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4" r:id="rId2"/>
    <p:sldMasterId id="2147484443" r:id="rId3"/>
    <p:sldMasterId id="2147484698" r:id="rId4"/>
    <p:sldMasterId id="2147484865" r:id="rId5"/>
    <p:sldMasterId id="2147484878" r:id="rId6"/>
  </p:sldMasterIdLst>
  <p:notesMasterIdLst>
    <p:notesMasterId r:id="rId29"/>
  </p:notesMasterIdLst>
  <p:handoutMasterIdLst>
    <p:handoutMasterId r:id="rId30"/>
  </p:handoutMasterIdLst>
  <p:sldIdLst>
    <p:sldId id="2522" r:id="rId7"/>
    <p:sldId id="2523" r:id="rId8"/>
    <p:sldId id="2526" r:id="rId9"/>
    <p:sldId id="2528" r:id="rId10"/>
    <p:sldId id="2529" r:id="rId11"/>
    <p:sldId id="2532" r:id="rId12"/>
    <p:sldId id="2536" r:id="rId13"/>
    <p:sldId id="2527" r:id="rId14"/>
    <p:sldId id="2534" r:id="rId15"/>
    <p:sldId id="2559" r:id="rId16"/>
    <p:sldId id="2537" r:id="rId17"/>
    <p:sldId id="2539" r:id="rId18"/>
    <p:sldId id="2540" r:id="rId19"/>
    <p:sldId id="2541" r:id="rId20"/>
    <p:sldId id="2542" r:id="rId21"/>
    <p:sldId id="2543" r:id="rId22"/>
    <p:sldId id="2544" r:id="rId23"/>
    <p:sldId id="2545" r:id="rId24"/>
    <p:sldId id="2546" r:id="rId25"/>
    <p:sldId id="2547" r:id="rId26"/>
    <p:sldId id="2560" r:id="rId27"/>
    <p:sldId id="2548" r:id="rId28"/>
  </p:sldIdLst>
  <p:sldSz cx="12192000" cy="6858000"/>
  <p:notesSz cx="7099300" cy="10234613"/>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147" algn="l" rtl="0" fontAlgn="base">
      <a:spcBef>
        <a:spcPct val="0"/>
      </a:spcBef>
      <a:spcAft>
        <a:spcPct val="0"/>
      </a:spcAft>
      <a:defRPr kumimoji="1" kern="1200">
        <a:solidFill>
          <a:schemeClr val="tx1"/>
        </a:solidFill>
        <a:latin typeface="Arial" charset="0"/>
        <a:ea typeface="ＭＳ Ｐゴシック" charset="-128"/>
        <a:cs typeface="+mn-cs"/>
      </a:defRPr>
    </a:lvl2pPr>
    <a:lvl3pPr marL="914293" algn="l" rtl="0" fontAlgn="base">
      <a:spcBef>
        <a:spcPct val="0"/>
      </a:spcBef>
      <a:spcAft>
        <a:spcPct val="0"/>
      </a:spcAft>
      <a:defRPr kumimoji="1" kern="1200">
        <a:solidFill>
          <a:schemeClr val="tx1"/>
        </a:solidFill>
        <a:latin typeface="Arial" charset="0"/>
        <a:ea typeface="ＭＳ Ｐゴシック" charset="-128"/>
        <a:cs typeface="+mn-cs"/>
      </a:defRPr>
    </a:lvl3pPr>
    <a:lvl4pPr marL="1371440" algn="l" rtl="0" fontAlgn="base">
      <a:spcBef>
        <a:spcPct val="0"/>
      </a:spcBef>
      <a:spcAft>
        <a:spcPct val="0"/>
      </a:spcAft>
      <a:defRPr kumimoji="1" kern="1200">
        <a:solidFill>
          <a:schemeClr val="tx1"/>
        </a:solidFill>
        <a:latin typeface="Arial" charset="0"/>
        <a:ea typeface="ＭＳ Ｐゴシック" charset="-128"/>
        <a:cs typeface="+mn-cs"/>
      </a:defRPr>
    </a:lvl4pPr>
    <a:lvl5pPr marL="1828587" algn="l" rtl="0" fontAlgn="base">
      <a:spcBef>
        <a:spcPct val="0"/>
      </a:spcBef>
      <a:spcAft>
        <a:spcPct val="0"/>
      </a:spcAft>
      <a:defRPr kumimoji="1" kern="1200">
        <a:solidFill>
          <a:schemeClr val="tx1"/>
        </a:solidFill>
        <a:latin typeface="Arial" charset="0"/>
        <a:ea typeface="ＭＳ Ｐゴシック" charset="-128"/>
        <a:cs typeface="+mn-cs"/>
      </a:defRPr>
    </a:lvl5pPr>
    <a:lvl6pPr marL="2285733" algn="l" defTabSz="914293" rtl="0" eaLnBrk="1" latinLnBrk="0" hangingPunct="1">
      <a:defRPr kumimoji="1" kern="1200">
        <a:solidFill>
          <a:schemeClr val="tx1"/>
        </a:solidFill>
        <a:latin typeface="Arial" charset="0"/>
        <a:ea typeface="ＭＳ Ｐゴシック" charset="-128"/>
        <a:cs typeface="+mn-cs"/>
      </a:defRPr>
    </a:lvl6pPr>
    <a:lvl7pPr marL="2742879" algn="l" defTabSz="914293" rtl="0" eaLnBrk="1" latinLnBrk="0" hangingPunct="1">
      <a:defRPr kumimoji="1" kern="1200">
        <a:solidFill>
          <a:schemeClr val="tx1"/>
        </a:solidFill>
        <a:latin typeface="Arial" charset="0"/>
        <a:ea typeface="ＭＳ Ｐゴシック" charset="-128"/>
        <a:cs typeface="+mn-cs"/>
      </a:defRPr>
    </a:lvl7pPr>
    <a:lvl8pPr marL="3200026" algn="l" defTabSz="914293" rtl="0" eaLnBrk="1" latinLnBrk="0" hangingPunct="1">
      <a:defRPr kumimoji="1" kern="1200">
        <a:solidFill>
          <a:schemeClr val="tx1"/>
        </a:solidFill>
        <a:latin typeface="Arial" charset="0"/>
        <a:ea typeface="ＭＳ Ｐゴシック" charset="-128"/>
        <a:cs typeface="+mn-cs"/>
      </a:defRPr>
    </a:lvl8pPr>
    <a:lvl9pPr marL="3657173" algn="l" defTabSz="914293"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a:srgbClr val="0000FF"/>
    <a:srgbClr val="0066FF"/>
    <a:srgbClr val="FF7C80"/>
    <a:srgbClr val="D6ECEE"/>
    <a:srgbClr val="CCFFFF"/>
    <a:srgbClr val="FFFFCC"/>
    <a:srgbClr val="FFFF99"/>
    <a:srgbClr val="3B8289"/>
    <a:srgbClr val="FCEE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71" autoAdjust="0"/>
    <p:restoredTop sz="77179" autoAdjust="0"/>
  </p:normalViewPr>
  <p:slideViewPr>
    <p:cSldViewPr>
      <p:cViewPr varScale="1">
        <p:scale>
          <a:sx n="69" d="100"/>
          <a:sy n="69" d="100"/>
        </p:scale>
        <p:origin x="1224" y="48"/>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9149"/>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handoutMaster" Target="handoutMasters/handoutMaster1.xml"/><Relationship Id="rId8"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3076860" cy="511649"/>
          </a:xfrm>
          <a:prstGeom prst="rect">
            <a:avLst/>
          </a:prstGeom>
        </p:spPr>
        <p:txBody>
          <a:bodyPr vert="horz" lIns="94632" tIns="47316" rIns="94632" bIns="47316"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4020784" y="0"/>
            <a:ext cx="3076860" cy="511649"/>
          </a:xfrm>
          <a:prstGeom prst="rect">
            <a:avLst/>
          </a:prstGeom>
        </p:spPr>
        <p:txBody>
          <a:bodyPr vert="horz" lIns="94632" tIns="47316" rIns="94632" bIns="47316" rtlCol="0"/>
          <a:lstStyle>
            <a:lvl1pPr algn="r">
              <a:defRPr sz="1200"/>
            </a:lvl1pPr>
          </a:lstStyle>
          <a:p>
            <a:fld id="{C84DDC26-932E-4441-AAE8-0381B097C1FB}" type="datetimeFigureOut">
              <a:rPr kumimoji="1" lang="ja-JP" altLang="en-US" smtClean="0"/>
              <a:t>2018/8/29</a:t>
            </a:fld>
            <a:endParaRPr kumimoji="1" lang="ja-JP" altLang="en-US"/>
          </a:p>
        </p:txBody>
      </p:sp>
      <p:sp>
        <p:nvSpPr>
          <p:cNvPr id="4" name="フッター プレースホルダー 3"/>
          <p:cNvSpPr>
            <a:spLocks noGrp="1"/>
          </p:cNvSpPr>
          <p:nvPr>
            <p:ph type="ftr" sz="quarter" idx="2"/>
          </p:nvPr>
        </p:nvSpPr>
        <p:spPr>
          <a:xfrm>
            <a:off x="2" y="9721331"/>
            <a:ext cx="3076860" cy="511648"/>
          </a:xfrm>
          <a:prstGeom prst="rect">
            <a:avLst/>
          </a:prstGeom>
        </p:spPr>
        <p:txBody>
          <a:bodyPr vert="horz" lIns="94632" tIns="47316" rIns="94632" bIns="47316"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4020784" y="9721331"/>
            <a:ext cx="3076860" cy="511648"/>
          </a:xfrm>
          <a:prstGeom prst="rect">
            <a:avLst/>
          </a:prstGeom>
        </p:spPr>
        <p:txBody>
          <a:bodyPr vert="horz" lIns="94632" tIns="47316" rIns="94632" bIns="47316" rtlCol="0" anchor="b"/>
          <a:lstStyle>
            <a:lvl1pPr algn="r">
              <a:defRPr sz="1200"/>
            </a:lvl1pPr>
          </a:lstStyle>
          <a:p>
            <a:fld id="{3ED4BF3B-0B8A-491E-86C2-FE9C9305D7BD}" type="slidenum">
              <a:rPr kumimoji="1" lang="ja-JP" altLang="en-US" smtClean="0"/>
              <a:t>‹#›</a:t>
            </a:fld>
            <a:endParaRPr kumimoji="1" lang="ja-JP" altLang="en-US"/>
          </a:p>
        </p:txBody>
      </p:sp>
    </p:spTree>
    <p:extLst>
      <p:ext uri="{BB962C8B-B14F-4D97-AF65-F5344CB8AC3E}">
        <p14:creationId xmlns:p14="http://schemas.microsoft.com/office/powerpoint/2010/main" val="1146392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2" y="0"/>
            <a:ext cx="3076860" cy="511649"/>
          </a:xfrm>
          <a:prstGeom prst="rect">
            <a:avLst/>
          </a:prstGeom>
          <a:noFill/>
          <a:ln w="9525">
            <a:noFill/>
            <a:miter lim="800000"/>
            <a:headEnd/>
            <a:tailEnd/>
          </a:ln>
          <a:effectLst/>
        </p:spPr>
        <p:txBody>
          <a:bodyPr vert="horz" wrap="square" lIns="94624" tIns="47312" rIns="94624" bIns="47312" numCol="1" anchor="t" anchorCtr="0" compatLnSpc="1">
            <a:prstTxWarp prst="textNoShape">
              <a:avLst/>
            </a:prstTxWarp>
          </a:bodyPr>
          <a:lstStyle>
            <a:lvl1pPr>
              <a:defRPr sz="1200">
                <a:ea typeface="ＭＳ Ｐゴシック" pitchFamily="50" charset="-128"/>
              </a:defRPr>
            </a:lvl1pPr>
          </a:lstStyle>
          <a:p>
            <a:pPr>
              <a:defRPr/>
            </a:pPr>
            <a:endParaRPr lang="en-US" altLang="ja-JP"/>
          </a:p>
        </p:txBody>
      </p:sp>
      <p:sp>
        <p:nvSpPr>
          <p:cNvPr id="4099" name="Rectangle 3"/>
          <p:cNvSpPr>
            <a:spLocks noGrp="1" noChangeArrowheads="1"/>
          </p:cNvSpPr>
          <p:nvPr>
            <p:ph type="dt" idx="1"/>
          </p:nvPr>
        </p:nvSpPr>
        <p:spPr bwMode="auto">
          <a:xfrm>
            <a:off x="4020784" y="0"/>
            <a:ext cx="3076860" cy="511649"/>
          </a:xfrm>
          <a:prstGeom prst="rect">
            <a:avLst/>
          </a:prstGeom>
          <a:noFill/>
          <a:ln w="9525">
            <a:noFill/>
            <a:miter lim="800000"/>
            <a:headEnd/>
            <a:tailEnd/>
          </a:ln>
          <a:effectLst/>
        </p:spPr>
        <p:txBody>
          <a:bodyPr vert="horz" wrap="square" lIns="94624" tIns="47312" rIns="94624" bIns="47312" numCol="1" anchor="t" anchorCtr="0" compatLnSpc="1">
            <a:prstTxWarp prst="textNoShape">
              <a:avLst/>
            </a:prstTxWarp>
          </a:bodyPr>
          <a:lstStyle>
            <a:lvl1pPr algn="r">
              <a:defRPr sz="1200">
                <a:ea typeface="ＭＳ Ｐゴシック" pitchFamily="50" charset="-128"/>
              </a:defRPr>
            </a:lvl1pPr>
          </a:lstStyle>
          <a:p>
            <a:pPr>
              <a:defRPr/>
            </a:pPr>
            <a:endParaRPr lang="en-US" altLang="ja-JP"/>
          </a:p>
        </p:txBody>
      </p:sp>
      <p:sp>
        <p:nvSpPr>
          <p:cNvPr id="122884" name="Rectangle 4"/>
          <p:cNvSpPr>
            <a:spLocks noGrp="1" noRot="1" noChangeAspect="1" noChangeArrowheads="1" noTextEdit="1"/>
          </p:cNvSpPr>
          <p:nvPr>
            <p:ph type="sldImg" idx="2"/>
          </p:nvPr>
        </p:nvSpPr>
        <p:spPr bwMode="auto">
          <a:xfrm>
            <a:off x="141288" y="768350"/>
            <a:ext cx="6818312" cy="3836988"/>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10430" y="4861483"/>
            <a:ext cx="5678445" cy="4604841"/>
          </a:xfrm>
          <a:prstGeom prst="rect">
            <a:avLst/>
          </a:prstGeom>
          <a:noFill/>
          <a:ln w="9525">
            <a:noFill/>
            <a:miter lim="800000"/>
            <a:headEnd/>
            <a:tailEnd/>
          </a:ln>
          <a:effectLst/>
        </p:spPr>
        <p:txBody>
          <a:bodyPr vert="horz" wrap="square" lIns="94624" tIns="47312" rIns="94624" bIns="47312"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4102" name="Rectangle 6"/>
          <p:cNvSpPr>
            <a:spLocks noGrp="1" noChangeArrowheads="1"/>
          </p:cNvSpPr>
          <p:nvPr>
            <p:ph type="ftr" sz="quarter" idx="4"/>
          </p:nvPr>
        </p:nvSpPr>
        <p:spPr bwMode="auto">
          <a:xfrm>
            <a:off x="2" y="9721331"/>
            <a:ext cx="3076860" cy="511648"/>
          </a:xfrm>
          <a:prstGeom prst="rect">
            <a:avLst/>
          </a:prstGeom>
          <a:noFill/>
          <a:ln w="9525">
            <a:noFill/>
            <a:miter lim="800000"/>
            <a:headEnd/>
            <a:tailEnd/>
          </a:ln>
          <a:effectLst/>
        </p:spPr>
        <p:txBody>
          <a:bodyPr vert="horz" wrap="square" lIns="94624" tIns="47312" rIns="94624" bIns="47312" numCol="1" anchor="b" anchorCtr="0" compatLnSpc="1">
            <a:prstTxWarp prst="textNoShape">
              <a:avLst/>
            </a:prstTxWarp>
          </a:bodyPr>
          <a:lstStyle>
            <a:lvl1pPr>
              <a:defRPr sz="1200">
                <a:ea typeface="ＭＳ Ｐゴシック" pitchFamily="50" charset="-128"/>
              </a:defRPr>
            </a:lvl1pPr>
          </a:lstStyle>
          <a:p>
            <a:pPr>
              <a:defRPr/>
            </a:pPr>
            <a:endParaRPr lang="en-US" altLang="ja-JP"/>
          </a:p>
        </p:txBody>
      </p:sp>
      <p:sp>
        <p:nvSpPr>
          <p:cNvPr id="4103" name="Rectangle 7"/>
          <p:cNvSpPr>
            <a:spLocks noGrp="1" noChangeArrowheads="1"/>
          </p:cNvSpPr>
          <p:nvPr>
            <p:ph type="sldNum" sz="quarter" idx="5"/>
          </p:nvPr>
        </p:nvSpPr>
        <p:spPr bwMode="auto">
          <a:xfrm>
            <a:off x="4020784" y="9721331"/>
            <a:ext cx="3076860" cy="511648"/>
          </a:xfrm>
          <a:prstGeom prst="rect">
            <a:avLst/>
          </a:prstGeom>
          <a:noFill/>
          <a:ln w="9525">
            <a:noFill/>
            <a:miter lim="800000"/>
            <a:headEnd/>
            <a:tailEnd/>
          </a:ln>
          <a:effectLst/>
        </p:spPr>
        <p:txBody>
          <a:bodyPr vert="horz" wrap="square" lIns="94624" tIns="47312" rIns="94624" bIns="47312" numCol="1" anchor="b" anchorCtr="0" compatLnSpc="1">
            <a:prstTxWarp prst="textNoShape">
              <a:avLst/>
            </a:prstTxWarp>
          </a:bodyPr>
          <a:lstStyle>
            <a:lvl1pPr algn="r">
              <a:defRPr sz="1200">
                <a:ea typeface="ＭＳ Ｐゴシック" pitchFamily="50" charset="-128"/>
              </a:defRPr>
            </a:lvl1pPr>
          </a:lstStyle>
          <a:p>
            <a:pPr>
              <a:defRPr/>
            </a:pPr>
            <a:fld id="{9037E017-C4CE-4A86-8903-C7A029BF502A}" type="slidenum">
              <a:rPr lang="en-US" altLang="ja-JP"/>
              <a:pPr>
                <a:defRPr/>
              </a:pPr>
              <a:t>‹#›</a:t>
            </a:fld>
            <a:endParaRPr lang="en-US" altLang="ja-JP"/>
          </a:p>
        </p:txBody>
      </p:sp>
    </p:spTree>
    <p:extLst>
      <p:ext uri="{BB962C8B-B14F-4D97-AF65-F5344CB8AC3E}">
        <p14:creationId xmlns:p14="http://schemas.microsoft.com/office/powerpoint/2010/main" val="133410774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147"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293"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44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587"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5733" algn="l" defTabSz="914293" rtl="0" eaLnBrk="1" latinLnBrk="0" hangingPunct="1">
      <a:defRPr kumimoji="1" sz="1200" kern="1200">
        <a:solidFill>
          <a:schemeClr val="tx1"/>
        </a:solidFill>
        <a:latin typeface="+mn-lt"/>
        <a:ea typeface="+mn-ea"/>
        <a:cs typeface="+mn-cs"/>
      </a:defRPr>
    </a:lvl6pPr>
    <a:lvl7pPr marL="2742879" algn="l" defTabSz="914293" rtl="0" eaLnBrk="1" latinLnBrk="0" hangingPunct="1">
      <a:defRPr kumimoji="1" sz="1200" kern="1200">
        <a:solidFill>
          <a:schemeClr val="tx1"/>
        </a:solidFill>
        <a:latin typeface="+mn-lt"/>
        <a:ea typeface="+mn-ea"/>
        <a:cs typeface="+mn-cs"/>
      </a:defRPr>
    </a:lvl7pPr>
    <a:lvl8pPr marL="3200026" algn="l" defTabSz="914293" rtl="0" eaLnBrk="1" latinLnBrk="0" hangingPunct="1">
      <a:defRPr kumimoji="1" sz="1200" kern="1200">
        <a:solidFill>
          <a:schemeClr val="tx1"/>
        </a:solidFill>
        <a:latin typeface="+mn-lt"/>
        <a:ea typeface="+mn-ea"/>
        <a:cs typeface="+mn-cs"/>
      </a:defRPr>
    </a:lvl8pPr>
    <a:lvl9pPr marL="3657173" algn="l" defTabSz="914293"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39700" y="766763"/>
            <a:ext cx="6821488" cy="3838575"/>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a:t>
            </a:fld>
            <a:endParaRPr lang="en-US" altLang="ja-JP"/>
          </a:p>
        </p:txBody>
      </p:sp>
    </p:spTree>
    <p:extLst>
      <p:ext uri="{BB962C8B-B14F-4D97-AF65-F5344CB8AC3E}">
        <p14:creationId xmlns:p14="http://schemas.microsoft.com/office/powerpoint/2010/main" val="736071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xfrm>
            <a:off x="139700" y="768350"/>
            <a:ext cx="6819900" cy="3836988"/>
          </a:xfrm>
          <a:ln/>
        </p:spPr>
      </p:sp>
      <p:sp>
        <p:nvSpPr>
          <p:cNvPr id="111619" name="Rectangle 3"/>
          <p:cNvSpPr>
            <a:spLocks noGrp="1" noChangeArrowheads="1"/>
          </p:cNvSpPr>
          <p:nvPr>
            <p:ph type="body" idx="1"/>
          </p:nvPr>
        </p:nvSpPr>
        <p:spPr>
          <a:xfrm>
            <a:off x="711917" y="4861482"/>
            <a:ext cx="5675467" cy="5006967"/>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pPr eaLnBrk="1" hangingPunct="1"/>
            <a:endParaRPr lang="ja-JP" altLang="en-US" sz="1700" dirty="0">
              <a:ea typeface="ＭＳ ゴシック" pitchFamily="49" charset="-128"/>
            </a:endParaRPr>
          </a:p>
        </p:txBody>
      </p:sp>
    </p:spTree>
    <p:extLst>
      <p:ext uri="{BB962C8B-B14F-4D97-AF65-F5344CB8AC3E}">
        <p14:creationId xmlns:p14="http://schemas.microsoft.com/office/powerpoint/2010/main" val="899298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1288" y="768350"/>
            <a:ext cx="6818312" cy="3836988"/>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13</a:t>
            </a:fld>
            <a:endParaRPr lang="en-US" altLang="ja-JP"/>
          </a:p>
        </p:txBody>
      </p:sp>
    </p:spTree>
    <p:extLst>
      <p:ext uri="{BB962C8B-B14F-4D97-AF65-F5344CB8AC3E}">
        <p14:creationId xmlns:p14="http://schemas.microsoft.com/office/powerpoint/2010/main" val="10422303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1288" y="768350"/>
            <a:ext cx="6818312" cy="38369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14</a:t>
            </a:fld>
            <a:endParaRPr lang="en-US" altLang="ja-JP"/>
          </a:p>
        </p:txBody>
      </p:sp>
    </p:spTree>
    <p:extLst>
      <p:ext uri="{BB962C8B-B14F-4D97-AF65-F5344CB8AC3E}">
        <p14:creationId xmlns:p14="http://schemas.microsoft.com/office/powerpoint/2010/main" val="4073380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1288" y="768350"/>
            <a:ext cx="6818312" cy="38369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15</a:t>
            </a:fld>
            <a:endParaRPr lang="en-US" altLang="ja-JP"/>
          </a:p>
        </p:txBody>
      </p:sp>
    </p:spTree>
    <p:extLst>
      <p:ext uri="{BB962C8B-B14F-4D97-AF65-F5344CB8AC3E}">
        <p14:creationId xmlns:p14="http://schemas.microsoft.com/office/powerpoint/2010/main" val="13597419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1288" y="768350"/>
            <a:ext cx="6818312" cy="38369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16</a:t>
            </a:fld>
            <a:endParaRPr lang="en-US" altLang="ja-JP"/>
          </a:p>
        </p:txBody>
      </p:sp>
    </p:spTree>
    <p:extLst>
      <p:ext uri="{BB962C8B-B14F-4D97-AF65-F5344CB8AC3E}">
        <p14:creationId xmlns:p14="http://schemas.microsoft.com/office/powerpoint/2010/main" val="13010230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1288" y="768350"/>
            <a:ext cx="6818312" cy="38369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17</a:t>
            </a:fld>
            <a:endParaRPr lang="en-US" altLang="ja-JP"/>
          </a:p>
        </p:txBody>
      </p:sp>
    </p:spTree>
    <p:extLst>
      <p:ext uri="{BB962C8B-B14F-4D97-AF65-F5344CB8AC3E}">
        <p14:creationId xmlns:p14="http://schemas.microsoft.com/office/powerpoint/2010/main" val="25861225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1288" y="768350"/>
            <a:ext cx="6818312" cy="38369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18</a:t>
            </a:fld>
            <a:endParaRPr lang="en-US" altLang="ja-JP"/>
          </a:p>
        </p:txBody>
      </p:sp>
    </p:spTree>
    <p:extLst>
      <p:ext uri="{BB962C8B-B14F-4D97-AF65-F5344CB8AC3E}">
        <p14:creationId xmlns:p14="http://schemas.microsoft.com/office/powerpoint/2010/main" val="16252384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1288" y="768350"/>
            <a:ext cx="6818312" cy="38369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19</a:t>
            </a:fld>
            <a:endParaRPr lang="en-US" altLang="ja-JP"/>
          </a:p>
        </p:txBody>
      </p:sp>
    </p:spTree>
    <p:extLst>
      <p:ext uri="{BB962C8B-B14F-4D97-AF65-F5344CB8AC3E}">
        <p14:creationId xmlns:p14="http://schemas.microsoft.com/office/powerpoint/2010/main" val="2399107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1288" y="768350"/>
            <a:ext cx="6818312" cy="38369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20</a:t>
            </a:fld>
            <a:endParaRPr lang="en-US" altLang="ja-JP"/>
          </a:p>
        </p:txBody>
      </p:sp>
    </p:spTree>
    <p:extLst>
      <p:ext uri="{BB962C8B-B14F-4D97-AF65-F5344CB8AC3E}">
        <p14:creationId xmlns:p14="http://schemas.microsoft.com/office/powerpoint/2010/main" val="17255598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1288" y="768350"/>
            <a:ext cx="6818312" cy="38369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037E017-C4CE-4A86-8903-C7A029BF502A}" type="slidenum">
              <a:rPr kumimoji="1" lang="en-US" altLang="ja-JP" sz="1200" b="0" i="0" u="none" strike="noStrike" kern="1200" cap="none" spc="0" normalizeH="0" baseline="0" noProof="0" smtClean="0">
                <a:ln>
                  <a:noFill/>
                </a:ln>
                <a:solidFill>
                  <a:srgbClr val="000000"/>
                </a:solidFill>
                <a:effectLst/>
                <a:uLnTx/>
                <a:uFillTx/>
                <a:latin typeface="Arial"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1" lang="en-US" altLang="ja-JP" sz="12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1750623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1288" y="768350"/>
            <a:ext cx="6818312" cy="3836988"/>
          </a:xfrm>
        </p:spPr>
      </p:sp>
      <p:sp>
        <p:nvSpPr>
          <p:cNvPr id="3" name="ノート プレースホルダー 2"/>
          <p:cNvSpPr>
            <a:spLocks noGrp="1"/>
          </p:cNvSpPr>
          <p:nvPr>
            <p:ph type="body" idx="1"/>
          </p:nvPr>
        </p:nvSpPr>
        <p:spPr/>
        <p:txBody>
          <a:bodyPr/>
          <a:lstStyle/>
          <a:p>
            <a:r>
              <a:rPr kumimoji="1" lang="ja-JP" altLang="en-US" dirty="0"/>
              <a:t>　</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2</a:t>
            </a:fld>
            <a:endParaRPr lang="en-US" altLang="ja-JP"/>
          </a:p>
        </p:txBody>
      </p:sp>
    </p:spTree>
    <p:extLst>
      <p:ext uri="{BB962C8B-B14F-4D97-AF65-F5344CB8AC3E}">
        <p14:creationId xmlns:p14="http://schemas.microsoft.com/office/powerpoint/2010/main" val="2705647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1288" y="768350"/>
            <a:ext cx="6818312" cy="38369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22</a:t>
            </a:fld>
            <a:endParaRPr lang="en-US" altLang="ja-JP"/>
          </a:p>
        </p:txBody>
      </p:sp>
    </p:spTree>
    <p:extLst>
      <p:ext uri="{BB962C8B-B14F-4D97-AF65-F5344CB8AC3E}">
        <p14:creationId xmlns:p14="http://schemas.microsoft.com/office/powerpoint/2010/main" val="1419103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3</a:t>
            </a:fld>
            <a:endParaRPr lang="en-US" altLang="ja-JP"/>
          </a:p>
        </p:txBody>
      </p:sp>
    </p:spTree>
    <p:extLst>
      <p:ext uri="{BB962C8B-B14F-4D97-AF65-F5344CB8AC3E}">
        <p14:creationId xmlns:p14="http://schemas.microsoft.com/office/powerpoint/2010/main" val="4209109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1288" y="768350"/>
            <a:ext cx="6818312" cy="3836988"/>
          </a:xfrm>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4</a:t>
            </a:fld>
            <a:endParaRPr lang="en-US" altLang="ja-JP"/>
          </a:p>
        </p:txBody>
      </p:sp>
    </p:spTree>
    <p:extLst>
      <p:ext uri="{BB962C8B-B14F-4D97-AF65-F5344CB8AC3E}">
        <p14:creationId xmlns:p14="http://schemas.microsoft.com/office/powerpoint/2010/main" val="1916405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xfrm>
            <a:off x="139700" y="768350"/>
            <a:ext cx="6819900" cy="3836988"/>
          </a:xfrm>
          <a:ln/>
        </p:spPr>
      </p:sp>
      <p:sp>
        <p:nvSpPr>
          <p:cNvPr id="111619" name="Rectangle 3"/>
          <p:cNvSpPr>
            <a:spLocks noGrp="1" noChangeArrowheads="1"/>
          </p:cNvSpPr>
          <p:nvPr>
            <p:ph type="body" idx="1"/>
          </p:nvPr>
        </p:nvSpPr>
        <p:spPr>
          <a:xfrm>
            <a:off x="711917" y="4861482"/>
            <a:ext cx="5675467" cy="5006967"/>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pPr eaLnBrk="1" hangingPunct="1"/>
            <a:endParaRPr lang="ja-JP" altLang="en-US" sz="1700" dirty="0">
              <a:ea typeface="ＭＳ ゴシック" pitchFamily="49" charset="-128"/>
            </a:endParaRPr>
          </a:p>
        </p:txBody>
      </p:sp>
    </p:spTree>
    <p:extLst>
      <p:ext uri="{BB962C8B-B14F-4D97-AF65-F5344CB8AC3E}">
        <p14:creationId xmlns:p14="http://schemas.microsoft.com/office/powerpoint/2010/main" val="770652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xfrm>
            <a:off x="139700" y="768350"/>
            <a:ext cx="6819900" cy="3836988"/>
          </a:xfrm>
          <a:ln/>
        </p:spPr>
      </p:sp>
      <p:sp>
        <p:nvSpPr>
          <p:cNvPr id="111619" name="Rectangle 3"/>
          <p:cNvSpPr>
            <a:spLocks noGrp="1" noChangeArrowheads="1"/>
          </p:cNvSpPr>
          <p:nvPr>
            <p:ph type="body" idx="1"/>
          </p:nvPr>
        </p:nvSpPr>
        <p:spPr>
          <a:xfrm>
            <a:off x="711917" y="4861482"/>
            <a:ext cx="5675467" cy="5006967"/>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pPr eaLnBrk="1" hangingPunct="1"/>
            <a:endParaRPr lang="ja-JP" altLang="en-US" sz="1700" dirty="0">
              <a:ea typeface="ＭＳ ゴシック" pitchFamily="49" charset="-128"/>
            </a:endParaRPr>
          </a:p>
        </p:txBody>
      </p:sp>
    </p:spTree>
    <p:extLst>
      <p:ext uri="{BB962C8B-B14F-4D97-AF65-F5344CB8AC3E}">
        <p14:creationId xmlns:p14="http://schemas.microsoft.com/office/powerpoint/2010/main" val="945968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xfrm>
            <a:off x="139700" y="768350"/>
            <a:ext cx="6819900" cy="3836988"/>
          </a:xfrm>
          <a:ln/>
        </p:spPr>
      </p:sp>
      <p:sp>
        <p:nvSpPr>
          <p:cNvPr id="111619" name="Rectangle 3"/>
          <p:cNvSpPr>
            <a:spLocks noGrp="1" noChangeArrowheads="1"/>
          </p:cNvSpPr>
          <p:nvPr>
            <p:ph type="body" idx="1"/>
          </p:nvPr>
        </p:nvSpPr>
        <p:spPr>
          <a:xfrm>
            <a:off x="711917" y="4861482"/>
            <a:ext cx="5675467" cy="5006967"/>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pPr eaLnBrk="1" hangingPunct="1"/>
            <a:endParaRPr lang="ja-JP" altLang="en-US" sz="1700" dirty="0">
              <a:ea typeface="ＭＳ ゴシック" pitchFamily="49" charset="-128"/>
            </a:endParaRPr>
          </a:p>
        </p:txBody>
      </p:sp>
    </p:spTree>
    <p:extLst>
      <p:ext uri="{BB962C8B-B14F-4D97-AF65-F5344CB8AC3E}">
        <p14:creationId xmlns:p14="http://schemas.microsoft.com/office/powerpoint/2010/main" val="2466524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a:solidFill>
                  <a:schemeClr val="tx1"/>
                </a:solidFill>
                <a:latin typeface="Arial" panose="020B0604020202020204" pitchFamily="34" charset="0"/>
                <a:ea typeface="HG丸ｺﾞｼｯｸM-PRO" panose="020F0600000000000000" pitchFamily="50" charset="-128"/>
              </a:defRPr>
            </a:lvl1pPr>
            <a:lvl2pPr marL="742950" indent="-285750" eaLnBrk="0" hangingPunct="0">
              <a:defRPr kumimoji="1" sz="2800">
                <a:solidFill>
                  <a:schemeClr val="tx1"/>
                </a:solidFill>
                <a:latin typeface="Arial" panose="020B0604020202020204" pitchFamily="34" charset="0"/>
                <a:ea typeface="HG丸ｺﾞｼｯｸM-PRO" panose="020F0600000000000000" pitchFamily="50" charset="-128"/>
              </a:defRPr>
            </a:lvl2pPr>
            <a:lvl3pPr marL="1143000" indent="-228600" eaLnBrk="0" hangingPunct="0">
              <a:defRPr kumimoji="1" sz="2800">
                <a:solidFill>
                  <a:schemeClr val="tx1"/>
                </a:solidFill>
                <a:latin typeface="Arial" panose="020B0604020202020204" pitchFamily="34" charset="0"/>
                <a:ea typeface="HG丸ｺﾞｼｯｸM-PRO" panose="020F0600000000000000" pitchFamily="50" charset="-128"/>
              </a:defRPr>
            </a:lvl3pPr>
            <a:lvl4pPr marL="1600200" indent="-228600" eaLnBrk="0" hangingPunct="0">
              <a:defRPr kumimoji="1" sz="2800">
                <a:solidFill>
                  <a:schemeClr val="tx1"/>
                </a:solidFill>
                <a:latin typeface="Arial" panose="020B0604020202020204" pitchFamily="34" charset="0"/>
                <a:ea typeface="HG丸ｺﾞｼｯｸM-PRO" panose="020F0600000000000000" pitchFamily="50" charset="-128"/>
              </a:defRPr>
            </a:lvl4pPr>
            <a:lvl5pPr marL="2057400" indent="-228600" eaLnBrk="0" hangingPunct="0">
              <a:defRPr kumimoji="1" sz="28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ea typeface="HG丸ｺﾞｼｯｸM-PRO" panose="020F0600000000000000" pitchFamily="50" charset="-128"/>
              </a:defRPr>
            </a:lvl9pPr>
          </a:lstStyle>
          <a:p>
            <a:pPr eaLnBrk="1" hangingPunct="1"/>
            <a:fld id="{E2C3DA0B-BAA4-4D7B-86FB-1CEAE89BA696}" type="slidenum">
              <a:rPr lang="en-US" altLang="ja-JP" sz="1200"/>
              <a:pPr eaLnBrk="1" hangingPunct="1"/>
              <a:t>10</a:t>
            </a:fld>
            <a:endParaRPr lang="en-US" altLang="ja-JP" sz="1200"/>
          </a:p>
        </p:txBody>
      </p:sp>
      <p:sp>
        <p:nvSpPr>
          <p:cNvPr id="1372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20" name="Rectangle 3"/>
          <p:cNvSpPr>
            <a:spLocks noGrp="1" noChangeArrowheads="1"/>
          </p:cNvSpPr>
          <p:nvPr>
            <p:ph type="body" idx="1"/>
          </p:nvPr>
        </p:nvSpPr>
        <p:spPr bwMode="auto">
          <a:xfrm>
            <a:off x="898525" y="4687888"/>
            <a:ext cx="4945063" cy="444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ja-JP" dirty="0"/>
          </a:p>
        </p:txBody>
      </p:sp>
    </p:spTree>
    <p:extLst>
      <p:ext uri="{BB962C8B-B14F-4D97-AF65-F5344CB8AC3E}">
        <p14:creationId xmlns:p14="http://schemas.microsoft.com/office/powerpoint/2010/main" val="1572259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xfrm>
            <a:off x="139700" y="768350"/>
            <a:ext cx="6819900" cy="3836988"/>
          </a:xfrm>
          <a:ln/>
        </p:spPr>
      </p:sp>
      <p:sp>
        <p:nvSpPr>
          <p:cNvPr id="111619" name="Rectangle 3"/>
          <p:cNvSpPr>
            <a:spLocks noGrp="1" noChangeArrowheads="1"/>
          </p:cNvSpPr>
          <p:nvPr>
            <p:ph type="body" idx="1"/>
          </p:nvPr>
        </p:nvSpPr>
        <p:spPr>
          <a:xfrm>
            <a:off x="711917" y="4861482"/>
            <a:ext cx="5675467" cy="5006967"/>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pPr eaLnBrk="1" hangingPunct="1"/>
            <a:endParaRPr lang="ja-JP" altLang="en-US" sz="1700" dirty="0">
              <a:ea typeface="ＭＳ ゴシック" pitchFamily="49" charset="-128"/>
            </a:endParaRPr>
          </a:p>
        </p:txBody>
      </p:sp>
    </p:spTree>
    <p:extLst>
      <p:ext uri="{BB962C8B-B14F-4D97-AF65-F5344CB8AC3E}">
        <p14:creationId xmlns:p14="http://schemas.microsoft.com/office/powerpoint/2010/main" val="2234811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565"/>
            <a:ext cx="103632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23" indent="0" algn="ctr">
              <a:buNone/>
              <a:defRPr>
                <a:solidFill>
                  <a:schemeClr val="tx1">
                    <a:tint val="75000"/>
                  </a:schemeClr>
                </a:solidFill>
              </a:defRPr>
            </a:lvl2pPr>
            <a:lvl3pPr marL="914248" indent="0" algn="ctr">
              <a:buNone/>
              <a:defRPr>
                <a:solidFill>
                  <a:schemeClr val="tx1">
                    <a:tint val="75000"/>
                  </a:schemeClr>
                </a:solidFill>
              </a:defRPr>
            </a:lvl3pPr>
            <a:lvl4pPr marL="1371372" indent="0" algn="ctr">
              <a:buNone/>
              <a:defRPr>
                <a:solidFill>
                  <a:schemeClr val="tx1">
                    <a:tint val="75000"/>
                  </a:schemeClr>
                </a:solidFill>
              </a:defRPr>
            </a:lvl4pPr>
            <a:lvl5pPr marL="1828496" indent="0" algn="ctr">
              <a:buNone/>
              <a:defRPr>
                <a:solidFill>
                  <a:schemeClr val="tx1">
                    <a:tint val="75000"/>
                  </a:schemeClr>
                </a:solidFill>
              </a:defRPr>
            </a:lvl5pPr>
            <a:lvl6pPr marL="2285619" indent="0" algn="ctr">
              <a:buNone/>
              <a:defRPr>
                <a:solidFill>
                  <a:schemeClr val="tx1">
                    <a:tint val="75000"/>
                  </a:schemeClr>
                </a:solidFill>
              </a:defRPr>
            </a:lvl6pPr>
            <a:lvl7pPr marL="2742742" indent="0" algn="ctr">
              <a:buNone/>
              <a:defRPr>
                <a:solidFill>
                  <a:schemeClr val="tx1">
                    <a:tint val="75000"/>
                  </a:schemeClr>
                </a:solidFill>
              </a:defRPr>
            </a:lvl7pPr>
            <a:lvl8pPr marL="3199867" indent="0" algn="ctr">
              <a:buNone/>
              <a:defRPr>
                <a:solidFill>
                  <a:schemeClr val="tx1">
                    <a:tint val="75000"/>
                  </a:schemeClr>
                </a:solidFill>
              </a:defRPr>
            </a:lvl8pPr>
            <a:lvl9pPr marL="3656991"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29FAAE2-0FE0-4A08-A3DA-5423DACB58AD}" type="slidenum">
              <a:rPr lang="ja-JP" altLang="en-US"/>
              <a:pPr>
                <a:defRPr/>
              </a:pPr>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5028012A-2347-4E8C-9D27-7BA4248E171D}" type="slidenum">
              <a:rPr lang="ja-JP" altLang="en-US"/>
              <a:pPr>
                <a:defRPr/>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1" y="274667"/>
            <a:ext cx="27432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609615" y="274667"/>
            <a:ext cx="8042031"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B27589B7-043D-4C1E-A617-CCC74853A5CF}" type="slidenum">
              <a:rPr lang="ja-JP" altLang="en-US"/>
              <a:pPr>
                <a:defRPr/>
              </a:pPr>
              <a:t>‹#›</a:t>
            </a:fld>
            <a:endParaRPr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35AC486E-A831-48A4-97E4-780F54F8746D}" type="slidenum">
              <a:rPr lang="ja-JP" altLang="en-US"/>
              <a:pPr>
                <a:defRPr/>
              </a:pPr>
              <a:t>‹#›</a:t>
            </a:fld>
            <a:endParaRPr lang="ja-JP"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565"/>
            <a:ext cx="103632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23" indent="0" algn="ctr">
              <a:buNone/>
              <a:defRPr>
                <a:solidFill>
                  <a:schemeClr val="tx1">
                    <a:tint val="75000"/>
                  </a:schemeClr>
                </a:solidFill>
              </a:defRPr>
            </a:lvl2pPr>
            <a:lvl3pPr marL="914248" indent="0" algn="ctr">
              <a:buNone/>
              <a:defRPr>
                <a:solidFill>
                  <a:schemeClr val="tx1">
                    <a:tint val="75000"/>
                  </a:schemeClr>
                </a:solidFill>
              </a:defRPr>
            </a:lvl3pPr>
            <a:lvl4pPr marL="1371372" indent="0" algn="ctr">
              <a:buNone/>
              <a:defRPr>
                <a:solidFill>
                  <a:schemeClr val="tx1">
                    <a:tint val="75000"/>
                  </a:schemeClr>
                </a:solidFill>
              </a:defRPr>
            </a:lvl4pPr>
            <a:lvl5pPr marL="1828496" indent="0" algn="ctr">
              <a:buNone/>
              <a:defRPr>
                <a:solidFill>
                  <a:schemeClr val="tx1">
                    <a:tint val="75000"/>
                  </a:schemeClr>
                </a:solidFill>
              </a:defRPr>
            </a:lvl5pPr>
            <a:lvl6pPr marL="2285619" indent="0" algn="ctr">
              <a:buNone/>
              <a:defRPr>
                <a:solidFill>
                  <a:schemeClr val="tx1">
                    <a:tint val="75000"/>
                  </a:schemeClr>
                </a:solidFill>
              </a:defRPr>
            </a:lvl6pPr>
            <a:lvl7pPr marL="2742742" indent="0" algn="ctr">
              <a:buNone/>
              <a:defRPr>
                <a:solidFill>
                  <a:schemeClr val="tx1">
                    <a:tint val="75000"/>
                  </a:schemeClr>
                </a:solidFill>
              </a:defRPr>
            </a:lvl7pPr>
            <a:lvl8pPr marL="3199867" indent="0" algn="ctr">
              <a:buNone/>
              <a:defRPr>
                <a:solidFill>
                  <a:schemeClr val="tx1">
                    <a:tint val="75000"/>
                  </a:schemeClr>
                </a:solidFill>
              </a:defRPr>
            </a:lvl8pPr>
            <a:lvl9pPr marL="3656991"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EB8326E1-1187-4179-8038-6C5880252275}" type="slidenum">
              <a:rPr lang="ja-JP" altLang="en-US"/>
              <a:pPr>
                <a:defRPr/>
              </a:pPr>
              <a:t>‹#›</a:t>
            </a:fld>
            <a:endParaRPr lang="ja-JP"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3487E7A6-742E-41BA-90C3-10D823B0DB01}" type="slidenum">
              <a:rPr lang="ja-JP" altLang="en-US"/>
              <a:pPr>
                <a:defRPr/>
              </a:pPr>
              <a:t>‹#›</a:t>
            </a:fld>
            <a:endParaRPr lang="ja-JP"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248" y="4407040"/>
            <a:ext cx="103632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963248" y="2906722"/>
            <a:ext cx="10363200" cy="1500187"/>
          </a:xfrm>
        </p:spPr>
        <p:txBody>
          <a:bodyPr anchor="b"/>
          <a:lstStyle>
            <a:lvl1pPr marL="0" indent="0">
              <a:buNone/>
              <a:defRPr sz="2000">
                <a:solidFill>
                  <a:schemeClr val="tx1">
                    <a:tint val="75000"/>
                  </a:schemeClr>
                </a:solidFill>
              </a:defRPr>
            </a:lvl1pPr>
            <a:lvl2pPr marL="457123" indent="0">
              <a:buNone/>
              <a:defRPr sz="1800">
                <a:solidFill>
                  <a:schemeClr val="tx1">
                    <a:tint val="75000"/>
                  </a:schemeClr>
                </a:solidFill>
              </a:defRPr>
            </a:lvl2pPr>
            <a:lvl3pPr marL="914248" indent="0">
              <a:buNone/>
              <a:defRPr sz="1600">
                <a:solidFill>
                  <a:schemeClr val="tx1">
                    <a:tint val="75000"/>
                  </a:schemeClr>
                </a:solidFill>
              </a:defRPr>
            </a:lvl3pPr>
            <a:lvl4pPr marL="1371372" indent="0">
              <a:buNone/>
              <a:defRPr sz="1400">
                <a:solidFill>
                  <a:schemeClr val="tx1">
                    <a:tint val="75000"/>
                  </a:schemeClr>
                </a:solidFill>
              </a:defRPr>
            </a:lvl4pPr>
            <a:lvl5pPr marL="1828496" indent="0">
              <a:buNone/>
              <a:defRPr sz="1400">
                <a:solidFill>
                  <a:schemeClr val="tx1">
                    <a:tint val="75000"/>
                  </a:schemeClr>
                </a:solidFill>
              </a:defRPr>
            </a:lvl5pPr>
            <a:lvl6pPr marL="2285619" indent="0">
              <a:buNone/>
              <a:defRPr sz="1400">
                <a:solidFill>
                  <a:schemeClr val="tx1">
                    <a:tint val="75000"/>
                  </a:schemeClr>
                </a:solidFill>
              </a:defRPr>
            </a:lvl6pPr>
            <a:lvl7pPr marL="2742742" indent="0">
              <a:buNone/>
              <a:defRPr sz="1400">
                <a:solidFill>
                  <a:schemeClr val="tx1">
                    <a:tint val="75000"/>
                  </a:schemeClr>
                </a:solidFill>
              </a:defRPr>
            </a:lvl7pPr>
            <a:lvl8pPr marL="3199867" indent="0">
              <a:buNone/>
              <a:defRPr sz="1400">
                <a:solidFill>
                  <a:schemeClr val="tx1">
                    <a:tint val="75000"/>
                  </a:schemeClr>
                </a:solidFill>
              </a:defRPr>
            </a:lvl8pPr>
            <a:lvl9pPr marL="3656991"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64119F5E-61AB-4CAF-8CA5-87916AD703A9}" type="slidenum">
              <a:rPr lang="ja-JP" altLang="en-US"/>
              <a:pPr>
                <a:defRPr/>
              </a:pPr>
              <a:t>‹#›</a:t>
            </a:fld>
            <a:endParaRPr lang="ja-JP"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09609" y="1600206"/>
            <a:ext cx="539261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89790" y="1600206"/>
            <a:ext cx="539261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DF7CC43E-E058-41B5-9D41-262B1421DF3A}" type="slidenum">
              <a:rPr lang="ja-JP" altLang="en-US"/>
              <a:pPr>
                <a:defRPr/>
              </a:pPr>
              <a:t>‹#›</a:t>
            </a:fld>
            <a:endParaRPr lang="ja-JP"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609601" y="1535113"/>
            <a:ext cx="5386755" cy="639762"/>
          </a:xfrm>
        </p:spPr>
        <p:txBody>
          <a:bodyPr anchor="b"/>
          <a:lstStyle>
            <a:lvl1pPr marL="0" indent="0">
              <a:buNone/>
              <a:defRPr sz="2400" b="1"/>
            </a:lvl1pPr>
            <a:lvl2pPr marL="457123" indent="0">
              <a:buNone/>
              <a:defRPr sz="2000" b="1"/>
            </a:lvl2pPr>
            <a:lvl3pPr marL="914248" indent="0">
              <a:buNone/>
              <a:defRPr sz="1800" b="1"/>
            </a:lvl3pPr>
            <a:lvl4pPr marL="1371372" indent="0">
              <a:buNone/>
              <a:defRPr sz="1600" b="1"/>
            </a:lvl4pPr>
            <a:lvl5pPr marL="1828496" indent="0">
              <a:buNone/>
              <a:defRPr sz="1600" b="1"/>
            </a:lvl5pPr>
            <a:lvl6pPr marL="2285619" indent="0">
              <a:buNone/>
              <a:defRPr sz="1600" b="1"/>
            </a:lvl6pPr>
            <a:lvl7pPr marL="2742742" indent="0">
              <a:buNone/>
              <a:defRPr sz="1600" b="1"/>
            </a:lvl7pPr>
            <a:lvl8pPr marL="3199867" indent="0">
              <a:buNone/>
              <a:defRPr sz="1600" b="1"/>
            </a:lvl8pPr>
            <a:lvl9pPr marL="3656991"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609601" y="2174875"/>
            <a:ext cx="538675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6193742" y="1535113"/>
            <a:ext cx="5388708" cy="639762"/>
          </a:xfrm>
        </p:spPr>
        <p:txBody>
          <a:bodyPr anchor="b"/>
          <a:lstStyle>
            <a:lvl1pPr marL="0" indent="0">
              <a:buNone/>
              <a:defRPr sz="2400" b="1"/>
            </a:lvl1pPr>
            <a:lvl2pPr marL="457123" indent="0">
              <a:buNone/>
              <a:defRPr sz="2000" b="1"/>
            </a:lvl2pPr>
            <a:lvl3pPr marL="914248" indent="0">
              <a:buNone/>
              <a:defRPr sz="1800" b="1"/>
            </a:lvl3pPr>
            <a:lvl4pPr marL="1371372" indent="0">
              <a:buNone/>
              <a:defRPr sz="1600" b="1"/>
            </a:lvl4pPr>
            <a:lvl5pPr marL="1828496" indent="0">
              <a:buNone/>
              <a:defRPr sz="1600" b="1"/>
            </a:lvl5pPr>
            <a:lvl6pPr marL="2285619" indent="0">
              <a:buNone/>
              <a:defRPr sz="1600" b="1"/>
            </a:lvl6pPr>
            <a:lvl7pPr marL="2742742" indent="0">
              <a:buNone/>
              <a:defRPr sz="1600" b="1"/>
            </a:lvl7pPr>
            <a:lvl8pPr marL="3199867" indent="0">
              <a:buNone/>
              <a:defRPr sz="1600" b="1"/>
            </a:lvl8pPr>
            <a:lvl9pPr marL="3656991"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6193742" y="2174875"/>
            <a:ext cx="538870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91E4010A-CF71-4169-9361-4483262FB6E4}" type="slidenum">
              <a:rPr lang="ja-JP" altLang="en-US"/>
              <a:pPr>
                <a:defRPr/>
              </a:pPr>
              <a:t>‹#›</a:t>
            </a:fld>
            <a:endParaRPr lang="ja-JP"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67B455FC-2887-4449-BD4A-CCA5E92253D1}" type="slidenum">
              <a:rPr lang="ja-JP" altLang="en-US"/>
              <a:pPr>
                <a:defRPr/>
              </a:pPr>
              <a:t>‹#›</a:t>
            </a:fld>
            <a:endParaRPr lang="ja-JP"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C6FB6A8B-F30D-4449-9C4B-BC5A7F7FA058}" type="slidenum">
              <a:rPr lang="ja-JP" altLang="en-US"/>
              <a:pPr>
                <a:defRPr/>
              </a:pPr>
              <a: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70C69BF1-1699-43DD-BB4B-43B1F31C2959}" type="slidenum">
              <a:rPr lang="ja-JP" altLang="en-US"/>
              <a:pPr>
                <a:defRPr/>
              </a:pPr>
              <a:t>‹#›</a:t>
            </a:fld>
            <a:endParaRPr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15" y="273051"/>
            <a:ext cx="4011247"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4767389" y="273081"/>
            <a:ext cx="681501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609615" y="1435103"/>
            <a:ext cx="4011247" cy="4691063"/>
          </a:xfrm>
        </p:spPr>
        <p:txBody>
          <a:bodyPr/>
          <a:lstStyle>
            <a:lvl1pPr marL="0" indent="0">
              <a:buNone/>
              <a:defRPr sz="1400"/>
            </a:lvl1pPr>
            <a:lvl2pPr marL="457123" indent="0">
              <a:buNone/>
              <a:defRPr sz="1200"/>
            </a:lvl2pPr>
            <a:lvl3pPr marL="914248" indent="0">
              <a:buNone/>
              <a:defRPr sz="1000"/>
            </a:lvl3pPr>
            <a:lvl4pPr marL="1371372" indent="0">
              <a:buNone/>
              <a:defRPr sz="900"/>
            </a:lvl4pPr>
            <a:lvl5pPr marL="1828496" indent="0">
              <a:buNone/>
              <a:defRPr sz="900"/>
            </a:lvl5pPr>
            <a:lvl6pPr marL="2285619" indent="0">
              <a:buNone/>
              <a:defRPr sz="900"/>
            </a:lvl6pPr>
            <a:lvl7pPr marL="2742742" indent="0">
              <a:buNone/>
              <a:defRPr sz="900"/>
            </a:lvl7pPr>
            <a:lvl8pPr marL="3199867" indent="0">
              <a:buNone/>
              <a:defRPr sz="900"/>
            </a:lvl8pPr>
            <a:lvl9pPr marL="3656991"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379C1957-BE64-4A83-A34C-D91093E5AAA4}" type="slidenum">
              <a:rPr lang="ja-JP" altLang="en-US"/>
              <a:pPr>
                <a:defRPr/>
              </a:pPr>
              <a:t>‹#›</a:t>
            </a:fld>
            <a:endParaRPr lang="ja-JP"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555" y="4800600"/>
            <a:ext cx="73152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2389555" y="612775"/>
            <a:ext cx="7315200" cy="4114800"/>
          </a:xfrm>
        </p:spPr>
        <p:txBody>
          <a:bodyPr rtlCol="0">
            <a:normAutofit/>
          </a:bodyPr>
          <a:lstStyle>
            <a:lvl1pPr marL="0" indent="0">
              <a:buNone/>
              <a:defRPr sz="3200"/>
            </a:lvl1pPr>
            <a:lvl2pPr marL="457123" indent="0">
              <a:buNone/>
              <a:defRPr sz="2800"/>
            </a:lvl2pPr>
            <a:lvl3pPr marL="914248" indent="0">
              <a:buNone/>
              <a:defRPr sz="2400"/>
            </a:lvl3pPr>
            <a:lvl4pPr marL="1371372" indent="0">
              <a:buNone/>
              <a:defRPr sz="2000"/>
            </a:lvl4pPr>
            <a:lvl5pPr marL="1828496" indent="0">
              <a:buNone/>
              <a:defRPr sz="2000"/>
            </a:lvl5pPr>
            <a:lvl6pPr marL="2285619" indent="0">
              <a:buNone/>
              <a:defRPr sz="2000"/>
            </a:lvl6pPr>
            <a:lvl7pPr marL="2742742" indent="0">
              <a:buNone/>
              <a:defRPr sz="2000"/>
            </a:lvl7pPr>
            <a:lvl8pPr marL="3199867" indent="0">
              <a:buNone/>
              <a:defRPr sz="2000"/>
            </a:lvl8pPr>
            <a:lvl9pPr marL="3656991"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2389555" y="5367338"/>
            <a:ext cx="7315200" cy="804862"/>
          </a:xfrm>
        </p:spPr>
        <p:txBody>
          <a:bodyPr/>
          <a:lstStyle>
            <a:lvl1pPr marL="0" indent="0">
              <a:buNone/>
              <a:defRPr sz="1400"/>
            </a:lvl1pPr>
            <a:lvl2pPr marL="457123" indent="0">
              <a:buNone/>
              <a:defRPr sz="1200"/>
            </a:lvl2pPr>
            <a:lvl3pPr marL="914248" indent="0">
              <a:buNone/>
              <a:defRPr sz="1000"/>
            </a:lvl3pPr>
            <a:lvl4pPr marL="1371372" indent="0">
              <a:buNone/>
              <a:defRPr sz="900"/>
            </a:lvl4pPr>
            <a:lvl5pPr marL="1828496" indent="0">
              <a:buNone/>
              <a:defRPr sz="900"/>
            </a:lvl5pPr>
            <a:lvl6pPr marL="2285619" indent="0">
              <a:buNone/>
              <a:defRPr sz="900"/>
            </a:lvl6pPr>
            <a:lvl7pPr marL="2742742" indent="0">
              <a:buNone/>
              <a:defRPr sz="900"/>
            </a:lvl7pPr>
            <a:lvl8pPr marL="3199867" indent="0">
              <a:buNone/>
              <a:defRPr sz="900"/>
            </a:lvl8pPr>
            <a:lvl9pPr marL="3656991"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F24330CA-06CA-4CD2-9429-D00AFFBA7E5B}" type="slidenum">
              <a:rPr lang="ja-JP" altLang="en-US"/>
              <a:pPr>
                <a:defRPr/>
              </a:pPr>
              <a:t>‹#›</a:t>
            </a:fld>
            <a:endParaRPr lang="ja-JP"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8D293BF7-2CAA-4D5D-8560-4B5FBBF9D6A7}" type="slidenum">
              <a:rPr lang="ja-JP" altLang="en-US"/>
              <a:pPr>
                <a:defRPr/>
              </a:pPr>
              <a:t>‹#›</a:t>
            </a:fld>
            <a:endParaRPr lang="ja-JP"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1" y="274667"/>
            <a:ext cx="27432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609615" y="274667"/>
            <a:ext cx="8042031"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EC4E54EA-BA81-4DD5-8121-9D013B77BB31}" type="slidenum">
              <a:rPr lang="ja-JP" altLang="en-US"/>
              <a:pPr>
                <a:defRPr/>
              </a:pPr>
              <a:t>‹#›</a:t>
            </a:fld>
            <a:endParaRPr lang="ja-JP"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40" y="2130549"/>
            <a:ext cx="10363201"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7123" indent="0" algn="ctr">
              <a:buNone/>
              <a:defRPr>
                <a:solidFill>
                  <a:schemeClr val="tx1">
                    <a:tint val="75000"/>
                  </a:schemeClr>
                </a:solidFill>
              </a:defRPr>
            </a:lvl2pPr>
            <a:lvl3pPr marL="914248" indent="0" algn="ctr">
              <a:buNone/>
              <a:defRPr>
                <a:solidFill>
                  <a:schemeClr val="tx1">
                    <a:tint val="75000"/>
                  </a:schemeClr>
                </a:solidFill>
              </a:defRPr>
            </a:lvl3pPr>
            <a:lvl4pPr marL="1371372" indent="0" algn="ctr">
              <a:buNone/>
              <a:defRPr>
                <a:solidFill>
                  <a:schemeClr val="tx1">
                    <a:tint val="75000"/>
                  </a:schemeClr>
                </a:solidFill>
              </a:defRPr>
            </a:lvl4pPr>
            <a:lvl5pPr marL="1828496" indent="0" algn="ctr">
              <a:buNone/>
              <a:defRPr>
                <a:solidFill>
                  <a:schemeClr val="tx1">
                    <a:tint val="75000"/>
                  </a:schemeClr>
                </a:solidFill>
              </a:defRPr>
            </a:lvl5pPr>
            <a:lvl6pPr marL="2285619" indent="0" algn="ctr">
              <a:buNone/>
              <a:defRPr>
                <a:solidFill>
                  <a:schemeClr val="tx1">
                    <a:tint val="75000"/>
                  </a:schemeClr>
                </a:solidFill>
              </a:defRPr>
            </a:lvl6pPr>
            <a:lvl7pPr marL="2742742" indent="0" algn="ctr">
              <a:buNone/>
              <a:defRPr>
                <a:solidFill>
                  <a:schemeClr val="tx1">
                    <a:tint val="75000"/>
                  </a:schemeClr>
                </a:solidFill>
              </a:defRPr>
            </a:lvl7pPr>
            <a:lvl8pPr marL="3199867" indent="0" algn="ctr">
              <a:buNone/>
              <a:defRPr>
                <a:solidFill>
                  <a:schemeClr val="tx1">
                    <a:tint val="75000"/>
                  </a:schemeClr>
                </a:solidFill>
              </a:defRPr>
            </a:lvl8pPr>
            <a:lvl9pPr marL="3656991"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A29FAAE2-0FE0-4A08-A3DA-5423DACB58AD}" type="slidenum">
              <a:rPr lang="ja-JP" altLang="en-US"/>
              <a:pPr>
                <a:defRPr/>
              </a:pPr>
              <a:t>‹#›</a:t>
            </a:fld>
            <a:endParaRPr lang="ja-JP" altLang="en-US"/>
          </a:p>
        </p:txBody>
      </p:sp>
    </p:spTree>
    <p:extLst>
      <p:ext uri="{BB962C8B-B14F-4D97-AF65-F5344CB8AC3E}">
        <p14:creationId xmlns:p14="http://schemas.microsoft.com/office/powerpoint/2010/main" val="6330997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70C69BF1-1699-43DD-BB4B-43B1F31C2959}" type="slidenum">
              <a:rPr lang="ja-JP" altLang="en-US"/>
              <a:pPr>
                <a:defRPr/>
              </a:pPr>
              <a:t>‹#›</a:t>
            </a:fld>
            <a:endParaRPr lang="ja-JP" altLang="en-US"/>
          </a:p>
        </p:txBody>
      </p:sp>
    </p:spTree>
    <p:extLst>
      <p:ext uri="{BB962C8B-B14F-4D97-AF65-F5344CB8AC3E}">
        <p14:creationId xmlns:p14="http://schemas.microsoft.com/office/powerpoint/2010/main" val="24005548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269" y="4407024"/>
            <a:ext cx="10363201"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963269" y="2906732"/>
            <a:ext cx="10363201" cy="1500187"/>
          </a:xfrm>
        </p:spPr>
        <p:txBody>
          <a:bodyPr anchor="b"/>
          <a:lstStyle>
            <a:lvl1pPr marL="0" indent="0">
              <a:buNone/>
              <a:defRPr sz="2000">
                <a:solidFill>
                  <a:schemeClr val="tx1">
                    <a:tint val="75000"/>
                  </a:schemeClr>
                </a:solidFill>
              </a:defRPr>
            </a:lvl1pPr>
            <a:lvl2pPr marL="457123" indent="0">
              <a:buNone/>
              <a:defRPr sz="1800">
                <a:solidFill>
                  <a:schemeClr val="tx1">
                    <a:tint val="75000"/>
                  </a:schemeClr>
                </a:solidFill>
              </a:defRPr>
            </a:lvl2pPr>
            <a:lvl3pPr marL="914248" indent="0">
              <a:buNone/>
              <a:defRPr sz="1600">
                <a:solidFill>
                  <a:schemeClr val="tx1">
                    <a:tint val="75000"/>
                  </a:schemeClr>
                </a:solidFill>
              </a:defRPr>
            </a:lvl3pPr>
            <a:lvl4pPr marL="1371372" indent="0">
              <a:buNone/>
              <a:defRPr sz="1400">
                <a:solidFill>
                  <a:schemeClr val="tx1">
                    <a:tint val="75000"/>
                  </a:schemeClr>
                </a:solidFill>
              </a:defRPr>
            </a:lvl4pPr>
            <a:lvl5pPr marL="1828496" indent="0">
              <a:buNone/>
              <a:defRPr sz="1400">
                <a:solidFill>
                  <a:schemeClr val="tx1">
                    <a:tint val="75000"/>
                  </a:schemeClr>
                </a:solidFill>
              </a:defRPr>
            </a:lvl5pPr>
            <a:lvl6pPr marL="2285619" indent="0">
              <a:buNone/>
              <a:defRPr sz="1400">
                <a:solidFill>
                  <a:schemeClr val="tx1">
                    <a:tint val="75000"/>
                  </a:schemeClr>
                </a:solidFill>
              </a:defRPr>
            </a:lvl6pPr>
            <a:lvl7pPr marL="2742742" indent="0">
              <a:buNone/>
              <a:defRPr sz="1400">
                <a:solidFill>
                  <a:schemeClr val="tx1">
                    <a:tint val="75000"/>
                  </a:schemeClr>
                </a:solidFill>
              </a:defRPr>
            </a:lvl7pPr>
            <a:lvl8pPr marL="3199867" indent="0">
              <a:buNone/>
              <a:defRPr sz="1400">
                <a:solidFill>
                  <a:schemeClr val="tx1">
                    <a:tint val="75000"/>
                  </a:schemeClr>
                </a:solidFill>
              </a:defRPr>
            </a:lvl8pPr>
            <a:lvl9pPr marL="3656991"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D77CD4A8-1D2A-4FA4-B26E-F185639C5162}" type="slidenum">
              <a:rPr lang="ja-JP" altLang="en-US"/>
              <a:pPr>
                <a:defRPr/>
              </a:pPr>
              <a:t>‹#›</a:t>
            </a:fld>
            <a:endParaRPr lang="ja-JP" altLang="en-US"/>
          </a:p>
        </p:txBody>
      </p:sp>
    </p:spTree>
    <p:extLst>
      <p:ext uri="{BB962C8B-B14F-4D97-AF65-F5344CB8AC3E}">
        <p14:creationId xmlns:p14="http://schemas.microsoft.com/office/powerpoint/2010/main" val="8406830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09614" y="1600216"/>
            <a:ext cx="539261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89801" y="1600216"/>
            <a:ext cx="539261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BA341EE4-B269-4DC3-AB07-32F03595D30A}" type="slidenum">
              <a:rPr lang="ja-JP" altLang="en-US"/>
              <a:pPr>
                <a:defRPr/>
              </a:pPr>
              <a:t>‹#›</a:t>
            </a:fld>
            <a:endParaRPr lang="ja-JP" altLang="en-US"/>
          </a:p>
        </p:txBody>
      </p:sp>
    </p:spTree>
    <p:extLst>
      <p:ext uri="{BB962C8B-B14F-4D97-AF65-F5344CB8AC3E}">
        <p14:creationId xmlns:p14="http://schemas.microsoft.com/office/powerpoint/2010/main" val="8941387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609601" y="1535113"/>
            <a:ext cx="5386755" cy="639762"/>
          </a:xfrm>
        </p:spPr>
        <p:txBody>
          <a:bodyPr anchor="b"/>
          <a:lstStyle>
            <a:lvl1pPr marL="0" indent="0">
              <a:buNone/>
              <a:defRPr sz="2400" b="1"/>
            </a:lvl1pPr>
            <a:lvl2pPr marL="457123" indent="0">
              <a:buNone/>
              <a:defRPr sz="2000" b="1"/>
            </a:lvl2pPr>
            <a:lvl3pPr marL="914248" indent="0">
              <a:buNone/>
              <a:defRPr sz="1800" b="1"/>
            </a:lvl3pPr>
            <a:lvl4pPr marL="1371372" indent="0">
              <a:buNone/>
              <a:defRPr sz="1600" b="1"/>
            </a:lvl4pPr>
            <a:lvl5pPr marL="1828496" indent="0">
              <a:buNone/>
              <a:defRPr sz="1600" b="1"/>
            </a:lvl5pPr>
            <a:lvl6pPr marL="2285619" indent="0">
              <a:buNone/>
              <a:defRPr sz="1600" b="1"/>
            </a:lvl6pPr>
            <a:lvl7pPr marL="2742742" indent="0">
              <a:buNone/>
              <a:defRPr sz="1600" b="1"/>
            </a:lvl7pPr>
            <a:lvl8pPr marL="3199867" indent="0">
              <a:buNone/>
              <a:defRPr sz="1600" b="1"/>
            </a:lvl8pPr>
            <a:lvl9pPr marL="3656991"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609601" y="2174875"/>
            <a:ext cx="538675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6193771" y="1535113"/>
            <a:ext cx="5388708" cy="639762"/>
          </a:xfrm>
        </p:spPr>
        <p:txBody>
          <a:bodyPr anchor="b"/>
          <a:lstStyle>
            <a:lvl1pPr marL="0" indent="0">
              <a:buNone/>
              <a:defRPr sz="2400" b="1"/>
            </a:lvl1pPr>
            <a:lvl2pPr marL="457123" indent="0">
              <a:buNone/>
              <a:defRPr sz="2000" b="1"/>
            </a:lvl2pPr>
            <a:lvl3pPr marL="914248" indent="0">
              <a:buNone/>
              <a:defRPr sz="1800" b="1"/>
            </a:lvl3pPr>
            <a:lvl4pPr marL="1371372" indent="0">
              <a:buNone/>
              <a:defRPr sz="1600" b="1"/>
            </a:lvl4pPr>
            <a:lvl5pPr marL="1828496" indent="0">
              <a:buNone/>
              <a:defRPr sz="1600" b="1"/>
            </a:lvl5pPr>
            <a:lvl6pPr marL="2285619" indent="0">
              <a:buNone/>
              <a:defRPr sz="1600" b="1"/>
            </a:lvl6pPr>
            <a:lvl7pPr marL="2742742" indent="0">
              <a:buNone/>
              <a:defRPr sz="1600" b="1"/>
            </a:lvl7pPr>
            <a:lvl8pPr marL="3199867" indent="0">
              <a:buNone/>
              <a:defRPr sz="1600" b="1"/>
            </a:lvl8pPr>
            <a:lvl9pPr marL="3656991"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6193771" y="2174875"/>
            <a:ext cx="538870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360A0FCE-CE8E-4B8A-813E-710D11AC2A80}" type="slidenum">
              <a:rPr lang="ja-JP" altLang="en-US"/>
              <a:pPr>
                <a:defRPr/>
              </a:pPr>
              <a:t>‹#›</a:t>
            </a:fld>
            <a:endParaRPr lang="ja-JP" altLang="en-US"/>
          </a:p>
        </p:txBody>
      </p:sp>
    </p:spTree>
    <p:extLst>
      <p:ext uri="{BB962C8B-B14F-4D97-AF65-F5344CB8AC3E}">
        <p14:creationId xmlns:p14="http://schemas.microsoft.com/office/powerpoint/2010/main" val="30695475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375974E3-2667-4447-9052-DEBFAE8E76E5}" type="slidenum">
              <a:rPr lang="ja-JP" altLang="en-US"/>
              <a:pPr>
                <a:defRPr/>
              </a:pPr>
              <a:t>‹#›</a:t>
            </a:fld>
            <a:endParaRPr lang="ja-JP" altLang="en-US"/>
          </a:p>
        </p:txBody>
      </p:sp>
    </p:spTree>
    <p:extLst>
      <p:ext uri="{BB962C8B-B14F-4D97-AF65-F5344CB8AC3E}">
        <p14:creationId xmlns:p14="http://schemas.microsoft.com/office/powerpoint/2010/main" val="2870219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248" y="4407040"/>
            <a:ext cx="103632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963248" y="2906722"/>
            <a:ext cx="10363200" cy="1500187"/>
          </a:xfrm>
        </p:spPr>
        <p:txBody>
          <a:bodyPr anchor="b"/>
          <a:lstStyle>
            <a:lvl1pPr marL="0" indent="0">
              <a:buNone/>
              <a:defRPr sz="2000">
                <a:solidFill>
                  <a:schemeClr val="tx1">
                    <a:tint val="75000"/>
                  </a:schemeClr>
                </a:solidFill>
              </a:defRPr>
            </a:lvl1pPr>
            <a:lvl2pPr marL="457123" indent="0">
              <a:buNone/>
              <a:defRPr sz="1800">
                <a:solidFill>
                  <a:schemeClr val="tx1">
                    <a:tint val="75000"/>
                  </a:schemeClr>
                </a:solidFill>
              </a:defRPr>
            </a:lvl2pPr>
            <a:lvl3pPr marL="914248" indent="0">
              <a:buNone/>
              <a:defRPr sz="1600">
                <a:solidFill>
                  <a:schemeClr val="tx1">
                    <a:tint val="75000"/>
                  </a:schemeClr>
                </a:solidFill>
              </a:defRPr>
            </a:lvl3pPr>
            <a:lvl4pPr marL="1371372" indent="0">
              <a:buNone/>
              <a:defRPr sz="1400">
                <a:solidFill>
                  <a:schemeClr val="tx1">
                    <a:tint val="75000"/>
                  </a:schemeClr>
                </a:solidFill>
              </a:defRPr>
            </a:lvl4pPr>
            <a:lvl5pPr marL="1828496" indent="0">
              <a:buNone/>
              <a:defRPr sz="1400">
                <a:solidFill>
                  <a:schemeClr val="tx1">
                    <a:tint val="75000"/>
                  </a:schemeClr>
                </a:solidFill>
              </a:defRPr>
            </a:lvl5pPr>
            <a:lvl6pPr marL="2285619" indent="0">
              <a:buNone/>
              <a:defRPr sz="1400">
                <a:solidFill>
                  <a:schemeClr val="tx1">
                    <a:tint val="75000"/>
                  </a:schemeClr>
                </a:solidFill>
              </a:defRPr>
            </a:lvl6pPr>
            <a:lvl7pPr marL="2742742" indent="0">
              <a:buNone/>
              <a:defRPr sz="1400">
                <a:solidFill>
                  <a:schemeClr val="tx1">
                    <a:tint val="75000"/>
                  </a:schemeClr>
                </a:solidFill>
              </a:defRPr>
            </a:lvl7pPr>
            <a:lvl8pPr marL="3199867" indent="0">
              <a:buNone/>
              <a:defRPr sz="1400">
                <a:solidFill>
                  <a:schemeClr val="tx1">
                    <a:tint val="75000"/>
                  </a:schemeClr>
                </a:solidFill>
              </a:defRPr>
            </a:lvl8pPr>
            <a:lvl9pPr marL="3656991"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D77CD4A8-1D2A-4FA4-B26E-F185639C5162}" type="slidenum">
              <a:rPr lang="ja-JP" altLang="en-US"/>
              <a:pPr>
                <a:defRPr/>
              </a:pPr>
              <a:t>‹#›</a:t>
            </a:fld>
            <a:endParaRPr lang="ja-JP"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5F007264-B7DA-4835-8084-5D84A0947675}" type="slidenum">
              <a:rPr lang="ja-JP" altLang="en-US"/>
              <a:pPr>
                <a:defRPr/>
              </a:pPr>
              <a:t>‹#›</a:t>
            </a:fld>
            <a:endParaRPr lang="ja-JP" altLang="en-US"/>
          </a:p>
        </p:txBody>
      </p:sp>
    </p:spTree>
    <p:extLst>
      <p:ext uri="{BB962C8B-B14F-4D97-AF65-F5344CB8AC3E}">
        <p14:creationId xmlns:p14="http://schemas.microsoft.com/office/powerpoint/2010/main" val="23995917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21" y="273051"/>
            <a:ext cx="4011247"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4767393" y="273086"/>
            <a:ext cx="681501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609621" y="1435113"/>
            <a:ext cx="4011247" cy="4691063"/>
          </a:xfrm>
        </p:spPr>
        <p:txBody>
          <a:bodyPr/>
          <a:lstStyle>
            <a:lvl1pPr marL="0" indent="0">
              <a:buNone/>
              <a:defRPr sz="1400"/>
            </a:lvl1pPr>
            <a:lvl2pPr marL="457123" indent="0">
              <a:buNone/>
              <a:defRPr sz="1200"/>
            </a:lvl2pPr>
            <a:lvl3pPr marL="914248" indent="0">
              <a:buNone/>
              <a:defRPr sz="1000"/>
            </a:lvl3pPr>
            <a:lvl4pPr marL="1371372" indent="0">
              <a:buNone/>
              <a:defRPr sz="900"/>
            </a:lvl4pPr>
            <a:lvl5pPr marL="1828496" indent="0">
              <a:buNone/>
              <a:defRPr sz="900"/>
            </a:lvl5pPr>
            <a:lvl6pPr marL="2285619" indent="0">
              <a:buNone/>
              <a:defRPr sz="900"/>
            </a:lvl6pPr>
            <a:lvl7pPr marL="2742742" indent="0">
              <a:buNone/>
              <a:defRPr sz="900"/>
            </a:lvl7pPr>
            <a:lvl8pPr marL="3199867" indent="0">
              <a:buNone/>
              <a:defRPr sz="900"/>
            </a:lvl8pPr>
            <a:lvl9pPr marL="3656991"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CA4D3B69-162D-4DF0-A522-DF7C5CA68F38}" type="slidenum">
              <a:rPr lang="ja-JP" altLang="en-US"/>
              <a:pPr>
                <a:defRPr/>
              </a:pPr>
              <a:t>‹#›</a:t>
            </a:fld>
            <a:endParaRPr lang="ja-JP" altLang="en-US"/>
          </a:p>
        </p:txBody>
      </p:sp>
    </p:spTree>
    <p:extLst>
      <p:ext uri="{BB962C8B-B14F-4D97-AF65-F5344CB8AC3E}">
        <p14:creationId xmlns:p14="http://schemas.microsoft.com/office/powerpoint/2010/main" val="8200842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555" y="4800601"/>
            <a:ext cx="73152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2389555" y="612775"/>
            <a:ext cx="7315200" cy="4114800"/>
          </a:xfrm>
        </p:spPr>
        <p:txBody>
          <a:bodyPr rtlCol="0">
            <a:normAutofit/>
          </a:bodyPr>
          <a:lstStyle>
            <a:lvl1pPr marL="0" indent="0">
              <a:buNone/>
              <a:defRPr sz="3200"/>
            </a:lvl1pPr>
            <a:lvl2pPr marL="457123" indent="0">
              <a:buNone/>
              <a:defRPr sz="2800"/>
            </a:lvl2pPr>
            <a:lvl3pPr marL="914248" indent="0">
              <a:buNone/>
              <a:defRPr sz="2400"/>
            </a:lvl3pPr>
            <a:lvl4pPr marL="1371372" indent="0">
              <a:buNone/>
              <a:defRPr sz="2000"/>
            </a:lvl4pPr>
            <a:lvl5pPr marL="1828496" indent="0">
              <a:buNone/>
              <a:defRPr sz="2000"/>
            </a:lvl5pPr>
            <a:lvl6pPr marL="2285619" indent="0">
              <a:buNone/>
              <a:defRPr sz="2000"/>
            </a:lvl6pPr>
            <a:lvl7pPr marL="2742742" indent="0">
              <a:buNone/>
              <a:defRPr sz="2000"/>
            </a:lvl7pPr>
            <a:lvl8pPr marL="3199867" indent="0">
              <a:buNone/>
              <a:defRPr sz="2000"/>
            </a:lvl8pPr>
            <a:lvl9pPr marL="3656991"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2389555" y="5367339"/>
            <a:ext cx="7315200" cy="804862"/>
          </a:xfrm>
        </p:spPr>
        <p:txBody>
          <a:bodyPr/>
          <a:lstStyle>
            <a:lvl1pPr marL="0" indent="0">
              <a:buNone/>
              <a:defRPr sz="1400"/>
            </a:lvl1pPr>
            <a:lvl2pPr marL="457123" indent="0">
              <a:buNone/>
              <a:defRPr sz="1200"/>
            </a:lvl2pPr>
            <a:lvl3pPr marL="914248" indent="0">
              <a:buNone/>
              <a:defRPr sz="1000"/>
            </a:lvl3pPr>
            <a:lvl4pPr marL="1371372" indent="0">
              <a:buNone/>
              <a:defRPr sz="900"/>
            </a:lvl4pPr>
            <a:lvl5pPr marL="1828496" indent="0">
              <a:buNone/>
              <a:defRPr sz="900"/>
            </a:lvl5pPr>
            <a:lvl6pPr marL="2285619" indent="0">
              <a:buNone/>
              <a:defRPr sz="900"/>
            </a:lvl6pPr>
            <a:lvl7pPr marL="2742742" indent="0">
              <a:buNone/>
              <a:defRPr sz="900"/>
            </a:lvl7pPr>
            <a:lvl8pPr marL="3199867" indent="0">
              <a:buNone/>
              <a:defRPr sz="900"/>
            </a:lvl8pPr>
            <a:lvl9pPr marL="3656991"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F9D69836-D63D-457E-83DA-315FB2B7C3EC}" type="slidenum">
              <a:rPr lang="ja-JP" altLang="en-US"/>
              <a:pPr>
                <a:defRPr/>
              </a:pPr>
              <a:t>‹#›</a:t>
            </a:fld>
            <a:endParaRPr lang="ja-JP" altLang="en-US"/>
          </a:p>
        </p:txBody>
      </p:sp>
    </p:spTree>
    <p:extLst>
      <p:ext uri="{BB962C8B-B14F-4D97-AF65-F5344CB8AC3E}">
        <p14:creationId xmlns:p14="http://schemas.microsoft.com/office/powerpoint/2010/main" val="1595790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5028012A-2347-4E8C-9D27-7BA4248E171D}" type="slidenum">
              <a:rPr lang="ja-JP" altLang="en-US"/>
              <a:pPr>
                <a:defRPr/>
              </a:pPr>
              <a:t>‹#›</a:t>
            </a:fld>
            <a:endParaRPr lang="ja-JP" altLang="en-US"/>
          </a:p>
        </p:txBody>
      </p:sp>
    </p:spTree>
    <p:extLst>
      <p:ext uri="{BB962C8B-B14F-4D97-AF65-F5344CB8AC3E}">
        <p14:creationId xmlns:p14="http://schemas.microsoft.com/office/powerpoint/2010/main" val="11006507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5" y="274672"/>
            <a:ext cx="27432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609618" y="274672"/>
            <a:ext cx="8042031"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B27589B7-043D-4C1E-A617-CCC74853A5CF}" type="slidenum">
              <a:rPr lang="ja-JP" altLang="en-US"/>
              <a:pPr>
                <a:defRPr/>
              </a:pPr>
              <a:t>‹#›</a:t>
            </a:fld>
            <a:endParaRPr lang="ja-JP" altLang="en-US"/>
          </a:p>
        </p:txBody>
      </p:sp>
    </p:spTree>
    <p:extLst>
      <p:ext uri="{BB962C8B-B14F-4D97-AF65-F5344CB8AC3E}">
        <p14:creationId xmlns:p14="http://schemas.microsoft.com/office/powerpoint/2010/main" val="15038944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35AC486E-A831-48A4-97E4-780F54F8746D}" type="slidenum">
              <a:rPr lang="ja-JP" altLang="en-US"/>
              <a:pPr>
                <a:defRPr/>
              </a:pPr>
              <a:t>‹#›</a:t>
            </a:fld>
            <a:endParaRPr lang="ja-JP" altLang="en-US"/>
          </a:p>
        </p:txBody>
      </p:sp>
    </p:spTree>
    <p:extLst>
      <p:ext uri="{BB962C8B-B14F-4D97-AF65-F5344CB8AC3E}">
        <p14:creationId xmlns:p14="http://schemas.microsoft.com/office/powerpoint/2010/main" val="29214529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36" y="2130545"/>
            <a:ext cx="10363201"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7123" indent="0" algn="ctr">
              <a:buNone/>
              <a:defRPr>
                <a:solidFill>
                  <a:schemeClr val="tx1">
                    <a:tint val="75000"/>
                  </a:schemeClr>
                </a:solidFill>
              </a:defRPr>
            </a:lvl2pPr>
            <a:lvl3pPr marL="914248" indent="0" algn="ctr">
              <a:buNone/>
              <a:defRPr>
                <a:solidFill>
                  <a:schemeClr val="tx1">
                    <a:tint val="75000"/>
                  </a:schemeClr>
                </a:solidFill>
              </a:defRPr>
            </a:lvl3pPr>
            <a:lvl4pPr marL="1371372" indent="0" algn="ctr">
              <a:buNone/>
              <a:defRPr>
                <a:solidFill>
                  <a:schemeClr val="tx1">
                    <a:tint val="75000"/>
                  </a:schemeClr>
                </a:solidFill>
              </a:defRPr>
            </a:lvl4pPr>
            <a:lvl5pPr marL="1828496" indent="0" algn="ctr">
              <a:buNone/>
              <a:defRPr>
                <a:solidFill>
                  <a:schemeClr val="tx1">
                    <a:tint val="75000"/>
                  </a:schemeClr>
                </a:solidFill>
              </a:defRPr>
            </a:lvl5pPr>
            <a:lvl6pPr marL="2285619" indent="0" algn="ctr">
              <a:buNone/>
              <a:defRPr>
                <a:solidFill>
                  <a:schemeClr val="tx1">
                    <a:tint val="75000"/>
                  </a:schemeClr>
                </a:solidFill>
              </a:defRPr>
            </a:lvl6pPr>
            <a:lvl7pPr marL="2742742" indent="0" algn="ctr">
              <a:buNone/>
              <a:defRPr>
                <a:solidFill>
                  <a:schemeClr val="tx1">
                    <a:tint val="75000"/>
                  </a:schemeClr>
                </a:solidFill>
              </a:defRPr>
            </a:lvl7pPr>
            <a:lvl8pPr marL="3199867" indent="0" algn="ctr">
              <a:buNone/>
              <a:defRPr>
                <a:solidFill>
                  <a:schemeClr val="tx1">
                    <a:tint val="75000"/>
                  </a:schemeClr>
                </a:solidFill>
              </a:defRPr>
            </a:lvl8pPr>
            <a:lvl9pPr marL="3656991"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A29FAAE2-0FE0-4A08-A3DA-5423DACB58AD}" type="slidenum">
              <a:rPr lang="ja-JP" altLang="en-US"/>
              <a:pPr>
                <a:defRPr/>
              </a:pPr>
              <a:t>‹#›</a:t>
            </a:fld>
            <a:endParaRPr lang="ja-JP" altLang="en-US"/>
          </a:p>
        </p:txBody>
      </p:sp>
    </p:spTree>
    <p:extLst>
      <p:ext uri="{BB962C8B-B14F-4D97-AF65-F5344CB8AC3E}">
        <p14:creationId xmlns:p14="http://schemas.microsoft.com/office/powerpoint/2010/main" val="23218924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70C69BF1-1699-43DD-BB4B-43B1F31C2959}" type="slidenum">
              <a:rPr lang="ja-JP" altLang="en-US"/>
              <a:pPr>
                <a:defRPr/>
              </a:pPr>
              <a:t>‹#›</a:t>
            </a:fld>
            <a:endParaRPr lang="ja-JP" altLang="en-US"/>
          </a:p>
        </p:txBody>
      </p:sp>
    </p:spTree>
    <p:extLst>
      <p:ext uri="{BB962C8B-B14F-4D97-AF65-F5344CB8AC3E}">
        <p14:creationId xmlns:p14="http://schemas.microsoft.com/office/powerpoint/2010/main" val="4523157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269" y="4407020"/>
            <a:ext cx="10363201"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963269" y="2906732"/>
            <a:ext cx="10363201" cy="1500187"/>
          </a:xfrm>
        </p:spPr>
        <p:txBody>
          <a:bodyPr anchor="b"/>
          <a:lstStyle>
            <a:lvl1pPr marL="0" indent="0">
              <a:buNone/>
              <a:defRPr sz="2000">
                <a:solidFill>
                  <a:schemeClr val="tx1">
                    <a:tint val="75000"/>
                  </a:schemeClr>
                </a:solidFill>
              </a:defRPr>
            </a:lvl1pPr>
            <a:lvl2pPr marL="457123" indent="0">
              <a:buNone/>
              <a:defRPr sz="1800">
                <a:solidFill>
                  <a:schemeClr val="tx1">
                    <a:tint val="75000"/>
                  </a:schemeClr>
                </a:solidFill>
              </a:defRPr>
            </a:lvl2pPr>
            <a:lvl3pPr marL="914248" indent="0">
              <a:buNone/>
              <a:defRPr sz="1600">
                <a:solidFill>
                  <a:schemeClr val="tx1">
                    <a:tint val="75000"/>
                  </a:schemeClr>
                </a:solidFill>
              </a:defRPr>
            </a:lvl3pPr>
            <a:lvl4pPr marL="1371372" indent="0">
              <a:buNone/>
              <a:defRPr sz="1400">
                <a:solidFill>
                  <a:schemeClr val="tx1">
                    <a:tint val="75000"/>
                  </a:schemeClr>
                </a:solidFill>
              </a:defRPr>
            </a:lvl4pPr>
            <a:lvl5pPr marL="1828496" indent="0">
              <a:buNone/>
              <a:defRPr sz="1400">
                <a:solidFill>
                  <a:schemeClr val="tx1">
                    <a:tint val="75000"/>
                  </a:schemeClr>
                </a:solidFill>
              </a:defRPr>
            </a:lvl5pPr>
            <a:lvl6pPr marL="2285619" indent="0">
              <a:buNone/>
              <a:defRPr sz="1400">
                <a:solidFill>
                  <a:schemeClr val="tx1">
                    <a:tint val="75000"/>
                  </a:schemeClr>
                </a:solidFill>
              </a:defRPr>
            </a:lvl6pPr>
            <a:lvl7pPr marL="2742742" indent="0">
              <a:buNone/>
              <a:defRPr sz="1400">
                <a:solidFill>
                  <a:schemeClr val="tx1">
                    <a:tint val="75000"/>
                  </a:schemeClr>
                </a:solidFill>
              </a:defRPr>
            </a:lvl7pPr>
            <a:lvl8pPr marL="3199867" indent="0">
              <a:buNone/>
              <a:defRPr sz="1400">
                <a:solidFill>
                  <a:schemeClr val="tx1">
                    <a:tint val="75000"/>
                  </a:schemeClr>
                </a:solidFill>
              </a:defRPr>
            </a:lvl8pPr>
            <a:lvl9pPr marL="3656991"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D77CD4A8-1D2A-4FA4-B26E-F185639C5162}" type="slidenum">
              <a:rPr lang="ja-JP" altLang="en-US"/>
              <a:pPr>
                <a:defRPr/>
              </a:pPr>
              <a:t>‹#›</a:t>
            </a:fld>
            <a:endParaRPr lang="ja-JP" altLang="en-US"/>
          </a:p>
        </p:txBody>
      </p:sp>
    </p:spTree>
    <p:extLst>
      <p:ext uri="{BB962C8B-B14F-4D97-AF65-F5344CB8AC3E}">
        <p14:creationId xmlns:p14="http://schemas.microsoft.com/office/powerpoint/2010/main" val="34925299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09614" y="1600216"/>
            <a:ext cx="539261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89801" y="1600216"/>
            <a:ext cx="539261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BA341EE4-B269-4DC3-AB07-32F03595D30A}" type="slidenum">
              <a:rPr lang="ja-JP" altLang="en-US"/>
              <a:pPr>
                <a:defRPr/>
              </a:pPr>
              <a:t>‹#›</a:t>
            </a:fld>
            <a:endParaRPr lang="ja-JP" altLang="en-US"/>
          </a:p>
        </p:txBody>
      </p:sp>
    </p:spTree>
    <p:extLst>
      <p:ext uri="{BB962C8B-B14F-4D97-AF65-F5344CB8AC3E}">
        <p14:creationId xmlns:p14="http://schemas.microsoft.com/office/powerpoint/2010/main" val="610787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09609" y="1600206"/>
            <a:ext cx="539261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89790" y="1600206"/>
            <a:ext cx="539261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BA341EE4-B269-4DC3-AB07-32F03595D30A}" type="slidenum">
              <a:rPr lang="ja-JP" altLang="en-US"/>
              <a:pPr>
                <a:defRPr/>
              </a:pPr>
              <a:t>‹#›</a:t>
            </a:fld>
            <a:endParaRPr lang="ja-JP"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609601" y="1535113"/>
            <a:ext cx="5386755" cy="639762"/>
          </a:xfrm>
        </p:spPr>
        <p:txBody>
          <a:bodyPr anchor="b"/>
          <a:lstStyle>
            <a:lvl1pPr marL="0" indent="0">
              <a:buNone/>
              <a:defRPr sz="2400" b="1"/>
            </a:lvl1pPr>
            <a:lvl2pPr marL="457123" indent="0">
              <a:buNone/>
              <a:defRPr sz="2000" b="1"/>
            </a:lvl2pPr>
            <a:lvl3pPr marL="914248" indent="0">
              <a:buNone/>
              <a:defRPr sz="1800" b="1"/>
            </a:lvl3pPr>
            <a:lvl4pPr marL="1371372" indent="0">
              <a:buNone/>
              <a:defRPr sz="1600" b="1"/>
            </a:lvl4pPr>
            <a:lvl5pPr marL="1828496" indent="0">
              <a:buNone/>
              <a:defRPr sz="1600" b="1"/>
            </a:lvl5pPr>
            <a:lvl6pPr marL="2285619" indent="0">
              <a:buNone/>
              <a:defRPr sz="1600" b="1"/>
            </a:lvl6pPr>
            <a:lvl7pPr marL="2742742" indent="0">
              <a:buNone/>
              <a:defRPr sz="1600" b="1"/>
            </a:lvl7pPr>
            <a:lvl8pPr marL="3199867" indent="0">
              <a:buNone/>
              <a:defRPr sz="1600" b="1"/>
            </a:lvl8pPr>
            <a:lvl9pPr marL="3656991"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609601" y="2174875"/>
            <a:ext cx="538675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6193767" y="1535113"/>
            <a:ext cx="5388708" cy="639762"/>
          </a:xfrm>
        </p:spPr>
        <p:txBody>
          <a:bodyPr anchor="b"/>
          <a:lstStyle>
            <a:lvl1pPr marL="0" indent="0">
              <a:buNone/>
              <a:defRPr sz="2400" b="1"/>
            </a:lvl1pPr>
            <a:lvl2pPr marL="457123" indent="0">
              <a:buNone/>
              <a:defRPr sz="2000" b="1"/>
            </a:lvl2pPr>
            <a:lvl3pPr marL="914248" indent="0">
              <a:buNone/>
              <a:defRPr sz="1800" b="1"/>
            </a:lvl3pPr>
            <a:lvl4pPr marL="1371372" indent="0">
              <a:buNone/>
              <a:defRPr sz="1600" b="1"/>
            </a:lvl4pPr>
            <a:lvl5pPr marL="1828496" indent="0">
              <a:buNone/>
              <a:defRPr sz="1600" b="1"/>
            </a:lvl5pPr>
            <a:lvl6pPr marL="2285619" indent="0">
              <a:buNone/>
              <a:defRPr sz="1600" b="1"/>
            </a:lvl6pPr>
            <a:lvl7pPr marL="2742742" indent="0">
              <a:buNone/>
              <a:defRPr sz="1600" b="1"/>
            </a:lvl7pPr>
            <a:lvl8pPr marL="3199867" indent="0">
              <a:buNone/>
              <a:defRPr sz="1600" b="1"/>
            </a:lvl8pPr>
            <a:lvl9pPr marL="3656991"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6193767" y="2174875"/>
            <a:ext cx="538870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360A0FCE-CE8E-4B8A-813E-710D11AC2A80}" type="slidenum">
              <a:rPr lang="ja-JP" altLang="en-US"/>
              <a:pPr>
                <a:defRPr/>
              </a:pPr>
              <a:t>‹#›</a:t>
            </a:fld>
            <a:endParaRPr lang="ja-JP" altLang="en-US"/>
          </a:p>
        </p:txBody>
      </p:sp>
    </p:spTree>
    <p:extLst>
      <p:ext uri="{BB962C8B-B14F-4D97-AF65-F5344CB8AC3E}">
        <p14:creationId xmlns:p14="http://schemas.microsoft.com/office/powerpoint/2010/main" val="42070835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375974E3-2667-4447-9052-DEBFAE8E76E5}" type="slidenum">
              <a:rPr lang="ja-JP" altLang="en-US"/>
              <a:pPr>
                <a:defRPr/>
              </a:pPr>
              <a:t>‹#›</a:t>
            </a:fld>
            <a:endParaRPr lang="ja-JP" altLang="en-US"/>
          </a:p>
        </p:txBody>
      </p:sp>
    </p:spTree>
    <p:extLst>
      <p:ext uri="{BB962C8B-B14F-4D97-AF65-F5344CB8AC3E}">
        <p14:creationId xmlns:p14="http://schemas.microsoft.com/office/powerpoint/2010/main" val="9687728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5F007264-B7DA-4835-8084-5D84A0947675}" type="slidenum">
              <a:rPr lang="ja-JP" altLang="en-US"/>
              <a:pPr>
                <a:defRPr/>
              </a:pPr>
              <a:t>‹#›</a:t>
            </a:fld>
            <a:endParaRPr lang="ja-JP" altLang="en-US"/>
          </a:p>
        </p:txBody>
      </p:sp>
    </p:spTree>
    <p:extLst>
      <p:ext uri="{BB962C8B-B14F-4D97-AF65-F5344CB8AC3E}">
        <p14:creationId xmlns:p14="http://schemas.microsoft.com/office/powerpoint/2010/main" val="20938709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21" y="273051"/>
            <a:ext cx="4011247"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4767393" y="273086"/>
            <a:ext cx="681501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609621" y="1435113"/>
            <a:ext cx="4011247" cy="4691063"/>
          </a:xfrm>
        </p:spPr>
        <p:txBody>
          <a:bodyPr/>
          <a:lstStyle>
            <a:lvl1pPr marL="0" indent="0">
              <a:buNone/>
              <a:defRPr sz="1400"/>
            </a:lvl1pPr>
            <a:lvl2pPr marL="457123" indent="0">
              <a:buNone/>
              <a:defRPr sz="1200"/>
            </a:lvl2pPr>
            <a:lvl3pPr marL="914248" indent="0">
              <a:buNone/>
              <a:defRPr sz="1000"/>
            </a:lvl3pPr>
            <a:lvl4pPr marL="1371372" indent="0">
              <a:buNone/>
              <a:defRPr sz="900"/>
            </a:lvl4pPr>
            <a:lvl5pPr marL="1828496" indent="0">
              <a:buNone/>
              <a:defRPr sz="900"/>
            </a:lvl5pPr>
            <a:lvl6pPr marL="2285619" indent="0">
              <a:buNone/>
              <a:defRPr sz="900"/>
            </a:lvl6pPr>
            <a:lvl7pPr marL="2742742" indent="0">
              <a:buNone/>
              <a:defRPr sz="900"/>
            </a:lvl7pPr>
            <a:lvl8pPr marL="3199867" indent="0">
              <a:buNone/>
              <a:defRPr sz="900"/>
            </a:lvl8pPr>
            <a:lvl9pPr marL="3656991"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CA4D3B69-162D-4DF0-A522-DF7C5CA68F38}" type="slidenum">
              <a:rPr lang="ja-JP" altLang="en-US"/>
              <a:pPr>
                <a:defRPr/>
              </a:pPr>
              <a:t>‹#›</a:t>
            </a:fld>
            <a:endParaRPr lang="ja-JP" altLang="en-US"/>
          </a:p>
        </p:txBody>
      </p:sp>
    </p:spTree>
    <p:extLst>
      <p:ext uri="{BB962C8B-B14F-4D97-AF65-F5344CB8AC3E}">
        <p14:creationId xmlns:p14="http://schemas.microsoft.com/office/powerpoint/2010/main" val="41915931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555" y="4800601"/>
            <a:ext cx="73152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2389555" y="612775"/>
            <a:ext cx="7315200" cy="4114800"/>
          </a:xfrm>
        </p:spPr>
        <p:txBody>
          <a:bodyPr rtlCol="0">
            <a:normAutofit/>
          </a:bodyPr>
          <a:lstStyle>
            <a:lvl1pPr marL="0" indent="0">
              <a:buNone/>
              <a:defRPr sz="3200"/>
            </a:lvl1pPr>
            <a:lvl2pPr marL="457123" indent="0">
              <a:buNone/>
              <a:defRPr sz="2800"/>
            </a:lvl2pPr>
            <a:lvl3pPr marL="914248" indent="0">
              <a:buNone/>
              <a:defRPr sz="2400"/>
            </a:lvl3pPr>
            <a:lvl4pPr marL="1371372" indent="0">
              <a:buNone/>
              <a:defRPr sz="2000"/>
            </a:lvl4pPr>
            <a:lvl5pPr marL="1828496" indent="0">
              <a:buNone/>
              <a:defRPr sz="2000"/>
            </a:lvl5pPr>
            <a:lvl6pPr marL="2285619" indent="0">
              <a:buNone/>
              <a:defRPr sz="2000"/>
            </a:lvl6pPr>
            <a:lvl7pPr marL="2742742" indent="0">
              <a:buNone/>
              <a:defRPr sz="2000"/>
            </a:lvl7pPr>
            <a:lvl8pPr marL="3199867" indent="0">
              <a:buNone/>
              <a:defRPr sz="2000"/>
            </a:lvl8pPr>
            <a:lvl9pPr marL="3656991"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2389555" y="5367339"/>
            <a:ext cx="7315200" cy="804862"/>
          </a:xfrm>
        </p:spPr>
        <p:txBody>
          <a:bodyPr/>
          <a:lstStyle>
            <a:lvl1pPr marL="0" indent="0">
              <a:buNone/>
              <a:defRPr sz="1400"/>
            </a:lvl1pPr>
            <a:lvl2pPr marL="457123" indent="0">
              <a:buNone/>
              <a:defRPr sz="1200"/>
            </a:lvl2pPr>
            <a:lvl3pPr marL="914248" indent="0">
              <a:buNone/>
              <a:defRPr sz="1000"/>
            </a:lvl3pPr>
            <a:lvl4pPr marL="1371372" indent="0">
              <a:buNone/>
              <a:defRPr sz="900"/>
            </a:lvl4pPr>
            <a:lvl5pPr marL="1828496" indent="0">
              <a:buNone/>
              <a:defRPr sz="900"/>
            </a:lvl5pPr>
            <a:lvl6pPr marL="2285619" indent="0">
              <a:buNone/>
              <a:defRPr sz="900"/>
            </a:lvl6pPr>
            <a:lvl7pPr marL="2742742" indent="0">
              <a:buNone/>
              <a:defRPr sz="900"/>
            </a:lvl7pPr>
            <a:lvl8pPr marL="3199867" indent="0">
              <a:buNone/>
              <a:defRPr sz="900"/>
            </a:lvl8pPr>
            <a:lvl9pPr marL="3656991"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F9D69836-D63D-457E-83DA-315FB2B7C3EC}" type="slidenum">
              <a:rPr lang="ja-JP" altLang="en-US"/>
              <a:pPr>
                <a:defRPr/>
              </a:pPr>
              <a:t>‹#›</a:t>
            </a:fld>
            <a:endParaRPr lang="ja-JP" altLang="en-US"/>
          </a:p>
        </p:txBody>
      </p:sp>
    </p:spTree>
    <p:extLst>
      <p:ext uri="{BB962C8B-B14F-4D97-AF65-F5344CB8AC3E}">
        <p14:creationId xmlns:p14="http://schemas.microsoft.com/office/powerpoint/2010/main" val="31609965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5028012A-2347-4E8C-9D27-7BA4248E171D}" type="slidenum">
              <a:rPr lang="ja-JP" altLang="en-US"/>
              <a:pPr>
                <a:defRPr/>
              </a:pPr>
              <a:t>‹#›</a:t>
            </a:fld>
            <a:endParaRPr lang="ja-JP" altLang="en-US"/>
          </a:p>
        </p:txBody>
      </p:sp>
    </p:spTree>
    <p:extLst>
      <p:ext uri="{BB962C8B-B14F-4D97-AF65-F5344CB8AC3E}">
        <p14:creationId xmlns:p14="http://schemas.microsoft.com/office/powerpoint/2010/main" val="26165322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5" y="274672"/>
            <a:ext cx="27432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609618" y="274672"/>
            <a:ext cx="8042031"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B27589B7-043D-4C1E-A617-CCC74853A5CF}" type="slidenum">
              <a:rPr lang="ja-JP" altLang="en-US"/>
              <a:pPr>
                <a:defRPr/>
              </a:pPr>
              <a:t>‹#›</a:t>
            </a:fld>
            <a:endParaRPr lang="ja-JP" altLang="en-US"/>
          </a:p>
        </p:txBody>
      </p:sp>
    </p:spTree>
    <p:extLst>
      <p:ext uri="{BB962C8B-B14F-4D97-AF65-F5344CB8AC3E}">
        <p14:creationId xmlns:p14="http://schemas.microsoft.com/office/powerpoint/2010/main" val="38858082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35AC486E-A831-48A4-97E4-780F54F8746D}" type="slidenum">
              <a:rPr lang="ja-JP" altLang="en-US"/>
              <a:pPr>
                <a:defRPr/>
              </a:pPr>
              <a:t>‹#›</a:t>
            </a:fld>
            <a:endParaRPr lang="ja-JP" altLang="en-US"/>
          </a:p>
        </p:txBody>
      </p:sp>
    </p:spTree>
    <p:extLst>
      <p:ext uri="{BB962C8B-B14F-4D97-AF65-F5344CB8AC3E}">
        <p14:creationId xmlns:p14="http://schemas.microsoft.com/office/powerpoint/2010/main" val="41839276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914440" y="609600"/>
            <a:ext cx="10363201" cy="54864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p:cNvSpPr>
            <a:spLocks noGrp="1" noChangeArrowheads="1"/>
          </p:cNvSpPr>
          <p:nvPr>
            <p:ph type="dt" sz="half" idx="10"/>
          </p:nvPr>
        </p:nvSpPr>
        <p:spPr/>
        <p:txBody>
          <a:bodyPr/>
          <a:lstStyle>
            <a:lvl1pPr fontAlgn="base">
              <a:spcBef>
                <a:spcPct val="0"/>
              </a:spcBef>
              <a:spcAft>
                <a:spcPct val="0"/>
              </a:spcAft>
              <a:defRPr sz="1400" dirty="0">
                <a:solidFill>
                  <a:srgbClr val="000000"/>
                </a:solidFill>
                <a:latin typeface="Times New Roman" charset="0"/>
              </a:defRPr>
            </a:lvl1pPr>
          </a:lstStyle>
          <a:p>
            <a:pPr>
              <a:defRPr/>
            </a:pPr>
            <a:endParaRPr lang="en-US" altLang="ja-JP"/>
          </a:p>
        </p:txBody>
      </p:sp>
      <p:sp>
        <p:nvSpPr>
          <p:cNvPr id="4" name="Rectangle 5"/>
          <p:cNvSpPr>
            <a:spLocks noGrp="1" noChangeArrowheads="1"/>
          </p:cNvSpPr>
          <p:nvPr>
            <p:ph type="ftr" sz="quarter" idx="11"/>
          </p:nvPr>
        </p:nvSpPr>
        <p:spPr/>
        <p:txBody>
          <a:bodyPr/>
          <a:lstStyle>
            <a:lvl1pPr fontAlgn="base">
              <a:spcBef>
                <a:spcPct val="0"/>
              </a:spcBef>
              <a:spcAft>
                <a:spcPct val="0"/>
              </a:spcAft>
              <a:defRPr sz="1400" dirty="0">
                <a:solidFill>
                  <a:srgbClr val="000000"/>
                </a:solidFill>
                <a:latin typeface="Times New Roman" charset="0"/>
              </a:defRPr>
            </a:lvl1pPr>
          </a:lstStyle>
          <a:p>
            <a:pPr>
              <a:defRPr/>
            </a:pPr>
            <a:endParaRPr lang="en-US" altLang="ja-JP"/>
          </a:p>
        </p:txBody>
      </p:sp>
      <p:sp>
        <p:nvSpPr>
          <p:cNvPr id="5" name="Rectangle 6"/>
          <p:cNvSpPr>
            <a:spLocks noGrp="1" noChangeArrowheads="1"/>
          </p:cNvSpPr>
          <p:nvPr>
            <p:ph type="sldNum" sz="quarter" idx="12"/>
          </p:nvPr>
        </p:nvSpPr>
        <p:spPr/>
        <p:txBody>
          <a:bodyPr/>
          <a:lstStyle>
            <a:lvl1pPr fontAlgn="base">
              <a:spcBef>
                <a:spcPct val="0"/>
              </a:spcBef>
              <a:spcAft>
                <a:spcPct val="0"/>
              </a:spcAft>
              <a:defRPr sz="1400">
                <a:solidFill>
                  <a:srgbClr val="000000"/>
                </a:solidFill>
                <a:latin typeface="ＭＳ Ｐゴシック"/>
              </a:defRPr>
            </a:lvl1pPr>
          </a:lstStyle>
          <a:p>
            <a:pPr>
              <a:defRPr/>
            </a:pPr>
            <a:fld id="{ACB748A7-5FAB-4F13-8F2A-20487A5D7F1A}" type="slidenum">
              <a:rPr lang="en-US" altLang="ja-JP"/>
              <a:pPr>
                <a:defRPr/>
              </a:pPr>
              <a:t>‹#›</a:t>
            </a:fld>
            <a:endParaRPr lang="en-US" altLang="ja-JP" dirty="0"/>
          </a:p>
        </p:txBody>
      </p:sp>
    </p:spTree>
    <p:extLst>
      <p:ext uri="{BB962C8B-B14F-4D97-AF65-F5344CB8AC3E}">
        <p14:creationId xmlns:p14="http://schemas.microsoft.com/office/powerpoint/2010/main" val="30778590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641"/>
            <a:ext cx="103632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b="1"/>
            </a:lvl1pPr>
          </a:lstStyle>
          <a:p>
            <a:pPr>
              <a:defRPr/>
            </a:pPr>
            <a:fld id="{EE84C1D5-2486-4D81-B72C-7DF842EB1707}" type="datetime1">
              <a:rPr lang="ja-JP" altLang="en-US"/>
              <a:pPr>
                <a:defRPr/>
              </a:pPr>
              <a:t>2018/8/29</a:t>
            </a:fld>
            <a:endParaRPr lang="ja-JP" altLang="en-US"/>
          </a:p>
        </p:txBody>
      </p:sp>
      <p:sp>
        <p:nvSpPr>
          <p:cNvPr id="5"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b="1"/>
            </a:lvl1pPr>
          </a:lstStyle>
          <a:p>
            <a:fld id="{C7886CD9-451F-420B-9975-55365DADADEC}" type="slidenum">
              <a:rPr lang="ja-JP" altLang="en-US"/>
              <a:pPr/>
              <a:t>‹#›</a:t>
            </a:fld>
            <a:endParaRPr lang="ja-JP" altLang="en-US"/>
          </a:p>
        </p:txBody>
      </p:sp>
    </p:spTree>
    <p:extLst>
      <p:ext uri="{BB962C8B-B14F-4D97-AF65-F5344CB8AC3E}">
        <p14:creationId xmlns:p14="http://schemas.microsoft.com/office/powerpoint/2010/main" val="79902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609601" y="1535113"/>
            <a:ext cx="5386755" cy="639762"/>
          </a:xfrm>
        </p:spPr>
        <p:txBody>
          <a:bodyPr anchor="b"/>
          <a:lstStyle>
            <a:lvl1pPr marL="0" indent="0">
              <a:buNone/>
              <a:defRPr sz="2400" b="1"/>
            </a:lvl1pPr>
            <a:lvl2pPr marL="457123" indent="0">
              <a:buNone/>
              <a:defRPr sz="2000" b="1"/>
            </a:lvl2pPr>
            <a:lvl3pPr marL="914248" indent="0">
              <a:buNone/>
              <a:defRPr sz="1800" b="1"/>
            </a:lvl3pPr>
            <a:lvl4pPr marL="1371372" indent="0">
              <a:buNone/>
              <a:defRPr sz="1600" b="1"/>
            </a:lvl4pPr>
            <a:lvl5pPr marL="1828496" indent="0">
              <a:buNone/>
              <a:defRPr sz="1600" b="1"/>
            </a:lvl5pPr>
            <a:lvl6pPr marL="2285619" indent="0">
              <a:buNone/>
              <a:defRPr sz="1600" b="1"/>
            </a:lvl6pPr>
            <a:lvl7pPr marL="2742742" indent="0">
              <a:buNone/>
              <a:defRPr sz="1600" b="1"/>
            </a:lvl7pPr>
            <a:lvl8pPr marL="3199867" indent="0">
              <a:buNone/>
              <a:defRPr sz="1600" b="1"/>
            </a:lvl8pPr>
            <a:lvl9pPr marL="3656991"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609601" y="2174875"/>
            <a:ext cx="538675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6193742" y="1535113"/>
            <a:ext cx="5388708" cy="639762"/>
          </a:xfrm>
        </p:spPr>
        <p:txBody>
          <a:bodyPr anchor="b"/>
          <a:lstStyle>
            <a:lvl1pPr marL="0" indent="0">
              <a:buNone/>
              <a:defRPr sz="2400" b="1"/>
            </a:lvl1pPr>
            <a:lvl2pPr marL="457123" indent="0">
              <a:buNone/>
              <a:defRPr sz="2000" b="1"/>
            </a:lvl2pPr>
            <a:lvl3pPr marL="914248" indent="0">
              <a:buNone/>
              <a:defRPr sz="1800" b="1"/>
            </a:lvl3pPr>
            <a:lvl4pPr marL="1371372" indent="0">
              <a:buNone/>
              <a:defRPr sz="1600" b="1"/>
            </a:lvl4pPr>
            <a:lvl5pPr marL="1828496" indent="0">
              <a:buNone/>
              <a:defRPr sz="1600" b="1"/>
            </a:lvl5pPr>
            <a:lvl6pPr marL="2285619" indent="0">
              <a:buNone/>
              <a:defRPr sz="1600" b="1"/>
            </a:lvl6pPr>
            <a:lvl7pPr marL="2742742" indent="0">
              <a:buNone/>
              <a:defRPr sz="1600" b="1"/>
            </a:lvl7pPr>
            <a:lvl8pPr marL="3199867" indent="0">
              <a:buNone/>
              <a:defRPr sz="1600" b="1"/>
            </a:lvl8pPr>
            <a:lvl9pPr marL="3656991"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6193742" y="2174875"/>
            <a:ext cx="538870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360A0FCE-CE8E-4B8A-813E-710D11AC2A80}" type="slidenum">
              <a:rPr lang="ja-JP" altLang="en-US"/>
              <a:pPr>
                <a:defRPr/>
              </a:pPr>
              <a:t>‹#›</a:t>
            </a:fld>
            <a:endParaRPr lang="ja-JP"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b="1"/>
            </a:lvl1pPr>
          </a:lstStyle>
          <a:p>
            <a:pPr>
              <a:defRPr/>
            </a:pPr>
            <a:fld id="{221CF6C7-22A5-4B91-A812-8A0855977A3B}" type="datetime1">
              <a:rPr lang="ja-JP" altLang="en-US"/>
              <a:pPr>
                <a:defRPr/>
              </a:pPr>
              <a:t>2018/8/29</a:t>
            </a:fld>
            <a:endParaRPr lang="ja-JP" altLang="en-US"/>
          </a:p>
        </p:txBody>
      </p:sp>
      <p:sp>
        <p:nvSpPr>
          <p:cNvPr id="5"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b="1"/>
            </a:lvl1pPr>
          </a:lstStyle>
          <a:p>
            <a:fld id="{FE2F7C47-6900-44B3-98C1-FA445C99CBAF}" type="slidenum">
              <a:rPr lang="ja-JP" altLang="en-US"/>
              <a:pPr/>
              <a:t>‹#›</a:t>
            </a:fld>
            <a:endParaRPr lang="ja-JP" altLang="en-US"/>
          </a:p>
        </p:txBody>
      </p:sp>
    </p:spTree>
    <p:extLst>
      <p:ext uri="{BB962C8B-B14F-4D97-AF65-F5344CB8AC3E}">
        <p14:creationId xmlns:p14="http://schemas.microsoft.com/office/powerpoint/2010/main" val="10288312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7116"/>
            <a:ext cx="103632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b="1"/>
            </a:lvl1pPr>
          </a:lstStyle>
          <a:p>
            <a:pPr>
              <a:defRPr/>
            </a:pPr>
            <a:fld id="{76850327-EC9F-4281-BABF-1EA5304E2193}" type="datetime1">
              <a:rPr lang="ja-JP" altLang="en-US"/>
              <a:pPr>
                <a:defRPr/>
              </a:pPr>
              <a:t>2018/8/29</a:t>
            </a:fld>
            <a:endParaRPr lang="ja-JP" altLang="en-US"/>
          </a:p>
        </p:txBody>
      </p:sp>
      <p:sp>
        <p:nvSpPr>
          <p:cNvPr id="5"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b="1"/>
            </a:lvl1pPr>
          </a:lstStyle>
          <a:p>
            <a:fld id="{6D6C5070-99DD-4949-861B-A3DAC81D5121}" type="slidenum">
              <a:rPr lang="ja-JP" altLang="en-US"/>
              <a:pPr/>
              <a:t>‹#›</a:t>
            </a:fld>
            <a:endParaRPr lang="ja-JP" altLang="en-US"/>
          </a:p>
        </p:txBody>
      </p:sp>
    </p:spTree>
    <p:extLst>
      <p:ext uri="{BB962C8B-B14F-4D97-AF65-F5344CB8AC3E}">
        <p14:creationId xmlns:p14="http://schemas.microsoft.com/office/powerpoint/2010/main" val="15695623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b="1"/>
            </a:lvl1pPr>
          </a:lstStyle>
          <a:p>
            <a:pPr>
              <a:defRPr/>
            </a:pPr>
            <a:fld id="{0925AA03-BEBE-4CBC-BA10-D7FE71C135C5}" type="datetime1">
              <a:rPr lang="ja-JP" altLang="en-US"/>
              <a:pPr>
                <a:defRPr/>
              </a:pPr>
              <a:t>2018/8/29</a:t>
            </a:fld>
            <a:endParaRPr lang="ja-JP" altLang="en-US"/>
          </a:p>
        </p:txBody>
      </p:sp>
      <p:sp>
        <p:nvSpPr>
          <p:cNvPr id="6"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b="1"/>
            </a:lvl1pPr>
          </a:lstStyle>
          <a:p>
            <a:fld id="{115225AD-B1FF-4094-A6E6-E70286AAB9FB}" type="slidenum">
              <a:rPr lang="ja-JP" altLang="en-US"/>
              <a:pPr/>
              <a:t>‹#›</a:t>
            </a:fld>
            <a:endParaRPr lang="ja-JP" altLang="en-US"/>
          </a:p>
        </p:txBody>
      </p:sp>
    </p:spTree>
    <p:extLst>
      <p:ext uri="{BB962C8B-B14F-4D97-AF65-F5344CB8AC3E}">
        <p14:creationId xmlns:p14="http://schemas.microsoft.com/office/powerpoint/2010/main" val="5381308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6193372" y="1535113"/>
            <a:ext cx="538903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6193372" y="2174875"/>
            <a:ext cx="538903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b="1"/>
            </a:lvl1pPr>
          </a:lstStyle>
          <a:p>
            <a:pPr>
              <a:defRPr/>
            </a:pPr>
            <a:fld id="{4FE54D8B-A1BF-44F0-88E7-1F8A6CBBF180}" type="datetime1">
              <a:rPr lang="ja-JP" altLang="en-US"/>
              <a:pPr>
                <a:defRPr/>
              </a:pPr>
              <a:t>2018/8/29</a:t>
            </a:fld>
            <a:endParaRPr lang="ja-JP" altLang="en-US"/>
          </a:p>
        </p:txBody>
      </p:sp>
      <p:sp>
        <p:nvSpPr>
          <p:cNvPr id="8"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b="1"/>
            </a:lvl1pPr>
          </a:lstStyle>
          <a:p>
            <a:fld id="{75804206-B8B4-4CB1-B075-BE7BBC263B4F}" type="slidenum">
              <a:rPr lang="ja-JP" altLang="en-US"/>
              <a:pPr/>
              <a:t>‹#›</a:t>
            </a:fld>
            <a:endParaRPr lang="ja-JP" altLang="en-US"/>
          </a:p>
        </p:txBody>
      </p:sp>
    </p:spTree>
    <p:extLst>
      <p:ext uri="{BB962C8B-B14F-4D97-AF65-F5344CB8AC3E}">
        <p14:creationId xmlns:p14="http://schemas.microsoft.com/office/powerpoint/2010/main" val="150318726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b="1"/>
            </a:lvl1pPr>
          </a:lstStyle>
          <a:p>
            <a:pPr>
              <a:defRPr/>
            </a:pPr>
            <a:fld id="{D7C76728-3662-42B4-BF4B-7142055954EC}" type="datetime1">
              <a:rPr lang="ja-JP" altLang="en-US"/>
              <a:pPr>
                <a:defRPr/>
              </a:pPr>
              <a:t>2018/8/29</a:t>
            </a:fld>
            <a:endParaRPr lang="ja-JP" altLang="en-US"/>
          </a:p>
        </p:txBody>
      </p:sp>
      <p:sp>
        <p:nvSpPr>
          <p:cNvPr id="4"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b="1"/>
            </a:lvl1pPr>
          </a:lstStyle>
          <a:p>
            <a:fld id="{2DAECA92-1135-461B-BF6B-C224FE6B36D8}" type="slidenum">
              <a:rPr lang="ja-JP" altLang="en-US"/>
              <a:pPr/>
              <a:t>‹#›</a:t>
            </a:fld>
            <a:endParaRPr lang="ja-JP" altLang="en-US"/>
          </a:p>
        </p:txBody>
      </p:sp>
    </p:spTree>
    <p:extLst>
      <p:ext uri="{BB962C8B-B14F-4D97-AF65-F5344CB8AC3E}">
        <p14:creationId xmlns:p14="http://schemas.microsoft.com/office/powerpoint/2010/main" val="305926156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b="1"/>
            </a:lvl1pPr>
          </a:lstStyle>
          <a:p>
            <a:pPr>
              <a:defRPr/>
            </a:pPr>
            <a:fld id="{1483F3FB-E25E-48D9-812A-DE07C756D4FC}" type="datetime1">
              <a:rPr lang="ja-JP" altLang="en-US"/>
              <a:pPr>
                <a:defRPr/>
              </a:pPr>
              <a:t>2018/8/29</a:t>
            </a:fld>
            <a:endParaRPr lang="ja-JP" altLang="en-US"/>
          </a:p>
        </p:txBody>
      </p:sp>
      <p:sp>
        <p:nvSpPr>
          <p:cNvPr id="3"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b="1"/>
            </a:lvl1pPr>
          </a:lstStyle>
          <a:p>
            <a:fld id="{A17716F4-4872-4643-9673-95CC4457A50B}" type="slidenum">
              <a:rPr lang="ja-JP" altLang="en-US"/>
              <a:pPr/>
              <a:t>‹#›</a:t>
            </a:fld>
            <a:endParaRPr lang="ja-JP" altLang="en-US"/>
          </a:p>
        </p:txBody>
      </p:sp>
    </p:spTree>
    <p:extLst>
      <p:ext uri="{BB962C8B-B14F-4D97-AF65-F5344CB8AC3E}">
        <p14:creationId xmlns:p14="http://schemas.microsoft.com/office/powerpoint/2010/main" val="24127875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3050"/>
            <a:ext cx="4011084"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4766736" y="273163"/>
            <a:ext cx="681566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609600"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b="1"/>
            </a:lvl1pPr>
          </a:lstStyle>
          <a:p>
            <a:pPr>
              <a:defRPr/>
            </a:pPr>
            <a:fld id="{14B99649-028C-43F6-994D-C2EA62090316}" type="datetime1">
              <a:rPr lang="ja-JP" altLang="en-US"/>
              <a:pPr>
                <a:defRPr/>
              </a:pPr>
              <a:t>2018/8/29</a:t>
            </a:fld>
            <a:endParaRPr lang="ja-JP" altLang="en-US"/>
          </a:p>
        </p:txBody>
      </p:sp>
      <p:sp>
        <p:nvSpPr>
          <p:cNvPr id="6"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b="1"/>
            </a:lvl1pPr>
          </a:lstStyle>
          <a:p>
            <a:fld id="{45A3D5E1-1D0D-4304-B28D-05F271C5A69D}" type="slidenum">
              <a:rPr lang="ja-JP" altLang="en-US"/>
              <a:pPr/>
              <a:t>‹#›</a:t>
            </a:fld>
            <a:endParaRPr lang="ja-JP" altLang="en-US"/>
          </a:p>
        </p:txBody>
      </p:sp>
    </p:spTree>
    <p:extLst>
      <p:ext uri="{BB962C8B-B14F-4D97-AF65-F5344CB8AC3E}">
        <p14:creationId xmlns:p14="http://schemas.microsoft.com/office/powerpoint/2010/main" val="1769160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b="1"/>
            </a:lvl1pPr>
          </a:lstStyle>
          <a:p>
            <a:pPr>
              <a:defRPr/>
            </a:pPr>
            <a:fld id="{77A2B8E0-562C-4BAF-B9AF-BBEEF87C716F}" type="datetime1">
              <a:rPr lang="ja-JP" altLang="en-US"/>
              <a:pPr>
                <a:defRPr/>
              </a:pPr>
              <a:t>2018/8/29</a:t>
            </a:fld>
            <a:endParaRPr lang="ja-JP" altLang="en-US"/>
          </a:p>
        </p:txBody>
      </p:sp>
      <p:sp>
        <p:nvSpPr>
          <p:cNvPr id="6"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b="1"/>
            </a:lvl1pPr>
          </a:lstStyle>
          <a:p>
            <a:fld id="{58E80902-9D01-4564-A7C4-64B69FBCBF46}" type="slidenum">
              <a:rPr lang="ja-JP" altLang="en-US"/>
              <a:pPr/>
              <a:t>‹#›</a:t>
            </a:fld>
            <a:endParaRPr lang="ja-JP" altLang="en-US"/>
          </a:p>
        </p:txBody>
      </p:sp>
    </p:spTree>
    <p:extLst>
      <p:ext uri="{BB962C8B-B14F-4D97-AF65-F5344CB8AC3E}">
        <p14:creationId xmlns:p14="http://schemas.microsoft.com/office/powerpoint/2010/main" val="224267813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b="1"/>
            </a:lvl1pPr>
          </a:lstStyle>
          <a:p>
            <a:pPr>
              <a:defRPr/>
            </a:pPr>
            <a:fld id="{5C1FD571-87DD-4A54-9BAB-39DF935474BF}" type="datetime1">
              <a:rPr lang="ja-JP" altLang="en-US"/>
              <a:pPr>
                <a:defRPr/>
              </a:pPr>
              <a:t>2018/8/29</a:t>
            </a:fld>
            <a:endParaRPr lang="ja-JP" altLang="en-US"/>
          </a:p>
        </p:txBody>
      </p:sp>
      <p:sp>
        <p:nvSpPr>
          <p:cNvPr id="5"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b="1"/>
            </a:lvl1pPr>
          </a:lstStyle>
          <a:p>
            <a:fld id="{E2313968-312C-47B0-9BCF-F26706FC1DAF}" type="slidenum">
              <a:rPr lang="ja-JP" altLang="en-US"/>
              <a:pPr/>
              <a:t>‹#›</a:t>
            </a:fld>
            <a:endParaRPr lang="ja-JP" altLang="en-US"/>
          </a:p>
        </p:txBody>
      </p:sp>
    </p:spTree>
    <p:extLst>
      <p:ext uri="{BB962C8B-B14F-4D97-AF65-F5344CB8AC3E}">
        <p14:creationId xmlns:p14="http://schemas.microsoft.com/office/powerpoint/2010/main" val="234603665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575799" y="274749"/>
            <a:ext cx="2971801"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660404" y="274749"/>
            <a:ext cx="8712201"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b="1"/>
            </a:lvl1pPr>
          </a:lstStyle>
          <a:p>
            <a:pPr>
              <a:defRPr/>
            </a:pPr>
            <a:fld id="{6B5680D6-120A-4912-B62B-C44BBAECB492}" type="datetime1">
              <a:rPr lang="ja-JP" altLang="en-US"/>
              <a:pPr>
                <a:defRPr/>
              </a:pPr>
              <a:t>2018/8/29</a:t>
            </a:fld>
            <a:endParaRPr lang="ja-JP" altLang="en-US"/>
          </a:p>
        </p:txBody>
      </p:sp>
      <p:sp>
        <p:nvSpPr>
          <p:cNvPr id="5"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b="1"/>
            </a:lvl1pPr>
          </a:lstStyle>
          <a:p>
            <a:fld id="{15676A00-4807-4F98-ACF9-0B6715912965}" type="slidenum">
              <a:rPr lang="ja-JP" altLang="en-US"/>
              <a:pPr/>
              <a:t>‹#›</a:t>
            </a:fld>
            <a:endParaRPr lang="ja-JP" altLang="en-US"/>
          </a:p>
        </p:txBody>
      </p:sp>
    </p:spTree>
    <p:extLst>
      <p:ext uri="{BB962C8B-B14F-4D97-AF65-F5344CB8AC3E}">
        <p14:creationId xmlns:p14="http://schemas.microsoft.com/office/powerpoint/2010/main" val="704931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375974E3-2667-4447-9052-DEBFAE8E76E5}" type="slidenum">
              <a:rPr lang="ja-JP" altLang="en-US"/>
              <a:pPr>
                <a:defRPr/>
              </a:pPr>
              <a:t>‹#›</a:t>
            </a:fld>
            <a:endParaRPr lang="ja-JP"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chart">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p>
            <a:r>
              <a:rPr lang="ja-JP" altLang="en-US"/>
              <a:t>マスタ タイトルの書式設定</a:t>
            </a:r>
          </a:p>
        </p:txBody>
      </p:sp>
      <p:sp>
        <p:nvSpPr>
          <p:cNvPr id="3" name="グラフ プレースホルダ 2"/>
          <p:cNvSpPr>
            <a:spLocks noGrp="1"/>
          </p:cNvSpPr>
          <p:nvPr>
            <p:ph type="chart" idx="1"/>
          </p:nvPr>
        </p:nvSpPr>
        <p:spPr>
          <a:xfrm>
            <a:off x="609600" y="1600206"/>
            <a:ext cx="10972800" cy="4525963"/>
          </a:xfrm>
        </p:spPr>
        <p:txBody>
          <a:bodyPr rtlCol="0">
            <a:normAutofit/>
          </a:bodyPr>
          <a:lstStyle/>
          <a:p>
            <a:pPr lvl="0"/>
            <a:endParaRPr lang="ja-JP" altLang="en-US" noProof="0"/>
          </a:p>
        </p:txBody>
      </p:sp>
      <p:sp>
        <p:nvSpPr>
          <p:cNvPr id="4" name="Rectangle 4"/>
          <p:cNvSpPr>
            <a:spLocks noGrp="1" noChangeArrowheads="1"/>
          </p:cNvSpPr>
          <p:nvPr>
            <p:ph type="dt" sz="half" idx="10"/>
          </p:nvPr>
        </p:nvSpPr>
        <p:spPr/>
        <p:txBody>
          <a:bodyPr/>
          <a:lstStyle>
            <a:lvl1pPr>
              <a:defRPr b="1"/>
            </a:lvl1pPr>
          </a:lstStyle>
          <a:p>
            <a:pPr>
              <a:defRPr/>
            </a:pPr>
            <a:fld id="{13FD1969-5A58-4E8F-8C9F-EBCB6C889800}" type="datetime1">
              <a:rPr lang="ja-JP" altLang="en-US"/>
              <a:pPr>
                <a:defRPr/>
              </a:pPr>
              <a:t>2018/8/29</a:t>
            </a:fld>
            <a:endParaRPr lang="en-US" altLang="ja-JP"/>
          </a:p>
        </p:txBody>
      </p:sp>
      <p:sp>
        <p:nvSpPr>
          <p:cNvPr id="5"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b="1"/>
            </a:lvl1pPr>
          </a:lstStyle>
          <a:p>
            <a:fld id="{DE664FCF-55A2-4D65-95B3-96D3A5FE0659}" type="slidenum">
              <a:rPr lang="en-US" altLang="ja-JP"/>
              <a:pPr/>
              <a:t>‹#›</a:t>
            </a:fld>
            <a:endParaRPr lang="en-US" altLang="ja-JP"/>
          </a:p>
        </p:txBody>
      </p:sp>
    </p:spTree>
    <p:extLst>
      <p:ext uri="{BB962C8B-B14F-4D97-AF65-F5344CB8AC3E}">
        <p14:creationId xmlns:p14="http://schemas.microsoft.com/office/powerpoint/2010/main" val="11793830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658"/>
            <a:ext cx="103632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lvl1pPr>
            <a:lvl2pPr marL="421992" indent="0" algn="ctr">
              <a:buNone/>
              <a:defRPr/>
            </a:lvl2pPr>
            <a:lvl3pPr marL="843984" indent="0" algn="ctr">
              <a:buNone/>
              <a:defRPr/>
            </a:lvl3pPr>
            <a:lvl4pPr marL="1265976" indent="0" algn="ctr">
              <a:buNone/>
              <a:defRPr/>
            </a:lvl4pPr>
            <a:lvl5pPr marL="1687969" indent="0" algn="ctr">
              <a:buNone/>
              <a:defRPr/>
            </a:lvl5pPr>
            <a:lvl6pPr marL="2109960" indent="0" algn="ctr">
              <a:buNone/>
              <a:defRPr/>
            </a:lvl6pPr>
            <a:lvl7pPr marL="2531952" indent="0" algn="ctr">
              <a:buNone/>
              <a:defRPr/>
            </a:lvl7pPr>
            <a:lvl8pPr marL="2953944" indent="0" algn="ctr">
              <a:buNone/>
              <a:defRPr/>
            </a:lvl8pPr>
            <a:lvl9pPr marL="3375936"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fld id="{62E4D540-C0A7-48AF-9E9B-50D91508BAB0}" type="datetime1">
              <a:rPr lang="ja-JP" altLang="en-US" smtClean="0">
                <a:solidFill>
                  <a:srgbClr val="000000"/>
                </a:solidFill>
              </a:rPr>
              <a:t>2018/8/29</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90383E8-C7BB-4AD7-9E52-D64A9EDED09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52382729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fld id="{973B2578-7651-44EF-890B-3D8195AB5C9D}" type="datetime1">
              <a:rPr lang="ja-JP" altLang="en-US" smtClean="0">
                <a:solidFill>
                  <a:srgbClr val="000000"/>
                </a:solidFill>
              </a:rPr>
              <a:t>2018/8/29</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2A1C1E8-9361-4557-9EFC-000E05CD7A2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70232145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7133"/>
            <a:ext cx="10363200" cy="1362075"/>
          </a:xfrm>
        </p:spPr>
        <p:txBody>
          <a:bodyPr anchor="t"/>
          <a:lstStyle>
            <a:lvl1pPr algn="l">
              <a:defRPr sz="3692" b="1" cap="all"/>
            </a:lvl1pPr>
          </a:lstStyle>
          <a:p>
            <a:r>
              <a:rPr lang="ja-JP" altLang="en-US"/>
              <a:t>マスタ タイトルの書式設定</a:t>
            </a:r>
          </a:p>
        </p:txBody>
      </p:sp>
      <p:sp>
        <p:nvSpPr>
          <p:cNvPr id="3" name="テキスト プレースホルダ 2"/>
          <p:cNvSpPr>
            <a:spLocks noGrp="1"/>
          </p:cNvSpPr>
          <p:nvPr>
            <p:ph type="body" idx="1"/>
          </p:nvPr>
        </p:nvSpPr>
        <p:spPr>
          <a:xfrm>
            <a:off x="963084" y="2906722"/>
            <a:ext cx="10363200" cy="1500187"/>
          </a:xfrm>
        </p:spPr>
        <p:txBody>
          <a:bodyPr anchor="b"/>
          <a:lstStyle>
            <a:lvl1pPr marL="0" indent="0">
              <a:buNone/>
              <a:defRPr sz="1846"/>
            </a:lvl1pPr>
            <a:lvl2pPr marL="421992" indent="0">
              <a:buNone/>
              <a:defRPr sz="1662"/>
            </a:lvl2pPr>
            <a:lvl3pPr marL="843984" indent="0">
              <a:buNone/>
              <a:defRPr sz="1477"/>
            </a:lvl3pPr>
            <a:lvl4pPr marL="1265976" indent="0">
              <a:buNone/>
              <a:defRPr sz="1292"/>
            </a:lvl4pPr>
            <a:lvl5pPr marL="1687969" indent="0">
              <a:buNone/>
              <a:defRPr sz="1292"/>
            </a:lvl5pPr>
            <a:lvl6pPr marL="2109960" indent="0">
              <a:buNone/>
              <a:defRPr sz="1292"/>
            </a:lvl6pPr>
            <a:lvl7pPr marL="2531952" indent="0">
              <a:buNone/>
              <a:defRPr sz="1292"/>
            </a:lvl7pPr>
            <a:lvl8pPr marL="2953944" indent="0">
              <a:buNone/>
              <a:defRPr sz="1292"/>
            </a:lvl8pPr>
            <a:lvl9pPr marL="3375936" indent="0">
              <a:buNone/>
              <a:defRPr sz="1292"/>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fld id="{A3F9D1C7-6306-48AA-8E7A-F8216D2AFE1D}" type="datetime1">
              <a:rPr lang="ja-JP" altLang="en-US" smtClean="0">
                <a:solidFill>
                  <a:srgbClr val="000000"/>
                </a:solidFill>
              </a:rPr>
              <a:t>2018/8/29</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311B4C6-247B-40A4-A1BD-C17C64AF5EC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09374977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09600" y="1600206"/>
            <a:ext cx="53848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97600" y="1600206"/>
            <a:ext cx="53848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fld id="{232BE020-27D5-48C2-86E0-10CF181EE08B}" type="datetime1">
              <a:rPr lang="ja-JP" altLang="en-US" smtClean="0">
                <a:solidFill>
                  <a:srgbClr val="000000"/>
                </a:solidFill>
              </a:rPr>
              <a:t>2018/8/29</a:t>
            </a:fld>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5DE2203-D913-4B97-822F-683F108E3F7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61220337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609717" y="1535113"/>
            <a:ext cx="5386919" cy="639762"/>
          </a:xfrm>
        </p:spPr>
        <p:txBody>
          <a:bodyPr anchor="b"/>
          <a:lstStyle>
            <a:lvl1pPr marL="0" indent="0">
              <a:buNone/>
              <a:defRPr sz="2215" b="1"/>
            </a:lvl1pPr>
            <a:lvl2pPr marL="421992" indent="0">
              <a:buNone/>
              <a:defRPr sz="1846" b="1"/>
            </a:lvl2pPr>
            <a:lvl3pPr marL="843984" indent="0">
              <a:buNone/>
              <a:defRPr sz="1662" b="1"/>
            </a:lvl3pPr>
            <a:lvl4pPr marL="1265976" indent="0">
              <a:buNone/>
              <a:defRPr sz="1477" b="1"/>
            </a:lvl4pPr>
            <a:lvl5pPr marL="1687969" indent="0">
              <a:buNone/>
              <a:defRPr sz="1477" b="1"/>
            </a:lvl5pPr>
            <a:lvl6pPr marL="2109960" indent="0">
              <a:buNone/>
              <a:defRPr sz="1477" b="1"/>
            </a:lvl6pPr>
            <a:lvl7pPr marL="2531952" indent="0">
              <a:buNone/>
              <a:defRPr sz="1477" b="1"/>
            </a:lvl7pPr>
            <a:lvl8pPr marL="2953944" indent="0">
              <a:buNone/>
              <a:defRPr sz="1477" b="1"/>
            </a:lvl8pPr>
            <a:lvl9pPr marL="3375936" indent="0">
              <a:buNone/>
              <a:defRPr sz="1477"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609717" y="2174875"/>
            <a:ext cx="5386919"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6193368" y="1535113"/>
            <a:ext cx="5389032" cy="639762"/>
          </a:xfrm>
        </p:spPr>
        <p:txBody>
          <a:bodyPr anchor="b"/>
          <a:lstStyle>
            <a:lvl1pPr marL="0" indent="0">
              <a:buNone/>
              <a:defRPr sz="2215" b="1"/>
            </a:lvl1pPr>
            <a:lvl2pPr marL="421992" indent="0">
              <a:buNone/>
              <a:defRPr sz="1846" b="1"/>
            </a:lvl2pPr>
            <a:lvl3pPr marL="843984" indent="0">
              <a:buNone/>
              <a:defRPr sz="1662" b="1"/>
            </a:lvl3pPr>
            <a:lvl4pPr marL="1265976" indent="0">
              <a:buNone/>
              <a:defRPr sz="1477" b="1"/>
            </a:lvl4pPr>
            <a:lvl5pPr marL="1687969" indent="0">
              <a:buNone/>
              <a:defRPr sz="1477" b="1"/>
            </a:lvl5pPr>
            <a:lvl6pPr marL="2109960" indent="0">
              <a:buNone/>
              <a:defRPr sz="1477" b="1"/>
            </a:lvl6pPr>
            <a:lvl7pPr marL="2531952" indent="0">
              <a:buNone/>
              <a:defRPr sz="1477" b="1"/>
            </a:lvl7pPr>
            <a:lvl8pPr marL="2953944" indent="0">
              <a:buNone/>
              <a:defRPr sz="1477" b="1"/>
            </a:lvl8pPr>
            <a:lvl9pPr marL="3375936" indent="0">
              <a:buNone/>
              <a:defRPr sz="1477"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6193368" y="2174875"/>
            <a:ext cx="5389032"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fld id="{C7FDB947-5AF5-407A-9AF4-F7A15B10F608}" type="datetime1">
              <a:rPr lang="ja-JP" altLang="en-US" smtClean="0">
                <a:solidFill>
                  <a:srgbClr val="000000"/>
                </a:solidFill>
              </a:rPr>
              <a:t>2018/8/29</a:t>
            </a:fld>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CA86D85-8398-47F1-953D-4FC0F0C62A7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74966345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fld id="{D47ABBEB-2372-484B-8146-2AC2825AA322}" type="datetime1">
              <a:rPr lang="ja-JP" altLang="en-US" smtClean="0">
                <a:solidFill>
                  <a:srgbClr val="000000"/>
                </a:solidFill>
              </a:rPr>
              <a:t>2018/8/29</a:t>
            </a:fld>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329B7E6-8142-4C2C-8486-ACA79D5FD08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97726709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ED7AB83-11A1-43D2-97D5-ACA18F981294}" type="datetime1">
              <a:rPr lang="ja-JP" altLang="en-US" smtClean="0">
                <a:solidFill>
                  <a:srgbClr val="000000"/>
                </a:solidFill>
              </a:rPr>
              <a:t>2018/8/29</a:t>
            </a:fld>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28E30FF-6DFA-4E32-896A-0181B2B83A3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09037972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11" y="273051"/>
            <a:ext cx="4011084" cy="1162050"/>
          </a:xfrm>
        </p:spPr>
        <p:txBody>
          <a:bodyPr anchor="b"/>
          <a:lstStyle>
            <a:lvl1pPr algn="l">
              <a:defRPr sz="1846" b="1"/>
            </a:lvl1pPr>
          </a:lstStyle>
          <a:p>
            <a:r>
              <a:rPr lang="ja-JP" altLang="en-US"/>
              <a:t>マスタ タイトルの書式設定</a:t>
            </a:r>
          </a:p>
        </p:txBody>
      </p:sp>
      <p:sp>
        <p:nvSpPr>
          <p:cNvPr id="3" name="コンテンツ プレースホルダ 2"/>
          <p:cNvSpPr>
            <a:spLocks noGrp="1"/>
          </p:cNvSpPr>
          <p:nvPr>
            <p:ph idx="1"/>
          </p:nvPr>
        </p:nvSpPr>
        <p:spPr>
          <a:xfrm>
            <a:off x="4766766" y="273080"/>
            <a:ext cx="6815667"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609611" y="1435103"/>
            <a:ext cx="4011084" cy="4691063"/>
          </a:xfrm>
        </p:spPr>
        <p:txBody>
          <a:bodyPr/>
          <a:lstStyle>
            <a:lvl1pPr marL="0" indent="0">
              <a:buNone/>
              <a:defRPr sz="1292"/>
            </a:lvl1pPr>
            <a:lvl2pPr marL="421992" indent="0">
              <a:buNone/>
              <a:defRPr sz="1108"/>
            </a:lvl2pPr>
            <a:lvl3pPr marL="843984" indent="0">
              <a:buNone/>
              <a:defRPr sz="923"/>
            </a:lvl3pPr>
            <a:lvl4pPr marL="1265976" indent="0">
              <a:buNone/>
              <a:defRPr sz="831"/>
            </a:lvl4pPr>
            <a:lvl5pPr marL="1687969" indent="0">
              <a:buNone/>
              <a:defRPr sz="831"/>
            </a:lvl5pPr>
            <a:lvl6pPr marL="2109960" indent="0">
              <a:buNone/>
              <a:defRPr sz="831"/>
            </a:lvl6pPr>
            <a:lvl7pPr marL="2531952" indent="0">
              <a:buNone/>
              <a:defRPr sz="831"/>
            </a:lvl7pPr>
            <a:lvl8pPr marL="2953944" indent="0">
              <a:buNone/>
              <a:defRPr sz="831"/>
            </a:lvl8pPr>
            <a:lvl9pPr marL="3375936" indent="0">
              <a:buNone/>
              <a:defRPr sz="831"/>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3DC0F23F-87AC-4A0E-A8CF-01D0A87E6C64}" type="datetime1">
              <a:rPr lang="ja-JP" altLang="en-US" smtClean="0">
                <a:solidFill>
                  <a:srgbClr val="000000"/>
                </a:solidFill>
              </a:rPr>
              <a:t>2018/8/29</a:t>
            </a:fld>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D8773D8-F53B-4DF4-909F-7F3FCD327EB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91240174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36" y="4800600"/>
            <a:ext cx="7315200" cy="566738"/>
          </a:xfrm>
        </p:spPr>
        <p:txBody>
          <a:bodyPr anchor="b"/>
          <a:lstStyle>
            <a:lvl1pPr algn="l">
              <a:defRPr sz="1846" b="1"/>
            </a:lvl1pPr>
          </a:lstStyle>
          <a:p>
            <a:r>
              <a:rPr lang="ja-JP" altLang="en-US"/>
              <a:t>マスタ タイトルの書式設定</a:t>
            </a:r>
          </a:p>
        </p:txBody>
      </p:sp>
      <p:sp>
        <p:nvSpPr>
          <p:cNvPr id="3" name="図プレースホルダ 2"/>
          <p:cNvSpPr>
            <a:spLocks noGrp="1"/>
          </p:cNvSpPr>
          <p:nvPr>
            <p:ph type="pic" idx="1"/>
          </p:nvPr>
        </p:nvSpPr>
        <p:spPr>
          <a:xfrm>
            <a:off x="2389736" y="612775"/>
            <a:ext cx="7315200" cy="4114800"/>
          </a:xfrm>
        </p:spPr>
        <p:txBody>
          <a:bodyPr/>
          <a:lstStyle>
            <a:lvl1pPr marL="0" indent="0">
              <a:buNone/>
              <a:defRPr sz="2954"/>
            </a:lvl1pPr>
            <a:lvl2pPr marL="421992" indent="0">
              <a:buNone/>
              <a:defRPr sz="2585"/>
            </a:lvl2pPr>
            <a:lvl3pPr marL="843984" indent="0">
              <a:buNone/>
              <a:defRPr sz="2215"/>
            </a:lvl3pPr>
            <a:lvl4pPr marL="1265976" indent="0">
              <a:buNone/>
              <a:defRPr sz="1846"/>
            </a:lvl4pPr>
            <a:lvl5pPr marL="1687969" indent="0">
              <a:buNone/>
              <a:defRPr sz="1846"/>
            </a:lvl5pPr>
            <a:lvl6pPr marL="2109960" indent="0">
              <a:buNone/>
              <a:defRPr sz="1846"/>
            </a:lvl6pPr>
            <a:lvl7pPr marL="2531952" indent="0">
              <a:buNone/>
              <a:defRPr sz="1846"/>
            </a:lvl7pPr>
            <a:lvl8pPr marL="2953944" indent="0">
              <a:buNone/>
              <a:defRPr sz="1846"/>
            </a:lvl8pPr>
            <a:lvl9pPr marL="3375936" indent="0">
              <a:buNone/>
              <a:defRPr sz="1846"/>
            </a:lvl9pPr>
          </a:lstStyle>
          <a:p>
            <a:pPr lvl="0"/>
            <a:endParaRPr lang="ja-JP" altLang="en-US" noProof="0"/>
          </a:p>
        </p:txBody>
      </p:sp>
      <p:sp>
        <p:nvSpPr>
          <p:cNvPr id="4" name="テキスト プレースホルダ 3"/>
          <p:cNvSpPr>
            <a:spLocks noGrp="1"/>
          </p:cNvSpPr>
          <p:nvPr>
            <p:ph type="body" sz="half" idx="2"/>
          </p:nvPr>
        </p:nvSpPr>
        <p:spPr>
          <a:xfrm>
            <a:off x="2389736" y="5367338"/>
            <a:ext cx="7315200" cy="804862"/>
          </a:xfrm>
        </p:spPr>
        <p:txBody>
          <a:bodyPr/>
          <a:lstStyle>
            <a:lvl1pPr marL="0" indent="0">
              <a:buNone/>
              <a:defRPr sz="1292"/>
            </a:lvl1pPr>
            <a:lvl2pPr marL="421992" indent="0">
              <a:buNone/>
              <a:defRPr sz="1108"/>
            </a:lvl2pPr>
            <a:lvl3pPr marL="843984" indent="0">
              <a:buNone/>
              <a:defRPr sz="923"/>
            </a:lvl3pPr>
            <a:lvl4pPr marL="1265976" indent="0">
              <a:buNone/>
              <a:defRPr sz="831"/>
            </a:lvl4pPr>
            <a:lvl5pPr marL="1687969" indent="0">
              <a:buNone/>
              <a:defRPr sz="831"/>
            </a:lvl5pPr>
            <a:lvl6pPr marL="2109960" indent="0">
              <a:buNone/>
              <a:defRPr sz="831"/>
            </a:lvl6pPr>
            <a:lvl7pPr marL="2531952" indent="0">
              <a:buNone/>
              <a:defRPr sz="831"/>
            </a:lvl7pPr>
            <a:lvl8pPr marL="2953944" indent="0">
              <a:buNone/>
              <a:defRPr sz="831"/>
            </a:lvl8pPr>
            <a:lvl9pPr marL="3375936" indent="0">
              <a:buNone/>
              <a:defRPr sz="831"/>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5204EC40-7E64-4662-9D25-C90BDC4FA2EF}" type="datetime1">
              <a:rPr lang="ja-JP" altLang="en-US" smtClean="0">
                <a:solidFill>
                  <a:srgbClr val="000000"/>
                </a:solidFill>
              </a:rPr>
              <a:t>2018/8/29</a:t>
            </a:fld>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5B62182-9D0F-4D1C-942A-64824596B5E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37516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5F007264-B7DA-4835-8084-5D84A0947675}" type="slidenum">
              <a:rPr lang="ja-JP" altLang="en-US"/>
              <a:pPr>
                <a:defRPr/>
              </a:pPr>
              <a:t>‹#›</a:t>
            </a:fld>
            <a:endParaRPr lang="ja-JP"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fld id="{978615DC-AF08-43C5-850B-388AB9E71BC5}" type="datetime1">
              <a:rPr lang="ja-JP" altLang="en-US" smtClean="0">
                <a:solidFill>
                  <a:srgbClr val="000000"/>
                </a:solidFill>
              </a:rPr>
              <a:t>2018/8/29</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7CF38C-9696-4760-B901-EB571A1537C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86017217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5" y="274666"/>
            <a:ext cx="27432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609600" y="274666"/>
            <a:ext cx="80264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fld id="{3B41E71C-CC64-45F7-91BB-D2DF0397C164}" type="datetime1">
              <a:rPr lang="ja-JP" altLang="en-US" smtClean="0">
                <a:solidFill>
                  <a:srgbClr val="000000"/>
                </a:solidFill>
              </a:rPr>
              <a:t>2018/8/29</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DEC48A7-9EEE-40C8-9186-A6368B3A736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731024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15" y="273051"/>
            <a:ext cx="4011247"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4767389" y="273081"/>
            <a:ext cx="681501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609615" y="1435103"/>
            <a:ext cx="4011247" cy="4691063"/>
          </a:xfrm>
        </p:spPr>
        <p:txBody>
          <a:bodyPr/>
          <a:lstStyle>
            <a:lvl1pPr marL="0" indent="0">
              <a:buNone/>
              <a:defRPr sz="1400"/>
            </a:lvl1pPr>
            <a:lvl2pPr marL="457123" indent="0">
              <a:buNone/>
              <a:defRPr sz="1200"/>
            </a:lvl2pPr>
            <a:lvl3pPr marL="914248" indent="0">
              <a:buNone/>
              <a:defRPr sz="1000"/>
            </a:lvl3pPr>
            <a:lvl4pPr marL="1371372" indent="0">
              <a:buNone/>
              <a:defRPr sz="900"/>
            </a:lvl4pPr>
            <a:lvl5pPr marL="1828496" indent="0">
              <a:buNone/>
              <a:defRPr sz="900"/>
            </a:lvl5pPr>
            <a:lvl6pPr marL="2285619" indent="0">
              <a:buNone/>
              <a:defRPr sz="900"/>
            </a:lvl6pPr>
            <a:lvl7pPr marL="2742742" indent="0">
              <a:buNone/>
              <a:defRPr sz="900"/>
            </a:lvl7pPr>
            <a:lvl8pPr marL="3199867" indent="0">
              <a:buNone/>
              <a:defRPr sz="900"/>
            </a:lvl8pPr>
            <a:lvl9pPr marL="3656991"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CA4D3B69-162D-4DF0-A522-DF7C5CA68F38}" type="slidenum">
              <a:rPr lang="ja-JP" altLang="en-US"/>
              <a:pPr>
                <a:defRPr/>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555" y="4800600"/>
            <a:ext cx="73152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2389555" y="612775"/>
            <a:ext cx="7315200" cy="4114800"/>
          </a:xfrm>
        </p:spPr>
        <p:txBody>
          <a:bodyPr rtlCol="0">
            <a:normAutofit/>
          </a:bodyPr>
          <a:lstStyle>
            <a:lvl1pPr marL="0" indent="0">
              <a:buNone/>
              <a:defRPr sz="3200"/>
            </a:lvl1pPr>
            <a:lvl2pPr marL="457123" indent="0">
              <a:buNone/>
              <a:defRPr sz="2800"/>
            </a:lvl2pPr>
            <a:lvl3pPr marL="914248" indent="0">
              <a:buNone/>
              <a:defRPr sz="2400"/>
            </a:lvl3pPr>
            <a:lvl4pPr marL="1371372" indent="0">
              <a:buNone/>
              <a:defRPr sz="2000"/>
            </a:lvl4pPr>
            <a:lvl5pPr marL="1828496" indent="0">
              <a:buNone/>
              <a:defRPr sz="2000"/>
            </a:lvl5pPr>
            <a:lvl6pPr marL="2285619" indent="0">
              <a:buNone/>
              <a:defRPr sz="2000"/>
            </a:lvl6pPr>
            <a:lvl7pPr marL="2742742" indent="0">
              <a:buNone/>
              <a:defRPr sz="2000"/>
            </a:lvl7pPr>
            <a:lvl8pPr marL="3199867" indent="0">
              <a:buNone/>
              <a:defRPr sz="2000"/>
            </a:lvl8pPr>
            <a:lvl9pPr marL="3656991"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2389555" y="5367338"/>
            <a:ext cx="7315200" cy="804862"/>
          </a:xfrm>
        </p:spPr>
        <p:txBody>
          <a:bodyPr/>
          <a:lstStyle>
            <a:lvl1pPr marL="0" indent="0">
              <a:buNone/>
              <a:defRPr sz="1400"/>
            </a:lvl1pPr>
            <a:lvl2pPr marL="457123" indent="0">
              <a:buNone/>
              <a:defRPr sz="1200"/>
            </a:lvl2pPr>
            <a:lvl3pPr marL="914248" indent="0">
              <a:buNone/>
              <a:defRPr sz="1000"/>
            </a:lvl3pPr>
            <a:lvl4pPr marL="1371372" indent="0">
              <a:buNone/>
              <a:defRPr sz="900"/>
            </a:lvl4pPr>
            <a:lvl5pPr marL="1828496" indent="0">
              <a:buNone/>
              <a:defRPr sz="900"/>
            </a:lvl5pPr>
            <a:lvl6pPr marL="2285619" indent="0">
              <a:buNone/>
              <a:defRPr sz="900"/>
            </a:lvl6pPr>
            <a:lvl7pPr marL="2742742" indent="0">
              <a:buNone/>
              <a:defRPr sz="900"/>
            </a:lvl7pPr>
            <a:lvl8pPr marL="3199867" indent="0">
              <a:buNone/>
              <a:defRPr sz="900"/>
            </a:lvl8pPr>
            <a:lvl9pPr marL="3656991"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F9D69836-D63D-457E-83DA-315FB2B7C3EC}" type="slidenum">
              <a:rPr lang="ja-JP" altLang="en-US"/>
              <a:pPr>
                <a:defRPr/>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6.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53438">
              <a:schemeClr val="bg1"/>
            </a:gs>
            <a:gs pos="0">
              <a:schemeClr val="accent2">
                <a:lumMod val="60000"/>
                <a:lumOff val="40000"/>
              </a:schemeClr>
            </a:gs>
            <a:gs pos="21000">
              <a:schemeClr val="bg1"/>
            </a:gs>
            <a:gs pos="79000">
              <a:schemeClr val="accent6">
                <a:lumMod val="40000"/>
                <a:lumOff val="60000"/>
              </a:schemeClr>
            </a:gs>
            <a:gs pos="95000">
              <a:schemeClr val="bg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14338" name="タイトル プレースホルダ 1"/>
          <p:cNvSpPr>
            <a:spLocks noGrp="1"/>
          </p:cNvSpPr>
          <p:nvPr>
            <p:ph type="title"/>
          </p:nvPr>
        </p:nvSpPr>
        <p:spPr bwMode="auto">
          <a:xfrm>
            <a:off x="609600" y="274639"/>
            <a:ext cx="10972800" cy="1143000"/>
          </a:xfrm>
          <a:prstGeom prst="rect">
            <a:avLst/>
          </a:prstGeom>
          <a:noFill/>
          <a:ln w="9525">
            <a:noFill/>
            <a:miter lim="800000"/>
            <a:headEnd/>
            <a:tailEnd/>
          </a:ln>
        </p:spPr>
        <p:txBody>
          <a:bodyPr vert="horz" wrap="square" lIns="91430" tIns="45714" rIns="91430" bIns="45714" numCol="1" anchor="ctr" anchorCtr="0" compatLnSpc="1">
            <a:prstTxWarp prst="textNoShape">
              <a:avLst/>
            </a:prstTxWarp>
          </a:bodyPr>
          <a:lstStyle/>
          <a:p>
            <a:pPr lvl="0"/>
            <a:r>
              <a:rPr lang="ja-JP" altLang="en-US"/>
              <a:t>マスタ タイトルの書式設定</a:t>
            </a:r>
          </a:p>
        </p:txBody>
      </p:sp>
      <p:sp>
        <p:nvSpPr>
          <p:cNvPr id="14339" name="テキスト プレースホルダ 2"/>
          <p:cNvSpPr>
            <a:spLocks noGrp="1"/>
          </p:cNvSpPr>
          <p:nvPr>
            <p:ph type="body" idx="1"/>
          </p:nvPr>
        </p:nvSpPr>
        <p:spPr bwMode="auto">
          <a:xfrm>
            <a:off x="609600" y="1600206"/>
            <a:ext cx="10972800" cy="4525963"/>
          </a:xfrm>
          <a:prstGeom prst="rect">
            <a:avLst/>
          </a:prstGeom>
          <a:noFill/>
          <a:ln w="9525">
            <a:noFill/>
            <a:miter lim="800000"/>
            <a:headEnd/>
            <a:tailEnd/>
          </a:ln>
        </p:spPr>
        <p:txBody>
          <a:bodyPr vert="horz" wrap="square" lIns="91430" tIns="45714" rIns="91430" bIns="45714"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609600" y="6356490"/>
            <a:ext cx="2844800" cy="365125"/>
          </a:xfrm>
          <a:prstGeom prst="rect">
            <a:avLst/>
          </a:prstGeom>
        </p:spPr>
        <p:txBody>
          <a:bodyPr vert="horz" lIns="91430" tIns="45714" rIns="91430" bIns="45714" rtlCol="0" anchor="ctr"/>
          <a:lstStyle>
            <a:lvl1pPr algn="l">
              <a:defRPr sz="1200">
                <a:solidFill>
                  <a:schemeClr val="tx1">
                    <a:tint val="75000"/>
                  </a:schemeClr>
                </a:solidFill>
              </a:defRPr>
            </a:lvl1pPr>
          </a:lstStyle>
          <a:p>
            <a:pPr>
              <a:defRPr/>
            </a:pPr>
            <a:endParaRPr lang="ja-JP" altLang="en-US"/>
          </a:p>
        </p:txBody>
      </p:sp>
      <p:sp>
        <p:nvSpPr>
          <p:cNvPr id="5" name="フッター プレースホルダ 4"/>
          <p:cNvSpPr>
            <a:spLocks noGrp="1"/>
          </p:cNvSpPr>
          <p:nvPr>
            <p:ph type="ftr" sz="quarter" idx="3"/>
          </p:nvPr>
        </p:nvSpPr>
        <p:spPr>
          <a:xfrm>
            <a:off x="4165600" y="6356490"/>
            <a:ext cx="3860800" cy="365125"/>
          </a:xfrm>
          <a:prstGeom prst="rect">
            <a:avLst/>
          </a:prstGeom>
        </p:spPr>
        <p:txBody>
          <a:bodyPr vert="horz" lIns="91430" tIns="45714" rIns="91430" bIns="45714" rtlCol="0" anchor="ctr"/>
          <a:lstStyle>
            <a:lvl1pPr algn="ctr">
              <a:defRPr sz="1200">
                <a:solidFill>
                  <a:schemeClr val="tx1">
                    <a:tint val="75000"/>
                  </a:schemeClr>
                </a:solidFill>
              </a:defRPr>
            </a:lvl1pPr>
          </a:lstStyle>
          <a:p>
            <a:pPr>
              <a:defRPr/>
            </a:pPr>
            <a:endParaRPr lang="ja-JP" altLang="en-US"/>
          </a:p>
        </p:txBody>
      </p:sp>
      <p:sp>
        <p:nvSpPr>
          <p:cNvPr id="6" name="スライド番号プレースホルダ 5"/>
          <p:cNvSpPr>
            <a:spLocks noGrp="1"/>
          </p:cNvSpPr>
          <p:nvPr>
            <p:ph type="sldNum" sz="quarter" idx="4"/>
          </p:nvPr>
        </p:nvSpPr>
        <p:spPr>
          <a:xfrm>
            <a:off x="8737600" y="6356490"/>
            <a:ext cx="2844800" cy="365125"/>
          </a:xfrm>
          <a:prstGeom prst="rect">
            <a:avLst/>
          </a:prstGeom>
        </p:spPr>
        <p:txBody>
          <a:bodyPr vert="horz" lIns="91430" tIns="45714" rIns="91430" bIns="45714" rtlCol="0" anchor="ctr"/>
          <a:lstStyle>
            <a:lvl1pPr algn="r">
              <a:defRPr sz="1200">
                <a:solidFill>
                  <a:schemeClr val="tx1">
                    <a:tint val="75000"/>
                  </a:schemeClr>
                </a:solidFill>
              </a:defRPr>
            </a:lvl1pPr>
          </a:lstStyle>
          <a:p>
            <a:pPr>
              <a:defRPr/>
            </a:pPr>
            <a:fld id="{1E457E58-6B06-4798-8352-5D5C8AE39DA2}"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123" algn="ctr" rtl="0" fontAlgn="base">
        <a:spcBef>
          <a:spcPct val="0"/>
        </a:spcBef>
        <a:spcAft>
          <a:spcPct val="0"/>
        </a:spcAft>
        <a:defRPr kumimoji="1" sz="4400">
          <a:solidFill>
            <a:schemeClr val="tx1"/>
          </a:solidFill>
          <a:latin typeface="Calibri" pitchFamily="34" charset="0"/>
          <a:ea typeface="ＭＳ Ｐゴシック" charset="-128"/>
        </a:defRPr>
      </a:lvl6pPr>
      <a:lvl7pPr marL="914248" algn="ctr" rtl="0" fontAlgn="base">
        <a:spcBef>
          <a:spcPct val="0"/>
        </a:spcBef>
        <a:spcAft>
          <a:spcPct val="0"/>
        </a:spcAft>
        <a:defRPr kumimoji="1" sz="4400">
          <a:solidFill>
            <a:schemeClr val="tx1"/>
          </a:solidFill>
          <a:latin typeface="Calibri" pitchFamily="34" charset="0"/>
          <a:ea typeface="ＭＳ Ｐゴシック" charset="-128"/>
        </a:defRPr>
      </a:lvl7pPr>
      <a:lvl8pPr marL="1371372" algn="ctr" rtl="0" fontAlgn="base">
        <a:spcBef>
          <a:spcPct val="0"/>
        </a:spcBef>
        <a:spcAft>
          <a:spcPct val="0"/>
        </a:spcAft>
        <a:defRPr kumimoji="1" sz="4400">
          <a:solidFill>
            <a:schemeClr val="tx1"/>
          </a:solidFill>
          <a:latin typeface="Calibri" pitchFamily="34" charset="0"/>
          <a:ea typeface="ＭＳ Ｐゴシック" charset="-128"/>
        </a:defRPr>
      </a:lvl8pPr>
      <a:lvl9pPr marL="1828496"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842" indent="-342842"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825" indent="-285704"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2810" indent="-228562"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599933" indent="-228562"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055" indent="-228562"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181" indent="-228562" algn="l" defTabSz="914248"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304" indent="-228562" algn="l" defTabSz="914248"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428" indent="-228562" algn="l" defTabSz="914248"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554" indent="-228562" algn="l" defTabSz="914248"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248" rtl="0" eaLnBrk="1" latinLnBrk="0" hangingPunct="1">
        <a:defRPr kumimoji="1" sz="1800" kern="1200">
          <a:solidFill>
            <a:schemeClr val="tx1"/>
          </a:solidFill>
          <a:latin typeface="+mn-lt"/>
          <a:ea typeface="+mn-ea"/>
          <a:cs typeface="+mn-cs"/>
        </a:defRPr>
      </a:lvl1pPr>
      <a:lvl2pPr marL="457123" algn="l" defTabSz="914248" rtl="0" eaLnBrk="1" latinLnBrk="0" hangingPunct="1">
        <a:defRPr kumimoji="1" sz="1800" kern="1200">
          <a:solidFill>
            <a:schemeClr val="tx1"/>
          </a:solidFill>
          <a:latin typeface="+mn-lt"/>
          <a:ea typeface="+mn-ea"/>
          <a:cs typeface="+mn-cs"/>
        </a:defRPr>
      </a:lvl2pPr>
      <a:lvl3pPr marL="914248" algn="l" defTabSz="914248" rtl="0" eaLnBrk="1" latinLnBrk="0" hangingPunct="1">
        <a:defRPr kumimoji="1" sz="1800" kern="1200">
          <a:solidFill>
            <a:schemeClr val="tx1"/>
          </a:solidFill>
          <a:latin typeface="+mn-lt"/>
          <a:ea typeface="+mn-ea"/>
          <a:cs typeface="+mn-cs"/>
        </a:defRPr>
      </a:lvl3pPr>
      <a:lvl4pPr marL="1371372" algn="l" defTabSz="914248" rtl="0" eaLnBrk="1" latinLnBrk="0" hangingPunct="1">
        <a:defRPr kumimoji="1" sz="1800" kern="1200">
          <a:solidFill>
            <a:schemeClr val="tx1"/>
          </a:solidFill>
          <a:latin typeface="+mn-lt"/>
          <a:ea typeface="+mn-ea"/>
          <a:cs typeface="+mn-cs"/>
        </a:defRPr>
      </a:lvl4pPr>
      <a:lvl5pPr marL="1828496" algn="l" defTabSz="914248" rtl="0" eaLnBrk="1" latinLnBrk="0" hangingPunct="1">
        <a:defRPr kumimoji="1" sz="1800" kern="1200">
          <a:solidFill>
            <a:schemeClr val="tx1"/>
          </a:solidFill>
          <a:latin typeface="+mn-lt"/>
          <a:ea typeface="+mn-ea"/>
          <a:cs typeface="+mn-cs"/>
        </a:defRPr>
      </a:lvl5pPr>
      <a:lvl6pPr marL="2285619" algn="l" defTabSz="914248" rtl="0" eaLnBrk="1" latinLnBrk="0" hangingPunct="1">
        <a:defRPr kumimoji="1" sz="1800" kern="1200">
          <a:solidFill>
            <a:schemeClr val="tx1"/>
          </a:solidFill>
          <a:latin typeface="+mn-lt"/>
          <a:ea typeface="+mn-ea"/>
          <a:cs typeface="+mn-cs"/>
        </a:defRPr>
      </a:lvl6pPr>
      <a:lvl7pPr marL="2742742" algn="l" defTabSz="914248" rtl="0" eaLnBrk="1" latinLnBrk="0" hangingPunct="1">
        <a:defRPr kumimoji="1" sz="1800" kern="1200">
          <a:solidFill>
            <a:schemeClr val="tx1"/>
          </a:solidFill>
          <a:latin typeface="+mn-lt"/>
          <a:ea typeface="+mn-ea"/>
          <a:cs typeface="+mn-cs"/>
        </a:defRPr>
      </a:lvl7pPr>
      <a:lvl8pPr marL="3199867" algn="l" defTabSz="914248" rtl="0" eaLnBrk="1" latinLnBrk="0" hangingPunct="1">
        <a:defRPr kumimoji="1" sz="1800" kern="1200">
          <a:solidFill>
            <a:schemeClr val="tx1"/>
          </a:solidFill>
          <a:latin typeface="+mn-lt"/>
          <a:ea typeface="+mn-ea"/>
          <a:cs typeface="+mn-cs"/>
        </a:defRPr>
      </a:lvl8pPr>
      <a:lvl9pPr marL="3656991" algn="l" defTabSz="914248"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53438">
              <a:schemeClr val="bg1"/>
            </a:gs>
            <a:gs pos="0">
              <a:schemeClr val="accent2">
                <a:lumMod val="60000"/>
                <a:lumOff val="40000"/>
              </a:schemeClr>
            </a:gs>
            <a:gs pos="21000">
              <a:schemeClr val="bg1"/>
            </a:gs>
            <a:gs pos="79000">
              <a:schemeClr val="accent6">
                <a:lumMod val="40000"/>
                <a:lumOff val="60000"/>
              </a:schemeClr>
            </a:gs>
            <a:gs pos="95000">
              <a:schemeClr val="bg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15362" name="タイトル プレースホルダ 1"/>
          <p:cNvSpPr>
            <a:spLocks noGrp="1"/>
          </p:cNvSpPr>
          <p:nvPr>
            <p:ph type="title"/>
          </p:nvPr>
        </p:nvSpPr>
        <p:spPr bwMode="auto">
          <a:xfrm>
            <a:off x="609600" y="274639"/>
            <a:ext cx="10972800" cy="1143000"/>
          </a:xfrm>
          <a:prstGeom prst="rect">
            <a:avLst/>
          </a:prstGeom>
          <a:noFill/>
          <a:ln w="9525">
            <a:noFill/>
            <a:miter lim="800000"/>
            <a:headEnd/>
            <a:tailEnd/>
          </a:ln>
        </p:spPr>
        <p:txBody>
          <a:bodyPr vert="horz" wrap="square" lIns="91430" tIns="45714" rIns="91430" bIns="45714" numCol="1" anchor="ctr" anchorCtr="0" compatLnSpc="1">
            <a:prstTxWarp prst="textNoShape">
              <a:avLst/>
            </a:prstTxWarp>
          </a:bodyPr>
          <a:lstStyle/>
          <a:p>
            <a:pPr lvl="0"/>
            <a:r>
              <a:rPr lang="ja-JP" altLang="en-US"/>
              <a:t>マスタ タイトルの書式設定</a:t>
            </a:r>
          </a:p>
        </p:txBody>
      </p:sp>
      <p:sp>
        <p:nvSpPr>
          <p:cNvPr id="15363" name="テキスト プレースホルダ 2"/>
          <p:cNvSpPr>
            <a:spLocks noGrp="1"/>
          </p:cNvSpPr>
          <p:nvPr>
            <p:ph type="body" idx="1"/>
          </p:nvPr>
        </p:nvSpPr>
        <p:spPr bwMode="auto">
          <a:xfrm>
            <a:off x="609600" y="1600206"/>
            <a:ext cx="10972800" cy="4525963"/>
          </a:xfrm>
          <a:prstGeom prst="rect">
            <a:avLst/>
          </a:prstGeom>
          <a:noFill/>
          <a:ln w="9525">
            <a:noFill/>
            <a:miter lim="800000"/>
            <a:headEnd/>
            <a:tailEnd/>
          </a:ln>
        </p:spPr>
        <p:txBody>
          <a:bodyPr vert="horz" wrap="square" lIns="91430" tIns="45714" rIns="91430" bIns="45714"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609600" y="6356490"/>
            <a:ext cx="2844800" cy="365125"/>
          </a:xfrm>
          <a:prstGeom prst="rect">
            <a:avLst/>
          </a:prstGeom>
        </p:spPr>
        <p:txBody>
          <a:bodyPr vert="horz" lIns="91430" tIns="45714" rIns="91430" bIns="45714" rtlCol="0" anchor="ctr"/>
          <a:lstStyle>
            <a:lvl1pPr algn="l">
              <a:defRPr sz="1200">
                <a:solidFill>
                  <a:schemeClr val="tx1">
                    <a:tint val="75000"/>
                  </a:schemeClr>
                </a:solidFill>
              </a:defRPr>
            </a:lvl1pPr>
          </a:lstStyle>
          <a:p>
            <a:pPr>
              <a:defRPr/>
            </a:pPr>
            <a:endParaRPr lang="ja-JP" altLang="en-US"/>
          </a:p>
        </p:txBody>
      </p:sp>
      <p:sp>
        <p:nvSpPr>
          <p:cNvPr id="5" name="フッター プレースホルダ 4"/>
          <p:cNvSpPr>
            <a:spLocks noGrp="1"/>
          </p:cNvSpPr>
          <p:nvPr>
            <p:ph type="ftr" sz="quarter" idx="3"/>
          </p:nvPr>
        </p:nvSpPr>
        <p:spPr>
          <a:xfrm>
            <a:off x="4165600" y="6356490"/>
            <a:ext cx="3860800" cy="365125"/>
          </a:xfrm>
          <a:prstGeom prst="rect">
            <a:avLst/>
          </a:prstGeom>
        </p:spPr>
        <p:txBody>
          <a:bodyPr vert="horz" lIns="91430" tIns="45714" rIns="91430" bIns="45714" rtlCol="0" anchor="ctr"/>
          <a:lstStyle>
            <a:lvl1pPr algn="ctr">
              <a:defRPr sz="1200">
                <a:solidFill>
                  <a:schemeClr val="tx1">
                    <a:tint val="75000"/>
                  </a:schemeClr>
                </a:solidFill>
              </a:defRPr>
            </a:lvl1pPr>
          </a:lstStyle>
          <a:p>
            <a:pPr>
              <a:defRPr/>
            </a:pPr>
            <a:endParaRPr lang="ja-JP" altLang="en-US"/>
          </a:p>
        </p:txBody>
      </p:sp>
      <p:sp>
        <p:nvSpPr>
          <p:cNvPr id="6" name="スライド番号プレースホルダ 5"/>
          <p:cNvSpPr>
            <a:spLocks noGrp="1"/>
          </p:cNvSpPr>
          <p:nvPr>
            <p:ph type="sldNum" sz="quarter" idx="4"/>
          </p:nvPr>
        </p:nvSpPr>
        <p:spPr>
          <a:xfrm>
            <a:off x="8737600" y="6356490"/>
            <a:ext cx="2844800" cy="365125"/>
          </a:xfrm>
          <a:prstGeom prst="rect">
            <a:avLst/>
          </a:prstGeom>
        </p:spPr>
        <p:txBody>
          <a:bodyPr vert="horz" lIns="91430" tIns="45714" rIns="91430" bIns="45714" rtlCol="0" anchor="ctr"/>
          <a:lstStyle>
            <a:lvl1pPr algn="r">
              <a:defRPr sz="1200">
                <a:solidFill>
                  <a:schemeClr val="tx1">
                    <a:tint val="75000"/>
                  </a:schemeClr>
                </a:solidFill>
              </a:defRPr>
            </a:lvl1pPr>
          </a:lstStyle>
          <a:p>
            <a:pPr>
              <a:defRPr/>
            </a:pPr>
            <a:fld id="{6FC928DA-FA54-417E-A97F-36F482F18555}"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123" algn="ctr" rtl="0" fontAlgn="base">
        <a:spcBef>
          <a:spcPct val="0"/>
        </a:spcBef>
        <a:spcAft>
          <a:spcPct val="0"/>
        </a:spcAft>
        <a:defRPr kumimoji="1" sz="4400">
          <a:solidFill>
            <a:schemeClr val="tx1"/>
          </a:solidFill>
          <a:latin typeface="Calibri" pitchFamily="34" charset="0"/>
          <a:ea typeface="ＭＳ Ｐゴシック" charset="-128"/>
        </a:defRPr>
      </a:lvl6pPr>
      <a:lvl7pPr marL="914248" algn="ctr" rtl="0" fontAlgn="base">
        <a:spcBef>
          <a:spcPct val="0"/>
        </a:spcBef>
        <a:spcAft>
          <a:spcPct val="0"/>
        </a:spcAft>
        <a:defRPr kumimoji="1" sz="4400">
          <a:solidFill>
            <a:schemeClr val="tx1"/>
          </a:solidFill>
          <a:latin typeface="Calibri" pitchFamily="34" charset="0"/>
          <a:ea typeface="ＭＳ Ｐゴシック" charset="-128"/>
        </a:defRPr>
      </a:lvl7pPr>
      <a:lvl8pPr marL="1371372" algn="ctr" rtl="0" fontAlgn="base">
        <a:spcBef>
          <a:spcPct val="0"/>
        </a:spcBef>
        <a:spcAft>
          <a:spcPct val="0"/>
        </a:spcAft>
        <a:defRPr kumimoji="1" sz="4400">
          <a:solidFill>
            <a:schemeClr val="tx1"/>
          </a:solidFill>
          <a:latin typeface="Calibri" pitchFamily="34" charset="0"/>
          <a:ea typeface="ＭＳ Ｐゴシック" charset="-128"/>
        </a:defRPr>
      </a:lvl8pPr>
      <a:lvl9pPr marL="1828496"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842" indent="-342842"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825" indent="-285704"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2810" indent="-228562"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599933" indent="-228562"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055" indent="-228562"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181" indent="-228562" algn="l" defTabSz="914248"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304" indent="-228562" algn="l" defTabSz="914248"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428" indent="-228562" algn="l" defTabSz="914248"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554" indent="-228562" algn="l" defTabSz="914248"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248" rtl="0" eaLnBrk="1" latinLnBrk="0" hangingPunct="1">
        <a:defRPr kumimoji="1" sz="1800" kern="1200">
          <a:solidFill>
            <a:schemeClr val="tx1"/>
          </a:solidFill>
          <a:latin typeface="+mn-lt"/>
          <a:ea typeface="+mn-ea"/>
          <a:cs typeface="+mn-cs"/>
        </a:defRPr>
      </a:lvl1pPr>
      <a:lvl2pPr marL="457123" algn="l" defTabSz="914248" rtl="0" eaLnBrk="1" latinLnBrk="0" hangingPunct="1">
        <a:defRPr kumimoji="1" sz="1800" kern="1200">
          <a:solidFill>
            <a:schemeClr val="tx1"/>
          </a:solidFill>
          <a:latin typeface="+mn-lt"/>
          <a:ea typeface="+mn-ea"/>
          <a:cs typeface="+mn-cs"/>
        </a:defRPr>
      </a:lvl2pPr>
      <a:lvl3pPr marL="914248" algn="l" defTabSz="914248" rtl="0" eaLnBrk="1" latinLnBrk="0" hangingPunct="1">
        <a:defRPr kumimoji="1" sz="1800" kern="1200">
          <a:solidFill>
            <a:schemeClr val="tx1"/>
          </a:solidFill>
          <a:latin typeface="+mn-lt"/>
          <a:ea typeface="+mn-ea"/>
          <a:cs typeface="+mn-cs"/>
        </a:defRPr>
      </a:lvl3pPr>
      <a:lvl4pPr marL="1371372" algn="l" defTabSz="914248" rtl="0" eaLnBrk="1" latinLnBrk="0" hangingPunct="1">
        <a:defRPr kumimoji="1" sz="1800" kern="1200">
          <a:solidFill>
            <a:schemeClr val="tx1"/>
          </a:solidFill>
          <a:latin typeface="+mn-lt"/>
          <a:ea typeface="+mn-ea"/>
          <a:cs typeface="+mn-cs"/>
        </a:defRPr>
      </a:lvl4pPr>
      <a:lvl5pPr marL="1828496" algn="l" defTabSz="914248" rtl="0" eaLnBrk="1" latinLnBrk="0" hangingPunct="1">
        <a:defRPr kumimoji="1" sz="1800" kern="1200">
          <a:solidFill>
            <a:schemeClr val="tx1"/>
          </a:solidFill>
          <a:latin typeface="+mn-lt"/>
          <a:ea typeface="+mn-ea"/>
          <a:cs typeface="+mn-cs"/>
        </a:defRPr>
      </a:lvl5pPr>
      <a:lvl6pPr marL="2285619" algn="l" defTabSz="914248" rtl="0" eaLnBrk="1" latinLnBrk="0" hangingPunct="1">
        <a:defRPr kumimoji="1" sz="1800" kern="1200">
          <a:solidFill>
            <a:schemeClr val="tx1"/>
          </a:solidFill>
          <a:latin typeface="+mn-lt"/>
          <a:ea typeface="+mn-ea"/>
          <a:cs typeface="+mn-cs"/>
        </a:defRPr>
      </a:lvl6pPr>
      <a:lvl7pPr marL="2742742" algn="l" defTabSz="914248" rtl="0" eaLnBrk="1" latinLnBrk="0" hangingPunct="1">
        <a:defRPr kumimoji="1" sz="1800" kern="1200">
          <a:solidFill>
            <a:schemeClr val="tx1"/>
          </a:solidFill>
          <a:latin typeface="+mn-lt"/>
          <a:ea typeface="+mn-ea"/>
          <a:cs typeface="+mn-cs"/>
        </a:defRPr>
      </a:lvl7pPr>
      <a:lvl8pPr marL="3199867" algn="l" defTabSz="914248" rtl="0" eaLnBrk="1" latinLnBrk="0" hangingPunct="1">
        <a:defRPr kumimoji="1" sz="1800" kern="1200">
          <a:solidFill>
            <a:schemeClr val="tx1"/>
          </a:solidFill>
          <a:latin typeface="+mn-lt"/>
          <a:ea typeface="+mn-ea"/>
          <a:cs typeface="+mn-cs"/>
        </a:defRPr>
      </a:lvl8pPr>
      <a:lvl9pPr marL="3656991" algn="l" defTabSz="914248"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53438">
              <a:schemeClr val="bg1"/>
            </a:gs>
            <a:gs pos="0">
              <a:schemeClr val="accent2">
                <a:lumMod val="60000"/>
                <a:lumOff val="40000"/>
              </a:schemeClr>
            </a:gs>
            <a:gs pos="21000">
              <a:schemeClr val="bg1"/>
            </a:gs>
            <a:gs pos="79000">
              <a:schemeClr val="accent6">
                <a:lumMod val="40000"/>
                <a:lumOff val="60000"/>
              </a:schemeClr>
            </a:gs>
            <a:gs pos="95000">
              <a:schemeClr val="bg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14338" name="タイトル プレースホルダ 1"/>
          <p:cNvSpPr>
            <a:spLocks noGrp="1"/>
          </p:cNvSpPr>
          <p:nvPr>
            <p:ph type="title"/>
          </p:nvPr>
        </p:nvSpPr>
        <p:spPr bwMode="auto">
          <a:xfrm>
            <a:off x="609604" y="274639"/>
            <a:ext cx="10972800" cy="1143000"/>
          </a:xfrm>
          <a:prstGeom prst="rect">
            <a:avLst/>
          </a:prstGeom>
          <a:noFill/>
          <a:ln w="9525">
            <a:noFill/>
            <a:miter lim="800000"/>
            <a:headEnd/>
            <a:tailEnd/>
          </a:ln>
        </p:spPr>
        <p:txBody>
          <a:bodyPr vert="horz" wrap="square" lIns="91430" tIns="45714" rIns="91430" bIns="45714" numCol="1" anchor="ctr" anchorCtr="0" compatLnSpc="1">
            <a:prstTxWarp prst="textNoShape">
              <a:avLst/>
            </a:prstTxWarp>
          </a:bodyPr>
          <a:lstStyle/>
          <a:p>
            <a:pPr lvl="0"/>
            <a:r>
              <a:rPr lang="ja-JP" altLang="en-US"/>
              <a:t>マスタ タイトルの書式設定</a:t>
            </a:r>
          </a:p>
        </p:txBody>
      </p:sp>
      <p:sp>
        <p:nvSpPr>
          <p:cNvPr id="14339" name="テキスト プレースホルダ 2"/>
          <p:cNvSpPr>
            <a:spLocks noGrp="1"/>
          </p:cNvSpPr>
          <p:nvPr>
            <p:ph type="body" idx="1"/>
          </p:nvPr>
        </p:nvSpPr>
        <p:spPr bwMode="auto">
          <a:xfrm>
            <a:off x="609604" y="1600216"/>
            <a:ext cx="10972800" cy="4525963"/>
          </a:xfrm>
          <a:prstGeom prst="rect">
            <a:avLst/>
          </a:prstGeom>
          <a:noFill/>
          <a:ln w="9525">
            <a:noFill/>
            <a:miter lim="800000"/>
            <a:headEnd/>
            <a:tailEnd/>
          </a:ln>
        </p:spPr>
        <p:txBody>
          <a:bodyPr vert="horz" wrap="square" lIns="91430" tIns="45714" rIns="91430" bIns="45714"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609600" y="6356474"/>
            <a:ext cx="2844800" cy="365125"/>
          </a:xfrm>
          <a:prstGeom prst="rect">
            <a:avLst/>
          </a:prstGeom>
        </p:spPr>
        <p:txBody>
          <a:bodyPr vert="horz" lIns="91430" tIns="45714" rIns="91430" bIns="45714" rtlCol="0" anchor="ctr"/>
          <a:lstStyle>
            <a:lvl1pPr algn="l">
              <a:defRPr sz="1200">
                <a:solidFill>
                  <a:schemeClr val="tx1">
                    <a:tint val="75000"/>
                  </a:schemeClr>
                </a:solidFill>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4165604" y="6356474"/>
            <a:ext cx="3860800" cy="365125"/>
          </a:xfrm>
          <a:prstGeom prst="rect">
            <a:avLst/>
          </a:prstGeom>
        </p:spPr>
        <p:txBody>
          <a:bodyPr vert="horz" lIns="91430" tIns="45714" rIns="91430" bIns="45714" rtlCol="0" anchor="ctr"/>
          <a:lstStyle>
            <a:lvl1pPr algn="ctr">
              <a:defRPr sz="1200">
                <a:solidFill>
                  <a:schemeClr val="tx1">
                    <a:tint val="75000"/>
                  </a:schemeClr>
                </a:solidFill>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9375135" y="6525405"/>
            <a:ext cx="2844800" cy="365125"/>
          </a:xfrm>
          <a:prstGeom prst="rect">
            <a:avLst/>
          </a:prstGeom>
        </p:spPr>
        <p:txBody>
          <a:bodyPr vert="horz" lIns="91430" tIns="45714" rIns="91430" bIns="45714" rtlCol="0" anchor="ctr"/>
          <a:lstStyle>
            <a:lvl1pPr algn="r">
              <a:defRPr sz="1200">
                <a:solidFill>
                  <a:srgbClr val="002060"/>
                </a:solidFill>
              </a:defRPr>
            </a:lvl1pPr>
          </a:lstStyle>
          <a:p>
            <a:pPr>
              <a:defRPr/>
            </a:pPr>
            <a:fld id="{1E457E58-6B06-4798-8352-5D5C8AE39DA2}" type="slidenum">
              <a:rPr lang="ja-JP" altLang="en-US" smtClean="0"/>
              <a:pPr>
                <a:defRPr/>
              </a:pPr>
              <a:t>‹#›</a:t>
            </a:fld>
            <a:endParaRPr lang="ja-JP" altLang="en-US"/>
          </a:p>
        </p:txBody>
      </p:sp>
    </p:spTree>
    <p:extLst>
      <p:ext uri="{BB962C8B-B14F-4D97-AF65-F5344CB8AC3E}">
        <p14:creationId xmlns:p14="http://schemas.microsoft.com/office/powerpoint/2010/main" val="1419438835"/>
      </p:ext>
    </p:extLst>
  </p:cSld>
  <p:clrMap bg1="lt1" tx1="dk1" bg2="lt2" tx2="dk2" accent1="accent1" accent2="accent2" accent3="accent3" accent4="accent4" accent5="accent5" accent6="accent6" hlink="hlink" folHlink="folHlink"/>
  <p:sldLayoutIdLst>
    <p:sldLayoutId id="2147484444" r:id="rId1"/>
    <p:sldLayoutId id="2147484445" r:id="rId2"/>
    <p:sldLayoutId id="2147484446" r:id="rId3"/>
    <p:sldLayoutId id="2147484447" r:id="rId4"/>
    <p:sldLayoutId id="2147484448" r:id="rId5"/>
    <p:sldLayoutId id="2147484449" r:id="rId6"/>
    <p:sldLayoutId id="2147484450" r:id="rId7"/>
    <p:sldLayoutId id="2147484451" r:id="rId8"/>
    <p:sldLayoutId id="2147484452" r:id="rId9"/>
    <p:sldLayoutId id="2147484453" r:id="rId10"/>
    <p:sldLayoutId id="2147484454" r:id="rId11"/>
    <p:sldLayoutId id="2147484455" r:id="rId12"/>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123" algn="ctr" rtl="0" fontAlgn="base">
        <a:spcBef>
          <a:spcPct val="0"/>
        </a:spcBef>
        <a:spcAft>
          <a:spcPct val="0"/>
        </a:spcAft>
        <a:defRPr kumimoji="1" sz="4400">
          <a:solidFill>
            <a:schemeClr val="tx1"/>
          </a:solidFill>
          <a:latin typeface="Calibri" pitchFamily="34" charset="0"/>
          <a:ea typeface="ＭＳ Ｐゴシック" charset="-128"/>
        </a:defRPr>
      </a:lvl6pPr>
      <a:lvl7pPr marL="914248" algn="ctr" rtl="0" fontAlgn="base">
        <a:spcBef>
          <a:spcPct val="0"/>
        </a:spcBef>
        <a:spcAft>
          <a:spcPct val="0"/>
        </a:spcAft>
        <a:defRPr kumimoji="1" sz="4400">
          <a:solidFill>
            <a:schemeClr val="tx1"/>
          </a:solidFill>
          <a:latin typeface="Calibri" pitchFamily="34" charset="0"/>
          <a:ea typeface="ＭＳ Ｐゴシック" charset="-128"/>
        </a:defRPr>
      </a:lvl7pPr>
      <a:lvl8pPr marL="1371372" algn="ctr" rtl="0" fontAlgn="base">
        <a:spcBef>
          <a:spcPct val="0"/>
        </a:spcBef>
        <a:spcAft>
          <a:spcPct val="0"/>
        </a:spcAft>
        <a:defRPr kumimoji="1" sz="4400">
          <a:solidFill>
            <a:schemeClr val="tx1"/>
          </a:solidFill>
          <a:latin typeface="Calibri" pitchFamily="34" charset="0"/>
          <a:ea typeface="ＭＳ Ｐゴシック" charset="-128"/>
        </a:defRPr>
      </a:lvl8pPr>
      <a:lvl9pPr marL="1828496"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842" indent="-342842"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825" indent="-285704"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2810" indent="-228562"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599933" indent="-228562"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055" indent="-228562"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181" indent="-228562" algn="l" defTabSz="914248"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304" indent="-228562" algn="l" defTabSz="914248"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428" indent="-228562" algn="l" defTabSz="914248"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554" indent="-228562" algn="l" defTabSz="914248"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248" rtl="0" eaLnBrk="1" latinLnBrk="0" hangingPunct="1">
        <a:defRPr kumimoji="1" sz="1800" kern="1200">
          <a:solidFill>
            <a:schemeClr val="tx1"/>
          </a:solidFill>
          <a:latin typeface="+mn-lt"/>
          <a:ea typeface="+mn-ea"/>
          <a:cs typeface="+mn-cs"/>
        </a:defRPr>
      </a:lvl1pPr>
      <a:lvl2pPr marL="457123" algn="l" defTabSz="914248" rtl="0" eaLnBrk="1" latinLnBrk="0" hangingPunct="1">
        <a:defRPr kumimoji="1" sz="1800" kern="1200">
          <a:solidFill>
            <a:schemeClr val="tx1"/>
          </a:solidFill>
          <a:latin typeface="+mn-lt"/>
          <a:ea typeface="+mn-ea"/>
          <a:cs typeface="+mn-cs"/>
        </a:defRPr>
      </a:lvl2pPr>
      <a:lvl3pPr marL="914248" algn="l" defTabSz="914248" rtl="0" eaLnBrk="1" latinLnBrk="0" hangingPunct="1">
        <a:defRPr kumimoji="1" sz="1800" kern="1200">
          <a:solidFill>
            <a:schemeClr val="tx1"/>
          </a:solidFill>
          <a:latin typeface="+mn-lt"/>
          <a:ea typeface="+mn-ea"/>
          <a:cs typeface="+mn-cs"/>
        </a:defRPr>
      </a:lvl3pPr>
      <a:lvl4pPr marL="1371372" algn="l" defTabSz="914248" rtl="0" eaLnBrk="1" latinLnBrk="0" hangingPunct="1">
        <a:defRPr kumimoji="1" sz="1800" kern="1200">
          <a:solidFill>
            <a:schemeClr val="tx1"/>
          </a:solidFill>
          <a:latin typeface="+mn-lt"/>
          <a:ea typeface="+mn-ea"/>
          <a:cs typeface="+mn-cs"/>
        </a:defRPr>
      </a:lvl4pPr>
      <a:lvl5pPr marL="1828496" algn="l" defTabSz="914248" rtl="0" eaLnBrk="1" latinLnBrk="0" hangingPunct="1">
        <a:defRPr kumimoji="1" sz="1800" kern="1200">
          <a:solidFill>
            <a:schemeClr val="tx1"/>
          </a:solidFill>
          <a:latin typeface="+mn-lt"/>
          <a:ea typeface="+mn-ea"/>
          <a:cs typeface="+mn-cs"/>
        </a:defRPr>
      </a:lvl5pPr>
      <a:lvl6pPr marL="2285619" algn="l" defTabSz="914248" rtl="0" eaLnBrk="1" latinLnBrk="0" hangingPunct="1">
        <a:defRPr kumimoji="1" sz="1800" kern="1200">
          <a:solidFill>
            <a:schemeClr val="tx1"/>
          </a:solidFill>
          <a:latin typeface="+mn-lt"/>
          <a:ea typeface="+mn-ea"/>
          <a:cs typeface="+mn-cs"/>
        </a:defRPr>
      </a:lvl6pPr>
      <a:lvl7pPr marL="2742742" algn="l" defTabSz="914248" rtl="0" eaLnBrk="1" latinLnBrk="0" hangingPunct="1">
        <a:defRPr kumimoji="1" sz="1800" kern="1200">
          <a:solidFill>
            <a:schemeClr val="tx1"/>
          </a:solidFill>
          <a:latin typeface="+mn-lt"/>
          <a:ea typeface="+mn-ea"/>
          <a:cs typeface="+mn-cs"/>
        </a:defRPr>
      </a:lvl7pPr>
      <a:lvl8pPr marL="3199867" algn="l" defTabSz="914248" rtl="0" eaLnBrk="1" latinLnBrk="0" hangingPunct="1">
        <a:defRPr kumimoji="1" sz="1800" kern="1200">
          <a:solidFill>
            <a:schemeClr val="tx1"/>
          </a:solidFill>
          <a:latin typeface="+mn-lt"/>
          <a:ea typeface="+mn-ea"/>
          <a:cs typeface="+mn-cs"/>
        </a:defRPr>
      </a:lvl8pPr>
      <a:lvl9pPr marL="3656991" algn="l" defTabSz="914248"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53438">
              <a:schemeClr val="bg1"/>
            </a:gs>
            <a:gs pos="0">
              <a:schemeClr val="accent2">
                <a:lumMod val="60000"/>
                <a:lumOff val="40000"/>
              </a:schemeClr>
            </a:gs>
            <a:gs pos="21000">
              <a:schemeClr val="bg1"/>
            </a:gs>
            <a:gs pos="79000">
              <a:schemeClr val="accent6">
                <a:lumMod val="40000"/>
                <a:lumOff val="60000"/>
              </a:schemeClr>
            </a:gs>
            <a:gs pos="95000">
              <a:schemeClr val="bg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14338" name="タイトル プレースホルダ 1"/>
          <p:cNvSpPr>
            <a:spLocks noGrp="1"/>
          </p:cNvSpPr>
          <p:nvPr>
            <p:ph type="title"/>
          </p:nvPr>
        </p:nvSpPr>
        <p:spPr bwMode="auto">
          <a:xfrm>
            <a:off x="609604" y="274639"/>
            <a:ext cx="10972800" cy="1143000"/>
          </a:xfrm>
          <a:prstGeom prst="rect">
            <a:avLst/>
          </a:prstGeom>
          <a:noFill/>
          <a:ln w="9525">
            <a:noFill/>
            <a:miter lim="800000"/>
            <a:headEnd/>
            <a:tailEnd/>
          </a:ln>
        </p:spPr>
        <p:txBody>
          <a:bodyPr vert="horz" wrap="square" lIns="91430" tIns="45714" rIns="91430" bIns="45714" numCol="1" anchor="ctr" anchorCtr="0" compatLnSpc="1">
            <a:prstTxWarp prst="textNoShape">
              <a:avLst/>
            </a:prstTxWarp>
          </a:bodyPr>
          <a:lstStyle/>
          <a:p>
            <a:pPr lvl="0"/>
            <a:r>
              <a:rPr lang="ja-JP" altLang="en-US"/>
              <a:t>マスタ タイトルの書式設定</a:t>
            </a:r>
          </a:p>
        </p:txBody>
      </p:sp>
      <p:sp>
        <p:nvSpPr>
          <p:cNvPr id="14339" name="テキスト プレースホルダ 2"/>
          <p:cNvSpPr>
            <a:spLocks noGrp="1"/>
          </p:cNvSpPr>
          <p:nvPr>
            <p:ph type="body" idx="1"/>
          </p:nvPr>
        </p:nvSpPr>
        <p:spPr bwMode="auto">
          <a:xfrm>
            <a:off x="609604" y="1600216"/>
            <a:ext cx="10972800" cy="4525963"/>
          </a:xfrm>
          <a:prstGeom prst="rect">
            <a:avLst/>
          </a:prstGeom>
          <a:noFill/>
          <a:ln w="9525">
            <a:noFill/>
            <a:miter lim="800000"/>
            <a:headEnd/>
            <a:tailEnd/>
          </a:ln>
        </p:spPr>
        <p:txBody>
          <a:bodyPr vert="horz" wrap="square" lIns="91430" tIns="45714" rIns="91430" bIns="45714"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609600" y="6356470"/>
            <a:ext cx="2844800" cy="365125"/>
          </a:xfrm>
          <a:prstGeom prst="rect">
            <a:avLst/>
          </a:prstGeom>
        </p:spPr>
        <p:txBody>
          <a:bodyPr vert="horz" lIns="91430" tIns="45714" rIns="91430" bIns="45714" rtlCol="0" anchor="ctr"/>
          <a:lstStyle>
            <a:lvl1pPr algn="l">
              <a:defRPr sz="1200">
                <a:solidFill>
                  <a:schemeClr val="tx1">
                    <a:tint val="75000"/>
                  </a:schemeClr>
                </a:solidFill>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4165604" y="6356470"/>
            <a:ext cx="3860800" cy="365125"/>
          </a:xfrm>
          <a:prstGeom prst="rect">
            <a:avLst/>
          </a:prstGeom>
        </p:spPr>
        <p:txBody>
          <a:bodyPr vert="horz" lIns="91430" tIns="45714" rIns="91430" bIns="45714" rtlCol="0" anchor="ctr"/>
          <a:lstStyle>
            <a:lvl1pPr algn="ctr">
              <a:defRPr sz="1200">
                <a:solidFill>
                  <a:schemeClr val="tx1">
                    <a:tint val="75000"/>
                  </a:schemeClr>
                </a:solidFill>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9375135" y="6525401"/>
            <a:ext cx="2844800" cy="365125"/>
          </a:xfrm>
          <a:prstGeom prst="rect">
            <a:avLst/>
          </a:prstGeom>
        </p:spPr>
        <p:txBody>
          <a:bodyPr vert="horz" lIns="91430" tIns="45714" rIns="91430" bIns="45714" rtlCol="0" anchor="ctr"/>
          <a:lstStyle>
            <a:lvl1pPr algn="r">
              <a:defRPr sz="1200">
                <a:solidFill>
                  <a:srgbClr val="002060"/>
                </a:solidFill>
              </a:defRPr>
            </a:lvl1pPr>
          </a:lstStyle>
          <a:p>
            <a:pPr>
              <a:defRPr/>
            </a:pPr>
            <a:fld id="{1E457E58-6B06-4798-8352-5D5C8AE39DA2}" type="slidenum">
              <a:rPr lang="ja-JP" altLang="en-US" smtClean="0"/>
              <a:pPr>
                <a:defRPr/>
              </a:pPr>
              <a:t>‹#›</a:t>
            </a:fld>
            <a:endParaRPr lang="ja-JP" altLang="en-US"/>
          </a:p>
        </p:txBody>
      </p:sp>
    </p:spTree>
    <p:extLst>
      <p:ext uri="{BB962C8B-B14F-4D97-AF65-F5344CB8AC3E}">
        <p14:creationId xmlns:p14="http://schemas.microsoft.com/office/powerpoint/2010/main" val="577917687"/>
      </p:ext>
    </p:extLst>
  </p:cSld>
  <p:clrMap bg1="lt1" tx1="dk1" bg2="lt2" tx2="dk2" accent1="accent1" accent2="accent2" accent3="accent3" accent4="accent4" accent5="accent5" accent6="accent6" hlink="hlink" folHlink="folHlink"/>
  <p:sldLayoutIdLst>
    <p:sldLayoutId id="2147484699" r:id="rId1"/>
    <p:sldLayoutId id="2147484700" r:id="rId2"/>
    <p:sldLayoutId id="2147484701" r:id="rId3"/>
    <p:sldLayoutId id="2147484702" r:id="rId4"/>
    <p:sldLayoutId id="2147484703" r:id="rId5"/>
    <p:sldLayoutId id="2147484704" r:id="rId6"/>
    <p:sldLayoutId id="2147484705" r:id="rId7"/>
    <p:sldLayoutId id="2147484706" r:id="rId8"/>
    <p:sldLayoutId id="2147484707" r:id="rId9"/>
    <p:sldLayoutId id="2147484708" r:id="rId10"/>
    <p:sldLayoutId id="2147484709" r:id="rId11"/>
    <p:sldLayoutId id="2147484710" r:id="rId12"/>
    <p:sldLayoutId id="2147484711" r:id="rId13"/>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123" algn="ctr" rtl="0" fontAlgn="base">
        <a:spcBef>
          <a:spcPct val="0"/>
        </a:spcBef>
        <a:spcAft>
          <a:spcPct val="0"/>
        </a:spcAft>
        <a:defRPr kumimoji="1" sz="4400">
          <a:solidFill>
            <a:schemeClr val="tx1"/>
          </a:solidFill>
          <a:latin typeface="Calibri" pitchFamily="34" charset="0"/>
          <a:ea typeface="ＭＳ Ｐゴシック" charset="-128"/>
        </a:defRPr>
      </a:lvl6pPr>
      <a:lvl7pPr marL="914248" algn="ctr" rtl="0" fontAlgn="base">
        <a:spcBef>
          <a:spcPct val="0"/>
        </a:spcBef>
        <a:spcAft>
          <a:spcPct val="0"/>
        </a:spcAft>
        <a:defRPr kumimoji="1" sz="4400">
          <a:solidFill>
            <a:schemeClr val="tx1"/>
          </a:solidFill>
          <a:latin typeface="Calibri" pitchFamily="34" charset="0"/>
          <a:ea typeface="ＭＳ Ｐゴシック" charset="-128"/>
        </a:defRPr>
      </a:lvl7pPr>
      <a:lvl8pPr marL="1371372" algn="ctr" rtl="0" fontAlgn="base">
        <a:spcBef>
          <a:spcPct val="0"/>
        </a:spcBef>
        <a:spcAft>
          <a:spcPct val="0"/>
        </a:spcAft>
        <a:defRPr kumimoji="1" sz="4400">
          <a:solidFill>
            <a:schemeClr val="tx1"/>
          </a:solidFill>
          <a:latin typeface="Calibri" pitchFamily="34" charset="0"/>
          <a:ea typeface="ＭＳ Ｐゴシック" charset="-128"/>
        </a:defRPr>
      </a:lvl8pPr>
      <a:lvl9pPr marL="1828496"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842" indent="-342842"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825" indent="-285704"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2810" indent="-228562"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599933" indent="-228562"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055" indent="-228562"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181" indent="-228562" algn="l" defTabSz="914248"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304" indent="-228562" algn="l" defTabSz="914248"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428" indent="-228562" algn="l" defTabSz="914248"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554" indent="-228562" algn="l" defTabSz="914248"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248" rtl="0" eaLnBrk="1" latinLnBrk="0" hangingPunct="1">
        <a:defRPr kumimoji="1" sz="1800" kern="1200">
          <a:solidFill>
            <a:schemeClr val="tx1"/>
          </a:solidFill>
          <a:latin typeface="+mn-lt"/>
          <a:ea typeface="+mn-ea"/>
          <a:cs typeface="+mn-cs"/>
        </a:defRPr>
      </a:lvl1pPr>
      <a:lvl2pPr marL="457123" algn="l" defTabSz="914248" rtl="0" eaLnBrk="1" latinLnBrk="0" hangingPunct="1">
        <a:defRPr kumimoji="1" sz="1800" kern="1200">
          <a:solidFill>
            <a:schemeClr val="tx1"/>
          </a:solidFill>
          <a:latin typeface="+mn-lt"/>
          <a:ea typeface="+mn-ea"/>
          <a:cs typeface="+mn-cs"/>
        </a:defRPr>
      </a:lvl2pPr>
      <a:lvl3pPr marL="914248" algn="l" defTabSz="914248" rtl="0" eaLnBrk="1" latinLnBrk="0" hangingPunct="1">
        <a:defRPr kumimoji="1" sz="1800" kern="1200">
          <a:solidFill>
            <a:schemeClr val="tx1"/>
          </a:solidFill>
          <a:latin typeface="+mn-lt"/>
          <a:ea typeface="+mn-ea"/>
          <a:cs typeface="+mn-cs"/>
        </a:defRPr>
      </a:lvl3pPr>
      <a:lvl4pPr marL="1371372" algn="l" defTabSz="914248" rtl="0" eaLnBrk="1" latinLnBrk="0" hangingPunct="1">
        <a:defRPr kumimoji="1" sz="1800" kern="1200">
          <a:solidFill>
            <a:schemeClr val="tx1"/>
          </a:solidFill>
          <a:latin typeface="+mn-lt"/>
          <a:ea typeface="+mn-ea"/>
          <a:cs typeface="+mn-cs"/>
        </a:defRPr>
      </a:lvl4pPr>
      <a:lvl5pPr marL="1828496" algn="l" defTabSz="914248" rtl="0" eaLnBrk="1" latinLnBrk="0" hangingPunct="1">
        <a:defRPr kumimoji="1" sz="1800" kern="1200">
          <a:solidFill>
            <a:schemeClr val="tx1"/>
          </a:solidFill>
          <a:latin typeface="+mn-lt"/>
          <a:ea typeface="+mn-ea"/>
          <a:cs typeface="+mn-cs"/>
        </a:defRPr>
      </a:lvl5pPr>
      <a:lvl6pPr marL="2285619" algn="l" defTabSz="914248" rtl="0" eaLnBrk="1" latinLnBrk="0" hangingPunct="1">
        <a:defRPr kumimoji="1" sz="1800" kern="1200">
          <a:solidFill>
            <a:schemeClr val="tx1"/>
          </a:solidFill>
          <a:latin typeface="+mn-lt"/>
          <a:ea typeface="+mn-ea"/>
          <a:cs typeface="+mn-cs"/>
        </a:defRPr>
      </a:lvl6pPr>
      <a:lvl7pPr marL="2742742" algn="l" defTabSz="914248" rtl="0" eaLnBrk="1" latinLnBrk="0" hangingPunct="1">
        <a:defRPr kumimoji="1" sz="1800" kern="1200">
          <a:solidFill>
            <a:schemeClr val="tx1"/>
          </a:solidFill>
          <a:latin typeface="+mn-lt"/>
          <a:ea typeface="+mn-ea"/>
          <a:cs typeface="+mn-cs"/>
        </a:defRPr>
      </a:lvl7pPr>
      <a:lvl8pPr marL="3199867" algn="l" defTabSz="914248" rtl="0" eaLnBrk="1" latinLnBrk="0" hangingPunct="1">
        <a:defRPr kumimoji="1" sz="1800" kern="1200">
          <a:solidFill>
            <a:schemeClr val="tx1"/>
          </a:solidFill>
          <a:latin typeface="+mn-lt"/>
          <a:ea typeface="+mn-ea"/>
          <a:cs typeface="+mn-cs"/>
        </a:defRPr>
      </a:lvl8pPr>
      <a:lvl9pPr marL="3656991" algn="l" defTabSz="914248"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609600" y="1600202"/>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609600" y="6356352"/>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b="0">
                <a:solidFill>
                  <a:srgbClr val="898989"/>
                </a:solidFill>
                <a:latin typeface="Calibri" pitchFamily="34" charset="0"/>
                <a:ea typeface="ＭＳ Ｐゴシック" charset="-128"/>
              </a:defRPr>
            </a:lvl1pPr>
          </a:lstStyle>
          <a:p>
            <a:pPr>
              <a:defRPr/>
            </a:pPr>
            <a:fld id="{7A31FC87-451D-4D29-A986-EA7DD1889540}" type="datetime1">
              <a:rPr lang="ja-JP" altLang="en-US"/>
              <a:pPr>
                <a:defRPr/>
              </a:pPr>
              <a:t>2018/8/29</a:t>
            </a:fld>
            <a:endParaRPr lang="ja-JP" altLang="en-US"/>
          </a:p>
        </p:txBody>
      </p:sp>
      <p:sp>
        <p:nvSpPr>
          <p:cNvPr id="5" name="フッター プレースホルダ 4"/>
          <p:cNvSpPr>
            <a:spLocks noGrp="1"/>
          </p:cNvSpPr>
          <p:nvPr>
            <p:ph type="ftr" sz="quarter" idx="3"/>
          </p:nvPr>
        </p:nvSpPr>
        <p:spPr>
          <a:xfrm>
            <a:off x="4165600" y="6356352"/>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b="0">
                <a:solidFill>
                  <a:srgbClr val="898989"/>
                </a:solidFill>
                <a:latin typeface="Calibri" pitchFamily="34" charset="0"/>
                <a:ea typeface="ＭＳ Ｐゴシック" charset="-128"/>
              </a:defRPr>
            </a:lvl1pPr>
          </a:lstStyle>
          <a:p>
            <a:pPr>
              <a:defRPr/>
            </a:pPr>
            <a:endParaRPr lang="ja-JP" altLang="en-US"/>
          </a:p>
        </p:txBody>
      </p:sp>
      <p:sp>
        <p:nvSpPr>
          <p:cNvPr id="6" name="スライド番号プレースホルダ 5"/>
          <p:cNvSpPr>
            <a:spLocks noGrp="1"/>
          </p:cNvSpPr>
          <p:nvPr>
            <p:ph type="sldNum" sz="quarter" idx="4"/>
          </p:nvPr>
        </p:nvSpPr>
        <p:spPr>
          <a:xfrm>
            <a:off x="8737600" y="6356352"/>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0">
                <a:solidFill>
                  <a:srgbClr val="898989"/>
                </a:solidFill>
                <a:latin typeface="Calibri" panose="020F0502020204030204" pitchFamily="34" charset="0"/>
              </a:defRPr>
            </a:lvl1pPr>
          </a:lstStyle>
          <a:p>
            <a:fld id="{F1A99037-4795-45D8-8722-D75B1A1E7DCC}" type="slidenum">
              <a:rPr lang="ja-JP" altLang="en-US" smtClean="0">
                <a:ea typeface="ＭＳ Ｐゴシック" panose="020B0600070205080204" pitchFamily="50" charset="-128"/>
              </a:rPr>
              <a:pPr/>
              <a:t>‹#›</a:t>
            </a:fld>
            <a:endParaRPr lang="ja-JP" altLang="en-US">
              <a:ea typeface="ＭＳ Ｐゴシック" panose="020B0600070205080204" pitchFamily="50" charset="-128"/>
            </a:endParaRPr>
          </a:p>
        </p:txBody>
      </p:sp>
    </p:spTree>
    <p:extLst>
      <p:ext uri="{BB962C8B-B14F-4D97-AF65-F5344CB8AC3E}">
        <p14:creationId xmlns:p14="http://schemas.microsoft.com/office/powerpoint/2010/main" val="711656457"/>
      </p:ext>
    </p:extLst>
  </p:cSld>
  <p:clrMap bg1="lt1" tx1="dk1" bg2="lt2" tx2="dk2" accent1="accent1" accent2="accent2" accent3="accent3" accent4="accent4" accent5="accent5" accent6="accent6" hlink="hlink" folHlink="folHlink"/>
  <p:sldLayoutIdLst>
    <p:sldLayoutId id="2147484866" r:id="rId1"/>
    <p:sldLayoutId id="2147484867" r:id="rId2"/>
    <p:sldLayoutId id="2147484868" r:id="rId3"/>
    <p:sldLayoutId id="2147484869" r:id="rId4"/>
    <p:sldLayoutId id="2147484870" r:id="rId5"/>
    <p:sldLayoutId id="2147484871" r:id="rId6"/>
    <p:sldLayoutId id="2147484872" r:id="rId7"/>
    <p:sldLayoutId id="2147484873" r:id="rId8"/>
    <p:sldLayoutId id="2147484874" r:id="rId9"/>
    <p:sldLayoutId id="2147484875" r:id="rId10"/>
    <p:sldLayoutId id="2147484876" r:id="rId11"/>
    <p:sldLayoutId id="2147484877" r:id="rId12"/>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09600" y="274639"/>
            <a:ext cx="10972800" cy="1143000"/>
          </a:xfrm>
          <a:prstGeom prst="rect">
            <a:avLst/>
          </a:prstGeom>
          <a:noFill/>
          <a:ln w="9525">
            <a:noFill/>
            <a:miter lim="800000"/>
            <a:headEnd/>
            <a:tailEnd/>
          </a:ln>
        </p:spPr>
        <p:txBody>
          <a:bodyPr vert="horz" wrap="square" lIns="91418" tIns="45708" rIns="91418" bIns="45708" numCol="1" anchor="ctr" anchorCtr="0" compatLnSpc="1">
            <a:prstTxWarp prst="textNoShape">
              <a:avLst/>
            </a:prstTxWarp>
          </a:bodyPr>
          <a:lstStyle/>
          <a:p>
            <a:pPr lvl="0"/>
            <a:r>
              <a:rPr lang="ja-JP" altLang="en-US"/>
              <a:t>マスタ タイトルの書式設定</a:t>
            </a:r>
          </a:p>
        </p:txBody>
      </p:sp>
      <p:sp>
        <p:nvSpPr>
          <p:cNvPr id="13315" name="Rectangle 3"/>
          <p:cNvSpPr>
            <a:spLocks noGrp="1" noChangeArrowheads="1"/>
          </p:cNvSpPr>
          <p:nvPr>
            <p:ph type="body" idx="1"/>
          </p:nvPr>
        </p:nvSpPr>
        <p:spPr bwMode="auto">
          <a:xfrm>
            <a:off x="609600" y="1600206"/>
            <a:ext cx="10972800" cy="4525963"/>
          </a:xfrm>
          <a:prstGeom prst="rect">
            <a:avLst/>
          </a:prstGeom>
          <a:noFill/>
          <a:ln w="9525">
            <a:noFill/>
            <a:miter lim="800000"/>
            <a:headEnd/>
            <a:tailEnd/>
          </a:ln>
        </p:spPr>
        <p:txBody>
          <a:bodyPr vert="horz" wrap="square" lIns="91418" tIns="45708" rIns="91418" bIns="45708"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609600" y="6245226"/>
            <a:ext cx="2844800" cy="476250"/>
          </a:xfrm>
          <a:prstGeom prst="rect">
            <a:avLst/>
          </a:prstGeom>
          <a:noFill/>
          <a:ln w="9525">
            <a:noFill/>
            <a:miter lim="800000"/>
            <a:headEnd/>
            <a:tailEnd/>
          </a:ln>
          <a:effectLst/>
        </p:spPr>
        <p:txBody>
          <a:bodyPr vert="horz" wrap="square" lIns="91418" tIns="45708" rIns="91418" bIns="45708" numCol="1" anchor="t" anchorCtr="0" compatLnSpc="1">
            <a:prstTxWarp prst="textNoShape">
              <a:avLst/>
            </a:prstTxWarp>
          </a:bodyPr>
          <a:lstStyle>
            <a:lvl1pPr>
              <a:defRPr sz="1292">
                <a:ea typeface="ＭＳ Ｐゴシック" pitchFamily="50" charset="-128"/>
              </a:defRPr>
            </a:lvl1pPr>
          </a:lstStyle>
          <a:p>
            <a:pPr>
              <a:defRPr/>
            </a:pPr>
            <a:fld id="{76DE78B0-189E-4EDE-95B7-E736AF5537F3}" type="datetime1">
              <a:rPr lang="ja-JP" altLang="en-US" smtClean="0">
                <a:solidFill>
                  <a:srgbClr val="000000"/>
                </a:solidFill>
              </a:rPr>
              <a:t>2018/8/29</a:t>
            </a:fld>
            <a:endParaRPr lang="en-US" altLang="ja-JP">
              <a:solidFill>
                <a:srgbClr val="000000"/>
              </a:solidFill>
            </a:endParaRPr>
          </a:p>
        </p:txBody>
      </p:sp>
      <p:sp>
        <p:nvSpPr>
          <p:cNvPr id="1029" name="Rectangle 5"/>
          <p:cNvSpPr>
            <a:spLocks noGrp="1" noChangeArrowheads="1"/>
          </p:cNvSpPr>
          <p:nvPr>
            <p:ph type="ftr" sz="quarter" idx="3"/>
          </p:nvPr>
        </p:nvSpPr>
        <p:spPr bwMode="auto">
          <a:xfrm>
            <a:off x="4165600" y="6245226"/>
            <a:ext cx="3860800" cy="476250"/>
          </a:xfrm>
          <a:prstGeom prst="rect">
            <a:avLst/>
          </a:prstGeom>
          <a:noFill/>
          <a:ln w="9525">
            <a:noFill/>
            <a:miter lim="800000"/>
            <a:headEnd/>
            <a:tailEnd/>
          </a:ln>
          <a:effectLst/>
        </p:spPr>
        <p:txBody>
          <a:bodyPr vert="horz" wrap="square" lIns="91418" tIns="45708" rIns="91418" bIns="45708" numCol="1" anchor="t" anchorCtr="0" compatLnSpc="1">
            <a:prstTxWarp prst="textNoShape">
              <a:avLst/>
            </a:prstTxWarp>
          </a:bodyPr>
          <a:lstStyle>
            <a:lvl1pPr algn="ctr">
              <a:defRPr sz="1292">
                <a:ea typeface="ＭＳ Ｐゴシック" pitchFamily="50" charset="-128"/>
              </a:defRPr>
            </a:lvl1pPr>
          </a:lstStyle>
          <a:p>
            <a:pPr>
              <a:defRPr/>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9456616" y="6524626"/>
            <a:ext cx="2844800" cy="476250"/>
          </a:xfrm>
          <a:prstGeom prst="rect">
            <a:avLst/>
          </a:prstGeom>
          <a:noFill/>
          <a:ln w="9525">
            <a:noFill/>
            <a:miter lim="800000"/>
            <a:headEnd/>
            <a:tailEnd/>
          </a:ln>
          <a:effectLst/>
        </p:spPr>
        <p:txBody>
          <a:bodyPr vert="horz" wrap="square" lIns="91418" tIns="45708" rIns="91418" bIns="45708" numCol="1" anchor="t" anchorCtr="0" compatLnSpc="1">
            <a:prstTxWarp prst="textNoShape">
              <a:avLst/>
            </a:prstTxWarp>
          </a:bodyPr>
          <a:lstStyle>
            <a:lvl1pPr algn="r">
              <a:defRPr sz="1292">
                <a:ea typeface="ＭＳ Ｐゴシック" pitchFamily="50" charset="-128"/>
              </a:defRPr>
            </a:lvl1pPr>
          </a:lstStyle>
          <a:p>
            <a:pPr>
              <a:defRPr/>
            </a:pPr>
            <a:fld id="{4E7AE4BE-F216-4572-974D-09A2D63C008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658717309"/>
      </p:ext>
    </p:extLst>
  </p:cSld>
  <p:clrMap bg1="lt1" tx1="dk1" bg2="lt2" tx2="dk2" accent1="accent1" accent2="accent2" accent3="accent3" accent4="accent4" accent5="accent5" accent6="accent6" hlink="hlink" folHlink="folHlink"/>
  <p:sldLayoutIdLst>
    <p:sldLayoutId id="2147484879" r:id="rId1"/>
    <p:sldLayoutId id="2147484880" r:id="rId2"/>
    <p:sldLayoutId id="2147484881" r:id="rId3"/>
    <p:sldLayoutId id="2147484882" r:id="rId4"/>
    <p:sldLayoutId id="2147484883" r:id="rId5"/>
    <p:sldLayoutId id="2147484884" r:id="rId6"/>
    <p:sldLayoutId id="2147484885" r:id="rId7"/>
    <p:sldLayoutId id="2147484886" r:id="rId8"/>
    <p:sldLayoutId id="2147484887" r:id="rId9"/>
    <p:sldLayoutId id="2147484888" r:id="rId10"/>
    <p:sldLayoutId id="2147484889" r:id="rId11"/>
  </p:sldLayoutIdLst>
  <p:hf hdr="0" ftr="0" dt="0"/>
  <p:txStyles>
    <p:titleStyle>
      <a:lvl1pPr algn="ctr" rtl="0" eaLnBrk="0" fontAlgn="base" hangingPunct="0">
        <a:spcBef>
          <a:spcPct val="0"/>
        </a:spcBef>
        <a:spcAft>
          <a:spcPct val="0"/>
        </a:spcAft>
        <a:defRPr kumimoji="1" sz="4062">
          <a:solidFill>
            <a:schemeClr val="tx2"/>
          </a:solidFill>
          <a:latin typeface="+mj-lt"/>
          <a:ea typeface="+mj-ea"/>
          <a:cs typeface="+mj-cs"/>
        </a:defRPr>
      </a:lvl1pPr>
      <a:lvl2pPr algn="ctr" rtl="0" eaLnBrk="0" fontAlgn="base" hangingPunct="0">
        <a:spcBef>
          <a:spcPct val="0"/>
        </a:spcBef>
        <a:spcAft>
          <a:spcPct val="0"/>
        </a:spcAft>
        <a:defRPr kumimoji="1" sz="4062">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062">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062">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062">
          <a:solidFill>
            <a:schemeClr val="tx2"/>
          </a:solidFill>
          <a:latin typeface="Arial" charset="0"/>
          <a:ea typeface="ＭＳ Ｐゴシック" pitchFamily="50" charset="-128"/>
        </a:defRPr>
      </a:lvl5pPr>
      <a:lvl6pPr marL="421992" algn="ctr" rtl="0" fontAlgn="base">
        <a:spcBef>
          <a:spcPct val="0"/>
        </a:spcBef>
        <a:spcAft>
          <a:spcPct val="0"/>
        </a:spcAft>
        <a:defRPr kumimoji="1" sz="4062">
          <a:solidFill>
            <a:schemeClr val="tx2"/>
          </a:solidFill>
          <a:latin typeface="Arial" charset="0"/>
          <a:ea typeface="ＭＳ Ｐゴシック" pitchFamily="50" charset="-128"/>
        </a:defRPr>
      </a:lvl6pPr>
      <a:lvl7pPr marL="843984" algn="ctr" rtl="0" fontAlgn="base">
        <a:spcBef>
          <a:spcPct val="0"/>
        </a:spcBef>
        <a:spcAft>
          <a:spcPct val="0"/>
        </a:spcAft>
        <a:defRPr kumimoji="1" sz="4062">
          <a:solidFill>
            <a:schemeClr val="tx2"/>
          </a:solidFill>
          <a:latin typeface="Arial" charset="0"/>
          <a:ea typeface="ＭＳ Ｐゴシック" pitchFamily="50" charset="-128"/>
        </a:defRPr>
      </a:lvl7pPr>
      <a:lvl8pPr marL="1265976" algn="ctr" rtl="0" fontAlgn="base">
        <a:spcBef>
          <a:spcPct val="0"/>
        </a:spcBef>
        <a:spcAft>
          <a:spcPct val="0"/>
        </a:spcAft>
        <a:defRPr kumimoji="1" sz="4062">
          <a:solidFill>
            <a:schemeClr val="tx2"/>
          </a:solidFill>
          <a:latin typeface="Arial" charset="0"/>
          <a:ea typeface="ＭＳ Ｐゴシック" pitchFamily="50" charset="-128"/>
        </a:defRPr>
      </a:lvl8pPr>
      <a:lvl9pPr marL="1687969" algn="ctr" rtl="0" fontAlgn="base">
        <a:spcBef>
          <a:spcPct val="0"/>
        </a:spcBef>
        <a:spcAft>
          <a:spcPct val="0"/>
        </a:spcAft>
        <a:defRPr kumimoji="1" sz="4062">
          <a:solidFill>
            <a:schemeClr val="tx2"/>
          </a:solidFill>
          <a:latin typeface="Arial" charset="0"/>
          <a:ea typeface="ＭＳ Ｐゴシック" pitchFamily="50" charset="-128"/>
        </a:defRPr>
      </a:lvl9pPr>
    </p:titleStyle>
    <p:bodyStyle>
      <a:lvl1pPr marL="316494" indent="-316494" algn="l" rtl="0" eaLnBrk="0" fontAlgn="base" hangingPunct="0">
        <a:spcBef>
          <a:spcPct val="20000"/>
        </a:spcBef>
        <a:spcAft>
          <a:spcPct val="0"/>
        </a:spcAft>
        <a:buChar char="•"/>
        <a:defRPr kumimoji="1" sz="2954">
          <a:solidFill>
            <a:schemeClr val="tx1"/>
          </a:solidFill>
          <a:latin typeface="+mn-lt"/>
          <a:ea typeface="+mn-ea"/>
          <a:cs typeface="+mn-cs"/>
        </a:defRPr>
      </a:lvl1pPr>
      <a:lvl2pPr marL="685737" indent="-263745" algn="l" rtl="0" eaLnBrk="0" fontAlgn="base" hangingPunct="0">
        <a:spcBef>
          <a:spcPct val="20000"/>
        </a:spcBef>
        <a:spcAft>
          <a:spcPct val="0"/>
        </a:spcAft>
        <a:buChar char="–"/>
        <a:defRPr kumimoji="1" sz="2585">
          <a:solidFill>
            <a:schemeClr val="tx1"/>
          </a:solidFill>
          <a:latin typeface="+mn-lt"/>
          <a:ea typeface="+mn-ea"/>
        </a:defRPr>
      </a:lvl2pPr>
      <a:lvl3pPr marL="1054981" indent="-210996" algn="l" rtl="0" eaLnBrk="0" fontAlgn="base" hangingPunct="0">
        <a:spcBef>
          <a:spcPct val="20000"/>
        </a:spcBef>
        <a:spcAft>
          <a:spcPct val="0"/>
        </a:spcAft>
        <a:buChar char="•"/>
        <a:defRPr kumimoji="1" sz="2215">
          <a:solidFill>
            <a:schemeClr val="tx1"/>
          </a:solidFill>
          <a:latin typeface="+mn-lt"/>
          <a:ea typeface="+mn-ea"/>
        </a:defRPr>
      </a:lvl3pPr>
      <a:lvl4pPr marL="1476972" indent="-210996" algn="l" rtl="0" eaLnBrk="0" fontAlgn="base" hangingPunct="0">
        <a:spcBef>
          <a:spcPct val="20000"/>
        </a:spcBef>
        <a:spcAft>
          <a:spcPct val="0"/>
        </a:spcAft>
        <a:buChar char="–"/>
        <a:defRPr kumimoji="1" sz="1846">
          <a:solidFill>
            <a:schemeClr val="tx1"/>
          </a:solidFill>
          <a:latin typeface="+mn-lt"/>
          <a:ea typeface="+mn-ea"/>
        </a:defRPr>
      </a:lvl4pPr>
      <a:lvl5pPr marL="1898963" indent="-210996" algn="l" rtl="0" eaLnBrk="0" fontAlgn="base" hangingPunct="0">
        <a:spcBef>
          <a:spcPct val="20000"/>
        </a:spcBef>
        <a:spcAft>
          <a:spcPct val="0"/>
        </a:spcAft>
        <a:buChar char="»"/>
        <a:defRPr kumimoji="1" sz="1846">
          <a:solidFill>
            <a:schemeClr val="tx1"/>
          </a:solidFill>
          <a:latin typeface="+mn-lt"/>
          <a:ea typeface="+mn-ea"/>
        </a:defRPr>
      </a:lvl5pPr>
      <a:lvl6pPr marL="2320956" indent="-210996" algn="l" rtl="0" fontAlgn="base">
        <a:spcBef>
          <a:spcPct val="20000"/>
        </a:spcBef>
        <a:spcAft>
          <a:spcPct val="0"/>
        </a:spcAft>
        <a:buChar char="»"/>
        <a:defRPr kumimoji="1" sz="1846">
          <a:solidFill>
            <a:schemeClr val="tx1"/>
          </a:solidFill>
          <a:latin typeface="+mn-lt"/>
          <a:ea typeface="+mn-ea"/>
        </a:defRPr>
      </a:lvl6pPr>
      <a:lvl7pPr marL="2742948" indent="-210996" algn="l" rtl="0" fontAlgn="base">
        <a:spcBef>
          <a:spcPct val="20000"/>
        </a:spcBef>
        <a:spcAft>
          <a:spcPct val="0"/>
        </a:spcAft>
        <a:buChar char="»"/>
        <a:defRPr kumimoji="1" sz="1846">
          <a:solidFill>
            <a:schemeClr val="tx1"/>
          </a:solidFill>
          <a:latin typeface="+mn-lt"/>
          <a:ea typeface="+mn-ea"/>
        </a:defRPr>
      </a:lvl7pPr>
      <a:lvl8pPr marL="3164940" indent="-210996" algn="l" rtl="0" fontAlgn="base">
        <a:spcBef>
          <a:spcPct val="20000"/>
        </a:spcBef>
        <a:spcAft>
          <a:spcPct val="0"/>
        </a:spcAft>
        <a:buChar char="»"/>
        <a:defRPr kumimoji="1" sz="1846">
          <a:solidFill>
            <a:schemeClr val="tx1"/>
          </a:solidFill>
          <a:latin typeface="+mn-lt"/>
          <a:ea typeface="+mn-ea"/>
        </a:defRPr>
      </a:lvl8pPr>
      <a:lvl9pPr marL="3586932" indent="-210996" algn="l" rtl="0" fontAlgn="base">
        <a:spcBef>
          <a:spcPct val="20000"/>
        </a:spcBef>
        <a:spcAft>
          <a:spcPct val="0"/>
        </a:spcAft>
        <a:buChar char="»"/>
        <a:defRPr kumimoji="1" sz="1846">
          <a:solidFill>
            <a:schemeClr val="tx1"/>
          </a:solidFill>
          <a:latin typeface="+mn-lt"/>
          <a:ea typeface="+mn-ea"/>
        </a:defRPr>
      </a:lvl9pPr>
    </p:bodyStyle>
    <p:otherStyle>
      <a:defPPr>
        <a:defRPr lang="ja-JP"/>
      </a:defPPr>
      <a:lvl1pPr marL="0" algn="l" defTabSz="843984" rtl="0" eaLnBrk="1" latinLnBrk="0" hangingPunct="1">
        <a:defRPr kumimoji="1" sz="1662" kern="1200">
          <a:solidFill>
            <a:schemeClr val="tx1"/>
          </a:solidFill>
          <a:latin typeface="+mn-lt"/>
          <a:ea typeface="+mn-ea"/>
          <a:cs typeface="+mn-cs"/>
        </a:defRPr>
      </a:lvl1pPr>
      <a:lvl2pPr marL="421992" algn="l" defTabSz="843984" rtl="0" eaLnBrk="1" latinLnBrk="0" hangingPunct="1">
        <a:defRPr kumimoji="1" sz="1662" kern="1200">
          <a:solidFill>
            <a:schemeClr val="tx1"/>
          </a:solidFill>
          <a:latin typeface="+mn-lt"/>
          <a:ea typeface="+mn-ea"/>
          <a:cs typeface="+mn-cs"/>
        </a:defRPr>
      </a:lvl2pPr>
      <a:lvl3pPr marL="843984" algn="l" defTabSz="843984" rtl="0" eaLnBrk="1" latinLnBrk="0" hangingPunct="1">
        <a:defRPr kumimoji="1" sz="1662" kern="1200">
          <a:solidFill>
            <a:schemeClr val="tx1"/>
          </a:solidFill>
          <a:latin typeface="+mn-lt"/>
          <a:ea typeface="+mn-ea"/>
          <a:cs typeface="+mn-cs"/>
        </a:defRPr>
      </a:lvl3pPr>
      <a:lvl4pPr marL="1265976" algn="l" defTabSz="843984" rtl="0" eaLnBrk="1" latinLnBrk="0" hangingPunct="1">
        <a:defRPr kumimoji="1" sz="1662" kern="1200">
          <a:solidFill>
            <a:schemeClr val="tx1"/>
          </a:solidFill>
          <a:latin typeface="+mn-lt"/>
          <a:ea typeface="+mn-ea"/>
          <a:cs typeface="+mn-cs"/>
        </a:defRPr>
      </a:lvl4pPr>
      <a:lvl5pPr marL="1687969" algn="l" defTabSz="843984" rtl="0" eaLnBrk="1" latinLnBrk="0" hangingPunct="1">
        <a:defRPr kumimoji="1" sz="1662" kern="1200">
          <a:solidFill>
            <a:schemeClr val="tx1"/>
          </a:solidFill>
          <a:latin typeface="+mn-lt"/>
          <a:ea typeface="+mn-ea"/>
          <a:cs typeface="+mn-cs"/>
        </a:defRPr>
      </a:lvl5pPr>
      <a:lvl6pPr marL="2109960" algn="l" defTabSz="843984" rtl="0" eaLnBrk="1" latinLnBrk="0" hangingPunct="1">
        <a:defRPr kumimoji="1" sz="1662" kern="1200">
          <a:solidFill>
            <a:schemeClr val="tx1"/>
          </a:solidFill>
          <a:latin typeface="+mn-lt"/>
          <a:ea typeface="+mn-ea"/>
          <a:cs typeface="+mn-cs"/>
        </a:defRPr>
      </a:lvl6pPr>
      <a:lvl7pPr marL="2531952" algn="l" defTabSz="843984" rtl="0" eaLnBrk="1" latinLnBrk="0" hangingPunct="1">
        <a:defRPr kumimoji="1" sz="1662" kern="1200">
          <a:solidFill>
            <a:schemeClr val="tx1"/>
          </a:solidFill>
          <a:latin typeface="+mn-lt"/>
          <a:ea typeface="+mn-ea"/>
          <a:cs typeface="+mn-cs"/>
        </a:defRPr>
      </a:lvl7pPr>
      <a:lvl8pPr marL="2953944" algn="l" defTabSz="843984" rtl="0" eaLnBrk="1" latinLnBrk="0" hangingPunct="1">
        <a:defRPr kumimoji="1" sz="1662" kern="1200">
          <a:solidFill>
            <a:schemeClr val="tx1"/>
          </a:solidFill>
          <a:latin typeface="+mn-lt"/>
          <a:ea typeface="+mn-ea"/>
          <a:cs typeface="+mn-cs"/>
        </a:defRPr>
      </a:lvl8pPr>
      <a:lvl9pPr marL="3375936" algn="l" defTabSz="843984" rtl="0" eaLnBrk="1" latinLnBrk="0" hangingPunct="1">
        <a:defRPr kumimoji="1"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2.xml"/></Relationships>
</file>

<file path=ppt/slides/_rels/slide11.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9.xml"/><Relationship Id="rId1" Type="http://schemas.openxmlformats.org/officeDocument/2006/relationships/slideLayout" Target="../slideLayouts/slideLayout62.xml"/></Relationships>
</file>

<file path=ppt/slides/_rels/slide12.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0.xml"/><Relationship Id="rId1" Type="http://schemas.openxmlformats.org/officeDocument/2006/relationships/slideLayout" Target="../slideLayouts/slideLayout6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2.xml"/></Relationships>
</file>

<file path=ppt/slides/_rels/slide1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2.xml"/><Relationship Id="rId1" Type="http://schemas.openxmlformats.org/officeDocument/2006/relationships/slideLayout" Target="../slideLayouts/slideLayout6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6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6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62.xml"/><Relationship Id="rId5" Type="http://schemas.openxmlformats.org/officeDocument/2006/relationships/image" Target="../media/image13.jpe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6.xml"/><Relationship Id="rId1" Type="http://schemas.openxmlformats.org/officeDocument/2006/relationships/slideLayout" Target="../slideLayouts/slideLayout64.xml"/></Relationships>
</file>

<file path=ppt/slides/_rels/slide1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7.xml"/><Relationship Id="rId1" Type="http://schemas.openxmlformats.org/officeDocument/2006/relationships/slideLayout" Target="../slideLayouts/slideLayout6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0.xml"/></Relationships>
</file>

<file path=ppt/slides/_rels/slide20.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8.xml"/><Relationship Id="rId1" Type="http://schemas.openxmlformats.org/officeDocument/2006/relationships/slideLayout" Target="../slideLayouts/slideLayout64.xml"/></Relationships>
</file>

<file path=ppt/slides/_rels/slide21.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9.xml"/><Relationship Id="rId1" Type="http://schemas.openxmlformats.org/officeDocument/2006/relationships/slideLayout" Target="../slideLayouts/slideLayout6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1.xml"/></Relationships>
</file>

<file path=ppt/slides/_rels/slide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6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wmf"/></Relationships>
</file>

<file path=ppt/slides/_rels/slide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5.xml"/><Relationship Id="rId1" Type="http://schemas.openxmlformats.org/officeDocument/2006/relationships/slideLayout" Target="../slideLayouts/slideLayout62.xml"/></Relationships>
</file>

<file path=ppt/slides/_rels/slide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6.xml"/><Relationship Id="rId1" Type="http://schemas.openxmlformats.org/officeDocument/2006/relationships/slideLayout" Target="../slideLayouts/slideLayout6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7.xml"/><Relationship Id="rId1" Type="http://schemas.openxmlformats.org/officeDocument/2006/relationships/slideLayout" Target="../slideLayouts/slideLayout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3"/>
          <p:cNvSpPr>
            <a:spLocks noChangeArrowheads="1"/>
          </p:cNvSpPr>
          <p:nvPr/>
        </p:nvSpPr>
        <p:spPr bwMode="auto">
          <a:xfrm>
            <a:off x="1487488" y="2924944"/>
            <a:ext cx="9362547" cy="1717363"/>
          </a:xfrm>
          <a:prstGeom prst="rect">
            <a:avLst/>
          </a:prstGeom>
          <a:noFill/>
          <a:ln w="9525">
            <a:noFill/>
            <a:miter lim="800000"/>
            <a:headEnd/>
            <a:tailEnd/>
          </a:ln>
        </p:spPr>
        <p:txBody>
          <a:bodyPr lIns="91412" tIns="45705" rIns="91412" bIns="45705">
            <a:spAutoFit/>
          </a:bodyPr>
          <a:lstStyle/>
          <a:p>
            <a:pPr lvl="0" algn="ctr" eaLnBrk="0" hangingPunct="0">
              <a:spcBef>
                <a:spcPct val="20000"/>
              </a:spcBef>
            </a:pPr>
            <a:r>
              <a:rPr lang="en-US" altLang="ja-JP" sz="4800" b="1" kern="0" dirty="0" smtClean="0">
                <a:effectLst>
                  <a:outerShdw blurRad="38100" dist="38100" dir="2700000" algn="tl">
                    <a:srgbClr val="000000">
                      <a:alpha val="43137"/>
                    </a:srgbClr>
                  </a:outerShdw>
                </a:effectLst>
                <a:latin typeface="+mj-ea"/>
                <a:ea typeface="+mj-ea"/>
                <a:cs typeface="Meiryo UI" panose="020B0604030504040204" pitchFamily="50" charset="-128"/>
              </a:rPr>
              <a:t>【</a:t>
            </a:r>
            <a:r>
              <a:rPr lang="ja-JP" altLang="en-US" sz="4800" b="1" kern="0" dirty="0" smtClean="0">
                <a:effectLst>
                  <a:outerShdw blurRad="38100" dist="38100" dir="2700000" algn="tl">
                    <a:srgbClr val="000000">
                      <a:alpha val="43137"/>
                    </a:srgbClr>
                  </a:outerShdw>
                </a:effectLst>
                <a:latin typeface="+mj-ea"/>
                <a:ea typeface="+mj-ea"/>
                <a:cs typeface="Meiryo UI" panose="020B0604030504040204" pitchFamily="50" charset="-128"/>
              </a:rPr>
              <a:t>講義２</a:t>
            </a:r>
            <a:r>
              <a:rPr lang="en-US" altLang="ja-JP" sz="4800" b="1" kern="0" dirty="0" smtClean="0">
                <a:effectLst>
                  <a:outerShdw blurRad="38100" dist="38100" dir="2700000" algn="tl">
                    <a:srgbClr val="000000">
                      <a:alpha val="43137"/>
                    </a:srgbClr>
                  </a:outerShdw>
                </a:effectLst>
                <a:latin typeface="+mj-ea"/>
                <a:ea typeface="+mj-ea"/>
                <a:cs typeface="Meiryo UI" panose="020B0604030504040204" pitchFamily="50" charset="-128"/>
              </a:rPr>
              <a:t>】</a:t>
            </a:r>
          </a:p>
          <a:p>
            <a:pPr lvl="0" algn="ctr" eaLnBrk="0" hangingPunct="0">
              <a:spcBef>
                <a:spcPct val="20000"/>
              </a:spcBef>
            </a:pPr>
            <a:r>
              <a:rPr lang="ja-JP" altLang="en-US" sz="4800" b="1" kern="0" dirty="0" smtClean="0">
                <a:effectLst>
                  <a:outerShdw blurRad="38100" dist="38100" dir="2700000" algn="tl">
                    <a:srgbClr val="000000">
                      <a:alpha val="43137"/>
                    </a:srgbClr>
                  </a:outerShdw>
                </a:effectLst>
                <a:latin typeface="+mj-ea"/>
                <a:ea typeface="+mj-ea"/>
                <a:cs typeface="Meiryo UI" panose="020B0604030504040204" pitchFamily="50" charset="-128"/>
              </a:rPr>
              <a:t>サービス</a:t>
            </a:r>
            <a:r>
              <a:rPr lang="ja-JP" altLang="en-US" sz="4800" b="1" kern="0" dirty="0">
                <a:effectLst>
                  <a:outerShdw blurRad="38100" dist="38100" dir="2700000" algn="tl">
                    <a:srgbClr val="000000">
                      <a:alpha val="43137"/>
                    </a:srgbClr>
                  </a:outerShdw>
                </a:effectLst>
                <a:latin typeface="+mj-ea"/>
                <a:ea typeface="+mj-ea"/>
                <a:cs typeface="Meiryo UI" panose="020B0604030504040204" pitchFamily="50" charset="-128"/>
              </a:rPr>
              <a:t>提供の基本的な</a:t>
            </a:r>
            <a:r>
              <a:rPr lang="ja-JP" altLang="en-US" sz="4800" b="1" kern="0" dirty="0" smtClean="0">
                <a:effectLst>
                  <a:outerShdw blurRad="38100" dist="38100" dir="2700000" algn="tl">
                    <a:srgbClr val="000000">
                      <a:alpha val="43137"/>
                    </a:srgbClr>
                  </a:outerShdw>
                </a:effectLst>
                <a:latin typeface="+mj-ea"/>
                <a:ea typeface="+mj-ea"/>
                <a:cs typeface="Meiryo UI" panose="020B0604030504040204" pitchFamily="50" charset="-128"/>
              </a:rPr>
              <a:t>考え方</a:t>
            </a:r>
            <a:endParaRPr lang="en-US" altLang="ja-JP" sz="4800" b="1" dirty="0">
              <a:effectLst>
                <a:outerShdw blurRad="38100" dist="38100" dir="2700000" algn="tl">
                  <a:srgbClr val="000000">
                    <a:alpha val="43137"/>
                  </a:srgbClr>
                </a:outerShdw>
              </a:effectLst>
              <a:latin typeface="+mj-ea"/>
              <a:ea typeface="+mj-ea"/>
              <a:cs typeface="Meiryo UI" panose="020B0604030504040204" pitchFamily="50" charset="-128"/>
            </a:endParaRPr>
          </a:p>
        </p:txBody>
      </p:sp>
      <p:sp>
        <p:nvSpPr>
          <p:cNvPr id="50181" name="Text Box 4"/>
          <p:cNvSpPr txBox="1">
            <a:spLocks noChangeArrowheads="1"/>
          </p:cNvSpPr>
          <p:nvPr/>
        </p:nvSpPr>
        <p:spPr bwMode="auto">
          <a:xfrm>
            <a:off x="8183837" y="2276476"/>
            <a:ext cx="1800623" cy="202616"/>
          </a:xfrm>
          <a:prstGeom prst="rect">
            <a:avLst/>
          </a:prstGeom>
          <a:noFill/>
          <a:ln w="12700" algn="ctr">
            <a:noFill/>
            <a:miter lim="800000"/>
            <a:headEnd/>
            <a:tailEnd/>
          </a:ln>
        </p:spPr>
        <p:txBody>
          <a:bodyPr lIns="74281" tIns="8888" rIns="74281" bIns="8888">
            <a:spAutoFit/>
          </a:bodyPr>
          <a:lstStyle/>
          <a:p>
            <a:pPr algn="ctr">
              <a:spcBef>
                <a:spcPct val="50000"/>
              </a:spcBef>
            </a:pPr>
            <a:endParaRPr lang="ja-JP" altLang="ja-JP" sz="1200" b="1" dirty="0">
              <a:solidFill>
                <a:srgbClr val="000000"/>
              </a:solidFill>
            </a:endParaRPr>
          </a:p>
        </p:txBody>
      </p:sp>
      <p:sp>
        <p:nvSpPr>
          <p:cNvPr id="2" name="スライド番号プレースホルダー 1"/>
          <p:cNvSpPr>
            <a:spLocks noGrp="1"/>
          </p:cNvSpPr>
          <p:nvPr>
            <p:ph type="sldNum" sz="quarter" idx="12"/>
          </p:nvPr>
        </p:nvSpPr>
        <p:spPr/>
        <p:txBody>
          <a:bodyPr/>
          <a:lstStyle/>
          <a:p>
            <a:pPr>
              <a:defRPr/>
            </a:pPr>
            <a:fld id="{67E148A3-2F01-468B-97F2-DB9D07A916CF}" type="slidenum">
              <a:rPr lang="en-US" altLang="ja-JP" smtClean="0">
                <a:solidFill>
                  <a:srgbClr val="000000"/>
                </a:solidFill>
              </a:rPr>
              <a:pPr>
                <a:defRPr/>
              </a:pPr>
              <a:t>1</a:t>
            </a:fld>
            <a:endParaRPr lang="en-US" altLang="ja-JP" dirty="0">
              <a:solidFill>
                <a:srgbClr val="000000"/>
              </a:solidFill>
            </a:endParaRPr>
          </a:p>
        </p:txBody>
      </p:sp>
    </p:spTree>
    <p:extLst>
      <p:ext uri="{BB962C8B-B14F-4D97-AF65-F5344CB8AC3E}">
        <p14:creationId xmlns:p14="http://schemas.microsoft.com/office/powerpoint/2010/main" val="542303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スライド番号プレースホルダ 5"/>
          <p:cNvSpPr>
            <a:spLocks noGrp="1"/>
          </p:cNvSpPr>
          <p:nvPr>
            <p:ph type="sldNum" sz="quarter" idx="12"/>
          </p:nvPr>
        </p:nvSpPr>
        <p:spPr/>
        <p:txBody>
          <a:bodyPr/>
          <a:lstStyle>
            <a:lvl1pPr eaLnBrk="0" hangingPunct="0">
              <a:defRPr kumimoji="1" sz="2800">
                <a:solidFill>
                  <a:schemeClr val="tx1"/>
                </a:solidFill>
                <a:latin typeface="Arial" panose="020B0604020202020204" pitchFamily="34" charset="0"/>
                <a:ea typeface="HG丸ｺﾞｼｯｸM-PRO" panose="020F0600000000000000" pitchFamily="50" charset="-128"/>
              </a:defRPr>
            </a:lvl1pPr>
            <a:lvl2pPr marL="742950" indent="-285750" eaLnBrk="0" hangingPunct="0">
              <a:defRPr kumimoji="1" sz="2800">
                <a:solidFill>
                  <a:schemeClr val="tx1"/>
                </a:solidFill>
                <a:latin typeface="Arial" panose="020B0604020202020204" pitchFamily="34" charset="0"/>
                <a:ea typeface="HG丸ｺﾞｼｯｸM-PRO" panose="020F0600000000000000" pitchFamily="50" charset="-128"/>
              </a:defRPr>
            </a:lvl2pPr>
            <a:lvl3pPr marL="1143000" indent="-228600" eaLnBrk="0" hangingPunct="0">
              <a:defRPr kumimoji="1" sz="2800">
                <a:solidFill>
                  <a:schemeClr val="tx1"/>
                </a:solidFill>
                <a:latin typeface="Arial" panose="020B0604020202020204" pitchFamily="34" charset="0"/>
                <a:ea typeface="HG丸ｺﾞｼｯｸM-PRO" panose="020F0600000000000000" pitchFamily="50" charset="-128"/>
              </a:defRPr>
            </a:lvl3pPr>
            <a:lvl4pPr marL="1600200" indent="-228600" eaLnBrk="0" hangingPunct="0">
              <a:defRPr kumimoji="1" sz="2800">
                <a:solidFill>
                  <a:schemeClr val="tx1"/>
                </a:solidFill>
                <a:latin typeface="Arial" panose="020B0604020202020204" pitchFamily="34" charset="0"/>
                <a:ea typeface="HG丸ｺﾞｼｯｸM-PRO" panose="020F0600000000000000" pitchFamily="50" charset="-128"/>
              </a:defRPr>
            </a:lvl4pPr>
            <a:lvl5pPr marL="2057400" indent="-228600" eaLnBrk="0" hangingPunct="0">
              <a:defRPr kumimoji="1" sz="28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ea typeface="HG丸ｺﾞｼｯｸM-PRO" panose="020F0600000000000000" pitchFamily="50" charset="-128"/>
              </a:defRPr>
            </a:lvl9pPr>
          </a:lstStyle>
          <a:p>
            <a:pPr eaLnBrk="1" hangingPunct="1"/>
            <a:fld id="{74C8E66B-EC0F-433E-8998-1F9899C344A7}" type="slidenum">
              <a:rPr lang="en-US" altLang="ja-JP" sz="1200">
                <a:solidFill>
                  <a:srgbClr val="898989"/>
                </a:solidFill>
              </a:rPr>
              <a:pPr eaLnBrk="1" hangingPunct="1"/>
              <a:t>10</a:t>
            </a:fld>
            <a:endParaRPr lang="en-US" altLang="ja-JP" sz="1200">
              <a:solidFill>
                <a:srgbClr val="898989"/>
              </a:solidFill>
            </a:endParaRPr>
          </a:p>
        </p:txBody>
      </p:sp>
      <p:sp>
        <p:nvSpPr>
          <p:cNvPr id="84997" name="Line 4"/>
          <p:cNvSpPr>
            <a:spLocks noChangeShapeType="1"/>
          </p:cNvSpPr>
          <p:nvPr/>
        </p:nvSpPr>
        <p:spPr bwMode="auto">
          <a:xfrm>
            <a:off x="2819400" y="3048000"/>
            <a:ext cx="66294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lIns="92075" tIns="46038" rIns="92075" bIns="46038" anchor="ctr"/>
          <a:lstStyle/>
          <a:p>
            <a:endParaRPr lang="ja-JP" altLang="en-US"/>
          </a:p>
        </p:txBody>
      </p:sp>
      <p:grpSp>
        <p:nvGrpSpPr>
          <p:cNvPr id="84998" name="Group 5"/>
          <p:cNvGrpSpPr>
            <a:grpSpLocks/>
          </p:cNvGrpSpPr>
          <p:nvPr/>
        </p:nvGrpSpPr>
        <p:grpSpPr bwMode="auto">
          <a:xfrm>
            <a:off x="1774826" y="981075"/>
            <a:ext cx="8569325" cy="5543550"/>
            <a:chOff x="158" y="618"/>
            <a:chExt cx="5398" cy="3492"/>
          </a:xfrm>
        </p:grpSpPr>
        <p:sp>
          <p:nvSpPr>
            <p:cNvPr id="84999" name="Line 6"/>
            <p:cNvSpPr>
              <a:spLocks noChangeShapeType="1"/>
            </p:cNvSpPr>
            <p:nvPr/>
          </p:nvSpPr>
          <p:spPr bwMode="auto">
            <a:xfrm>
              <a:off x="884" y="1389"/>
              <a:ext cx="4176"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lIns="92075" tIns="46038" rIns="92075" bIns="46038" anchor="ctr"/>
            <a:lstStyle/>
            <a:p>
              <a:endParaRPr lang="ja-JP" altLang="en-US"/>
            </a:p>
          </p:txBody>
        </p:sp>
        <p:sp>
          <p:nvSpPr>
            <p:cNvPr id="85000" name="Line 7"/>
            <p:cNvSpPr>
              <a:spLocks noChangeShapeType="1"/>
            </p:cNvSpPr>
            <p:nvPr/>
          </p:nvSpPr>
          <p:spPr bwMode="auto">
            <a:xfrm>
              <a:off x="2971" y="1117"/>
              <a:ext cx="0" cy="589"/>
            </a:xfrm>
            <a:prstGeom prst="line">
              <a:avLst/>
            </a:prstGeom>
            <a:noFill/>
            <a:ln w="5715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lIns="92075" tIns="46038" rIns="92075" bIns="46038" anchor="ctr"/>
            <a:lstStyle/>
            <a:p>
              <a:endParaRPr lang="ja-JP" altLang="en-US"/>
            </a:p>
          </p:txBody>
        </p:sp>
        <p:sp>
          <p:nvSpPr>
            <p:cNvPr id="85001" name="Line 8"/>
            <p:cNvSpPr>
              <a:spLocks noChangeShapeType="1"/>
            </p:cNvSpPr>
            <p:nvPr/>
          </p:nvSpPr>
          <p:spPr bwMode="auto">
            <a:xfrm>
              <a:off x="884" y="1389"/>
              <a:ext cx="0" cy="317"/>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lIns="92075" tIns="46038" rIns="92075" bIns="46038" anchor="ctr"/>
            <a:lstStyle/>
            <a:p>
              <a:endParaRPr lang="ja-JP" altLang="en-US"/>
            </a:p>
          </p:txBody>
        </p:sp>
        <p:sp>
          <p:nvSpPr>
            <p:cNvPr id="85002" name="Line 9"/>
            <p:cNvSpPr>
              <a:spLocks noChangeShapeType="1"/>
            </p:cNvSpPr>
            <p:nvPr/>
          </p:nvSpPr>
          <p:spPr bwMode="auto">
            <a:xfrm>
              <a:off x="5057" y="1389"/>
              <a:ext cx="0" cy="317"/>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lIns="92075" tIns="46038" rIns="92075" bIns="46038" anchor="ctr"/>
            <a:lstStyle/>
            <a:p>
              <a:endParaRPr lang="ja-JP" altLang="en-US"/>
            </a:p>
          </p:txBody>
        </p:sp>
        <p:sp>
          <p:nvSpPr>
            <p:cNvPr id="85003" name="Line 10"/>
            <p:cNvSpPr>
              <a:spLocks noChangeShapeType="1"/>
            </p:cNvSpPr>
            <p:nvPr/>
          </p:nvSpPr>
          <p:spPr bwMode="auto">
            <a:xfrm>
              <a:off x="1701" y="2069"/>
              <a:ext cx="499" cy="0"/>
            </a:xfrm>
            <a:prstGeom prst="line">
              <a:avLst/>
            </a:prstGeom>
            <a:noFill/>
            <a:ln w="5715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lIns="92075" tIns="46038" rIns="92075" bIns="46038" anchor="ctr"/>
            <a:lstStyle/>
            <a:p>
              <a:endParaRPr lang="ja-JP" altLang="en-US"/>
            </a:p>
          </p:txBody>
        </p:sp>
        <p:sp>
          <p:nvSpPr>
            <p:cNvPr id="85004" name="Line 11"/>
            <p:cNvSpPr>
              <a:spLocks noChangeShapeType="1"/>
            </p:cNvSpPr>
            <p:nvPr/>
          </p:nvSpPr>
          <p:spPr bwMode="auto">
            <a:xfrm>
              <a:off x="3696" y="2069"/>
              <a:ext cx="587" cy="0"/>
            </a:xfrm>
            <a:prstGeom prst="line">
              <a:avLst/>
            </a:prstGeom>
            <a:noFill/>
            <a:ln w="5715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lIns="92075" tIns="46038" rIns="92075" bIns="46038" anchor="ctr"/>
            <a:lstStyle/>
            <a:p>
              <a:endParaRPr lang="ja-JP" altLang="en-US"/>
            </a:p>
          </p:txBody>
        </p:sp>
        <p:sp>
          <p:nvSpPr>
            <p:cNvPr id="85005" name="Line 12"/>
            <p:cNvSpPr>
              <a:spLocks noChangeShapeType="1"/>
            </p:cNvSpPr>
            <p:nvPr/>
          </p:nvSpPr>
          <p:spPr bwMode="auto">
            <a:xfrm flipV="1">
              <a:off x="884" y="2478"/>
              <a:ext cx="0" cy="272"/>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lIns="92075" tIns="46038" rIns="92075" bIns="46038" anchor="ctr"/>
            <a:lstStyle/>
            <a:p>
              <a:endParaRPr lang="ja-JP" altLang="en-US"/>
            </a:p>
          </p:txBody>
        </p:sp>
        <p:sp>
          <p:nvSpPr>
            <p:cNvPr id="85006" name="Line 13"/>
            <p:cNvSpPr>
              <a:spLocks noChangeShapeType="1"/>
            </p:cNvSpPr>
            <p:nvPr/>
          </p:nvSpPr>
          <p:spPr bwMode="auto">
            <a:xfrm flipV="1">
              <a:off x="5057" y="2432"/>
              <a:ext cx="0" cy="318"/>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lIns="92075" tIns="46038" rIns="92075" bIns="46038" anchor="ctr"/>
            <a:lstStyle/>
            <a:p>
              <a:endParaRPr lang="ja-JP" altLang="en-US"/>
            </a:p>
          </p:txBody>
        </p:sp>
        <p:sp>
          <p:nvSpPr>
            <p:cNvPr id="85007" name="Line 14"/>
            <p:cNvSpPr>
              <a:spLocks noChangeShapeType="1"/>
            </p:cNvSpPr>
            <p:nvPr/>
          </p:nvSpPr>
          <p:spPr bwMode="auto">
            <a:xfrm>
              <a:off x="884" y="2750"/>
              <a:ext cx="4173"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lIns="92075" tIns="46038" rIns="92075" bIns="46038" anchor="ctr"/>
            <a:lstStyle/>
            <a:p>
              <a:endParaRPr lang="ja-JP" altLang="en-US"/>
            </a:p>
          </p:txBody>
        </p:sp>
        <p:sp>
          <p:nvSpPr>
            <p:cNvPr id="85008" name="Line 15"/>
            <p:cNvSpPr>
              <a:spLocks noChangeShapeType="1"/>
            </p:cNvSpPr>
            <p:nvPr/>
          </p:nvSpPr>
          <p:spPr bwMode="auto">
            <a:xfrm>
              <a:off x="2971" y="2432"/>
              <a:ext cx="0" cy="454"/>
            </a:xfrm>
            <a:prstGeom prst="line">
              <a:avLst/>
            </a:prstGeom>
            <a:noFill/>
            <a:ln w="57150">
              <a:solidFill>
                <a:srgbClr val="FF0000"/>
              </a:solidFill>
              <a:round/>
              <a:headEnd type="triangle" w="med" len="med"/>
              <a:tailEnd/>
            </a:ln>
            <a:extLst>
              <a:ext uri="{909E8E84-426E-40DD-AFC4-6F175D3DCCD1}">
                <a14:hiddenFill xmlns:a14="http://schemas.microsoft.com/office/drawing/2010/main">
                  <a:noFill/>
                </a14:hiddenFill>
              </a:ext>
            </a:extLst>
          </p:spPr>
          <p:txBody>
            <a:bodyPr lIns="92075" tIns="46038" rIns="92075" bIns="46038" anchor="ctr"/>
            <a:lstStyle/>
            <a:p>
              <a:endParaRPr lang="ja-JP" altLang="en-US"/>
            </a:p>
          </p:txBody>
        </p:sp>
        <p:sp>
          <p:nvSpPr>
            <p:cNvPr id="85009" name="Line 16"/>
            <p:cNvSpPr>
              <a:spLocks noChangeShapeType="1"/>
            </p:cNvSpPr>
            <p:nvPr/>
          </p:nvSpPr>
          <p:spPr bwMode="auto">
            <a:xfrm>
              <a:off x="1156" y="2886"/>
              <a:ext cx="0" cy="330"/>
            </a:xfrm>
            <a:prstGeom prst="line">
              <a:avLst/>
            </a:prstGeom>
            <a:noFill/>
            <a:ln w="57150" cap="sq">
              <a:solidFill>
                <a:srgbClr val="FF0000"/>
              </a:solidFill>
              <a:miter lim="800000"/>
              <a:headEnd type="none" w="sm" len="sm"/>
              <a:tailEnd type="triangle" w="sm" len="sm"/>
            </a:ln>
            <a:extLst>
              <a:ext uri="{909E8E84-426E-40DD-AFC4-6F175D3DCCD1}">
                <a14:hiddenFill xmlns:a14="http://schemas.microsoft.com/office/drawing/2010/main">
                  <a:noFill/>
                </a14:hiddenFill>
              </a:ext>
            </a:extLst>
          </p:spPr>
          <p:txBody>
            <a:bodyPr wrap="none"/>
            <a:lstStyle/>
            <a:p>
              <a:endParaRPr lang="ja-JP" altLang="en-US"/>
            </a:p>
          </p:txBody>
        </p:sp>
        <p:sp>
          <p:nvSpPr>
            <p:cNvPr id="85010" name="Line 17"/>
            <p:cNvSpPr>
              <a:spLocks noChangeShapeType="1"/>
            </p:cNvSpPr>
            <p:nvPr/>
          </p:nvSpPr>
          <p:spPr bwMode="auto">
            <a:xfrm>
              <a:off x="4694" y="2886"/>
              <a:ext cx="0" cy="330"/>
            </a:xfrm>
            <a:prstGeom prst="line">
              <a:avLst/>
            </a:prstGeom>
            <a:noFill/>
            <a:ln w="57150" cap="sq">
              <a:solidFill>
                <a:srgbClr val="FF0000"/>
              </a:solidFill>
              <a:miter lim="800000"/>
              <a:headEnd type="none" w="sm" len="sm"/>
              <a:tailEnd type="triangle" w="sm" len="sm"/>
            </a:ln>
            <a:extLst>
              <a:ext uri="{909E8E84-426E-40DD-AFC4-6F175D3DCCD1}">
                <a14:hiddenFill xmlns:a14="http://schemas.microsoft.com/office/drawing/2010/main">
                  <a:noFill/>
                </a14:hiddenFill>
              </a:ext>
            </a:extLst>
          </p:spPr>
          <p:txBody>
            <a:bodyPr wrap="none"/>
            <a:lstStyle/>
            <a:p>
              <a:endParaRPr lang="ja-JP" altLang="en-US"/>
            </a:p>
          </p:txBody>
        </p:sp>
        <p:sp>
          <p:nvSpPr>
            <p:cNvPr id="85011" name="AutoShape 18"/>
            <p:cNvSpPr>
              <a:spLocks noChangeArrowheads="1"/>
            </p:cNvSpPr>
            <p:nvPr/>
          </p:nvSpPr>
          <p:spPr bwMode="auto">
            <a:xfrm>
              <a:off x="2200" y="1706"/>
              <a:ext cx="1497" cy="726"/>
            </a:xfrm>
            <a:prstGeom prst="roundRect">
              <a:avLst>
                <a:gd name="adj" fmla="val 16667"/>
              </a:avLst>
            </a:prstGeom>
            <a:solidFill>
              <a:srgbClr val="FFCC00"/>
            </a:solidFill>
            <a:ln w="19050" cap="sq">
              <a:solidFill>
                <a:schemeClr val="bg2"/>
              </a:solidFill>
              <a:miter lim="800000"/>
              <a:headEnd type="none" w="sm" len="sm"/>
              <a:tailEnd type="none" w="sm" len="sm"/>
            </a:ln>
          </p:spPr>
          <p:txBody>
            <a:bodyPr wrap="none" anchor="ctr"/>
            <a:lstStyle>
              <a:lvl1pPr eaLnBrk="0" hangingPunct="0">
                <a:defRPr kumimoji="1" sz="2800">
                  <a:solidFill>
                    <a:schemeClr val="tx1"/>
                  </a:solidFill>
                  <a:latin typeface="Arial" panose="020B0604020202020204" pitchFamily="34" charset="0"/>
                  <a:ea typeface="HG丸ｺﾞｼｯｸM-PRO" panose="020F0600000000000000" pitchFamily="50" charset="-128"/>
                </a:defRPr>
              </a:lvl1pPr>
              <a:lvl2pPr marL="742950" indent="-285750" eaLnBrk="0" hangingPunct="0">
                <a:defRPr kumimoji="1" sz="2800">
                  <a:solidFill>
                    <a:schemeClr val="tx1"/>
                  </a:solidFill>
                  <a:latin typeface="Arial" panose="020B0604020202020204" pitchFamily="34" charset="0"/>
                  <a:ea typeface="HG丸ｺﾞｼｯｸM-PRO" panose="020F0600000000000000" pitchFamily="50" charset="-128"/>
                </a:defRPr>
              </a:lvl2pPr>
              <a:lvl3pPr marL="1143000" indent="-228600" eaLnBrk="0" hangingPunct="0">
                <a:defRPr kumimoji="1" sz="2800">
                  <a:solidFill>
                    <a:schemeClr val="tx1"/>
                  </a:solidFill>
                  <a:latin typeface="Arial" panose="020B0604020202020204" pitchFamily="34" charset="0"/>
                  <a:ea typeface="HG丸ｺﾞｼｯｸM-PRO" panose="020F0600000000000000" pitchFamily="50" charset="-128"/>
                </a:defRPr>
              </a:lvl3pPr>
              <a:lvl4pPr marL="1600200" indent="-228600" eaLnBrk="0" hangingPunct="0">
                <a:defRPr kumimoji="1" sz="2800">
                  <a:solidFill>
                    <a:schemeClr val="tx1"/>
                  </a:solidFill>
                  <a:latin typeface="Arial" panose="020B0604020202020204" pitchFamily="34" charset="0"/>
                  <a:ea typeface="HG丸ｺﾞｼｯｸM-PRO" panose="020F0600000000000000" pitchFamily="50" charset="-128"/>
                </a:defRPr>
              </a:lvl4pPr>
              <a:lvl5pPr marL="2057400" indent="-228600" eaLnBrk="0" hangingPunct="0">
                <a:defRPr kumimoji="1" sz="28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en-US" altLang="ja-JP" sz="2400" dirty="0">
                  <a:solidFill>
                    <a:srgbClr val="000000"/>
                  </a:solidFill>
                  <a:latin typeface="Times New Roman" panose="02020603050405020304" pitchFamily="18" charset="0"/>
                </a:rPr>
                <a:t>Activity</a:t>
              </a:r>
            </a:p>
            <a:p>
              <a:pPr algn="ctr" eaLnBrk="1" hangingPunct="1"/>
              <a:r>
                <a:rPr lang="en-US" altLang="ja-JP" sz="2400" dirty="0">
                  <a:solidFill>
                    <a:srgbClr val="000000"/>
                  </a:solidFill>
                  <a:latin typeface="Times New Roman" panose="02020603050405020304" pitchFamily="18" charset="0"/>
                </a:rPr>
                <a:t> </a:t>
              </a:r>
              <a:endParaRPr lang="en-US" altLang="ja-JP" sz="2000" dirty="0">
                <a:solidFill>
                  <a:srgbClr val="000000"/>
                </a:solidFill>
                <a:latin typeface="Times New Roman" panose="02020603050405020304" pitchFamily="18" charset="0"/>
              </a:endParaRPr>
            </a:p>
            <a:p>
              <a:pPr algn="ctr" eaLnBrk="1" hangingPunct="1"/>
              <a:r>
                <a:rPr lang="ja-JP" altLang="en-US" sz="2400" dirty="0">
                  <a:solidFill>
                    <a:srgbClr val="000000"/>
                  </a:solidFill>
                  <a:latin typeface="HGP創英角ｺﾞｼｯｸUB" panose="020B0900000000000000" pitchFamily="50" charset="-128"/>
                  <a:ea typeface="HGP創英角ｺﾞｼｯｸUB" panose="020B0900000000000000" pitchFamily="50" charset="-128"/>
                </a:rPr>
                <a:t>活  動</a:t>
              </a:r>
              <a:r>
                <a:rPr lang="ja-JP" altLang="en-US" sz="2400" dirty="0">
                  <a:latin typeface="Times New Roman" panose="02020603050405020304" pitchFamily="18" charset="0"/>
                </a:rPr>
                <a:t> </a:t>
              </a:r>
            </a:p>
          </p:txBody>
        </p:sp>
        <p:sp>
          <p:nvSpPr>
            <p:cNvPr id="85012" name="AutoShape 19"/>
            <p:cNvSpPr>
              <a:spLocks noChangeArrowheads="1"/>
            </p:cNvSpPr>
            <p:nvPr/>
          </p:nvSpPr>
          <p:spPr bwMode="auto">
            <a:xfrm>
              <a:off x="4286" y="1706"/>
              <a:ext cx="1270" cy="726"/>
            </a:xfrm>
            <a:prstGeom prst="roundRect">
              <a:avLst>
                <a:gd name="adj" fmla="val 16667"/>
              </a:avLst>
            </a:prstGeom>
            <a:solidFill>
              <a:srgbClr val="FFCC00"/>
            </a:solidFill>
            <a:ln w="19050" cap="sq">
              <a:solidFill>
                <a:schemeClr val="bg2"/>
              </a:solidFill>
              <a:miter lim="800000"/>
              <a:headEnd type="none" w="sm" len="sm"/>
              <a:tailEnd type="none" w="sm" len="sm"/>
            </a:ln>
          </p:spPr>
          <p:txBody>
            <a:bodyPr wrap="none" anchor="ctr"/>
            <a:lstStyle>
              <a:lvl1pPr eaLnBrk="0" hangingPunct="0">
                <a:defRPr kumimoji="1" sz="2800">
                  <a:solidFill>
                    <a:schemeClr val="tx1"/>
                  </a:solidFill>
                  <a:latin typeface="Arial" panose="020B0604020202020204" pitchFamily="34" charset="0"/>
                  <a:ea typeface="HG丸ｺﾞｼｯｸM-PRO" panose="020F0600000000000000" pitchFamily="50" charset="-128"/>
                </a:defRPr>
              </a:lvl1pPr>
              <a:lvl2pPr marL="742950" indent="-285750" eaLnBrk="0" hangingPunct="0">
                <a:defRPr kumimoji="1" sz="2800">
                  <a:solidFill>
                    <a:schemeClr val="tx1"/>
                  </a:solidFill>
                  <a:latin typeface="Arial" panose="020B0604020202020204" pitchFamily="34" charset="0"/>
                  <a:ea typeface="HG丸ｺﾞｼｯｸM-PRO" panose="020F0600000000000000" pitchFamily="50" charset="-128"/>
                </a:defRPr>
              </a:lvl2pPr>
              <a:lvl3pPr marL="1143000" indent="-228600" eaLnBrk="0" hangingPunct="0">
                <a:defRPr kumimoji="1" sz="2800">
                  <a:solidFill>
                    <a:schemeClr val="tx1"/>
                  </a:solidFill>
                  <a:latin typeface="Arial" panose="020B0604020202020204" pitchFamily="34" charset="0"/>
                  <a:ea typeface="HG丸ｺﾞｼｯｸM-PRO" panose="020F0600000000000000" pitchFamily="50" charset="-128"/>
                </a:defRPr>
              </a:lvl3pPr>
              <a:lvl4pPr marL="1600200" indent="-228600" eaLnBrk="0" hangingPunct="0">
                <a:defRPr kumimoji="1" sz="2800">
                  <a:solidFill>
                    <a:schemeClr val="tx1"/>
                  </a:solidFill>
                  <a:latin typeface="Arial" panose="020B0604020202020204" pitchFamily="34" charset="0"/>
                  <a:ea typeface="HG丸ｺﾞｼｯｸM-PRO" panose="020F0600000000000000" pitchFamily="50" charset="-128"/>
                </a:defRPr>
              </a:lvl4pPr>
              <a:lvl5pPr marL="2057400" indent="-228600" eaLnBrk="0" hangingPunct="0">
                <a:defRPr kumimoji="1" sz="28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en-US" altLang="ja-JP" sz="2400" dirty="0">
                  <a:solidFill>
                    <a:srgbClr val="000000"/>
                  </a:solidFill>
                  <a:latin typeface="Times New Roman" panose="02020603050405020304" pitchFamily="18" charset="0"/>
                </a:rPr>
                <a:t>Participation </a:t>
              </a:r>
            </a:p>
            <a:p>
              <a:pPr algn="ctr" eaLnBrk="1" hangingPunct="1"/>
              <a:endParaRPr lang="en-US" altLang="ja-JP" sz="2000" dirty="0">
                <a:solidFill>
                  <a:srgbClr val="000000"/>
                </a:solidFill>
                <a:latin typeface="Times New Roman" panose="02020603050405020304" pitchFamily="18" charset="0"/>
              </a:endParaRPr>
            </a:p>
            <a:p>
              <a:pPr algn="ctr" eaLnBrk="1" hangingPunct="1"/>
              <a:r>
                <a:rPr lang="ja-JP" altLang="en-US" sz="2400" dirty="0">
                  <a:solidFill>
                    <a:srgbClr val="000000"/>
                  </a:solidFill>
                  <a:latin typeface="HGP創英角ｺﾞｼｯｸUB" panose="020B0900000000000000" pitchFamily="50" charset="-128"/>
                  <a:ea typeface="HGP創英角ｺﾞｼｯｸUB" panose="020B0900000000000000" pitchFamily="50" charset="-128"/>
                </a:rPr>
                <a:t>参　加</a:t>
              </a:r>
              <a:r>
                <a:rPr lang="ja-JP" altLang="en-US" sz="2400" dirty="0">
                  <a:latin typeface="Times New Roman" panose="02020603050405020304" pitchFamily="18" charset="0"/>
                </a:rPr>
                <a:t> </a:t>
              </a:r>
            </a:p>
          </p:txBody>
        </p:sp>
        <p:sp>
          <p:nvSpPr>
            <p:cNvPr id="85013" name="AutoShape 20"/>
            <p:cNvSpPr>
              <a:spLocks noChangeArrowheads="1"/>
            </p:cNvSpPr>
            <p:nvPr/>
          </p:nvSpPr>
          <p:spPr bwMode="auto">
            <a:xfrm>
              <a:off x="158" y="3203"/>
              <a:ext cx="2131" cy="499"/>
            </a:xfrm>
            <a:prstGeom prst="roundRect">
              <a:avLst>
                <a:gd name="adj" fmla="val 16667"/>
              </a:avLst>
            </a:prstGeom>
            <a:solidFill>
              <a:srgbClr val="FF99CC"/>
            </a:solidFill>
            <a:ln w="19050" cap="sq">
              <a:solidFill>
                <a:schemeClr val="bg2"/>
              </a:solidFill>
              <a:miter lim="800000"/>
              <a:headEnd type="none" w="sm" len="sm"/>
              <a:tailEnd type="none" w="sm" len="sm"/>
            </a:ln>
          </p:spPr>
          <p:txBody>
            <a:bodyPr wrap="none" anchor="ctr"/>
            <a:lstStyle>
              <a:lvl1pPr eaLnBrk="0" hangingPunct="0">
                <a:defRPr kumimoji="1" sz="2800">
                  <a:solidFill>
                    <a:schemeClr val="tx1"/>
                  </a:solidFill>
                  <a:latin typeface="Arial" panose="020B0604020202020204" pitchFamily="34" charset="0"/>
                  <a:ea typeface="HG丸ｺﾞｼｯｸM-PRO" panose="020F0600000000000000" pitchFamily="50" charset="-128"/>
                </a:defRPr>
              </a:lvl1pPr>
              <a:lvl2pPr marL="742950" indent="-285750" eaLnBrk="0" hangingPunct="0">
                <a:defRPr kumimoji="1" sz="2800">
                  <a:solidFill>
                    <a:schemeClr val="tx1"/>
                  </a:solidFill>
                  <a:latin typeface="Arial" panose="020B0604020202020204" pitchFamily="34" charset="0"/>
                  <a:ea typeface="HG丸ｺﾞｼｯｸM-PRO" panose="020F0600000000000000" pitchFamily="50" charset="-128"/>
                </a:defRPr>
              </a:lvl2pPr>
              <a:lvl3pPr marL="1143000" indent="-228600" eaLnBrk="0" hangingPunct="0">
                <a:defRPr kumimoji="1" sz="2800">
                  <a:solidFill>
                    <a:schemeClr val="tx1"/>
                  </a:solidFill>
                  <a:latin typeface="Arial" panose="020B0604020202020204" pitchFamily="34" charset="0"/>
                  <a:ea typeface="HG丸ｺﾞｼｯｸM-PRO" panose="020F0600000000000000" pitchFamily="50" charset="-128"/>
                </a:defRPr>
              </a:lvl3pPr>
              <a:lvl4pPr marL="1600200" indent="-228600" eaLnBrk="0" hangingPunct="0">
                <a:defRPr kumimoji="1" sz="2800">
                  <a:solidFill>
                    <a:schemeClr val="tx1"/>
                  </a:solidFill>
                  <a:latin typeface="Arial" panose="020B0604020202020204" pitchFamily="34" charset="0"/>
                  <a:ea typeface="HG丸ｺﾞｼｯｸM-PRO" panose="020F0600000000000000" pitchFamily="50" charset="-128"/>
                </a:defRPr>
              </a:lvl4pPr>
              <a:lvl5pPr marL="2057400" indent="-228600" eaLnBrk="0" hangingPunct="0">
                <a:defRPr kumimoji="1" sz="28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en-US" altLang="ja-JP" sz="2400" dirty="0">
                  <a:solidFill>
                    <a:srgbClr val="000000"/>
                  </a:solidFill>
                  <a:latin typeface="Times New Roman" panose="02020603050405020304" pitchFamily="18" charset="0"/>
                </a:rPr>
                <a:t>Environmental Factors</a:t>
              </a:r>
            </a:p>
            <a:p>
              <a:pPr algn="ctr" eaLnBrk="1" hangingPunct="1"/>
              <a:r>
                <a:rPr lang="ja-JP" altLang="en-US" sz="2400" dirty="0">
                  <a:solidFill>
                    <a:srgbClr val="000000"/>
                  </a:solidFill>
                  <a:latin typeface="HGP創英角ｺﾞｼｯｸUB" panose="020B0900000000000000" pitchFamily="50" charset="-128"/>
                  <a:ea typeface="HGP創英角ｺﾞｼｯｸUB" panose="020B0900000000000000" pitchFamily="50" charset="-128"/>
                </a:rPr>
                <a:t>環境的因子 </a:t>
              </a:r>
            </a:p>
          </p:txBody>
        </p:sp>
        <p:sp>
          <p:nvSpPr>
            <p:cNvPr id="85014" name="AutoShape 21"/>
            <p:cNvSpPr>
              <a:spLocks noChangeArrowheads="1"/>
            </p:cNvSpPr>
            <p:nvPr/>
          </p:nvSpPr>
          <p:spPr bwMode="auto">
            <a:xfrm>
              <a:off x="3424" y="3203"/>
              <a:ext cx="2131" cy="499"/>
            </a:xfrm>
            <a:prstGeom prst="roundRect">
              <a:avLst>
                <a:gd name="adj" fmla="val 16667"/>
              </a:avLst>
            </a:prstGeom>
            <a:solidFill>
              <a:srgbClr val="FF99CC"/>
            </a:solidFill>
            <a:ln w="19050" cap="sq">
              <a:solidFill>
                <a:schemeClr val="bg2"/>
              </a:solidFill>
              <a:miter lim="800000"/>
              <a:headEnd type="none" w="sm" len="sm"/>
              <a:tailEnd type="none" w="sm" len="sm"/>
            </a:ln>
          </p:spPr>
          <p:txBody>
            <a:bodyPr wrap="none" anchor="ctr"/>
            <a:lstStyle>
              <a:lvl1pPr eaLnBrk="0" hangingPunct="0">
                <a:defRPr kumimoji="1" sz="2800">
                  <a:solidFill>
                    <a:schemeClr val="tx1"/>
                  </a:solidFill>
                  <a:latin typeface="Arial" panose="020B0604020202020204" pitchFamily="34" charset="0"/>
                  <a:ea typeface="HG丸ｺﾞｼｯｸM-PRO" panose="020F0600000000000000" pitchFamily="50" charset="-128"/>
                </a:defRPr>
              </a:lvl1pPr>
              <a:lvl2pPr marL="742950" indent="-285750" eaLnBrk="0" hangingPunct="0">
                <a:defRPr kumimoji="1" sz="2800">
                  <a:solidFill>
                    <a:schemeClr val="tx1"/>
                  </a:solidFill>
                  <a:latin typeface="Arial" panose="020B0604020202020204" pitchFamily="34" charset="0"/>
                  <a:ea typeface="HG丸ｺﾞｼｯｸM-PRO" panose="020F0600000000000000" pitchFamily="50" charset="-128"/>
                </a:defRPr>
              </a:lvl2pPr>
              <a:lvl3pPr marL="1143000" indent="-228600" eaLnBrk="0" hangingPunct="0">
                <a:defRPr kumimoji="1" sz="2800">
                  <a:solidFill>
                    <a:schemeClr val="tx1"/>
                  </a:solidFill>
                  <a:latin typeface="Arial" panose="020B0604020202020204" pitchFamily="34" charset="0"/>
                  <a:ea typeface="HG丸ｺﾞｼｯｸM-PRO" panose="020F0600000000000000" pitchFamily="50" charset="-128"/>
                </a:defRPr>
              </a:lvl3pPr>
              <a:lvl4pPr marL="1600200" indent="-228600" eaLnBrk="0" hangingPunct="0">
                <a:defRPr kumimoji="1" sz="2800">
                  <a:solidFill>
                    <a:schemeClr val="tx1"/>
                  </a:solidFill>
                  <a:latin typeface="Arial" panose="020B0604020202020204" pitchFamily="34" charset="0"/>
                  <a:ea typeface="HG丸ｺﾞｼｯｸM-PRO" panose="020F0600000000000000" pitchFamily="50" charset="-128"/>
                </a:defRPr>
              </a:lvl4pPr>
              <a:lvl5pPr marL="2057400" indent="-228600" eaLnBrk="0" hangingPunct="0">
                <a:defRPr kumimoji="1" sz="28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en-US" altLang="ja-JP" sz="2400" dirty="0">
                  <a:solidFill>
                    <a:srgbClr val="000000"/>
                  </a:solidFill>
                  <a:latin typeface="Times New Roman" panose="02020603050405020304" pitchFamily="18" charset="0"/>
                </a:rPr>
                <a:t>Personal Factors </a:t>
              </a:r>
            </a:p>
            <a:p>
              <a:pPr algn="ctr" eaLnBrk="1" hangingPunct="1"/>
              <a:r>
                <a:rPr lang="ja-JP" altLang="en-US" sz="2400" dirty="0">
                  <a:solidFill>
                    <a:srgbClr val="000000"/>
                  </a:solidFill>
                  <a:latin typeface="HGP創英角ｺﾞｼｯｸUB" panose="020B0900000000000000" pitchFamily="50" charset="-128"/>
                  <a:ea typeface="HGP創英角ｺﾞｼｯｸUB" panose="020B0900000000000000" pitchFamily="50" charset="-128"/>
                </a:rPr>
                <a:t>個人的因子</a:t>
              </a:r>
              <a:r>
                <a:rPr lang="ja-JP" altLang="en-US" sz="2400" dirty="0">
                  <a:latin typeface="HGP創英角ｺﾞｼｯｸUB" panose="020B0900000000000000" pitchFamily="50" charset="-128"/>
                  <a:ea typeface="HGP創英角ｺﾞｼｯｸUB" panose="020B0900000000000000" pitchFamily="50" charset="-128"/>
                </a:rPr>
                <a:t> </a:t>
              </a:r>
            </a:p>
          </p:txBody>
        </p:sp>
        <p:sp>
          <p:nvSpPr>
            <p:cNvPr id="85015" name="AutoShape 22"/>
            <p:cNvSpPr>
              <a:spLocks noChangeArrowheads="1"/>
            </p:cNvSpPr>
            <p:nvPr/>
          </p:nvSpPr>
          <p:spPr bwMode="auto">
            <a:xfrm>
              <a:off x="1701" y="3838"/>
              <a:ext cx="2767" cy="272"/>
            </a:xfrm>
            <a:prstGeom prst="bevel">
              <a:avLst>
                <a:gd name="adj" fmla="val 12500"/>
              </a:avLst>
            </a:prstGeom>
            <a:solidFill>
              <a:srgbClr val="FF99CC"/>
            </a:solidFill>
            <a:ln w="12700" cap="sq">
              <a:solidFill>
                <a:schemeClr val="bg2"/>
              </a:solidFill>
              <a:miter lim="800000"/>
              <a:headEnd type="none" w="sm" len="sm"/>
              <a:tailEnd type="none" w="sm" len="sm"/>
            </a:ln>
          </p:spPr>
          <p:txBody>
            <a:bodyPr wrap="none" anchor="ctr"/>
            <a:lstStyle>
              <a:lvl1pPr eaLnBrk="0" hangingPunct="0">
                <a:defRPr kumimoji="1" sz="2800">
                  <a:solidFill>
                    <a:schemeClr val="tx1"/>
                  </a:solidFill>
                  <a:latin typeface="Arial" panose="020B0604020202020204" pitchFamily="34" charset="0"/>
                  <a:ea typeface="HG丸ｺﾞｼｯｸM-PRO" panose="020F0600000000000000" pitchFamily="50" charset="-128"/>
                </a:defRPr>
              </a:lvl1pPr>
              <a:lvl2pPr marL="742950" indent="-285750" eaLnBrk="0" hangingPunct="0">
                <a:defRPr kumimoji="1" sz="2800">
                  <a:solidFill>
                    <a:schemeClr val="tx1"/>
                  </a:solidFill>
                  <a:latin typeface="Arial" panose="020B0604020202020204" pitchFamily="34" charset="0"/>
                  <a:ea typeface="HG丸ｺﾞｼｯｸM-PRO" panose="020F0600000000000000" pitchFamily="50" charset="-128"/>
                </a:defRPr>
              </a:lvl2pPr>
              <a:lvl3pPr marL="1143000" indent="-228600" eaLnBrk="0" hangingPunct="0">
                <a:defRPr kumimoji="1" sz="2800">
                  <a:solidFill>
                    <a:schemeClr val="tx1"/>
                  </a:solidFill>
                  <a:latin typeface="Arial" panose="020B0604020202020204" pitchFamily="34" charset="0"/>
                  <a:ea typeface="HG丸ｺﾞｼｯｸM-PRO" panose="020F0600000000000000" pitchFamily="50" charset="-128"/>
                </a:defRPr>
              </a:lvl3pPr>
              <a:lvl4pPr marL="1600200" indent="-228600" eaLnBrk="0" hangingPunct="0">
                <a:defRPr kumimoji="1" sz="2800">
                  <a:solidFill>
                    <a:schemeClr val="tx1"/>
                  </a:solidFill>
                  <a:latin typeface="Arial" panose="020B0604020202020204" pitchFamily="34" charset="0"/>
                  <a:ea typeface="HG丸ｺﾞｼｯｸM-PRO" panose="020F0600000000000000" pitchFamily="50" charset="-128"/>
                </a:defRPr>
              </a:lvl4pPr>
              <a:lvl5pPr marL="2057400" indent="-228600" eaLnBrk="0" hangingPunct="0">
                <a:defRPr kumimoji="1" sz="28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ea typeface="HG丸ｺﾞｼｯｸM-PRO" panose="020F0600000000000000" pitchFamily="50" charset="-128"/>
                </a:defRPr>
              </a:lvl9pPr>
            </a:lstStyle>
            <a:p>
              <a:pPr algn="ctr" eaLnBrk="1" hangingPunct="1">
                <a:lnSpc>
                  <a:spcPct val="90000"/>
                </a:lnSpc>
                <a:spcBef>
                  <a:spcPct val="20000"/>
                </a:spcBef>
                <a:buSzPct val="75000"/>
                <a:buFont typeface="Wingdings" panose="05000000000000000000" pitchFamily="2" charset="2"/>
                <a:buNone/>
              </a:pPr>
              <a:r>
                <a:rPr lang="en-US" altLang="ja-JP" sz="2400" dirty="0">
                  <a:solidFill>
                    <a:srgbClr val="000000"/>
                  </a:solidFill>
                  <a:latin typeface="Times New Roman" panose="02020603050405020304" pitchFamily="18" charset="0"/>
                </a:rPr>
                <a:t>Contextual</a:t>
              </a:r>
              <a:r>
                <a:rPr lang="ja-JP" altLang="en-US" sz="2400" dirty="0">
                  <a:solidFill>
                    <a:srgbClr val="000000"/>
                  </a:solidFill>
                  <a:latin typeface="Times New Roman" panose="02020603050405020304" pitchFamily="18" charset="0"/>
                </a:rPr>
                <a:t>　</a:t>
              </a:r>
              <a:r>
                <a:rPr lang="en-US" altLang="ja-JP" sz="2400" dirty="0">
                  <a:solidFill>
                    <a:srgbClr val="000000"/>
                  </a:solidFill>
                  <a:latin typeface="Times New Roman" panose="02020603050405020304" pitchFamily="18" charset="0"/>
                </a:rPr>
                <a:t>Factors</a:t>
              </a:r>
              <a:r>
                <a:rPr lang="ja-JP" altLang="en-US" sz="2400" dirty="0">
                  <a:solidFill>
                    <a:srgbClr val="000000"/>
                  </a:solidFill>
                  <a:latin typeface="Times New Roman" panose="02020603050405020304" pitchFamily="18" charset="0"/>
                </a:rPr>
                <a:t>　</a:t>
              </a:r>
              <a:r>
                <a:rPr lang="ja-JP" altLang="en-US" sz="2400" dirty="0">
                  <a:solidFill>
                    <a:srgbClr val="000000"/>
                  </a:solidFill>
                  <a:latin typeface="HGP創英角ｺﾞｼｯｸUB" panose="020B0900000000000000" pitchFamily="50" charset="-128"/>
                  <a:ea typeface="HGP創英角ｺﾞｼｯｸUB" panose="020B0900000000000000" pitchFamily="50" charset="-128"/>
                </a:rPr>
                <a:t>背景因子</a:t>
              </a:r>
            </a:p>
          </p:txBody>
        </p:sp>
        <p:sp>
          <p:nvSpPr>
            <p:cNvPr id="85016" name="AutoShape 23"/>
            <p:cNvSpPr>
              <a:spLocks noChangeArrowheads="1"/>
            </p:cNvSpPr>
            <p:nvPr/>
          </p:nvSpPr>
          <p:spPr bwMode="auto">
            <a:xfrm>
              <a:off x="1156" y="618"/>
              <a:ext cx="3583" cy="499"/>
            </a:xfrm>
            <a:prstGeom prst="roundRect">
              <a:avLst>
                <a:gd name="adj" fmla="val 16667"/>
              </a:avLst>
            </a:prstGeom>
            <a:solidFill>
              <a:srgbClr val="FFCC99"/>
            </a:solidFill>
            <a:ln w="19050" cap="sq">
              <a:solidFill>
                <a:schemeClr val="bg2"/>
              </a:solidFill>
              <a:miter lim="800000"/>
              <a:headEnd type="none" w="sm" len="sm"/>
              <a:tailEnd type="none" w="sm" len="sm"/>
            </a:ln>
          </p:spPr>
          <p:txBody>
            <a:bodyPr wrap="none" anchor="ctr"/>
            <a:lstStyle>
              <a:lvl1pPr eaLnBrk="0" hangingPunct="0">
                <a:defRPr kumimoji="1" sz="2800">
                  <a:solidFill>
                    <a:schemeClr val="tx1"/>
                  </a:solidFill>
                  <a:latin typeface="Arial" panose="020B0604020202020204" pitchFamily="34" charset="0"/>
                  <a:ea typeface="HG丸ｺﾞｼｯｸM-PRO" panose="020F0600000000000000" pitchFamily="50" charset="-128"/>
                </a:defRPr>
              </a:lvl1pPr>
              <a:lvl2pPr marL="742950" indent="-285750" eaLnBrk="0" hangingPunct="0">
                <a:defRPr kumimoji="1" sz="2800">
                  <a:solidFill>
                    <a:schemeClr val="tx1"/>
                  </a:solidFill>
                  <a:latin typeface="Arial" panose="020B0604020202020204" pitchFamily="34" charset="0"/>
                  <a:ea typeface="HG丸ｺﾞｼｯｸM-PRO" panose="020F0600000000000000" pitchFamily="50" charset="-128"/>
                </a:defRPr>
              </a:lvl2pPr>
              <a:lvl3pPr marL="1143000" indent="-228600" eaLnBrk="0" hangingPunct="0">
                <a:defRPr kumimoji="1" sz="2800">
                  <a:solidFill>
                    <a:schemeClr val="tx1"/>
                  </a:solidFill>
                  <a:latin typeface="Arial" panose="020B0604020202020204" pitchFamily="34" charset="0"/>
                  <a:ea typeface="HG丸ｺﾞｼｯｸM-PRO" panose="020F0600000000000000" pitchFamily="50" charset="-128"/>
                </a:defRPr>
              </a:lvl3pPr>
              <a:lvl4pPr marL="1600200" indent="-228600" eaLnBrk="0" hangingPunct="0">
                <a:defRPr kumimoji="1" sz="2800">
                  <a:solidFill>
                    <a:schemeClr val="tx1"/>
                  </a:solidFill>
                  <a:latin typeface="Arial" panose="020B0604020202020204" pitchFamily="34" charset="0"/>
                  <a:ea typeface="HG丸ｺﾞｼｯｸM-PRO" panose="020F0600000000000000" pitchFamily="50" charset="-128"/>
                </a:defRPr>
              </a:lvl4pPr>
              <a:lvl5pPr marL="2057400" indent="-228600" eaLnBrk="0" hangingPunct="0">
                <a:defRPr kumimoji="1" sz="28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en-US" altLang="ja-JP" sz="2400" dirty="0">
                  <a:solidFill>
                    <a:srgbClr val="000000"/>
                  </a:solidFill>
                  <a:latin typeface="Times New Roman" panose="02020603050405020304" pitchFamily="18" charset="0"/>
                </a:rPr>
                <a:t>Health</a:t>
              </a:r>
              <a:r>
                <a:rPr lang="ja-JP" altLang="en-US" sz="2400" dirty="0">
                  <a:solidFill>
                    <a:srgbClr val="000000"/>
                  </a:solidFill>
                  <a:latin typeface="Times New Roman" panose="02020603050405020304" pitchFamily="18" charset="0"/>
                </a:rPr>
                <a:t>　</a:t>
              </a:r>
              <a:r>
                <a:rPr lang="en-US" altLang="ja-JP" sz="2400" dirty="0">
                  <a:solidFill>
                    <a:srgbClr val="000000"/>
                  </a:solidFill>
                  <a:latin typeface="Times New Roman" panose="02020603050405020304" pitchFamily="18" charset="0"/>
                </a:rPr>
                <a:t>Condition</a:t>
              </a:r>
              <a:r>
                <a:rPr lang="ja-JP" altLang="en-US" sz="2400" dirty="0">
                  <a:solidFill>
                    <a:srgbClr val="000000"/>
                  </a:solidFill>
                  <a:latin typeface="HGP創英角ｺﾞｼｯｸUB" panose="020B0900000000000000" pitchFamily="50" charset="-128"/>
                  <a:ea typeface="HGP創英角ｺﾞｼｯｸUB" panose="020B0900000000000000" pitchFamily="50" charset="-128"/>
                </a:rPr>
                <a:t>健康状態</a:t>
              </a:r>
            </a:p>
            <a:p>
              <a:pPr algn="ctr" eaLnBrk="1" hangingPunct="1"/>
              <a:r>
                <a:rPr lang="ja-JP" altLang="en-US" sz="2400" dirty="0">
                  <a:solidFill>
                    <a:srgbClr val="000000"/>
                  </a:solidFill>
                  <a:latin typeface="Times New Roman" panose="02020603050405020304" pitchFamily="18" charset="0"/>
                </a:rPr>
                <a:t>　（</a:t>
              </a:r>
              <a:r>
                <a:rPr lang="en-US" altLang="ja-JP" sz="2400" dirty="0">
                  <a:solidFill>
                    <a:srgbClr val="000000"/>
                  </a:solidFill>
                  <a:latin typeface="Times New Roman" panose="02020603050405020304" pitchFamily="18" charset="0"/>
                </a:rPr>
                <a:t>disorder</a:t>
              </a:r>
              <a:r>
                <a:rPr lang="ja-JP" altLang="en-US" sz="2400" dirty="0">
                  <a:solidFill>
                    <a:srgbClr val="000000"/>
                  </a:solidFill>
                  <a:latin typeface="Times New Roman" panose="02020603050405020304" pitchFamily="18" charset="0"/>
                </a:rPr>
                <a:t>／</a:t>
              </a:r>
              <a:r>
                <a:rPr lang="en-US" altLang="ja-JP" sz="2400" dirty="0">
                  <a:solidFill>
                    <a:srgbClr val="000000"/>
                  </a:solidFill>
                  <a:latin typeface="Times New Roman" panose="02020603050405020304" pitchFamily="18" charset="0"/>
                </a:rPr>
                <a:t>disease</a:t>
              </a:r>
              <a:r>
                <a:rPr lang="ja-JP" altLang="en-US" sz="2400" dirty="0">
                  <a:solidFill>
                    <a:srgbClr val="000000"/>
                  </a:solidFill>
                  <a:latin typeface="Times New Roman" panose="02020603050405020304" pitchFamily="18" charset="0"/>
                </a:rPr>
                <a:t>）（変調／病気）</a:t>
              </a:r>
            </a:p>
          </p:txBody>
        </p:sp>
        <p:sp>
          <p:nvSpPr>
            <p:cNvPr id="85017" name="AutoShape 24"/>
            <p:cNvSpPr>
              <a:spLocks noChangeArrowheads="1"/>
            </p:cNvSpPr>
            <p:nvPr/>
          </p:nvSpPr>
          <p:spPr bwMode="auto">
            <a:xfrm>
              <a:off x="204" y="1706"/>
              <a:ext cx="1497" cy="772"/>
            </a:xfrm>
            <a:prstGeom prst="roundRect">
              <a:avLst>
                <a:gd name="adj" fmla="val 16667"/>
              </a:avLst>
            </a:prstGeom>
            <a:solidFill>
              <a:srgbClr val="FFCC00"/>
            </a:solidFill>
            <a:ln w="19050" cap="sq">
              <a:solidFill>
                <a:schemeClr val="bg2"/>
              </a:solidFill>
              <a:miter lim="800000"/>
              <a:headEnd type="none" w="sm" len="sm"/>
              <a:tailEnd type="none" w="sm" len="sm"/>
            </a:ln>
          </p:spPr>
          <p:txBody>
            <a:bodyPr wrap="none" anchor="ctr"/>
            <a:lstStyle>
              <a:lvl1pPr eaLnBrk="0" hangingPunct="0">
                <a:defRPr kumimoji="1" sz="2800">
                  <a:solidFill>
                    <a:schemeClr val="tx1"/>
                  </a:solidFill>
                  <a:latin typeface="Arial" panose="020B0604020202020204" pitchFamily="34" charset="0"/>
                  <a:ea typeface="HG丸ｺﾞｼｯｸM-PRO" panose="020F0600000000000000" pitchFamily="50" charset="-128"/>
                </a:defRPr>
              </a:lvl1pPr>
              <a:lvl2pPr marL="742950" indent="-285750" eaLnBrk="0" hangingPunct="0">
                <a:defRPr kumimoji="1" sz="2800">
                  <a:solidFill>
                    <a:schemeClr val="tx1"/>
                  </a:solidFill>
                  <a:latin typeface="Arial" panose="020B0604020202020204" pitchFamily="34" charset="0"/>
                  <a:ea typeface="HG丸ｺﾞｼｯｸM-PRO" panose="020F0600000000000000" pitchFamily="50" charset="-128"/>
                </a:defRPr>
              </a:lvl2pPr>
              <a:lvl3pPr marL="1143000" indent="-228600" eaLnBrk="0" hangingPunct="0">
                <a:defRPr kumimoji="1" sz="2800">
                  <a:solidFill>
                    <a:schemeClr val="tx1"/>
                  </a:solidFill>
                  <a:latin typeface="Arial" panose="020B0604020202020204" pitchFamily="34" charset="0"/>
                  <a:ea typeface="HG丸ｺﾞｼｯｸM-PRO" panose="020F0600000000000000" pitchFamily="50" charset="-128"/>
                </a:defRPr>
              </a:lvl3pPr>
              <a:lvl4pPr marL="1600200" indent="-228600" eaLnBrk="0" hangingPunct="0">
                <a:defRPr kumimoji="1" sz="2800">
                  <a:solidFill>
                    <a:schemeClr val="tx1"/>
                  </a:solidFill>
                  <a:latin typeface="Arial" panose="020B0604020202020204" pitchFamily="34" charset="0"/>
                  <a:ea typeface="HG丸ｺﾞｼｯｸM-PRO" panose="020F0600000000000000" pitchFamily="50" charset="-128"/>
                </a:defRPr>
              </a:lvl4pPr>
              <a:lvl5pPr marL="2057400" indent="-228600" eaLnBrk="0" hangingPunct="0">
                <a:defRPr kumimoji="1" sz="28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en-US" altLang="ja-JP" sz="2000" dirty="0">
                  <a:solidFill>
                    <a:srgbClr val="000000"/>
                  </a:solidFill>
                  <a:latin typeface="Times New Roman" panose="02020603050405020304" pitchFamily="18" charset="0"/>
                </a:rPr>
                <a:t>Body functions </a:t>
              </a:r>
            </a:p>
            <a:p>
              <a:pPr algn="ctr" eaLnBrk="1" hangingPunct="1"/>
              <a:r>
                <a:rPr lang="en-US" altLang="ja-JP" sz="2000" dirty="0">
                  <a:solidFill>
                    <a:srgbClr val="000000"/>
                  </a:solidFill>
                  <a:latin typeface="Times New Roman" panose="02020603050405020304" pitchFamily="18" charset="0"/>
                </a:rPr>
                <a:t>&amp;Structures</a:t>
              </a:r>
            </a:p>
            <a:p>
              <a:pPr algn="ctr" eaLnBrk="1" hangingPunct="1"/>
              <a:r>
                <a:rPr lang="ja-JP" altLang="en-US" sz="2000" dirty="0">
                  <a:solidFill>
                    <a:srgbClr val="000000"/>
                  </a:solidFill>
                  <a:latin typeface="Times New Roman" panose="02020603050405020304" pitchFamily="18" charset="0"/>
                </a:rPr>
                <a:t>心身</a:t>
              </a:r>
              <a:r>
                <a:rPr lang="ja-JP" altLang="en-US" sz="2000" dirty="0">
                  <a:solidFill>
                    <a:srgbClr val="000000"/>
                  </a:solidFill>
                  <a:latin typeface="HGP創英角ｺﾞｼｯｸUB" panose="020B0900000000000000" pitchFamily="50" charset="-128"/>
                  <a:ea typeface="HGP創英角ｺﾞｼｯｸUB" panose="020B0900000000000000" pitchFamily="50" charset="-128"/>
                </a:rPr>
                <a:t>機能</a:t>
              </a:r>
              <a:r>
                <a:rPr lang="ja-JP" altLang="en-US" sz="2000" dirty="0">
                  <a:solidFill>
                    <a:srgbClr val="000000"/>
                  </a:solidFill>
                  <a:latin typeface="Times New Roman" panose="02020603050405020304" pitchFamily="18" charset="0"/>
                </a:rPr>
                <a:t>・身体</a:t>
              </a:r>
              <a:r>
                <a:rPr lang="ja-JP" altLang="en-US" sz="2000" dirty="0">
                  <a:solidFill>
                    <a:srgbClr val="000000"/>
                  </a:solidFill>
                  <a:latin typeface="HGP創英角ｺﾞｼｯｸUB" panose="020B0900000000000000" pitchFamily="50" charset="-128"/>
                  <a:ea typeface="HGP創英角ｺﾞｼｯｸUB" panose="020B0900000000000000" pitchFamily="50" charset="-128"/>
                </a:rPr>
                <a:t>構造</a:t>
              </a:r>
              <a:r>
                <a:rPr lang="ja-JP" altLang="en-US" sz="2400" dirty="0">
                  <a:latin typeface="Times New Roman" panose="02020603050405020304" pitchFamily="18" charset="0"/>
                </a:rPr>
                <a:t> </a:t>
              </a:r>
            </a:p>
          </p:txBody>
        </p:sp>
        <p:sp>
          <p:nvSpPr>
            <p:cNvPr id="85018" name="Line 25"/>
            <p:cNvSpPr>
              <a:spLocks noChangeShapeType="1"/>
            </p:cNvSpPr>
            <p:nvPr/>
          </p:nvSpPr>
          <p:spPr bwMode="auto">
            <a:xfrm>
              <a:off x="1156" y="2886"/>
              <a:ext cx="3538"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lIns="92075" tIns="46038" rIns="92075" bIns="46038" anchor="ctr"/>
            <a:lstStyle/>
            <a:p>
              <a:endParaRPr lang="ja-JP" altLang="en-US"/>
            </a:p>
          </p:txBody>
        </p:sp>
      </p:grpSp>
      <p:sp>
        <p:nvSpPr>
          <p:cNvPr id="2" name="正方形/長方形 1"/>
          <p:cNvSpPr/>
          <p:nvPr/>
        </p:nvSpPr>
        <p:spPr>
          <a:xfrm>
            <a:off x="2092769" y="103684"/>
            <a:ext cx="8082662" cy="769441"/>
          </a:xfrm>
          <a:prstGeom prst="rect">
            <a:avLst/>
          </a:prstGeom>
        </p:spPr>
        <p:txBody>
          <a:bodyPr wrap="none">
            <a:spAutoFit/>
          </a:bodyPr>
          <a:lstStyle/>
          <a:p>
            <a:r>
              <a:rPr lang="ja-JP" altLang="en-US" sz="4400" b="1" dirty="0">
                <a:solidFill>
                  <a:schemeClr val="accent6"/>
                </a:solidFill>
              </a:rPr>
              <a:t>４．ＩＣＦ国際障害分類の障害構造</a:t>
            </a:r>
          </a:p>
        </p:txBody>
      </p:sp>
    </p:spTree>
    <p:extLst>
      <p:ext uri="{BB962C8B-B14F-4D97-AF65-F5344CB8AC3E}">
        <p14:creationId xmlns:p14="http://schemas.microsoft.com/office/powerpoint/2010/main" val="2287691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idx="1"/>
          </p:nvPr>
        </p:nvSpPr>
        <p:spPr>
          <a:xfrm>
            <a:off x="1703519" y="1678887"/>
            <a:ext cx="8765935" cy="1340893"/>
          </a:xfrm>
        </p:spPr>
        <p:txBody>
          <a:bodyPr/>
          <a:lstStyle/>
          <a:p>
            <a:pPr lvl="0" eaLnBrk="1" hangingPunct="1">
              <a:lnSpc>
                <a:spcPct val="90000"/>
              </a:lnSpc>
              <a:defRPr/>
            </a:pPr>
            <a:r>
              <a:rPr lang="ja-JP" altLang="en-US" sz="2800" dirty="0">
                <a:solidFill>
                  <a:schemeClr val="accent2">
                    <a:lumMod val="75000"/>
                  </a:schemeClr>
                </a:solidFill>
                <a:latin typeface="+mn-ea"/>
                <a:cs typeface="Meiryo UI" panose="020B0604030504040204" pitchFamily="50" charset="-128"/>
              </a:rPr>
              <a:t>虐待防止など障害者の人権を擁護していくこと</a:t>
            </a:r>
            <a:endParaRPr lang="en-US" altLang="ja-JP" sz="2800" dirty="0">
              <a:solidFill>
                <a:schemeClr val="accent2">
                  <a:lumMod val="75000"/>
                </a:schemeClr>
              </a:solidFill>
              <a:latin typeface="+mn-ea"/>
              <a:cs typeface="Meiryo UI" panose="020B0604030504040204" pitchFamily="50" charset="-128"/>
            </a:endParaRPr>
          </a:p>
          <a:p>
            <a:pPr lvl="0" eaLnBrk="1" hangingPunct="1">
              <a:lnSpc>
                <a:spcPct val="90000"/>
              </a:lnSpc>
              <a:defRPr/>
            </a:pPr>
            <a:r>
              <a:rPr lang="ja-JP" altLang="en-US" sz="2800" dirty="0">
                <a:solidFill>
                  <a:schemeClr val="accent2">
                    <a:lumMod val="75000"/>
                  </a:schemeClr>
                </a:solidFill>
                <a:latin typeface="+mn-ea"/>
                <a:cs typeface="Meiryo UI" panose="020B0604030504040204" pitchFamily="50" charset="-128"/>
              </a:rPr>
              <a:t>自ら権利を擁護していくことに困難を抱える障害者の権利を代弁していくこと</a:t>
            </a:r>
          </a:p>
          <a:p>
            <a:pPr eaLnBrk="1" hangingPunct="1">
              <a:lnSpc>
                <a:spcPct val="90000"/>
              </a:lnSpc>
            </a:pPr>
            <a:endParaRPr lang="ja-JP" altLang="en-US" sz="28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1507" name="下矢印 57"/>
          <p:cNvSpPr>
            <a:spLocks noChangeArrowheads="1"/>
          </p:cNvSpPr>
          <p:nvPr/>
        </p:nvSpPr>
        <p:spPr bwMode="auto">
          <a:xfrm>
            <a:off x="4943878" y="3214673"/>
            <a:ext cx="1800225" cy="576263"/>
          </a:xfrm>
          <a:prstGeom prst="downArrow">
            <a:avLst>
              <a:gd name="adj1" fmla="val 50000"/>
              <a:gd name="adj2" fmla="val 61847"/>
            </a:avLst>
          </a:prstGeom>
          <a:solidFill>
            <a:srgbClr val="99FF66"/>
          </a:solidFill>
          <a:ln w="9525" algn="ctr">
            <a:solidFill>
              <a:schemeClr val="tx1"/>
            </a:solidFill>
            <a:round/>
            <a:headEnd/>
            <a:tailEnd/>
          </a:ln>
        </p:spPr>
        <p:txBody>
          <a:bodyPr wrap="none" lIns="91431" tIns="45715" rIns="91431" bIns="45715"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buFontTx/>
              <a:buNone/>
            </a:pPr>
            <a:endParaRPr lang="ja-JP" altLang="en-US" sz="1600">
              <a:solidFill>
                <a:srgbClr val="000000"/>
              </a:solidFill>
            </a:endParaRPr>
          </a:p>
        </p:txBody>
      </p:sp>
      <p:sp>
        <p:nvSpPr>
          <p:cNvPr id="59" name="Rectangle 4"/>
          <p:cNvSpPr txBox="1">
            <a:spLocks noChangeArrowheads="1"/>
          </p:cNvSpPr>
          <p:nvPr/>
        </p:nvSpPr>
        <p:spPr bwMode="auto">
          <a:xfrm>
            <a:off x="2229435" y="3958490"/>
            <a:ext cx="7229113" cy="1935287"/>
          </a:xfrm>
          <a:prstGeom prst="rect">
            <a:avLst/>
          </a:prstGeom>
          <a:noFill/>
          <a:ln w="9525">
            <a:noFill/>
            <a:miter lim="800000"/>
            <a:headEnd/>
            <a:tailEnd/>
          </a:ln>
        </p:spPr>
        <p:txBody>
          <a:bodyPr lIns="91415" tIns="45707" rIns="91415" bIns="45707"/>
          <a:lstStyle/>
          <a:p>
            <a:pPr>
              <a:lnSpc>
                <a:spcPct val="90000"/>
              </a:lnSpc>
              <a:spcBef>
                <a:spcPct val="20000"/>
              </a:spcBef>
              <a:defRPr/>
            </a:pPr>
            <a:r>
              <a:rPr lang="ja-JP" altLang="en-US" sz="2800" kern="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800" kern="0" dirty="0">
                <a:solidFill>
                  <a:schemeClr val="accent2">
                    <a:lumMod val="75000"/>
                  </a:schemeClr>
                </a:solidFill>
                <a:latin typeface="+mn-ea"/>
                <a:ea typeface="+mn-ea"/>
                <a:cs typeface="Meiryo UI" panose="020B0604030504040204" pitchFamily="50" charset="-128"/>
              </a:rPr>
              <a:t>権利擁護（アドボカシー）の考え方を、</a:t>
            </a:r>
            <a:r>
              <a:rPr lang="en-US" altLang="ja-JP" sz="2800" kern="0" dirty="0">
                <a:solidFill>
                  <a:schemeClr val="accent2">
                    <a:lumMod val="75000"/>
                  </a:schemeClr>
                </a:solidFill>
                <a:latin typeface="+mn-ea"/>
                <a:ea typeface="+mn-ea"/>
                <a:cs typeface="Meiryo UI" panose="020B0604030504040204" pitchFamily="50" charset="-128"/>
              </a:rPr>
              <a:t> </a:t>
            </a:r>
            <a:r>
              <a:rPr lang="ja-JP" altLang="en-US" sz="2800" kern="0" dirty="0">
                <a:solidFill>
                  <a:schemeClr val="accent2">
                    <a:lumMod val="75000"/>
                  </a:schemeClr>
                </a:solidFill>
                <a:latin typeface="+mn-ea"/>
                <a:ea typeface="+mn-ea"/>
                <a:cs typeface="Meiryo UI" panose="020B0604030504040204" pitchFamily="50" charset="-128"/>
              </a:rPr>
              <a:t>個別支援計画の中に具体的に入れていくことが</a:t>
            </a:r>
            <a:r>
              <a:rPr lang="ja-JP" altLang="en-US" sz="2800" u="sng" kern="0" dirty="0">
                <a:solidFill>
                  <a:schemeClr val="accent2">
                    <a:lumMod val="75000"/>
                  </a:schemeClr>
                </a:solidFill>
                <a:latin typeface="+mn-ea"/>
                <a:ea typeface="+mn-ea"/>
                <a:cs typeface="Meiryo UI" panose="020B0604030504040204" pitchFamily="50" charset="-128"/>
              </a:rPr>
              <a:t>重要となる。</a:t>
            </a:r>
            <a:endParaRPr lang="en-US" altLang="ja-JP" sz="2800" u="sng" kern="0" dirty="0">
              <a:solidFill>
                <a:schemeClr val="accent2">
                  <a:lumMod val="75000"/>
                </a:schemeClr>
              </a:solidFill>
              <a:latin typeface="+mn-ea"/>
              <a:ea typeface="+mn-ea"/>
              <a:cs typeface="Meiryo UI" panose="020B0604030504040204" pitchFamily="50" charset="-128"/>
            </a:endParaRPr>
          </a:p>
          <a:p>
            <a:pPr>
              <a:lnSpc>
                <a:spcPct val="90000"/>
              </a:lnSpc>
              <a:spcBef>
                <a:spcPct val="20000"/>
              </a:spcBef>
              <a:defRPr/>
            </a:pPr>
            <a:r>
              <a:rPr lang="ja-JP" altLang="en-US" sz="2800" u="sng" kern="0" dirty="0">
                <a:solidFill>
                  <a:schemeClr val="accent2">
                    <a:lumMod val="75000"/>
                  </a:schemeClr>
                </a:solidFill>
                <a:latin typeface="+mn-ea"/>
                <a:ea typeface="+mn-ea"/>
                <a:cs typeface="Meiryo UI" panose="020B0604030504040204" pitchFamily="50" charset="-128"/>
              </a:rPr>
              <a:t>　（自己決定及</a:t>
            </a:r>
            <a:r>
              <a:rPr lang="en-US" altLang="ja-JP" sz="2800" u="sng" kern="0" dirty="0">
                <a:solidFill>
                  <a:schemeClr val="accent2">
                    <a:lumMod val="75000"/>
                  </a:schemeClr>
                </a:solidFill>
                <a:latin typeface="+mn-ea"/>
                <a:ea typeface="+mn-ea"/>
                <a:cs typeface="Meiryo UI" panose="020B0604030504040204" pitchFamily="50" charset="-128"/>
              </a:rPr>
              <a:t> </a:t>
            </a:r>
            <a:r>
              <a:rPr lang="ja-JP" altLang="en-US" sz="2800" u="sng" kern="0" dirty="0">
                <a:solidFill>
                  <a:schemeClr val="accent2">
                    <a:lumMod val="75000"/>
                  </a:schemeClr>
                </a:solidFill>
                <a:latin typeface="+mn-ea"/>
                <a:ea typeface="+mn-ea"/>
                <a:cs typeface="Meiryo UI" panose="020B0604030504040204" pitchFamily="50" charset="-128"/>
              </a:rPr>
              <a:t>び意思決定支援と関連する。）</a:t>
            </a:r>
            <a:endParaRPr lang="en-US" altLang="ja-JP" sz="2800" u="sng" kern="0" dirty="0">
              <a:solidFill>
                <a:schemeClr val="accent2">
                  <a:lumMod val="75000"/>
                </a:schemeClr>
              </a:solidFill>
              <a:latin typeface="+mn-ea"/>
              <a:ea typeface="+mn-ea"/>
              <a:cs typeface="Meiryo UI" panose="020B0604030504040204" pitchFamily="50" charset="-128"/>
            </a:endParaRPr>
          </a:p>
        </p:txBody>
      </p:sp>
      <p:sp>
        <p:nvSpPr>
          <p:cNvPr id="21511" name="AutoShape 2"/>
          <p:cNvSpPr>
            <a:spLocks noChangeArrowheads="1"/>
          </p:cNvSpPr>
          <p:nvPr/>
        </p:nvSpPr>
        <p:spPr bwMode="auto">
          <a:xfrm>
            <a:off x="1343030" y="476725"/>
            <a:ext cx="9361489" cy="719137"/>
          </a:xfrm>
          <a:prstGeom prst="roundRect">
            <a:avLst>
              <a:gd name="adj" fmla="val 26537"/>
            </a:avLst>
          </a:prstGeom>
          <a:noFill/>
          <a:ln w="38100" cmpd="thickThin">
            <a:noFill/>
            <a:round/>
            <a:headEnd/>
            <a:tailEnd/>
          </a:ln>
          <a:effectLst/>
        </p:spPr>
        <p:txBody>
          <a:bodyPr lIns="91391" tIns="45696" rIns="91391" bIns="45696"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ja-JP" altLang="en-US" sz="4400" b="1" dirty="0">
                <a:solidFill>
                  <a:schemeClr val="accent2">
                    <a:lumMod val="75000"/>
                  </a:schemeClr>
                </a:solidFill>
                <a:latin typeface="+mj-ea"/>
                <a:ea typeface="+mj-ea"/>
                <a:cs typeface="Meiryo UI" panose="020B0604030504040204" pitchFamily="50" charset="-128"/>
              </a:rPr>
              <a:t>５．権利擁護（アドボカシー）ということ</a:t>
            </a:r>
          </a:p>
        </p:txBody>
      </p:sp>
      <p:pic>
        <p:nvPicPr>
          <p:cNvPr id="8" name="Picture 5" descr="person_0182"/>
          <p:cNvPicPr>
            <a:picLocks noChangeAspect="1" noChangeArrowheads="1"/>
          </p:cNvPicPr>
          <p:nvPr/>
        </p:nvPicPr>
        <p:blipFill>
          <a:blip r:embed="rId3" cstate="print"/>
          <a:srcRect/>
          <a:stretch>
            <a:fillRect/>
          </a:stretch>
        </p:blipFill>
        <p:spPr bwMode="auto">
          <a:xfrm>
            <a:off x="9691059" y="4086003"/>
            <a:ext cx="2026917" cy="2189296"/>
          </a:xfrm>
          <a:prstGeom prst="rect">
            <a:avLst/>
          </a:prstGeom>
          <a:noFill/>
          <a:ln w="9525">
            <a:noFill/>
            <a:miter lim="800000"/>
            <a:headEnd/>
            <a:tailEnd/>
          </a:ln>
        </p:spPr>
      </p:pic>
    </p:spTree>
    <p:extLst>
      <p:ext uri="{BB962C8B-B14F-4D97-AF65-F5344CB8AC3E}">
        <p14:creationId xmlns:p14="http://schemas.microsoft.com/office/powerpoint/2010/main" val="4222248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idx="1"/>
          </p:nvPr>
        </p:nvSpPr>
        <p:spPr>
          <a:xfrm>
            <a:off x="609607" y="1600210"/>
            <a:ext cx="10972800" cy="1324541"/>
          </a:xfrm>
        </p:spPr>
        <p:txBody>
          <a:bodyPr/>
          <a:lstStyle/>
          <a:p>
            <a:pPr lvl="0" eaLnBrk="1" hangingPunct="1">
              <a:defRPr/>
            </a:pPr>
            <a:r>
              <a:rPr lang="ja-JP" altLang="en-US" sz="2800" b="1" dirty="0">
                <a:solidFill>
                  <a:schemeClr val="accent2">
                    <a:lumMod val="75000"/>
                  </a:schemeClr>
                </a:solidFill>
                <a:latin typeface="+mn-ea"/>
                <a:cs typeface="Meiryo UI" panose="020B0604030504040204" pitchFamily="50" charset="-128"/>
              </a:rPr>
              <a:t>社会的障壁の除去を必要としている旨の意思表明が</a:t>
            </a:r>
            <a:r>
              <a:rPr lang="ja-JP" altLang="en-US" sz="2800" b="1" u="sng" dirty="0">
                <a:solidFill>
                  <a:schemeClr val="accent2">
                    <a:lumMod val="75000"/>
                  </a:schemeClr>
                </a:solidFill>
                <a:latin typeface="+mn-ea"/>
                <a:cs typeface="Meiryo UI" panose="020B0604030504040204" pitchFamily="50" charset="-128"/>
              </a:rPr>
              <a:t>　あった場合に、</a:t>
            </a:r>
            <a:r>
              <a:rPr lang="ja-JP" altLang="ja-JP" sz="2800" b="1" dirty="0">
                <a:solidFill>
                  <a:schemeClr val="accent2">
                    <a:lumMod val="75000"/>
                  </a:schemeClr>
                </a:solidFill>
                <a:latin typeface="+mn-ea"/>
                <a:cs typeface="Meiryo UI" panose="020B0604030504040204" pitchFamily="50" charset="-128"/>
              </a:rPr>
              <a:t>過度な負担になり過ぎない範囲で、社会的障壁を取り除くために必要な便宜</a:t>
            </a:r>
            <a:r>
              <a:rPr lang="ja-JP" altLang="en-US" sz="2800" b="1" dirty="0">
                <a:solidFill>
                  <a:schemeClr val="accent2">
                    <a:lumMod val="75000"/>
                  </a:schemeClr>
                </a:solidFill>
                <a:latin typeface="+mn-ea"/>
                <a:cs typeface="Meiryo UI" panose="020B0604030504040204" pitchFamily="50" charset="-128"/>
              </a:rPr>
              <a:t>を提供していくこと。</a:t>
            </a:r>
          </a:p>
          <a:p>
            <a:pPr eaLnBrk="1" hangingPunct="1"/>
            <a:endParaRPr lang="ja-JP" altLang="en-US" u="sng"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1507" name="下矢印 57"/>
          <p:cNvSpPr>
            <a:spLocks noChangeArrowheads="1"/>
          </p:cNvSpPr>
          <p:nvPr/>
        </p:nvSpPr>
        <p:spPr bwMode="auto">
          <a:xfrm>
            <a:off x="4943872" y="3374770"/>
            <a:ext cx="1800225" cy="576263"/>
          </a:xfrm>
          <a:prstGeom prst="downArrow">
            <a:avLst>
              <a:gd name="adj1" fmla="val 50000"/>
              <a:gd name="adj2" fmla="val 61847"/>
            </a:avLst>
          </a:prstGeom>
          <a:solidFill>
            <a:srgbClr val="99FF66"/>
          </a:solidFill>
          <a:ln w="9525" algn="ctr">
            <a:solidFill>
              <a:schemeClr val="tx1"/>
            </a:solidFill>
            <a:round/>
            <a:headEnd/>
            <a:tailEnd/>
          </a:ln>
        </p:spPr>
        <p:txBody>
          <a:bodyPr wrap="none" lIns="91431" tIns="45715" rIns="91431" bIns="45715"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buFontTx/>
              <a:buNone/>
            </a:pPr>
            <a:endParaRPr lang="ja-JP" altLang="en-US" sz="1600">
              <a:solidFill>
                <a:srgbClr val="000000"/>
              </a:solidFill>
            </a:endParaRPr>
          </a:p>
        </p:txBody>
      </p:sp>
      <p:sp>
        <p:nvSpPr>
          <p:cNvPr id="59" name="Rectangle 4"/>
          <p:cNvSpPr txBox="1">
            <a:spLocks noChangeArrowheads="1"/>
          </p:cNvSpPr>
          <p:nvPr/>
        </p:nvSpPr>
        <p:spPr bwMode="auto">
          <a:xfrm>
            <a:off x="2141641" y="4377222"/>
            <a:ext cx="7259215" cy="1224137"/>
          </a:xfrm>
          <a:prstGeom prst="rect">
            <a:avLst/>
          </a:prstGeom>
          <a:noFill/>
          <a:ln w="9525">
            <a:noFill/>
            <a:miter lim="800000"/>
            <a:headEnd/>
            <a:tailEnd/>
          </a:ln>
        </p:spPr>
        <p:txBody>
          <a:bodyPr lIns="91415" tIns="45707" rIns="91415" bIns="45707"/>
          <a:lstStyle/>
          <a:p>
            <a:pPr marL="342882" indent="-342882">
              <a:lnSpc>
                <a:spcPct val="90000"/>
              </a:lnSpc>
              <a:spcBef>
                <a:spcPct val="20000"/>
              </a:spcBef>
              <a:buFontTx/>
              <a:buChar char="•"/>
              <a:defRPr/>
            </a:pPr>
            <a:r>
              <a:rPr lang="ja-JP" altLang="en-US" sz="2800" kern="0" dirty="0">
                <a:solidFill>
                  <a:schemeClr val="accent2">
                    <a:lumMod val="75000"/>
                  </a:schemeClr>
                </a:solidFill>
                <a:latin typeface="+mn-ea"/>
                <a:ea typeface="+mn-ea"/>
                <a:cs typeface="Meiryo UI" panose="020B0604030504040204" pitchFamily="50" charset="-128"/>
              </a:rPr>
              <a:t>個々の合理的配慮は、個別性が高いため、サービス提供における個別支援計画の作成・実施のなかで実現していく。</a:t>
            </a:r>
            <a:endParaRPr lang="ja-JP" altLang="en-US" sz="2800" u="sng" kern="0" dirty="0">
              <a:solidFill>
                <a:schemeClr val="accent2">
                  <a:lumMod val="75000"/>
                </a:schemeClr>
              </a:solidFill>
              <a:latin typeface="+mn-ea"/>
              <a:ea typeface="+mn-ea"/>
              <a:cs typeface="Meiryo UI" panose="020B0604030504040204" pitchFamily="50" charset="-128"/>
            </a:endParaRPr>
          </a:p>
        </p:txBody>
      </p:sp>
      <p:sp>
        <p:nvSpPr>
          <p:cNvPr id="21511" name="AutoShape 2"/>
          <p:cNvSpPr>
            <a:spLocks noChangeArrowheads="1"/>
          </p:cNvSpPr>
          <p:nvPr/>
        </p:nvSpPr>
        <p:spPr bwMode="auto">
          <a:xfrm>
            <a:off x="1343030" y="476725"/>
            <a:ext cx="9361489" cy="719137"/>
          </a:xfrm>
          <a:prstGeom prst="roundRect">
            <a:avLst>
              <a:gd name="adj" fmla="val 26537"/>
            </a:avLst>
          </a:prstGeom>
          <a:noFill/>
          <a:ln w="38100" cmpd="thickThin">
            <a:noFill/>
            <a:round/>
            <a:headEnd/>
            <a:tailEnd/>
          </a:ln>
          <a:effectLst>
            <a:outerShdw blurRad="50800" dist="38100" dir="2700000" algn="tl" rotWithShape="0">
              <a:prstClr val="black">
                <a:alpha val="40000"/>
              </a:prstClr>
            </a:outerShdw>
          </a:effectLst>
        </p:spPr>
        <p:txBody>
          <a:bodyPr lIns="91391" tIns="45696" rIns="91391" bIns="45696"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ja-JP" altLang="en-US" sz="4400" b="1" dirty="0">
                <a:solidFill>
                  <a:schemeClr val="accent2">
                    <a:lumMod val="75000"/>
                  </a:schemeClr>
                </a:solidFill>
                <a:latin typeface="+mj-ea"/>
                <a:ea typeface="+mj-ea"/>
              </a:rPr>
              <a:t>６．合理的配慮ということ</a:t>
            </a:r>
          </a:p>
        </p:txBody>
      </p:sp>
      <p:pic>
        <p:nvPicPr>
          <p:cNvPr id="8" name="Picture 5" descr="person_0182"/>
          <p:cNvPicPr>
            <a:picLocks noChangeAspect="1" noChangeArrowheads="1"/>
          </p:cNvPicPr>
          <p:nvPr/>
        </p:nvPicPr>
        <p:blipFill>
          <a:blip r:embed="rId3" cstate="print"/>
          <a:srcRect/>
          <a:stretch>
            <a:fillRect/>
          </a:stretch>
        </p:blipFill>
        <p:spPr bwMode="auto">
          <a:xfrm>
            <a:off x="9408372" y="4377222"/>
            <a:ext cx="1833523" cy="1892484"/>
          </a:xfrm>
          <a:prstGeom prst="rect">
            <a:avLst/>
          </a:prstGeom>
          <a:noFill/>
          <a:ln w="9525">
            <a:noFill/>
            <a:miter lim="800000"/>
            <a:headEnd/>
            <a:tailEnd/>
          </a:ln>
        </p:spPr>
      </p:pic>
    </p:spTree>
    <p:extLst>
      <p:ext uri="{BB962C8B-B14F-4D97-AF65-F5344CB8AC3E}">
        <p14:creationId xmlns:p14="http://schemas.microsoft.com/office/powerpoint/2010/main" val="549632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19536" y="476672"/>
            <a:ext cx="8229600" cy="1282727"/>
          </a:xfrm>
        </p:spPr>
        <p:txBody>
          <a:bodyPr anchor="t"/>
          <a:lstStyle/>
          <a:p>
            <a:pPr marL="342882" indent="-342882">
              <a:spcBef>
                <a:spcPct val="20000"/>
              </a:spcBef>
            </a:pPr>
            <a:r>
              <a:rPr lang="ja-JP" altLang="en-US" sz="3200" b="1" dirty="0">
                <a:solidFill>
                  <a:schemeClr val="accent2">
                    <a:lumMod val="75000"/>
                  </a:schemeClr>
                </a:solidFill>
                <a:latin typeface="+mj-ea"/>
                <a:cs typeface="Meiryo UI" panose="020B0604030504040204" pitchFamily="50" charset="-128"/>
              </a:rPr>
              <a:t>合理的配慮と考えられる例</a:t>
            </a:r>
            <a:r>
              <a:rPr lang="en-US" altLang="ja-JP" sz="3200" b="1" dirty="0">
                <a:solidFill>
                  <a:schemeClr val="accent2">
                    <a:lumMod val="75000"/>
                  </a:schemeClr>
                </a:solidFill>
                <a:latin typeface="+mj-ea"/>
                <a:cs typeface="Meiryo UI" panose="020B0604030504040204" pitchFamily="50" charset="-128"/>
              </a:rPr>
              <a:t/>
            </a:r>
            <a:br>
              <a:rPr lang="en-US" altLang="ja-JP" sz="3200" b="1" dirty="0">
                <a:solidFill>
                  <a:schemeClr val="accent2">
                    <a:lumMod val="75000"/>
                  </a:schemeClr>
                </a:solidFill>
                <a:latin typeface="+mj-ea"/>
                <a:cs typeface="Meiryo UI" panose="020B0604030504040204" pitchFamily="50" charset="-128"/>
              </a:rPr>
            </a:br>
            <a:r>
              <a:rPr lang="ja-JP" altLang="en-US" sz="3200" b="1" dirty="0">
                <a:solidFill>
                  <a:schemeClr val="accent2">
                    <a:lumMod val="75000"/>
                  </a:schemeClr>
                </a:solidFill>
                <a:latin typeface="+mj-ea"/>
                <a:cs typeface="Meiryo UI" panose="020B0604030504040204" pitchFamily="50" charset="-128"/>
              </a:rPr>
              <a:t>（厚生労働省・福祉事業者向けガイドライン） </a:t>
            </a:r>
            <a:r>
              <a:rPr lang="ja-JP" altLang="en-US" sz="32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r>
            <a:br>
              <a:rPr lang="ja-JP" altLang="en-US" sz="32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br>
            <a:endParaRPr kumimoji="1" lang="ja-JP" altLang="en-US"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idx="1"/>
          </p:nvPr>
        </p:nvSpPr>
        <p:spPr>
          <a:xfrm>
            <a:off x="1055440" y="2204864"/>
            <a:ext cx="10369152" cy="4032448"/>
          </a:xfrm>
        </p:spPr>
        <p:txBody>
          <a:bodyPr/>
          <a:lstStyle/>
          <a:p>
            <a:pPr marL="0" indent="0">
              <a:buNone/>
            </a:pPr>
            <a:r>
              <a:rPr lang="ja-JP" altLang="en-US"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400" dirty="0">
                <a:solidFill>
                  <a:schemeClr val="accent2">
                    <a:lumMod val="75000"/>
                  </a:schemeClr>
                </a:solidFill>
                <a:latin typeface="+mn-ea"/>
                <a:cs typeface="Meiryo UI" panose="020B0604030504040204" pitchFamily="50" charset="-128"/>
              </a:rPr>
              <a:t>事業者は、個々の場面において、障害者から現に社会的障壁の除去を必要としている旨の意思の表明があった場合には、次のような合理的配慮を提供することが求められています。合理的配慮を提供する際には、障害者の性別、年齢、状態等に十分に配慮することが必要です。 </a:t>
            </a:r>
          </a:p>
          <a:p>
            <a:pPr marL="0" indent="0">
              <a:buNone/>
            </a:pPr>
            <a:r>
              <a:rPr lang="ja-JP" altLang="en-US" sz="2400" dirty="0">
                <a:solidFill>
                  <a:schemeClr val="accent2">
                    <a:lumMod val="75000"/>
                  </a:schemeClr>
                </a:solidFill>
                <a:latin typeface="+mn-ea"/>
                <a:cs typeface="Meiryo UI" panose="020B0604030504040204" pitchFamily="50" charset="-128"/>
              </a:rPr>
              <a:t> ここに記載する事例はあくまで例示であり、これに限られるものではありません。また、事業者に強制する性格のものではなく、ここに記載された事例であっても、事業者の事業規模等によっては過重な負担となる可能性があるため、事業者においては、法、基本方針及び本指針を踏まえ、具体的場面や状況に応じて柔軟に対応することが期待されます。 </a:t>
            </a:r>
            <a:r>
              <a:rPr lang="ja-JP" altLang="en-US" sz="2400" b="1" dirty="0">
                <a:solidFill>
                  <a:srgbClr val="FF0000"/>
                </a:solidFill>
                <a:latin typeface="+mn-ea"/>
                <a:cs typeface="Meiryo UI" panose="020B0604030504040204" pitchFamily="50" charset="-128"/>
              </a:rPr>
              <a:t>なお、</a:t>
            </a:r>
            <a:r>
              <a:rPr lang="ja-JP" altLang="en-US" sz="2400" b="1" u="sng" dirty="0">
                <a:solidFill>
                  <a:srgbClr val="FF0000"/>
                </a:solidFill>
                <a:latin typeface="+mn-ea"/>
                <a:cs typeface="Meiryo UI" panose="020B0604030504040204" pitchFamily="50" charset="-128"/>
              </a:rPr>
              <a:t>合理的配慮の提供に当たっては、個別の支援計画（サービス等利用計画、ケアプラン等）に位置付けるなどの取組も望まれます。</a:t>
            </a:r>
          </a:p>
        </p:txBody>
      </p:sp>
    </p:spTree>
    <p:extLst>
      <p:ext uri="{BB962C8B-B14F-4D97-AF65-F5344CB8AC3E}">
        <p14:creationId xmlns:p14="http://schemas.microsoft.com/office/powerpoint/2010/main" val="2555926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番号プレースホルダ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13" indent="-285737">
              <a:spcBef>
                <a:spcPct val="20000"/>
              </a:spcBef>
              <a:buChar char="–"/>
              <a:defRPr kumimoji="1" sz="2800">
                <a:solidFill>
                  <a:schemeClr val="tx1"/>
                </a:solidFill>
                <a:latin typeface="Times New Roman" pitchFamily="18" charset="0"/>
                <a:ea typeface="ＭＳ Ｐゴシック" pitchFamily="50" charset="-128"/>
              </a:defRPr>
            </a:lvl2pPr>
            <a:lvl3pPr marL="1142942" indent="-228589">
              <a:spcBef>
                <a:spcPct val="20000"/>
              </a:spcBef>
              <a:buChar char="•"/>
              <a:defRPr kumimoji="1" sz="2400">
                <a:solidFill>
                  <a:schemeClr val="tx1"/>
                </a:solidFill>
                <a:latin typeface="Times New Roman" pitchFamily="18" charset="0"/>
                <a:ea typeface="ＭＳ Ｐゴシック" pitchFamily="50" charset="-128"/>
              </a:defRPr>
            </a:lvl3pPr>
            <a:lvl4pPr marL="1600120" indent="-228589">
              <a:spcBef>
                <a:spcPct val="20000"/>
              </a:spcBef>
              <a:buChar char="–"/>
              <a:defRPr kumimoji="1" sz="2000">
                <a:solidFill>
                  <a:schemeClr val="tx1"/>
                </a:solidFill>
                <a:latin typeface="Times New Roman" pitchFamily="18" charset="0"/>
                <a:ea typeface="ＭＳ Ｐゴシック" pitchFamily="50" charset="-128"/>
              </a:defRPr>
            </a:lvl4pPr>
            <a:lvl5pPr marL="2057298" indent="-228589">
              <a:spcBef>
                <a:spcPct val="20000"/>
              </a:spcBef>
              <a:buChar char="»"/>
              <a:defRPr kumimoji="1" sz="2000">
                <a:solidFill>
                  <a:schemeClr val="tx1"/>
                </a:solidFill>
                <a:latin typeface="Times New Roman" pitchFamily="18" charset="0"/>
                <a:ea typeface="ＭＳ Ｐゴシック" pitchFamily="50" charset="-128"/>
              </a:defRPr>
            </a:lvl5pPr>
            <a:lvl6pPr marL="2514474" indent="-228589"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652" indent="-228589"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8829" indent="-228589"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006" indent="-228589"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spcBef>
                <a:spcPct val="0"/>
              </a:spcBef>
              <a:buFontTx/>
              <a:buNone/>
            </a:pPr>
            <a:fld id="{F14890D6-6BAC-40D0-A6F9-1F59BF62BE44}" type="slidenum">
              <a:rPr lang="en-US" altLang="ja-JP" sz="1500">
                <a:solidFill>
                  <a:srgbClr val="000000"/>
                </a:solidFill>
                <a:latin typeface="ＭＳ Ｐゴシック" pitchFamily="50" charset="-128"/>
              </a:rPr>
              <a:pPr>
                <a:spcBef>
                  <a:spcPct val="0"/>
                </a:spcBef>
                <a:buFontTx/>
                <a:buNone/>
              </a:pPr>
              <a:t>14</a:t>
            </a:fld>
            <a:endParaRPr lang="en-US" altLang="ja-JP" sz="1500">
              <a:solidFill>
                <a:srgbClr val="000000"/>
              </a:solidFill>
              <a:latin typeface="ＭＳ Ｐゴシック" pitchFamily="50" charset="-128"/>
            </a:endParaRPr>
          </a:p>
        </p:txBody>
      </p:sp>
      <p:sp>
        <p:nvSpPr>
          <p:cNvPr id="22533" name="Rectangle 4"/>
          <p:cNvSpPr>
            <a:spLocks noGrp="1" noChangeArrowheads="1"/>
          </p:cNvSpPr>
          <p:nvPr>
            <p:ph type="body" sz="half" idx="1"/>
          </p:nvPr>
        </p:nvSpPr>
        <p:spPr>
          <a:xfrm>
            <a:off x="1415480" y="2160328"/>
            <a:ext cx="10009112" cy="3538353"/>
          </a:xfrm>
          <a:noFill/>
          <a:ln>
            <a:noFill/>
            <a:miter lim="800000"/>
            <a:headEnd/>
            <a:tailEnd/>
          </a:ln>
        </p:spPr>
        <p:txBody>
          <a:bodyPr/>
          <a:lstStyle/>
          <a:p>
            <a:pPr marL="92070" indent="-92070" eaLnBrk="1" hangingPunct="1">
              <a:buNone/>
            </a:pPr>
            <a:r>
              <a:rPr lang="en-US" altLang="ja-JP" sz="36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36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800" dirty="0">
                <a:solidFill>
                  <a:schemeClr val="accent2">
                    <a:lumMod val="75000"/>
                  </a:schemeClr>
                </a:solidFill>
                <a:latin typeface="+mn-ea"/>
                <a:cs typeface="Meiryo UI" panose="020B0604030504040204" pitchFamily="50" charset="-128"/>
              </a:rPr>
              <a:t>情報を共有し合い、一緒に、同じ目的に向かって支援を探ることを通してチームワークが生まれる（サービス担当者会議の場等を活用）</a:t>
            </a:r>
            <a:endParaRPr lang="en-US" altLang="ja-JP" sz="2800" dirty="0">
              <a:solidFill>
                <a:schemeClr val="accent2">
                  <a:lumMod val="75000"/>
                </a:schemeClr>
              </a:solidFill>
              <a:latin typeface="+mn-ea"/>
              <a:cs typeface="Meiryo UI" panose="020B0604030504040204" pitchFamily="50" charset="-128"/>
            </a:endParaRPr>
          </a:p>
          <a:p>
            <a:pPr marL="92070" indent="-92070" eaLnBrk="1" hangingPunct="1">
              <a:buNone/>
            </a:pPr>
            <a:endParaRPr lang="ja-JP" altLang="en-US" sz="28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92070" indent="-92070" eaLnBrk="1" hangingPunct="1">
              <a:buNone/>
            </a:pPr>
            <a:r>
              <a:rPr lang="ja-JP" altLang="en-US" sz="28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800"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同じ方向を見る関係</a:t>
            </a:r>
          </a:p>
        </p:txBody>
      </p:sp>
      <p:pic>
        <p:nvPicPr>
          <p:cNvPr id="22534" name="Picture 5" descr="sports_009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11985" y="3929501"/>
            <a:ext cx="280842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2"/>
          <p:cNvSpPr>
            <a:spLocks noChangeArrowheads="1"/>
          </p:cNvSpPr>
          <p:nvPr/>
        </p:nvSpPr>
        <p:spPr bwMode="auto">
          <a:xfrm>
            <a:off x="1271464" y="556604"/>
            <a:ext cx="9361489" cy="719137"/>
          </a:xfrm>
          <a:prstGeom prst="roundRect">
            <a:avLst>
              <a:gd name="adj" fmla="val 26537"/>
            </a:avLst>
          </a:prstGeom>
          <a:noFill/>
          <a:ln w="38100" cmpd="thickThin">
            <a:noFill/>
            <a:round/>
            <a:headEnd/>
            <a:tailEnd/>
          </a:ln>
          <a:effectLst>
            <a:outerShdw blurRad="50800" dist="38100" dir="2700000" algn="tl" rotWithShape="0">
              <a:prstClr val="black">
                <a:alpha val="40000"/>
              </a:prstClr>
            </a:outerShdw>
          </a:effectLst>
        </p:spPr>
        <p:txBody>
          <a:bodyPr lIns="91391" tIns="45696" rIns="91391" bIns="45696"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ja-JP" altLang="en-US" sz="4400" b="1" dirty="0">
                <a:solidFill>
                  <a:schemeClr val="accent2">
                    <a:lumMod val="75000"/>
                  </a:schemeClr>
                </a:solidFill>
                <a:latin typeface="+mj-ea"/>
                <a:ea typeface="+mj-ea"/>
                <a:cs typeface="Meiryo UI" panose="020B0604030504040204" pitchFamily="50" charset="-128"/>
              </a:rPr>
              <a:t>７．チームアプローチということ</a:t>
            </a:r>
          </a:p>
        </p:txBody>
      </p:sp>
    </p:spTree>
    <p:extLst>
      <p:ext uri="{BB962C8B-B14F-4D97-AF65-F5344CB8AC3E}">
        <p14:creationId xmlns:p14="http://schemas.microsoft.com/office/powerpoint/2010/main" val="3044645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14400" y="440100"/>
            <a:ext cx="10363200" cy="1314088"/>
          </a:xfrm>
        </p:spPr>
        <p:txBody>
          <a:bodyPr/>
          <a:lstStyle/>
          <a:p>
            <a:r>
              <a:rPr lang="ja-JP" altLang="en-US" sz="4400" b="1" dirty="0">
                <a:solidFill>
                  <a:schemeClr val="accent2">
                    <a:lumMod val="75000"/>
                  </a:schemeClr>
                </a:solidFill>
                <a:latin typeface="+mj-ea"/>
                <a:cs typeface="Meiryo UI" panose="020B0604030504040204" pitchFamily="50" charset="-128"/>
              </a:rPr>
              <a:t>チームアプローチということ</a:t>
            </a:r>
            <a:r>
              <a:rPr lang="en-US" altLang="ja-JP" sz="4400" b="1" dirty="0">
                <a:solidFill>
                  <a:schemeClr val="accent2">
                    <a:lumMod val="75000"/>
                  </a:schemeClr>
                </a:solidFill>
                <a:latin typeface="+mj-ea"/>
                <a:cs typeface="Meiryo UI" panose="020B0604030504040204" pitchFamily="50" charset="-128"/>
              </a:rPr>
              <a:t/>
            </a:r>
            <a:br>
              <a:rPr lang="en-US" altLang="ja-JP" sz="4400" b="1" dirty="0">
                <a:solidFill>
                  <a:schemeClr val="accent2">
                    <a:lumMod val="75000"/>
                  </a:schemeClr>
                </a:solidFill>
                <a:latin typeface="+mj-ea"/>
                <a:cs typeface="Meiryo UI" panose="020B0604030504040204" pitchFamily="50" charset="-128"/>
              </a:rPr>
            </a:br>
            <a:r>
              <a:rPr lang="ja-JP" altLang="en-US" sz="4400" b="1" dirty="0">
                <a:solidFill>
                  <a:schemeClr val="accent2">
                    <a:lumMod val="75000"/>
                  </a:schemeClr>
                </a:solidFill>
                <a:latin typeface="+mj-ea"/>
                <a:cs typeface="Meiryo UI" panose="020B0604030504040204" pitchFamily="50" charset="-128"/>
              </a:rPr>
              <a:t>（事業所内で支援会議）</a:t>
            </a: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344977" y="2683360"/>
            <a:ext cx="3767255" cy="3409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4515244" y="2160131"/>
            <a:ext cx="3380337" cy="523220"/>
          </a:xfrm>
          <a:prstGeom prst="rect">
            <a:avLst/>
          </a:prstGeom>
          <a:noFill/>
        </p:spPr>
        <p:txBody>
          <a:bodyPr wrap="square" rtlCol="0">
            <a:spAutoFit/>
          </a:bodyPr>
          <a:lstStyle/>
          <a:p>
            <a:r>
              <a:rPr lang="ja-JP" altLang="en-US" sz="2800" b="1" dirty="0">
                <a:solidFill>
                  <a:schemeClr val="accent2">
                    <a:lumMod val="75000"/>
                  </a:schemeClr>
                </a:solidFill>
                <a:latin typeface="+mn-ea"/>
                <a:ea typeface="+mn-ea"/>
                <a:cs typeface="Meiryo UI" panose="020B0604030504040204" pitchFamily="50" charset="-128"/>
              </a:rPr>
              <a:t>サービス</a:t>
            </a:r>
            <a:r>
              <a:rPr lang="ja-JP" altLang="en-US" sz="2800" b="1" dirty="0">
                <a:solidFill>
                  <a:schemeClr val="accent2">
                    <a:lumMod val="75000"/>
                  </a:schemeClr>
                </a:solidFill>
                <a:effectLst>
                  <a:outerShdw blurRad="38100" dist="38100" dir="2700000" algn="tl">
                    <a:srgbClr val="000000">
                      <a:alpha val="43137"/>
                    </a:srgbClr>
                  </a:outerShdw>
                </a:effectLst>
                <a:latin typeface="+mn-ea"/>
                <a:ea typeface="+mn-ea"/>
                <a:cs typeface="Meiryo UI" panose="020B0604030504040204" pitchFamily="50" charset="-128"/>
              </a:rPr>
              <a:t>管理責任者</a:t>
            </a:r>
          </a:p>
        </p:txBody>
      </p:sp>
      <p:sp>
        <p:nvSpPr>
          <p:cNvPr id="7" name="テキスト ボックス 6"/>
          <p:cNvSpPr txBox="1"/>
          <p:nvPr/>
        </p:nvSpPr>
        <p:spPr>
          <a:xfrm>
            <a:off x="7864491" y="3437402"/>
            <a:ext cx="1728192" cy="523220"/>
          </a:xfrm>
          <a:prstGeom prst="rect">
            <a:avLst/>
          </a:prstGeom>
          <a:noFill/>
        </p:spPr>
        <p:txBody>
          <a:bodyPr wrap="square" rtlCol="0">
            <a:spAutoFit/>
          </a:bodyPr>
          <a:lstStyle/>
          <a:p>
            <a:r>
              <a:rPr lang="ja-JP" altLang="en-US" sz="2800" dirty="0">
                <a:solidFill>
                  <a:schemeClr val="accent2">
                    <a:lumMod val="75000"/>
                  </a:schemeClr>
                </a:solidFill>
                <a:latin typeface="+mn-ea"/>
                <a:ea typeface="+mn-ea"/>
                <a:cs typeface="Meiryo UI" panose="020B0604030504040204" pitchFamily="50" charset="-128"/>
              </a:rPr>
              <a:t>Ａ従業者</a:t>
            </a:r>
          </a:p>
        </p:txBody>
      </p:sp>
      <p:sp>
        <p:nvSpPr>
          <p:cNvPr id="8" name="テキスト ボックス 7"/>
          <p:cNvSpPr txBox="1"/>
          <p:nvPr/>
        </p:nvSpPr>
        <p:spPr>
          <a:xfrm>
            <a:off x="7968339" y="5189846"/>
            <a:ext cx="1768232" cy="523220"/>
          </a:xfrm>
          <a:prstGeom prst="rect">
            <a:avLst/>
          </a:prstGeom>
          <a:noFill/>
        </p:spPr>
        <p:txBody>
          <a:bodyPr wrap="square" rtlCol="0">
            <a:spAutoFit/>
          </a:bodyPr>
          <a:lstStyle/>
          <a:p>
            <a:r>
              <a:rPr lang="ja-JP" altLang="en-US" sz="2800" dirty="0">
                <a:solidFill>
                  <a:schemeClr val="accent2">
                    <a:lumMod val="75000"/>
                  </a:schemeClr>
                </a:solidFill>
                <a:latin typeface="+mn-ea"/>
                <a:ea typeface="+mn-ea"/>
                <a:cs typeface="Meiryo UI" panose="020B0604030504040204" pitchFamily="50" charset="-128"/>
              </a:rPr>
              <a:t>Ｂ従業者</a:t>
            </a:r>
          </a:p>
        </p:txBody>
      </p:sp>
      <p:sp>
        <p:nvSpPr>
          <p:cNvPr id="9" name="テキスト ボックス 8"/>
          <p:cNvSpPr txBox="1"/>
          <p:nvPr/>
        </p:nvSpPr>
        <p:spPr>
          <a:xfrm>
            <a:off x="2885212" y="3631850"/>
            <a:ext cx="2065392" cy="523220"/>
          </a:xfrm>
          <a:prstGeom prst="rect">
            <a:avLst/>
          </a:prstGeom>
          <a:noFill/>
        </p:spPr>
        <p:txBody>
          <a:bodyPr wrap="square" rtlCol="0">
            <a:spAutoFit/>
          </a:bodyPr>
          <a:lstStyle/>
          <a:p>
            <a:r>
              <a:rPr lang="ja-JP" altLang="en-US" sz="2800" dirty="0">
                <a:solidFill>
                  <a:schemeClr val="accent2">
                    <a:lumMod val="75000"/>
                  </a:schemeClr>
                </a:solidFill>
                <a:latin typeface="+mn-ea"/>
                <a:ea typeface="+mn-ea"/>
                <a:cs typeface="Meiryo UI" panose="020B0604030504040204" pitchFamily="50" charset="-128"/>
              </a:rPr>
              <a:t>Ｃ従業者</a:t>
            </a:r>
          </a:p>
        </p:txBody>
      </p:sp>
      <p:sp>
        <p:nvSpPr>
          <p:cNvPr id="10" name="テキスト ボックス 9"/>
          <p:cNvSpPr txBox="1"/>
          <p:nvPr/>
        </p:nvSpPr>
        <p:spPr>
          <a:xfrm>
            <a:off x="2864511" y="5451458"/>
            <a:ext cx="1728192" cy="523220"/>
          </a:xfrm>
          <a:prstGeom prst="rect">
            <a:avLst/>
          </a:prstGeom>
          <a:noFill/>
        </p:spPr>
        <p:txBody>
          <a:bodyPr wrap="square" rtlCol="0">
            <a:spAutoFit/>
          </a:bodyPr>
          <a:lstStyle/>
          <a:p>
            <a:r>
              <a:rPr lang="ja-JP" altLang="en-US" sz="2800" dirty="0">
                <a:solidFill>
                  <a:schemeClr val="accent2">
                    <a:lumMod val="75000"/>
                  </a:schemeClr>
                </a:solidFill>
                <a:latin typeface="+mn-ea"/>
                <a:ea typeface="+mn-ea"/>
                <a:cs typeface="Meiryo UI" panose="020B0604030504040204" pitchFamily="50" charset="-128"/>
              </a:rPr>
              <a:t>Ｄ従業者</a:t>
            </a:r>
          </a:p>
        </p:txBody>
      </p:sp>
    </p:spTree>
    <p:extLst>
      <p:ext uri="{BB962C8B-B14F-4D97-AF65-F5344CB8AC3E}">
        <p14:creationId xmlns:p14="http://schemas.microsoft.com/office/powerpoint/2010/main" val="26601531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14400" y="404669"/>
            <a:ext cx="10363200" cy="1349524"/>
          </a:xfrm>
        </p:spPr>
        <p:txBody>
          <a:bodyPr/>
          <a:lstStyle/>
          <a:p>
            <a:r>
              <a:rPr lang="ja-JP" altLang="en-US" sz="4400" dirty="0">
                <a:solidFill>
                  <a:schemeClr val="accent2">
                    <a:lumMod val="75000"/>
                  </a:schemeClr>
                </a:solidFill>
                <a:latin typeface="+mj-ea"/>
                <a:cs typeface="Meiryo UI" panose="020B0604030504040204" pitchFamily="50" charset="-128"/>
              </a:rPr>
              <a:t>チームアプローチということ</a:t>
            </a:r>
            <a:r>
              <a:rPr lang="en-US" altLang="ja-JP" sz="4400" dirty="0">
                <a:solidFill>
                  <a:schemeClr val="accent2">
                    <a:lumMod val="75000"/>
                  </a:schemeClr>
                </a:solidFill>
                <a:latin typeface="+mj-ea"/>
                <a:cs typeface="Meiryo UI" panose="020B0604030504040204" pitchFamily="50" charset="-128"/>
              </a:rPr>
              <a:t/>
            </a:r>
            <a:br>
              <a:rPr lang="en-US" altLang="ja-JP" sz="4400" dirty="0">
                <a:solidFill>
                  <a:schemeClr val="accent2">
                    <a:lumMod val="75000"/>
                  </a:schemeClr>
                </a:solidFill>
                <a:latin typeface="+mj-ea"/>
                <a:cs typeface="Meiryo UI" panose="020B0604030504040204" pitchFamily="50" charset="-128"/>
              </a:rPr>
            </a:br>
            <a:r>
              <a:rPr lang="ja-JP" altLang="en-US" sz="4400" dirty="0">
                <a:solidFill>
                  <a:schemeClr val="accent2">
                    <a:lumMod val="75000"/>
                  </a:schemeClr>
                </a:solidFill>
                <a:latin typeface="+mj-ea"/>
                <a:cs typeface="Meiryo UI" panose="020B0604030504040204" pitchFamily="50" charset="-128"/>
              </a:rPr>
              <a:t>（地域のサービス担当者会議で）</a:t>
            </a:r>
          </a:p>
        </p:txBody>
      </p:sp>
      <p:pic>
        <p:nvPicPr>
          <p:cNvPr id="4" name="Picture 1033" descr="NB10_26"/>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351561" y="2471153"/>
            <a:ext cx="3602627" cy="359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ボックス 4"/>
          <p:cNvSpPr txBox="1"/>
          <p:nvPr/>
        </p:nvSpPr>
        <p:spPr>
          <a:xfrm>
            <a:off x="5161624" y="2176598"/>
            <a:ext cx="2592288" cy="369332"/>
          </a:xfrm>
          <a:prstGeom prst="rect">
            <a:avLst/>
          </a:prstGeom>
          <a:noFill/>
        </p:spPr>
        <p:txBody>
          <a:bodyPr wrap="square" rtlCol="0">
            <a:spAutoFit/>
          </a:bodyPr>
          <a:lstStyle/>
          <a:p>
            <a:r>
              <a:rPr lang="ja-JP" altLang="en-US" b="1" dirty="0">
                <a:solidFill>
                  <a:schemeClr val="accent2">
                    <a:lumMod val="75000"/>
                  </a:schemeClr>
                </a:solidFill>
                <a:latin typeface="+mn-ea"/>
                <a:ea typeface="+mn-ea"/>
                <a:cs typeface="Meiryo UI" panose="020B0604030504040204" pitchFamily="50" charset="-128"/>
              </a:rPr>
              <a:t>相談支援専門員</a:t>
            </a:r>
          </a:p>
        </p:txBody>
      </p:sp>
      <p:sp>
        <p:nvSpPr>
          <p:cNvPr id="7" name="テキスト ボックス 6"/>
          <p:cNvSpPr txBox="1"/>
          <p:nvPr/>
        </p:nvSpPr>
        <p:spPr>
          <a:xfrm>
            <a:off x="7553635" y="3160023"/>
            <a:ext cx="2592288" cy="369332"/>
          </a:xfrm>
          <a:prstGeom prst="rect">
            <a:avLst/>
          </a:prstGeom>
          <a:noFill/>
        </p:spPr>
        <p:txBody>
          <a:bodyPr wrap="square" rtlCol="0">
            <a:spAutoFit/>
          </a:bodyPr>
          <a:lstStyle/>
          <a:p>
            <a:r>
              <a:rPr lang="ja-JP" altLang="en-US" dirty="0">
                <a:solidFill>
                  <a:schemeClr val="accent2">
                    <a:lumMod val="75000"/>
                  </a:schemeClr>
                </a:solidFill>
                <a:latin typeface="+mn-ea"/>
                <a:ea typeface="+mn-ea"/>
                <a:cs typeface="Meiryo UI" panose="020B0604030504040204" pitchFamily="50" charset="-128"/>
              </a:rPr>
              <a:t>Ａサービス管理責任者</a:t>
            </a:r>
          </a:p>
        </p:txBody>
      </p:sp>
      <p:sp>
        <p:nvSpPr>
          <p:cNvPr id="8" name="テキスト ボックス 7"/>
          <p:cNvSpPr txBox="1"/>
          <p:nvPr/>
        </p:nvSpPr>
        <p:spPr>
          <a:xfrm>
            <a:off x="8065151" y="4814307"/>
            <a:ext cx="2592288" cy="369332"/>
          </a:xfrm>
          <a:prstGeom prst="rect">
            <a:avLst/>
          </a:prstGeom>
          <a:noFill/>
        </p:spPr>
        <p:txBody>
          <a:bodyPr wrap="square" rtlCol="0">
            <a:spAutoFit/>
          </a:bodyPr>
          <a:lstStyle/>
          <a:p>
            <a:r>
              <a:rPr lang="ja-JP" altLang="en-US" dirty="0">
                <a:solidFill>
                  <a:schemeClr val="accent2">
                    <a:lumMod val="75000"/>
                  </a:schemeClr>
                </a:solidFill>
                <a:latin typeface="+mn-ea"/>
                <a:ea typeface="+mn-ea"/>
                <a:cs typeface="Meiryo UI" panose="020B0604030504040204" pitchFamily="50" charset="-128"/>
              </a:rPr>
              <a:t>Ｃサービス管理責任者</a:t>
            </a:r>
          </a:p>
        </p:txBody>
      </p:sp>
      <p:sp>
        <p:nvSpPr>
          <p:cNvPr id="9" name="テキスト ボックス 8"/>
          <p:cNvSpPr txBox="1"/>
          <p:nvPr/>
        </p:nvSpPr>
        <p:spPr>
          <a:xfrm>
            <a:off x="7824192" y="3791771"/>
            <a:ext cx="2808312" cy="369332"/>
          </a:xfrm>
          <a:prstGeom prst="rect">
            <a:avLst/>
          </a:prstGeom>
          <a:noFill/>
        </p:spPr>
        <p:txBody>
          <a:bodyPr wrap="square" rtlCol="0">
            <a:spAutoFit/>
          </a:bodyPr>
          <a:lstStyle/>
          <a:p>
            <a:r>
              <a:rPr lang="ja-JP" altLang="en-US" dirty="0">
                <a:solidFill>
                  <a:schemeClr val="accent2">
                    <a:lumMod val="75000"/>
                  </a:schemeClr>
                </a:solidFill>
                <a:latin typeface="+mn-ea"/>
                <a:ea typeface="+mn-ea"/>
                <a:cs typeface="Meiryo UI" panose="020B0604030504040204" pitchFamily="50" charset="-128"/>
              </a:rPr>
              <a:t>Ｂサービス管理責任者</a:t>
            </a:r>
          </a:p>
        </p:txBody>
      </p:sp>
      <p:sp>
        <p:nvSpPr>
          <p:cNvPr id="10" name="テキスト ボックス 9"/>
          <p:cNvSpPr txBox="1"/>
          <p:nvPr/>
        </p:nvSpPr>
        <p:spPr>
          <a:xfrm>
            <a:off x="4104708" y="6077400"/>
            <a:ext cx="1647811" cy="369332"/>
          </a:xfrm>
          <a:prstGeom prst="rect">
            <a:avLst/>
          </a:prstGeom>
          <a:noFill/>
        </p:spPr>
        <p:txBody>
          <a:bodyPr wrap="square" rtlCol="0">
            <a:spAutoFit/>
          </a:bodyPr>
          <a:lstStyle/>
          <a:p>
            <a:r>
              <a:rPr lang="ja-JP" altLang="en-US" dirty="0">
                <a:solidFill>
                  <a:schemeClr val="accent2">
                    <a:lumMod val="75000"/>
                  </a:schemeClr>
                </a:solidFill>
                <a:latin typeface="+mn-ea"/>
                <a:ea typeface="+mn-ea"/>
                <a:cs typeface="Meiryo UI" panose="020B0604030504040204" pitchFamily="50" charset="-128"/>
              </a:rPr>
              <a:t>Ａ行政職員</a:t>
            </a:r>
          </a:p>
        </p:txBody>
      </p:sp>
      <p:sp>
        <p:nvSpPr>
          <p:cNvPr id="11" name="テキスト ボックス 10"/>
          <p:cNvSpPr txBox="1"/>
          <p:nvPr/>
        </p:nvSpPr>
        <p:spPr>
          <a:xfrm>
            <a:off x="6622895" y="6130036"/>
            <a:ext cx="1796008" cy="369332"/>
          </a:xfrm>
          <a:prstGeom prst="rect">
            <a:avLst/>
          </a:prstGeom>
          <a:noFill/>
        </p:spPr>
        <p:txBody>
          <a:bodyPr wrap="square" rtlCol="0">
            <a:spAutoFit/>
          </a:bodyPr>
          <a:lstStyle/>
          <a:p>
            <a:r>
              <a:rPr lang="ja-JP" altLang="en-US" dirty="0">
                <a:solidFill>
                  <a:schemeClr val="accent2">
                    <a:lumMod val="75000"/>
                  </a:schemeClr>
                </a:solidFill>
                <a:latin typeface="+mn-ea"/>
                <a:ea typeface="+mn-ea"/>
                <a:cs typeface="Meiryo UI" panose="020B0604030504040204" pitchFamily="50" charset="-128"/>
              </a:rPr>
              <a:t>Ｂ行政職員</a:t>
            </a:r>
          </a:p>
        </p:txBody>
      </p:sp>
      <p:sp>
        <p:nvSpPr>
          <p:cNvPr id="12" name="テキスト ボックス 11"/>
          <p:cNvSpPr txBox="1"/>
          <p:nvPr/>
        </p:nvSpPr>
        <p:spPr>
          <a:xfrm>
            <a:off x="3532314" y="3119823"/>
            <a:ext cx="1613524" cy="369332"/>
          </a:xfrm>
          <a:prstGeom prst="rect">
            <a:avLst/>
          </a:prstGeom>
          <a:noFill/>
        </p:spPr>
        <p:txBody>
          <a:bodyPr wrap="square" rtlCol="0">
            <a:spAutoFit/>
          </a:bodyPr>
          <a:lstStyle/>
          <a:p>
            <a:r>
              <a:rPr lang="ja-JP" altLang="en-US" dirty="0">
                <a:solidFill>
                  <a:schemeClr val="accent2">
                    <a:lumMod val="75000"/>
                  </a:schemeClr>
                </a:solidFill>
                <a:latin typeface="+mn-ea"/>
                <a:ea typeface="+mn-ea"/>
                <a:cs typeface="Meiryo UI" panose="020B0604030504040204" pitchFamily="50" charset="-128"/>
              </a:rPr>
              <a:t>医療関係者</a:t>
            </a:r>
          </a:p>
        </p:txBody>
      </p:sp>
      <p:sp>
        <p:nvSpPr>
          <p:cNvPr id="13" name="テキスト ボックス 12"/>
          <p:cNvSpPr txBox="1"/>
          <p:nvPr/>
        </p:nvSpPr>
        <p:spPr>
          <a:xfrm>
            <a:off x="3332814" y="3715087"/>
            <a:ext cx="1018748" cy="369332"/>
          </a:xfrm>
          <a:prstGeom prst="rect">
            <a:avLst/>
          </a:prstGeom>
          <a:noFill/>
        </p:spPr>
        <p:txBody>
          <a:bodyPr wrap="square" rtlCol="0">
            <a:spAutoFit/>
          </a:bodyPr>
          <a:lstStyle/>
          <a:p>
            <a:r>
              <a:rPr lang="ja-JP" altLang="en-US" dirty="0">
                <a:solidFill>
                  <a:schemeClr val="accent2">
                    <a:lumMod val="75000"/>
                  </a:schemeClr>
                </a:solidFill>
                <a:latin typeface="+mn-ea"/>
                <a:ea typeface="+mn-ea"/>
                <a:cs typeface="Meiryo UI" panose="020B0604030504040204" pitchFamily="50" charset="-128"/>
              </a:rPr>
              <a:t>心理職</a:t>
            </a:r>
          </a:p>
        </p:txBody>
      </p:sp>
      <p:sp>
        <p:nvSpPr>
          <p:cNvPr id="14" name="テキスト ボックス 13"/>
          <p:cNvSpPr txBox="1"/>
          <p:nvPr/>
        </p:nvSpPr>
        <p:spPr>
          <a:xfrm>
            <a:off x="2688215" y="4496135"/>
            <a:ext cx="1688192" cy="369332"/>
          </a:xfrm>
          <a:prstGeom prst="rect">
            <a:avLst/>
          </a:prstGeom>
          <a:noFill/>
        </p:spPr>
        <p:txBody>
          <a:bodyPr wrap="square" rtlCol="0">
            <a:spAutoFit/>
          </a:bodyPr>
          <a:lstStyle/>
          <a:p>
            <a:r>
              <a:rPr lang="ja-JP" altLang="en-US" dirty="0">
                <a:solidFill>
                  <a:schemeClr val="accent2">
                    <a:lumMod val="75000"/>
                  </a:schemeClr>
                </a:solidFill>
                <a:latin typeface="+mn-ea"/>
                <a:ea typeface="+mn-ea"/>
                <a:cs typeface="Meiryo UI" panose="020B0604030504040204" pitchFamily="50" charset="-128"/>
              </a:rPr>
              <a:t>当事者・家族</a:t>
            </a:r>
          </a:p>
        </p:txBody>
      </p:sp>
    </p:spTree>
    <p:extLst>
      <p:ext uri="{BB962C8B-B14F-4D97-AF65-F5344CB8AC3E}">
        <p14:creationId xmlns:p14="http://schemas.microsoft.com/office/powerpoint/2010/main" val="33515669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781491" y="297714"/>
            <a:ext cx="10363200" cy="1144588"/>
          </a:xfrm>
        </p:spPr>
        <p:txBody>
          <a:bodyPr/>
          <a:lstStyle/>
          <a:p>
            <a:r>
              <a:rPr kumimoji="1" lang="ja-JP" altLang="en-US" sz="4400" b="1" dirty="0">
                <a:solidFill>
                  <a:schemeClr val="accent2">
                    <a:lumMod val="75000"/>
                  </a:schemeClr>
                </a:solidFill>
                <a:latin typeface="+mj-ea"/>
                <a:cs typeface="Meiryo UI" panose="020B0604030504040204" pitchFamily="50" charset="-128"/>
              </a:rPr>
              <a:t>サービス管理責任者の立位置</a:t>
            </a:r>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021697" y="2312297"/>
            <a:ext cx="3096343" cy="3241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7453" y="2319110"/>
            <a:ext cx="3271188" cy="3264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図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39733" y="1554434"/>
            <a:ext cx="3616943" cy="5029636"/>
          </a:xfrm>
          <a:prstGeom prst="rect">
            <a:avLst/>
          </a:prstGeom>
          <a:noFill/>
          <a:ln w="38100">
            <a:solidFill>
              <a:srgbClr val="BBE0E3"/>
            </a:solidFill>
            <a:prstDash val="sysDot"/>
            <a:miter lim="800000"/>
            <a:headEnd/>
            <a:tailEnd/>
          </a:ln>
          <a:extLst>
            <a:ext uri="{909E8E84-426E-40DD-AFC4-6F175D3DCCD1}">
              <a14:hiddenFill xmlns:a14="http://schemas.microsoft.com/office/drawing/2010/main">
                <a:solidFill>
                  <a:srgbClr val="FFFFFF"/>
                </a:solidFill>
              </a14:hiddenFill>
            </a:ext>
          </a:extLst>
        </p:spPr>
      </p:pic>
      <p:sp>
        <p:nvSpPr>
          <p:cNvPr id="8" name="テキスト ボックス 7"/>
          <p:cNvSpPr txBox="1"/>
          <p:nvPr/>
        </p:nvSpPr>
        <p:spPr>
          <a:xfrm>
            <a:off x="5090413" y="2060851"/>
            <a:ext cx="2592288" cy="1631216"/>
          </a:xfrm>
          <a:prstGeom prst="rect">
            <a:avLst/>
          </a:prstGeom>
          <a:noFill/>
        </p:spPr>
        <p:txBody>
          <a:bodyPr wrap="square" rtlCol="0">
            <a:spAutoFit/>
          </a:bodyPr>
          <a:lstStyle/>
          <a:p>
            <a:pPr algn="just"/>
            <a:r>
              <a:rPr lang="ja-JP" altLang="en-US" sz="2000" dirty="0">
                <a:solidFill>
                  <a:schemeClr val="accent2">
                    <a:lumMod val="75000"/>
                  </a:schemeClr>
                </a:solidFill>
                <a:latin typeface="+mn-ea"/>
                <a:ea typeface="+mn-ea"/>
                <a:cs typeface="Meiryo UI" panose="020B0604030504040204" pitchFamily="50" charset="-128"/>
              </a:rPr>
              <a:t>サービス担当者会議や事業所内の支援会議を活用しながらサビ管の様々な役割を果たしていきたいわ</a:t>
            </a:r>
          </a:p>
        </p:txBody>
      </p:sp>
      <p:sp>
        <p:nvSpPr>
          <p:cNvPr id="9" name="テキスト ボックス 8"/>
          <p:cNvSpPr txBox="1"/>
          <p:nvPr/>
        </p:nvSpPr>
        <p:spPr>
          <a:xfrm>
            <a:off x="1017319" y="5812819"/>
            <a:ext cx="3491448" cy="461665"/>
          </a:xfrm>
          <a:prstGeom prst="rect">
            <a:avLst/>
          </a:prstGeom>
          <a:noFill/>
        </p:spPr>
        <p:txBody>
          <a:bodyPr wrap="square" rtlCol="0">
            <a:spAutoFit/>
          </a:bodyPr>
          <a:lstStyle/>
          <a:p>
            <a:r>
              <a:rPr lang="ja-JP" altLang="en-US" sz="2400" dirty="0">
                <a:solidFill>
                  <a:schemeClr val="accent2">
                    <a:lumMod val="75000"/>
                  </a:schemeClr>
                </a:solidFill>
                <a:latin typeface="+mn-ea"/>
                <a:ea typeface="+mn-ea"/>
                <a:cs typeface="Meiryo UI" panose="020B0604030504040204" pitchFamily="50" charset="-128"/>
              </a:rPr>
              <a:t>サービス担当者会議</a:t>
            </a:r>
          </a:p>
        </p:txBody>
      </p:sp>
      <p:sp>
        <p:nvSpPr>
          <p:cNvPr id="10" name="テキスト ボックス 9"/>
          <p:cNvSpPr txBox="1"/>
          <p:nvPr/>
        </p:nvSpPr>
        <p:spPr>
          <a:xfrm>
            <a:off x="8992865" y="5583761"/>
            <a:ext cx="1855671" cy="461665"/>
          </a:xfrm>
          <a:prstGeom prst="rect">
            <a:avLst/>
          </a:prstGeom>
          <a:noFill/>
        </p:spPr>
        <p:txBody>
          <a:bodyPr wrap="square" rtlCol="0">
            <a:spAutoFit/>
          </a:bodyPr>
          <a:lstStyle/>
          <a:p>
            <a:r>
              <a:rPr lang="ja-JP" altLang="en-US" sz="2400" dirty="0">
                <a:solidFill>
                  <a:schemeClr val="accent2">
                    <a:lumMod val="75000"/>
                  </a:schemeClr>
                </a:solidFill>
                <a:latin typeface="+mn-ea"/>
                <a:ea typeface="+mn-ea"/>
                <a:cs typeface="Meiryo UI" panose="020B0604030504040204" pitchFamily="50" charset="-128"/>
              </a:rPr>
              <a:t>支援会議</a:t>
            </a:r>
          </a:p>
        </p:txBody>
      </p:sp>
    </p:spTree>
    <p:extLst>
      <p:ext uri="{BB962C8B-B14F-4D97-AF65-F5344CB8AC3E}">
        <p14:creationId xmlns:p14="http://schemas.microsoft.com/office/powerpoint/2010/main" val="11388294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スライド番号プレースホルダ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13" indent="-285737">
              <a:spcBef>
                <a:spcPct val="20000"/>
              </a:spcBef>
              <a:buChar char="–"/>
              <a:defRPr kumimoji="1" sz="2800">
                <a:solidFill>
                  <a:schemeClr val="tx1"/>
                </a:solidFill>
                <a:latin typeface="Times New Roman" pitchFamily="18" charset="0"/>
                <a:ea typeface="ＭＳ Ｐゴシック" pitchFamily="50" charset="-128"/>
              </a:defRPr>
            </a:lvl2pPr>
            <a:lvl3pPr marL="1142942" indent="-228589">
              <a:spcBef>
                <a:spcPct val="20000"/>
              </a:spcBef>
              <a:buChar char="•"/>
              <a:defRPr kumimoji="1" sz="2400">
                <a:solidFill>
                  <a:schemeClr val="tx1"/>
                </a:solidFill>
                <a:latin typeface="Times New Roman" pitchFamily="18" charset="0"/>
                <a:ea typeface="ＭＳ Ｐゴシック" pitchFamily="50" charset="-128"/>
              </a:defRPr>
            </a:lvl3pPr>
            <a:lvl4pPr marL="1600120" indent="-228589">
              <a:spcBef>
                <a:spcPct val="20000"/>
              </a:spcBef>
              <a:buChar char="–"/>
              <a:defRPr kumimoji="1" sz="2000">
                <a:solidFill>
                  <a:schemeClr val="tx1"/>
                </a:solidFill>
                <a:latin typeface="Times New Roman" pitchFamily="18" charset="0"/>
                <a:ea typeface="ＭＳ Ｐゴシック" pitchFamily="50" charset="-128"/>
              </a:defRPr>
            </a:lvl4pPr>
            <a:lvl5pPr marL="2057298" indent="-228589">
              <a:spcBef>
                <a:spcPct val="20000"/>
              </a:spcBef>
              <a:buChar char="»"/>
              <a:defRPr kumimoji="1" sz="2000">
                <a:solidFill>
                  <a:schemeClr val="tx1"/>
                </a:solidFill>
                <a:latin typeface="Times New Roman" pitchFamily="18" charset="0"/>
                <a:ea typeface="ＭＳ Ｐゴシック" pitchFamily="50" charset="-128"/>
              </a:defRPr>
            </a:lvl5pPr>
            <a:lvl6pPr marL="2514474" indent="-228589"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652" indent="-228589"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8829" indent="-228589"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006" indent="-228589"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spcBef>
                <a:spcPct val="0"/>
              </a:spcBef>
              <a:buFontTx/>
              <a:buNone/>
            </a:pPr>
            <a:fld id="{6D69E6B5-6B96-4F5F-9F18-C16F824D5BFF}" type="slidenum">
              <a:rPr lang="en-US" altLang="ja-JP" sz="1500">
                <a:solidFill>
                  <a:srgbClr val="000000"/>
                </a:solidFill>
                <a:latin typeface="ＭＳ Ｐゴシック" pitchFamily="50" charset="-128"/>
              </a:rPr>
              <a:pPr>
                <a:spcBef>
                  <a:spcPct val="0"/>
                </a:spcBef>
                <a:buFontTx/>
                <a:buNone/>
              </a:pPr>
              <a:t>18</a:t>
            </a:fld>
            <a:endParaRPr lang="en-US" altLang="ja-JP" sz="1500">
              <a:solidFill>
                <a:srgbClr val="000000"/>
              </a:solidFill>
              <a:latin typeface="ＭＳ Ｐゴシック" pitchFamily="50" charset="-128"/>
            </a:endParaRPr>
          </a:p>
        </p:txBody>
      </p:sp>
      <p:sp>
        <p:nvSpPr>
          <p:cNvPr id="13317" name="Rectangle 4"/>
          <p:cNvSpPr>
            <a:spLocks noGrp="1" noChangeArrowheads="1"/>
          </p:cNvSpPr>
          <p:nvPr>
            <p:ph type="body" sz="half" idx="1"/>
          </p:nvPr>
        </p:nvSpPr>
        <p:spPr>
          <a:xfrm>
            <a:off x="1415480" y="2147409"/>
            <a:ext cx="9793088" cy="3283376"/>
          </a:xfrm>
          <a:noFill/>
          <a:ln>
            <a:noFill/>
            <a:miter lim="800000"/>
            <a:headEnd/>
            <a:tailEnd/>
          </a:ln>
        </p:spPr>
        <p:txBody>
          <a:bodyPr/>
          <a:lstStyle/>
          <a:p>
            <a:pPr marL="92070" indent="-92070" eaLnBrk="1" hangingPunct="1">
              <a:buNone/>
            </a:pPr>
            <a:r>
              <a:rPr lang="ja-JP" altLang="en-US" sz="3600" b="1"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3600" dirty="0">
                <a:solidFill>
                  <a:schemeClr val="accent2">
                    <a:lumMod val="75000"/>
                  </a:schemeClr>
                </a:solidFill>
                <a:latin typeface="+mn-ea"/>
                <a:cs typeface="Meiryo UI" panose="020B0604030504040204" pitchFamily="50" charset="-128"/>
              </a:rPr>
              <a:t>施設や事業所内でのサービスだけでは利用者のすべてのニーズには応えられていないことの限界を見極め、施設外の事業者や関係機関との連携に踏み出す。</a:t>
            </a:r>
          </a:p>
          <a:p>
            <a:pPr marL="92070" indent="-92070" eaLnBrk="1" hangingPunct="1">
              <a:buNone/>
            </a:pPr>
            <a:r>
              <a:rPr lang="ja-JP" altLang="en-US" sz="36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36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92070" indent="-92070" eaLnBrk="1" hangingPunct="1">
              <a:buNone/>
            </a:pPr>
            <a:r>
              <a:rPr lang="en-US" altLang="ja-JP" sz="3600"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3600" b="1" dirty="0">
                <a:solidFill>
                  <a:srgbClr val="FF0000"/>
                </a:solidFill>
                <a:latin typeface="+mn-ea"/>
                <a:cs typeface="Meiryo UI" panose="020B0604030504040204" pitchFamily="50" charset="-128"/>
              </a:rPr>
              <a:t>→　ネットワークを構築</a:t>
            </a:r>
          </a:p>
        </p:txBody>
      </p:sp>
      <p:pic>
        <p:nvPicPr>
          <p:cNvPr id="13318" name="Picture 8" descr="person_01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0141" y="4077075"/>
            <a:ext cx="3091972" cy="2088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utoShape 2"/>
          <p:cNvSpPr>
            <a:spLocks noChangeArrowheads="1"/>
          </p:cNvSpPr>
          <p:nvPr/>
        </p:nvSpPr>
        <p:spPr bwMode="auto">
          <a:xfrm>
            <a:off x="1199461" y="693833"/>
            <a:ext cx="9361489" cy="719137"/>
          </a:xfrm>
          <a:prstGeom prst="roundRect">
            <a:avLst>
              <a:gd name="adj" fmla="val 26537"/>
            </a:avLst>
          </a:prstGeom>
          <a:noFill/>
          <a:ln w="38100" cmpd="thickThin">
            <a:noFill/>
            <a:round/>
            <a:headEnd/>
            <a:tailEnd/>
          </a:ln>
          <a:effectLst>
            <a:outerShdw blurRad="50800" dist="38100" dir="2700000" algn="tl" rotWithShape="0">
              <a:prstClr val="black">
                <a:alpha val="40000"/>
              </a:prstClr>
            </a:outerShdw>
          </a:effectLst>
        </p:spPr>
        <p:txBody>
          <a:bodyPr lIns="91391" tIns="45696" rIns="91391" bIns="45696"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ja-JP" altLang="en-US" sz="4400" b="1" dirty="0">
                <a:solidFill>
                  <a:schemeClr val="accent2">
                    <a:lumMod val="75000"/>
                  </a:schemeClr>
                </a:solidFill>
                <a:latin typeface="+mj-ea"/>
                <a:ea typeface="+mj-ea"/>
                <a:cs typeface="Meiryo UI" panose="020B0604030504040204" pitchFamily="50" charset="-128"/>
              </a:rPr>
              <a:t>８．連携ということ</a:t>
            </a:r>
          </a:p>
        </p:txBody>
      </p:sp>
    </p:spTree>
    <p:extLst>
      <p:ext uri="{BB962C8B-B14F-4D97-AF65-F5344CB8AC3E}">
        <p14:creationId xmlns:p14="http://schemas.microsoft.com/office/powerpoint/2010/main" val="28905416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スライド番号プレースホルダ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13" indent="-285737">
              <a:spcBef>
                <a:spcPct val="20000"/>
              </a:spcBef>
              <a:buChar char="–"/>
              <a:defRPr kumimoji="1" sz="2800">
                <a:solidFill>
                  <a:schemeClr val="tx1"/>
                </a:solidFill>
                <a:latin typeface="Times New Roman" pitchFamily="18" charset="0"/>
                <a:ea typeface="ＭＳ Ｐゴシック" pitchFamily="50" charset="-128"/>
              </a:defRPr>
            </a:lvl2pPr>
            <a:lvl3pPr marL="1142942" indent="-228589">
              <a:spcBef>
                <a:spcPct val="20000"/>
              </a:spcBef>
              <a:buChar char="•"/>
              <a:defRPr kumimoji="1" sz="2400">
                <a:solidFill>
                  <a:schemeClr val="tx1"/>
                </a:solidFill>
                <a:latin typeface="Times New Roman" pitchFamily="18" charset="0"/>
                <a:ea typeface="ＭＳ Ｐゴシック" pitchFamily="50" charset="-128"/>
              </a:defRPr>
            </a:lvl3pPr>
            <a:lvl4pPr marL="1600120" indent="-228589">
              <a:spcBef>
                <a:spcPct val="20000"/>
              </a:spcBef>
              <a:buChar char="–"/>
              <a:defRPr kumimoji="1" sz="2000">
                <a:solidFill>
                  <a:schemeClr val="tx1"/>
                </a:solidFill>
                <a:latin typeface="Times New Roman" pitchFamily="18" charset="0"/>
                <a:ea typeface="ＭＳ Ｐゴシック" pitchFamily="50" charset="-128"/>
              </a:defRPr>
            </a:lvl4pPr>
            <a:lvl5pPr marL="2057298" indent="-228589">
              <a:spcBef>
                <a:spcPct val="20000"/>
              </a:spcBef>
              <a:buChar char="»"/>
              <a:defRPr kumimoji="1" sz="2000">
                <a:solidFill>
                  <a:schemeClr val="tx1"/>
                </a:solidFill>
                <a:latin typeface="Times New Roman" pitchFamily="18" charset="0"/>
                <a:ea typeface="ＭＳ Ｐゴシック" pitchFamily="50" charset="-128"/>
              </a:defRPr>
            </a:lvl5pPr>
            <a:lvl6pPr marL="2514474" indent="-228589"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652" indent="-228589"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8829" indent="-228589"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006" indent="-228589"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spcBef>
                <a:spcPct val="0"/>
              </a:spcBef>
              <a:buFontTx/>
              <a:buNone/>
            </a:pPr>
            <a:fld id="{9AC1AE7E-DC2C-4502-BF16-11E66FE384E1}" type="slidenum">
              <a:rPr lang="en-US" altLang="ja-JP" sz="1500">
                <a:solidFill>
                  <a:srgbClr val="000000"/>
                </a:solidFill>
                <a:latin typeface="ＭＳ Ｐゴシック" pitchFamily="50" charset="-128"/>
              </a:rPr>
              <a:pPr>
                <a:spcBef>
                  <a:spcPct val="0"/>
                </a:spcBef>
                <a:buFontTx/>
                <a:buNone/>
              </a:pPr>
              <a:t>19</a:t>
            </a:fld>
            <a:endParaRPr lang="en-US" altLang="ja-JP" sz="1500">
              <a:solidFill>
                <a:srgbClr val="000000"/>
              </a:solidFill>
              <a:latin typeface="ＭＳ Ｐゴシック" pitchFamily="50" charset="-128"/>
            </a:endParaRPr>
          </a:p>
        </p:txBody>
      </p:sp>
      <p:sp>
        <p:nvSpPr>
          <p:cNvPr id="14340" name="Rectangle 3"/>
          <p:cNvSpPr>
            <a:spLocks noGrp="1" noChangeArrowheads="1"/>
          </p:cNvSpPr>
          <p:nvPr>
            <p:ph type="title"/>
          </p:nvPr>
        </p:nvSpPr>
        <p:spPr>
          <a:xfrm>
            <a:off x="841772" y="465817"/>
            <a:ext cx="10363200" cy="1144588"/>
          </a:xfrm>
          <a:noFill/>
        </p:spPr>
        <p:txBody>
          <a:bodyPr/>
          <a:lstStyle/>
          <a:p>
            <a:pPr eaLnBrk="1" hangingPunct="1"/>
            <a:r>
              <a:rPr lang="ja-JP" altLang="en-US" sz="4400" dirty="0">
                <a:solidFill>
                  <a:schemeClr val="accent2">
                    <a:lumMod val="75000"/>
                  </a:schemeClr>
                </a:solidFill>
                <a:latin typeface="+mj-ea"/>
                <a:cs typeface="Meiryo UI" panose="020B0604030504040204" pitchFamily="50" charset="-128"/>
              </a:rPr>
              <a:t>個別支援計画は連携ツール</a:t>
            </a:r>
          </a:p>
        </p:txBody>
      </p:sp>
      <p:sp>
        <p:nvSpPr>
          <p:cNvPr id="14341" name="Rectangle 4"/>
          <p:cNvSpPr>
            <a:spLocks noGrp="1" noChangeArrowheads="1"/>
          </p:cNvSpPr>
          <p:nvPr>
            <p:ph type="body" sz="half" idx="1"/>
          </p:nvPr>
        </p:nvSpPr>
        <p:spPr>
          <a:xfrm>
            <a:off x="1666332" y="1928169"/>
            <a:ext cx="9538643" cy="3085012"/>
          </a:xfrm>
          <a:noFill/>
          <a:ln>
            <a:noFill/>
            <a:miter lim="800000"/>
            <a:headEnd/>
            <a:tailEnd/>
          </a:ln>
        </p:spPr>
        <p:txBody>
          <a:bodyPr/>
          <a:lstStyle/>
          <a:p>
            <a:pPr marL="92070" indent="-92070" eaLnBrk="1" hangingPunct="1">
              <a:buNone/>
            </a:pPr>
            <a:r>
              <a:rPr lang="en-US" altLang="ja-JP" sz="36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36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3600" dirty="0">
                <a:solidFill>
                  <a:schemeClr val="accent2">
                    <a:lumMod val="75000"/>
                  </a:schemeClr>
                </a:solidFill>
                <a:latin typeface="+mn-ea"/>
                <a:cs typeface="Meiryo UI" panose="020B0604030504040204" pitchFamily="50" charset="-128"/>
              </a:rPr>
              <a:t>連携していくためには、共通言語としての個別支援計画が必要であること、それを関係者が一緒に作っていくことを認識する</a:t>
            </a:r>
          </a:p>
          <a:p>
            <a:pPr marL="92070" indent="-92070" eaLnBrk="1" hangingPunct="1">
              <a:buNone/>
            </a:pPr>
            <a:endParaRPr lang="en-US" altLang="ja-JP" sz="36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marL="92070" indent="-92070" eaLnBrk="1" hangingPunct="1">
              <a:buNone/>
            </a:pPr>
            <a:r>
              <a:rPr lang="ja-JP" altLang="en-US" sz="36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3600" b="1" dirty="0">
                <a:solidFill>
                  <a:srgbClr val="FF0000"/>
                </a:solidFill>
                <a:latin typeface="+mn-ea"/>
                <a:cs typeface="Meiryo UI" panose="020B0604030504040204" pitchFamily="50" charset="-128"/>
              </a:rPr>
              <a:t>→ツールを使いこなす</a:t>
            </a:r>
          </a:p>
        </p:txBody>
      </p:sp>
      <p:pic>
        <p:nvPicPr>
          <p:cNvPr id="14342" name="Picture 8" descr="person_024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16087" y="3429000"/>
            <a:ext cx="3218543" cy="223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9270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タイトル 4"/>
          <p:cNvSpPr>
            <a:spLocks noGrp="1"/>
          </p:cNvSpPr>
          <p:nvPr>
            <p:ph type="title"/>
          </p:nvPr>
        </p:nvSpPr>
        <p:spPr>
          <a:xfrm>
            <a:off x="1631504" y="68458"/>
            <a:ext cx="8915400" cy="885903"/>
          </a:xfrm>
        </p:spPr>
        <p:txBody>
          <a:bodyPr/>
          <a:lstStyle/>
          <a:p>
            <a:r>
              <a:rPr lang="ja-JP" altLang="en-US" sz="3600" b="1" dirty="0">
                <a:solidFill>
                  <a:srgbClr val="002060"/>
                </a:solidFill>
                <a:latin typeface="+mj-ea"/>
                <a:cs typeface="Meiryo UI" panose="020B0604030504040204" pitchFamily="50" charset="-128"/>
              </a:rPr>
              <a:t>この講義のねらい</a:t>
            </a:r>
          </a:p>
        </p:txBody>
      </p:sp>
      <p:sp>
        <p:nvSpPr>
          <p:cNvPr id="53252" name="スライド番号プレースホルダー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13" indent="-285737">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2942" indent="-228589">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120" indent="-228589">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298" indent="-228589">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474" indent="-228589"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652" indent="-228589"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8829" indent="-228589"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006" indent="-228589"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spcBef>
                <a:spcPct val="0"/>
              </a:spcBef>
              <a:buFontTx/>
              <a:buNone/>
            </a:pPr>
            <a:fld id="{AF8888A5-6F64-4946-8AA0-BC754623AB00}" type="slidenum">
              <a:rPr lang="ja-JP" altLang="en-US" sz="1200">
                <a:solidFill>
                  <a:srgbClr val="898989"/>
                </a:solidFill>
              </a:rPr>
              <a:pPr>
                <a:spcBef>
                  <a:spcPct val="0"/>
                </a:spcBef>
                <a:buFontTx/>
                <a:buNone/>
              </a:pPr>
              <a:t>2</a:t>
            </a:fld>
            <a:endParaRPr lang="ja-JP" altLang="en-US" sz="1200">
              <a:solidFill>
                <a:srgbClr val="898989"/>
              </a:solidFill>
            </a:endParaRPr>
          </a:p>
        </p:txBody>
      </p:sp>
      <p:sp>
        <p:nvSpPr>
          <p:cNvPr id="7" name="正方形/長方形 6"/>
          <p:cNvSpPr/>
          <p:nvPr/>
        </p:nvSpPr>
        <p:spPr>
          <a:xfrm>
            <a:off x="407368" y="1340768"/>
            <a:ext cx="11593287" cy="468052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eaLnBrk="0" hangingPunct="0">
              <a:spcBef>
                <a:spcPct val="20000"/>
              </a:spcBef>
            </a:pPr>
            <a:r>
              <a:rPr lang="en-US" altLang="ja-JP" sz="2800" dirty="0">
                <a:solidFill>
                  <a:schemeClr val="tx1"/>
                </a:solidFill>
                <a:effectLst>
                  <a:outerShdw blurRad="38100" dist="38100" dir="2700000" algn="tl">
                    <a:srgbClr val="000000">
                      <a:alpha val="43137"/>
                    </a:srgbClr>
                  </a:outerShdw>
                </a:effectLst>
                <a:latin typeface="+mn-ea"/>
                <a:cs typeface="Meiryo UI" panose="020B0604030504040204" pitchFamily="50" charset="-128"/>
              </a:rPr>
              <a:t>【</a:t>
            </a:r>
            <a:r>
              <a:rPr lang="ja-JP" altLang="en-US" sz="2800" dirty="0">
                <a:solidFill>
                  <a:schemeClr val="tx1"/>
                </a:solidFill>
                <a:effectLst>
                  <a:outerShdw blurRad="38100" dist="38100" dir="2700000" algn="tl">
                    <a:srgbClr val="000000">
                      <a:alpha val="43137"/>
                    </a:srgbClr>
                  </a:outerShdw>
                </a:effectLst>
                <a:latin typeface="+mn-ea"/>
                <a:cs typeface="Meiryo UI" panose="020B0604030504040204" pitchFamily="50" charset="-128"/>
              </a:rPr>
              <a:t>ねらい</a:t>
            </a:r>
            <a:r>
              <a:rPr lang="en-US" altLang="ja-JP" sz="2800" dirty="0">
                <a:solidFill>
                  <a:schemeClr val="tx1"/>
                </a:solidFill>
                <a:effectLst>
                  <a:outerShdw blurRad="38100" dist="38100" dir="2700000" algn="tl">
                    <a:srgbClr val="000000">
                      <a:alpha val="43137"/>
                    </a:srgbClr>
                  </a:outerShdw>
                </a:effectLst>
                <a:latin typeface="+mn-ea"/>
                <a:cs typeface="Meiryo UI" panose="020B0604030504040204" pitchFamily="50" charset="-128"/>
              </a:rPr>
              <a:t>】</a:t>
            </a:r>
          </a:p>
          <a:p>
            <a:pPr lvl="0" eaLnBrk="0" hangingPunct="0">
              <a:spcBef>
                <a:spcPct val="20000"/>
              </a:spcBef>
            </a:pPr>
            <a:r>
              <a:rPr lang="ja-JP" altLang="en-US" sz="2400" dirty="0">
                <a:solidFill>
                  <a:schemeClr val="tx1"/>
                </a:solidFill>
                <a:effectLst>
                  <a:outerShdw blurRad="38100" dist="38100" dir="2700000" algn="tl">
                    <a:srgbClr val="000000">
                      <a:alpha val="43137"/>
                    </a:srgbClr>
                  </a:outerShdw>
                </a:effectLst>
                <a:latin typeface="+mn-ea"/>
                <a:cs typeface="Meiryo UI" panose="020B0604030504040204" pitchFamily="50" charset="-128"/>
              </a:rPr>
              <a:t>サービス提供の基本的な考え方を理解し、利用者中心のサービ提供を実施する。</a:t>
            </a:r>
          </a:p>
          <a:p>
            <a:pPr lvl="0" eaLnBrk="0" hangingPunct="0">
              <a:spcBef>
                <a:spcPct val="20000"/>
              </a:spcBef>
            </a:pPr>
            <a:endParaRPr lang="en-US" altLang="ja-JP" sz="2400" dirty="0">
              <a:solidFill>
                <a:schemeClr val="tx1"/>
              </a:solidFill>
              <a:effectLst>
                <a:outerShdw blurRad="38100" dist="38100" dir="2700000" algn="tl">
                  <a:srgbClr val="000000">
                    <a:alpha val="43137"/>
                  </a:srgbClr>
                </a:outerShdw>
              </a:effectLst>
              <a:latin typeface="+mn-ea"/>
              <a:cs typeface="Meiryo UI" panose="020B0604030504040204" pitchFamily="50" charset="-128"/>
            </a:endParaRPr>
          </a:p>
          <a:p>
            <a:pPr lvl="0" eaLnBrk="0" hangingPunct="0">
              <a:spcBef>
                <a:spcPct val="20000"/>
              </a:spcBef>
            </a:pPr>
            <a:r>
              <a:rPr lang="en-US" altLang="ja-JP" sz="2800" dirty="0">
                <a:solidFill>
                  <a:schemeClr val="tx1"/>
                </a:solidFill>
                <a:effectLst>
                  <a:outerShdw blurRad="38100" dist="38100" dir="2700000" algn="tl">
                    <a:srgbClr val="000000">
                      <a:alpha val="43137"/>
                    </a:srgbClr>
                  </a:outerShdw>
                </a:effectLst>
                <a:latin typeface="+mn-ea"/>
                <a:cs typeface="Meiryo UI" panose="020B0604030504040204" pitchFamily="50" charset="-128"/>
              </a:rPr>
              <a:t>【</a:t>
            </a:r>
            <a:r>
              <a:rPr lang="ja-JP" altLang="en-US" sz="2800" dirty="0">
                <a:solidFill>
                  <a:schemeClr val="tx1"/>
                </a:solidFill>
                <a:effectLst>
                  <a:outerShdw blurRad="38100" dist="38100" dir="2700000" algn="tl">
                    <a:srgbClr val="000000">
                      <a:alpha val="43137"/>
                    </a:srgbClr>
                  </a:outerShdw>
                </a:effectLst>
                <a:latin typeface="+mn-ea"/>
                <a:cs typeface="Meiryo UI" panose="020B0604030504040204" pitchFamily="50" charset="-128"/>
              </a:rPr>
              <a:t>内容</a:t>
            </a:r>
            <a:r>
              <a:rPr lang="en-US" altLang="ja-JP" sz="2800" dirty="0">
                <a:solidFill>
                  <a:schemeClr val="tx1"/>
                </a:solidFill>
                <a:effectLst>
                  <a:outerShdw blurRad="38100" dist="38100" dir="2700000" algn="tl">
                    <a:srgbClr val="000000">
                      <a:alpha val="43137"/>
                    </a:srgbClr>
                  </a:outerShdw>
                </a:effectLst>
                <a:latin typeface="+mn-ea"/>
                <a:cs typeface="Meiryo UI" panose="020B0604030504040204" pitchFamily="50" charset="-128"/>
              </a:rPr>
              <a:t>】</a:t>
            </a:r>
          </a:p>
          <a:p>
            <a:pPr lvl="0" eaLnBrk="0" hangingPunct="0">
              <a:lnSpc>
                <a:spcPts val="2500"/>
              </a:lnSpc>
              <a:spcBef>
                <a:spcPct val="20000"/>
              </a:spcBef>
            </a:pPr>
            <a:r>
              <a:rPr lang="ja-JP" altLang="en-US" sz="2400" dirty="0">
                <a:solidFill>
                  <a:schemeClr val="tx1"/>
                </a:solidFill>
                <a:effectLst>
                  <a:outerShdw blurRad="38100" dist="38100" dir="2700000" algn="tl">
                    <a:srgbClr val="000000">
                      <a:alpha val="43137"/>
                    </a:srgbClr>
                  </a:outerShdw>
                </a:effectLst>
                <a:latin typeface="+mn-ea"/>
                <a:cs typeface="Meiryo UI" panose="020B0604030504040204" pitchFamily="50" charset="-128"/>
              </a:rPr>
              <a:t>　利用者（本人）主体、自立（自律）支援、エンパワメント、ＩＣＦの障害構造、権利擁護、合理的配慮、専門性、チームアプローチ、連携等について理解し、（個別）支援計画作成、（個別）支援実施において活用できること</a:t>
            </a:r>
            <a:r>
              <a:rPr lang="ja-JP" altLang="en-US" sz="2400" dirty="0" smtClean="0">
                <a:solidFill>
                  <a:schemeClr val="tx1"/>
                </a:solidFill>
                <a:effectLst>
                  <a:outerShdw blurRad="38100" dist="38100" dir="2700000" algn="tl">
                    <a:srgbClr val="000000">
                      <a:alpha val="43137"/>
                    </a:srgbClr>
                  </a:outerShdw>
                </a:effectLst>
                <a:latin typeface="+mn-ea"/>
                <a:cs typeface="Meiryo UI" panose="020B0604030504040204" pitchFamily="50" charset="-128"/>
              </a:rPr>
              <a:t>。</a:t>
            </a:r>
            <a:endParaRPr lang="en-US" altLang="ja-JP" sz="2400" dirty="0">
              <a:solidFill>
                <a:schemeClr val="tx1"/>
              </a:solidFill>
              <a:effectLst>
                <a:outerShdw blurRad="38100" dist="38100" dir="2700000" algn="tl">
                  <a:srgbClr val="000000">
                    <a:alpha val="43137"/>
                  </a:srgbClr>
                </a:outerShdw>
              </a:effectLst>
              <a:latin typeface="+mn-ea"/>
              <a:cs typeface="Meiryo UI" panose="020B0604030504040204" pitchFamily="50" charset="-128"/>
            </a:endParaRPr>
          </a:p>
        </p:txBody>
      </p:sp>
    </p:spTree>
    <p:extLst>
      <p:ext uri="{BB962C8B-B14F-4D97-AF65-F5344CB8AC3E}">
        <p14:creationId xmlns:p14="http://schemas.microsoft.com/office/powerpoint/2010/main" val="30921461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スライド番号プレースホルダ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13" indent="-285737">
              <a:spcBef>
                <a:spcPct val="20000"/>
              </a:spcBef>
              <a:buChar char="–"/>
              <a:defRPr kumimoji="1" sz="2800">
                <a:solidFill>
                  <a:schemeClr val="tx1"/>
                </a:solidFill>
                <a:latin typeface="Times New Roman" pitchFamily="18" charset="0"/>
                <a:ea typeface="ＭＳ Ｐゴシック" pitchFamily="50" charset="-128"/>
              </a:defRPr>
            </a:lvl2pPr>
            <a:lvl3pPr marL="1142942" indent="-228589">
              <a:spcBef>
                <a:spcPct val="20000"/>
              </a:spcBef>
              <a:buChar char="•"/>
              <a:defRPr kumimoji="1" sz="2400">
                <a:solidFill>
                  <a:schemeClr val="tx1"/>
                </a:solidFill>
                <a:latin typeface="Times New Roman" pitchFamily="18" charset="0"/>
                <a:ea typeface="ＭＳ Ｐゴシック" pitchFamily="50" charset="-128"/>
              </a:defRPr>
            </a:lvl3pPr>
            <a:lvl4pPr marL="1600120" indent="-228589">
              <a:spcBef>
                <a:spcPct val="20000"/>
              </a:spcBef>
              <a:buChar char="–"/>
              <a:defRPr kumimoji="1" sz="2000">
                <a:solidFill>
                  <a:schemeClr val="tx1"/>
                </a:solidFill>
                <a:latin typeface="Times New Roman" pitchFamily="18" charset="0"/>
                <a:ea typeface="ＭＳ Ｐゴシック" pitchFamily="50" charset="-128"/>
              </a:defRPr>
            </a:lvl4pPr>
            <a:lvl5pPr marL="2057298" indent="-228589">
              <a:spcBef>
                <a:spcPct val="20000"/>
              </a:spcBef>
              <a:buChar char="»"/>
              <a:defRPr kumimoji="1" sz="2000">
                <a:solidFill>
                  <a:schemeClr val="tx1"/>
                </a:solidFill>
                <a:latin typeface="Times New Roman" pitchFamily="18" charset="0"/>
                <a:ea typeface="ＭＳ Ｐゴシック" pitchFamily="50" charset="-128"/>
              </a:defRPr>
            </a:lvl5pPr>
            <a:lvl6pPr marL="2514474" indent="-228589"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652" indent="-228589"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8829" indent="-228589"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006" indent="-228589"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spcBef>
                <a:spcPct val="0"/>
              </a:spcBef>
              <a:buFontTx/>
              <a:buNone/>
            </a:pPr>
            <a:fld id="{02B71A71-64EE-4A38-AD3B-1AB8EA7AAC65}" type="slidenum">
              <a:rPr lang="en-US" altLang="ja-JP" sz="1500">
                <a:solidFill>
                  <a:srgbClr val="000000"/>
                </a:solidFill>
                <a:latin typeface="ＭＳ Ｐゴシック" pitchFamily="50" charset="-128"/>
              </a:rPr>
              <a:pPr>
                <a:spcBef>
                  <a:spcPct val="0"/>
                </a:spcBef>
                <a:buFontTx/>
                <a:buNone/>
              </a:pPr>
              <a:t>20</a:t>
            </a:fld>
            <a:endParaRPr lang="en-US" altLang="ja-JP" sz="1500">
              <a:solidFill>
                <a:srgbClr val="000000"/>
              </a:solidFill>
              <a:latin typeface="ＭＳ Ｐゴシック" pitchFamily="50" charset="-128"/>
            </a:endParaRPr>
          </a:p>
        </p:txBody>
      </p:sp>
      <p:sp>
        <p:nvSpPr>
          <p:cNvPr id="15365" name="Rectangle 4"/>
          <p:cNvSpPr>
            <a:spLocks noGrp="1" noChangeArrowheads="1"/>
          </p:cNvSpPr>
          <p:nvPr>
            <p:ph type="body" sz="half" idx="1"/>
          </p:nvPr>
        </p:nvSpPr>
        <p:spPr>
          <a:xfrm>
            <a:off x="1487495" y="2132856"/>
            <a:ext cx="9433047" cy="2664296"/>
          </a:xfrm>
          <a:noFill/>
          <a:ln>
            <a:noFill/>
            <a:miter lim="800000"/>
            <a:headEnd/>
            <a:tailEnd/>
          </a:ln>
        </p:spPr>
        <p:txBody>
          <a:bodyPr/>
          <a:lstStyle/>
          <a:p>
            <a:pPr marL="92070" indent="-92070" eaLnBrk="1" hangingPunct="1">
              <a:lnSpc>
                <a:spcPct val="90000"/>
              </a:lnSpc>
              <a:buNone/>
            </a:pPr>
            <a:r>
              <a:rPr lang="en-US" altLang="ja-JP" b="1"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3200" b="1"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3200" dirty="0">
                <a:solidFill>
                  <a:schemeClr val="accent2">
                    <a:lumMod val="75000"/>
                  </a:schemeClr>
                </a:solidFill>
                <a:latin typeface="+mn-ea"/>
                <a:cs typeface="Meiryo UI" panose="020B0604030504040204" pitchFamily="50" charset="-128"/>
              </a:rPr>
              <a:t>施設外のさまざまな関係機関と連携して支援するために、対等な立場で協働していくことは、多分野協働（</a:t>
            </a:r>
            <a:r>
              <a:rPr lang="en-US" altLang="ja-JP" sz="3200" dirty="0">
                <a:solidFill>
                  <a:schemeClr val="accent2">
                    <a:lumMod val="75000"/>
                  </a:schemeClr>
                </a:solidFill>
                <a:latin typeface="+mn-ea"/>
                <a:cs typeface="Meiryo UI" panose="020B0604030504040204" pitchFamily="50" charset="-128"/>
              </a:rPr>
              <a:t>interdisciplinary)</a:t>
            </a:r>
            <a:r>
              <a:rPr lang="ja-JP" altLang="en-US" sz="3200" dirty="0">
                <a:solidFill>
                  <a:schemeClr val="accent2">
                    <a:lumMod val="75000"/>
                  </a:schemeClr>
                </a:solidFill>
                <a:latin typeface="+mn-ea"/>
                <a:cs typeface="Meiryo UI" panose="020B0604030504040204" pitchFamily="50" charset="-128"/>
              </a:rPr>
              <a:t>とよばれるが、その基盤となる専門性が必要となる。</a:t>
            </a:r>
            <a:r>
              <a:rPr lang="ja-JP" altLang="en-US" sz="32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32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92070" indent="-92070" eaLnBrk="1" hangingPunct="1">
              <a:lnSpc>
                <a:spcPct val="90000"/>
              </a:lnSpc>
              <a:buNone/>
            </a:pPr>
            <a:r>
              <a:rPr lang="ja-JP" altLang="en-US" sz="3200"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3200" b="1" dirty="0">
                <a:solidFill>
                  <a:srgbClr val="FF0000"/>
                </a:solidFill>
                <a:latin typeface="+mn-ea"/>
                <a:cs typeface="Meiryo UI" panose="020B0604030504040204" pitchFamily="50" charset="-128"/>
              </a:rPr>
              <a:t>→　普段からの研鑽</a:t>
            </a:r>
          </a:p>
          <a:p>
            <a:pPr marL="92070" indent="-92070" eaLnBrk="1" hangingPunct="1">
              <a:lnSpc>
                <a:spcPct val="90000"/>
              </a:lnSpc>
              <a:buNone/>
            </a:pPr>
            <a:r>
              <a:rPr lang="ja-JP" altLang="en-US" sz="32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92070" indent="-92070" eaLnBrk="1" hangingPunct="1">
              <a:lnSpc>
                <a:spcPct val="90000"/>
              </a:lnSpc>
              <a:buNone/>
            </a:pPr>
            <a:endParaRPr lang="en-US" altLang="ja-JP"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pic>
        <p:nvPicPr>
          <p:cNvPr id="15366" name="Picture 5" descr="person_023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16280" y="4149080"/>
            <a:ext cx="2520280" cy="1682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2"/>
          <p:cNvSpPr>
            <a:spLocks noGrp="1" noChangeArrowheads="1"/>
          </p:cNvSpPr>
          <p:nvPr>
            <p:ph type="title"/>
          </p:nvPr>
        </p:nvSpPr>
        <p:spPr bwMode="auto">
          <a:xfrm>
            <a:off x="876565" y="479426"/>
            <a:ext cx="10363200" cy="1144588"/>
          </a:xfrm>
          <a:prstGeom prst="roundRect">
            <a:avLst>
              <a:gd name="adj" fmla="val 26537"/>
            </a:avLst>
          </a:prstGeom>
          <a:noFill/>
          <a:ln w="38100" cmpd="thickThin">
            <a:noFill/>
            <a:round/>
            <a:headEnd/>
            <a:tailEnd/>
          </a:ln>
          <a:effectLst>
            <a:outerShdw blurRad="50800" dist="38100" dir="2700000" algn="tl" rotWithShape="0">
              <a:prstClr val="black">
                <a:alpha val="40000"/>
              </a:prstClr>
            </a:outerShdw>
          </a:effectLst>
        </p:spPr>
        <p:txBody>
          <a:bodyPr vert="horz" wrap="square" lIns="91391" tIns="45696" rIns="91391" bIns="45696" numCol="1" anchor="ctr" anchorCtr="0" compatLnSpc="1">
            <a:prstTxWarp prst="textNoShape">
              <a:avLst/>
            </a:prstTxWarp>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ja-JP" altLang="en-US" sz="4400" b="1" dirty="0">
                <a:solidFill>
                  <a:schemeClr val="accent2">
                    <a:lumMod val="75000"/>
                  </a:schemeClr>
                </a:solidFill>
                <a:latin typeface="+mj-ea"/>
                <a:ea typeface="+mj-ea"/>
                <a:cs typeface="Meiryo UI" panose="020B0604030504040204" pitchFamily="50" charset="-128"/>
              </a:rPr>
              <a:t>９．専門性を高めるということ</a:t>
            </a:r>
          </a:p>
        </p:txBody>
      </p:sp>
      <p:sp>
        <p:nvSpPr>
          <p:cNvPr id="2" name="テキスト ボックス 1"/>
          <p:cNvSpPr txBox="1"/>
          <p:nvPr/>
        </p:nvSpPr>
        <p:spPr>
          <a:xfrm>
            <a:off x="2999656" y="4798020"/>
            <a:ext cx="5256584" cy="646331"/>
          </a:xfrm>
          <a:prstGeom prst="rect">
            <a:avLst/>
          </a:prstGeom>
          <a:noFill/>
        </p:spPr>
        <p:txBody>
          <a:bodyPr wrap="square" rtlCol="0">
            <a:spAutoFit/>
          </a:bodyPr>
          <a:lstStyle/>
          <a:p>
            <a:r>
              <a:rPr lang="ja-JP" altLang="en-US" b="1" dirty="0">
                <a:solidFill>
                  <a:schemeClr val="accent2">
                    <a:lumMod val="75000"/>
                  </a:schemeClr>
                </a:solidFill>
                <a:latin typeface="+mn-ea"/>
                <a:ea typeface="+mn-ea"/>
                <a:cs typeface="Meiryo UI" panose="020B0604030504040204" pitchFamily="50" charset="-128"/>
              </a:rPr>
              <a:t>医療機関と連携する機会が多くなる</a:t>
            </a:r>
          </a:p>
          <a:p>
            <a:r>
              <a:rPr lang="ja-JP" altLang="en-US" b="1" dirty="0">
                <a:solidFill>
                  <a:schemeClr val="accent2">
                    <a:lumMod val="75000"/>
                  </a:schemeClr>
                </a:solidFill>
                <a:latin typeface="+mn-ea"/>
                <a:ea typeface="+mn-ea"/>
                <a:cs typeface="Meiryo UI" panose="020B0604030504040204" pitchFamily="50" charset="-128"/>
              </a:rPr>
              <a:t>医学的な知識、リハビリに関する知識等が必要</a:t>
            </a:r>
          </a:p>
        </p:txBody>
      </p:sp>
    </p:spTree>
    <p:extLst>
      <p:ext uri="{BB962C8B-B14F-4D97-AF65-F5344CB8AC3E}">
        <p14:creationId xmlns:p14="http://schemas.microsoft.com/office/powerpoint/2010/main" val="5259657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スライド番号プレースホルダ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13" indent="-285737">
              <a:spcBef>
                <a:spcPct val="20000"/>
              </a:spcBef>
              <a:buChar char="–"/>
              <a:defRPr kumimoji="1" sz="2800">
                <a:solidFill>
                  <a:schemeClr val="tx1"/>
                </a:solidFill>
                <a:latin typeface="Times New Roman" pitchFamily="18" charset="0"/>
                <a:ea typeface="ＭＳ Ｐゴシック" pitchFamily="50" charset="-128"/>
              </a:defRPr>
            </a:lvl2pPr>
            <a:lvl3pPr marL="1142942" indent="-228589">
              <a:spcBef>
                <a:spcPct val="20000"/>
              </a:spcBef>
              <a:buChar char="•"/>
              <a:defRPr kumimoji="1" sz="2400">
                <a:solidFill>
                  <a:schemeClr val="tx1"/>
                </a:solidFill>
                <a:latin typeface="Times New Roman" pitchFamily="18" charset="0"/>
                <a:ea typeface="ＭＳ Ｐゴシック" pitchFamily="50" charset="-128"/>
              </a:defRPr>
            </a:lvl3pPr>
            <a:lvl4pPr marL="1600120" indent="-228589">
              <a:spcBef>
                <a:spcPct val="20000"/>
              </a:spcBef>
              <a:buChar char="–"/>
              <a:defRPr kumimoji="1" sz="2000">
                <a:solidFill>
                  <a:schemeClr val="tx1"/>
                </a:solidFill>
                <a:latin typeface="Times New Roman" pitchFamily="18" charset="0"/>
                <a:ea typeface="ＭＳ Ｐゴシック" pitchFamily="50" charset="-128"/>
              </a:defRPr>
            </a:lvl4pPr>
            <a:lvl5pPr marL="2057298" indent="-228589">
              <a:spcBef>
                <a:spcPct val="20000"/>
              </a:spcBef>
              <a:buChar char="»"/>
              <a:defRPr kumimoji="1" sz="2000">
                <a:solidFill>
                  <a:schemeClr val="tx1"/>
                </a:solidFill>
                <a:latin typeface="Times New Roman" pitchFamily="18" charset="0"/>
                <a:ea typeface="ＭＳ Ｐゴシック" pitchFamily="50" charset="-128"/>
              </a:defRPr>
            </a:lvl5pPr>
            <a:lvl6pPr marL="2514474" indent="-228589"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652" indent="-228589"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8829" indent="-228589"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006" indent="-228589"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2B71A71-64EE-4A38-AD3B-1AB8EA7AAC65}" type="slidenum">
              <a:rPr kumimoji="1" lang="en-US" altLang="ja-JP" sz="1500" b="0" i="0" u="none" strike="noStrike" kern="1200" cap="none" spc="0" normalizeH="0" baseline="0" noProof="0">
                <a:ln>
                  <a:noFill/>
                </a:ln>
                <a:solidFill>
                  <a:srgbClr val="000000"/>
                </a:solidFill>
                <a:effectLst/>
                <a:uLnTx/>
                <a:uFillTx/>
                <a:latin typeface="ＭＳ Ｐゴシック" pitchFamily="50" charset="-128"/>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1" lang="en-US" altLang="ja-JP" sz="1500" b="0" i="0" u="none" strike="noStrike" kern="1200" cap="none" spc="0" normalizeH="0" baseline="0" noProof="0">
              <a:ln>
                <a:noFill/>
              </a:ln>
              <a:solidFill>
                <a:srgbClr val="000000"/>
              </a:solidFill>
              <a:effectLst/>
              <a:uLnTx/>
              <a:uFillTx/>
              <a:latin typeface="ＭＳ Ｐゴシック" pitchFamily="50" charset="-128"/>
              <a:ea typeface="ＭＳ Ｐゴシック" pitchFamily="50" charset="-128"/>
              <a:cs typeface="+mn-cs"/>
            </a:endParaRPr>
          </a:p>
        </p:txBody>
      </p:sp>
      <p:sp>
        <p:nvSpPr>
          <p:cNvPr id="15365" name="Rectangle 4"/>
          <p:cNvSpPr>
            <a:spLocks noGrp="1" noChangeArrowheads="1"/>
          </p:cNvSpPr>
          <p:nvPr>
            <p:ph type="body" sz="half" idx="1"/>
          </p:nvPr>
        </p:nvSpPr>
        <p:spPr>
          <a:xfrm>
            <a:off x="1487495" y="2132856"/>
            <a:ext cx="9433047" cy="2664296"/>
          </a:xfrm>
          <a:noFill/>
          <a:ln>
            <a:noFill/>
            <a:miter lim="800000"/>
            <a:headEnd/>
            <a:tailEnd/>
          </a:ln>
        </p:spPr>
        <p:txBody>
          <a:bodyPr/>
          <a:lstStyle/>
          <a:p>
            <a:pPr marL="92070" indent="-92070" eaLnBrk="1" hangingPunct="1">
              <a:lnSpc>
                <a:spcPct val="90000"/>
              </a:lnSpc>
              <a:buNone/>
            </a:pPr>
            <a:r>
              <a:rPr lang="en-US" altLang="ja-JP" b="1"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3200" b="1"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3200" b="1" dirty="0">
              <a:solidFill>
                <a:srgbClr val="FF0000"/>
              </a:solidFill>
              <a:latin typeface="+mn-ea"/>
              <a:cs typeface="Meiryo UI" panose="020B0604030504040204" pitchFamily="50" charset="-128"/>
            </a:endParaRPr>
          </a:p>
          <a:p>
            <a:pPr marL="92070" indent="-92070" eaLnBrk="1" hangingPunct="1">
              <a:lnSpc>
                <a:spcPct val="90000"/>
              </a:lnSpc>
              <a:buNone/>
            </a:pPr>
            <a:r>
              <a:rPr lang="ja-JP" altLang="en-US" sz="32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92070" indent="-92070" eaLnBrk="1" hangingPunct="1">
              <a:lnSpc>
                <a:spcPct val="90000"/>
              </a:lnSpc>
              <a:buNone/>
            </a:pPr>
            <a:endParaRPr lang="en-US" altLang="ja-JP"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AutoShape 2"/>
          <p:cNvSpPr>
            <a:spLocks noGrp="1" noChangeArrowheads="1"/>
          </p:cNvSpPr>
          <p:nvPr>
            <p:ph type="title"/>
          </p:nvPr>
        </p:nvSpPr>
        <p:spPr bwMode="auto">
          <a:xfrm>
            <a:off x="876565" y="479426"/>
            <a:ext cx="10363200" cy="1144588"/>
          </a:xfrm>
          <a:prstGeom prst="roundRect">
            <a:avLst>
              <a:gd name="adj" fmla="val 26537"/>
            </a:avLst>
          </a:prstGeom>
          <a:noFill/>
          <a:ln w="38100" cmpd="thickThin">
            <a:noFill/>
            <a:round/>
            <a:headEnd/>
            <a:tailEnd/>
          </a:ln>
          <a:effectLst>
            <a:outerShdw blurRad="50800" dist="38100" dir="2700000" algn="tl" rotWithShape="0">
              <a:prstClr val="black">
                <a:alpha val="40000"/>
              </a:prstClr>
            </a:outerShdw>
          </a:effectLst>
        </p:spPr>
        <p:txBody>
          <a:bodyPr vert="horz" wrap="square" lIns="91391" tIns="45696" rIns="91391" bIns="45696" numCol="1" anchor="ctr" anchorCtr="0" compatLnSpc="1">
            <a:prstTxWarp prst="textNoShape">
              <a:avLst/>
            </a:prstTxWarp>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ja-JP" altLang="en-US" sz="3600" b="1" dirty="0">
                <a:solidFill>
                  <a:schemeClr val="accent2">
                    <a:lumMod val="75000"/>
                  </a:schemeClr>
                </a:solidFill>
                <a:latin typeface="+mj-ea"/>
                <a:ea typeface="+mj-ea"/>
                <a:cs typeface="Meiryo UI" panose="020B0604030504040204" pitchFamily="50" charset="-128"/>
              </a:rPr>
              <a:t>１０．個別支援計画の作成と実施に</a:t>
            </a:r>
            <a:r>
              <a:rPr lang="en-US" altLang="ja-JP" sz="3600" b="1" dirty="0">
                <a:solidFill>
                  <a:schemeClr val="accent2">
                    <a:lumMod val="75000"/>
                  </a:schemeClr>
                </a:solidFill>
                <a:latin typeface="+mj-ea"/>
                <a:ea typeface="+mj-ea"/>
                <a:cs typeface="Meiryo UI" panose="020B0604030504040204" pitchFamily="50" charset="-128"/>
              </a:rPr>
              <a:t/>
            </a:r>
            <a:br>
              <a:rPr lang="en-US" altLang="ja-JP" sz="3600" b="1" dirty="0">
                <a:solidFill>
                  <a:schemeClr val="accent2">
                    <a:lumMod val="75000"/>
                  </a:schemeClr>
                </a:solidFill>
                <a:latin typeface="+mj-ea"/>
                <a:ea typeface="+mj-ea"/>
                <a:cs typeface="Meiryo UI" panose="020B0604030504040204" pitchFamily="50" charset="-128"/>
              </a:rPr>
            </a:br>
            <a:r>
              <a:rPr lang="ja-JP" altLang="en-US" sz="3600" b="1" dirty="0">
                <a:solidFill>
                  <a:schemeClr val="accent2">
                    <a:lumMod val="75000"/>
                  </a:schemeClr>
                </a:solidFill>
                <a:latin typeface="+mj-ea"/>
                <a:ea typeface="+mj-ea"/>
                <a:cs typeface="Meiryo UI" panose="020B0604030504040204" pitchFamily="50" charset="-128"/>
              </a:rPr>
              <a:t>基本的な考え方の要素が常に含まれていること</a:t>
            </a:r>
          </a:p>
        </p:txBody>
      </p:sp>
      <p:sp>
        <p:nvSpPr>
          <p:cNvPr id="4" name="四角形: 角を丸くする 3"/>
          <p:cNvSpPr/>
          <p:nvPr/>
        </p:nvSpPr>
        <p:spPr>
          <a:xfrm>
            <a:off x="876565" y="1746937"/>
            <a:ext cx="10873208" cy="4487524"/>
          </a:xfrm>
          <a:prstGeom prst="roundRect">
            <a:avLst>
              <a:gd name="adj" fmla="val 53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solidFill>
                  <a:schemeClr val="tx1"/>
                </a:solidFill>
              </a:rPr>
              <a:t>利用者（本人）主体、自立（自律）支援、エンパワメント、ＩＣＦの障害構造、権利擁護、合理的配慮、専門性、チームアプローチ、連携等の様々な要素がしっかり押さえられ、含まれた個別支援計画が作成され、実践に結びつけて行くことが重要。</a:t>
            </a:r>
            <a:endParaRPr lang="en-US" altLang="ja-JP" sz="2800" dirty="0">
              <a:solidFill>
                <a:schemeClr val="tx1"/>
              </a:solidFill>
            </a:endParaRPr>
          </a:p>
          <a:p>
            <a:endParaRPr lang="en-US" altLang="ja-JP" sz="2800" dirty="0">
              <a:solidFill>
                <a:schemeClr val="tx1"/>
              </a:solidFill>
            </a:endParaRPr>
          </a:p>
          <a:p>
            <a:r>
              <a:rPr lang="ja-JP" altLang="en-US" sz="2800" dirty="0">
                <a:solidFill>
                  <a:schemeClr val="tx1"/>
                </a:solidFill>
              </a:rPr>
              <a:t>振り返りやスーパービジョンの視点でもある。</a:t>
            </a:r>
          </a:p>
        </p:txBody>
      </p:sp>
      <p:pic>
        <p:nvPicPr>
          <p:cNvPr id="15366" name="Picture 5" descr="person_023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75943" y="4442151"/>
            <a:ext cx="2520280" cy="1682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73776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2"/>
          <p:cNvSpPr txBox="1">
            <a:spLocks noChangeArrowheads="1"/>
          </p:cNvSpPr>
          <p:nvPr/>
        </p:nvSpPr>
        <p:spPr bwMode="auto">
          <a:xfrm>
            <a:off x="3047126" y="332805"/>
            <a:ext cx="6289237" cy="1446507"/>
          </a:xfrm>
          <a:prstGeom prst="rect">
            <a:avLst/>
          </a:prstGeom>
          <a:noFill/>
          <a:ln w="57150" cmpd="thickThin">
            <a:noFill/>
            <a:miter lim="800000"/>
            <a:headEnd/>
            <a:tailEnd/>
          </a:ln>
          <a:extLst/>
        </p:spPr>
        <p:txBody>
          <a:bodyPr wrap="square" lIns="91396" tIns="45699" rIns="91396" bIns="45699">
            <a:spAutoFit/>
          </a:bodyP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ja-JP" altLang="en-US" sz="4400" b="1" dirty="0">
                <a:solidFill>
                  <a:schemeClr val="accent2">
                    <a:lumMod val="75000"/>
                  </a:schemeClr>
                </a:solidFill>
                <a:latin typeface="+mj-ea"/>
                <a:ea typeface="+mj-ea"/>
                <a:cs typeface="Meiryo UI" panose="020B0604030504040204" pitchFamily="50" charset="-128"/>
              </a:rPr>
              <a:t>個別支援計画による支援</a:t>
            </a:r>
            <a:r>
              <a:rPr lang="ja-JP" altLang="en-US" sz="4400" b="1" dirty="0">
                <a:solidFill>
                  <a:srgbClr val="FF0000"/>
                </a:solidFill>
                <a:latin typeface="+mj-ea"/>
                <a:ea typeface="+mj-ea"/>
                <a:cs typeface="Meiryo UI" panose="020B0604030504040204" pitchFamily="50" charset="-128"/>
              </a:rPr>
              <a:t>（</a:t>
            </a:r>
            <a:r>
              <a:rPr lang="en-US" altLang="ja-JP" sz="4400" b="1" dirty="0">
                <a:solidFill>
                  <a:srgbClr val="FF0000"/>
                </a:solidFill>
                <a:latin typeface="+mj-ea"/>
                <a:ea typeface="+mj-ea"/>
                <a:cs typeface="Meiryo UI" panose="020B0604030504040204" pitchFamily="50" charset="-128"/>
              </a:rPr>
              <a:t>PDCA</a:t>
            </a:r>
            <a:r>
              <a:rPr lang="ja-JP" altLang="en-US" sz="4400" b="1" dirty="0">
                <a:solidFill>
                  <a:srgbClr val="FF0000"/>
                </a:solidFill>
                <a:latin typeface="+mj-ea"/>
                <a:ea typeface="+mj-ea"/>
                <a:cs typeface="Meiryo UI" panose="020B0604030504040204" pitchFamily="50" charset="-128"/>
              </a:rPr>
              <a:t>サイクル）</a:t>
            </a:r>
          </a:p>
        </p:txBody>
      </p:sp>
      <p:sp>
        <p:nvSpPr>
          <p:cNvPr id="83971" name="AutoShape 3"/>
          <p:cNvSpPr>
            <a:spLocks noChangeArrowheads="1"/>
          </p:cNvSpPr>
          <p:nvPr/>
        </p:nvSpPr>
        <p:spPr bwMode="auto">
          <a:xfrm>
            <a:off x="4613281" y="1916118"/>
            <a:ext cx="2724151" cy="1152525"/>
          </a:xfrm>
          <a:prstGeom prst="bevel">
            <a:avLst>
              <a:gd name="adj" fmla="val 12500"/>
            </a:avLst>
          </a:prstGeom>
          <a:solidFill>
            <a:schemeClr val="accent1">
              <a:lumMod val="60000"/>
              <a:lumOff val="40000"/>
            </a:schemeClr>
          </a:solidFill>
          <a:ln w="19050">
            <a:solidFill>
              <a:schemeClr val="tx1"/>
            </a:solidFill>
            <a:miter lim="800000"/>
            <a:headEnd/>
            <a:tailEnd/>
          </a:ln>
        </p:spPr>
        <p:txBody>
          <a:bodyPr wrap="none" lIns="91396" tIns="45699" rIns="91396" bIns="45699" anchor="ct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en-US" altLang="ja-JP" sz="2400" b="1">
                <a:solidFill>
                  <a:srgbClr val="000000"/>
                </a:solidFill>
                <a:latin typeface="Arial" panose="020B0604020202020204" pitchFamily="34" charset="0"/>
              </a:rPr>
              <a:t>PLAN</a:t>
            </a:r>
          </a:p>
          <a:p>
            <a:pPr algn="ctr" eaLnBrk="1" hangingPunct="1">
              <a:spcBef>
                <a:spcPct val="0"/>
              </a:spcBef>
              <a:buFontTx/>
              <a:buNone/>
            </a:pPr>
            <a:r>
              <a:rPr lang="ja-JP" altLang="en-US" sz="2400" b="1">
                <a:solidFill>
                  <a:srgbClr val="000000"/>
                </a:solidFill>
                <a:latin typeface="Arial" panose="020B0604020202020204" pitchFamily="34" charset="0"/>
              </a:rPr>
              <a:t>計　画</a:t>
            </a:r>
          </a:p>
        </p:txBody>
      </p:sp>
      <p:sp>
        <p:nvSpPr>
          <p:cNvPr id="83972" name="AutoShape 4"/>
          <p:cNvSpPr>
            <a:spLocks noChangeArrowheads="1"/>
          </p:cNvSpPr>
          <p:nvPr/>
        </p:nvSpPr>
        <p:spPr bwMode="auto">
          <a:xfrm>
            <a:off x="1884369" y="3500447"/>
            <a:ext cx="2724151" cy="1081087"/>
          </a:xfrm>
          <a:prstGeom prst="bevel">
            <a:avLst>
              <a:gd name="adj" fmla="val 12500"/>
            </a:avLst>
          </a:prstGeom>
          <a:solidFill>
            <a:schemeClr val="accent1">
              <a:lumMod val="60000"/>
              <a:lumOff val="40000"/>
            </a:schemeClr>
          </a:solidFill>
          <a:ln w="19050">
            <a:solidFill>
              <a:schemeClr val="tx1"/>
            </a:solidFill>
            <a:miter lim="800000"/>
            <a:headEnd/>
            <a:tailEnd/>
          </a:ln>
        </p:spPr>
        <p:txBody>
          <a:bodyPr wrap="none" lIns="91396" tIns="45699" rIns="91396" bIns="45699" anchor="ct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en-US" altLang="ja-JP" sz="2400" b="1">
                <a:solidFill>
                  <a:srgbClr val="000000"/>
                </a:solidFill>
                <a:latin typeface="Arial" panose="020B0604020202020204" pitchFamily="34" charset="0"/>
              </a:rPr>
              <a:t>ACTION</a:t>
            </a:r>
          </a:p>
          <a:p>
            <a:pPr algn="ctr" eaLnBrk="1" hangingPunct="1">
              <a:spcBef>
                <a:spcPct val="0"/>
              </a:spcBef>
              <a:buFontTx/>
              <a:buNone/>
            </a:pPr>
            <a:r>
              <a:rPr lang="ja-JP" altLang="en-US" sz="2400" b="1">
                <a:solidFill>
                  <a:srgbClr val="000000"/>
                </a:solidFill>
                <a:latin typeface="Arial" panose="020B0604020202020204" pitchFamily="34" charset="0"/>
              </a:rPr>
              <a:t>対　応</a:t>
            </a:r>
          </a:p>
        </p:txBody>
      </p:sp>
      <p:sp>
        <p:nvSpPr>
          <p:cNvPr id="83973" name="AutoShape 5"/>
          <p:cNvSpPr>
            <a:spLocks noChangeArrowheads="1"/>
          </p:cNvSpPr>
          <p:nvPr/>
        </p:nvSpPr>
        <p:spPr bwMode="auto">
          <a:xfrm>
            <a:off x="7345369" y="3500445"/>
            <a:ext cx="2724151" cy="1008063"/>
          </a:xfrm>
          <a:prstGeom prst="bevel">
            <a:avLst>
              <a:gd name="adj" fmla="val 12500"/>
            </a:avLst>
          </a:prstGeom>
          <a:solidFill>
            <a:schemeClr val="accent1">
              <a:lumMod val="60000"/>
              <a:lumOff val="40000"/>
            </a:schemeClr>
          </a:solidFill>
          <a:ln w="19050">
            <a:solidFill>
              <a:schemeClr val="tx1"/>
            </a:solidFill>
            <a:miter lim="800000"/>
            <a:headEnd/>
            <a:tailEnd/>
          </a:ln>
        </p:spPr>
        <p:txBody>
          <a:bodyPr wrap="none" lIns="91396" tIns="45699" rIns="91396" bIns="45699" anchor="ct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en-US" altLang="ja-JP" sz="2400" b="1" dirty="0">
                <a:solidFill>
                  <a:srgbClr val="000000"/>
                </a:solidFill>
                <a:latin typeface="Arial" panose="020B0604020202020204" pitchFamily="34" charset="0"/>
              </a:rPr>
              <a:t>DO</a:t>
            </a:r>
          </a:p>
          <a:p>
            <a:pPr algn="ctr" eaLnBrk="1" hangingPunct="1">
              <a:spcBef>
                <a:spcPct val="0"/>
              </a:spcBef>
              <a:buFontTx/>
              <a:buNone/>
            </a:pPr>
            <a:r>
              <a:rPr lang="ja-JP" altLang="en-US" sz="2400" b="1" dirty="0">
                <a:solidFill>
                  <a:srgbClr val="000000"/>
                </a:solidFill>
                <a:latin typeface="Arial" panose="020B0604020202020204" pitchFamily="34" charset="0"/>
              </a:rPr>
              <a:t>　実　行　</a:t>
            </a:r>
          </a:p>
        </p:txBody>
      </p:sp>
      <p:sp>
        <p:nvSpPr>
          <p:cNvPr id="83974" name="AutoShape 6"/>
          <p:cNvSpPr>
            <a:spLocks noChangeArrowheads="1"/>
          </p:cNvSpPr>
          <p:nvPr/>
        </p:nvSpPr>
        <p:spPr bwMode="auto">
          <a:xfrm>
            <a:off x="4692657" y="5230821"/>
            <a:ext cx="2724151" cy="1008063"/>
          </a:xfrm>
          <a:prstGeom prst="bevel">
            <a:avLst>
              <a:gd name="adj" fmla="val 12500"/>
            </a:avLst>
          </a:prstGeom>
          <a:solidFill>
            <a:schemeClr val="accent1">
              <a:lumMod val="60000"/>
              <a:lumOff val="40000"/>
            </a:schemeClr>
          </a:solidFill>
          <a:ln w="19050">
            <a:solidFill>
              <a:schemeClr val="tx1"/>
            </a:solidFill>
            <a:miter lim="800000"/>
            <a:headEnd/>
            <a:tailEnd/>
          </a:ln>
        </p:spPr>
        <p:txBody>
          <a:bodyPr wrap="none" lIns="91396" tIns="45699" rIns="91396" bIns="45699" anchor="ct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en-US" altLang="ja-JP" sz="2400" b="1">
                <a:solidFill>
                  <a:srgbClr val="000000"/>
                </a:solidFill>
                <a:latin typeface="Arial" panose="020B0604020202020204" pitchFamily="34" charset="0"/>
              </a:rPr>
              <a:t>CHECK</a:t>
            </a:r>
          </a:p>
          <a:p>
            <a:pPr algn="ctr" eaLnBrk="1" hangingPunct="1">
              <a:spcBef>
                <a:spcPct val="0"/>
              </a:spcBef>
              <a:buFontTx/>
              <a:buNone/>
            </a:pPr>
            <a:r>
              <a:rPr lang="ja-JP" altLang="en-US" sz="2400" b="1">
                <a:solidFill>
                  <a:srgbClr val="000000"/>
                </a:solidFill>
                <a:latin typeface="Arial" panose="020B0604020202020204" pitchFamily="34" charset="0"/>
              </a:rPr>
              <a:t>チェック</a:t>
            </a:r>
          </a:p>
        </p:txBody>
      </p:sp>
      <p:sp>
        <p:nvSpPr>
          <p:cNvPr id="83975" name="AutoShape 7"/>
          <p:cNvSpPr>
            <a:spLocks noChangeArrowheads="1"/>
          </p:cNvSpPr>
          <p:nvPr/>
        </p:nvSpPr>
        <p:spPr bwMode="auto">
          <a:xfrm rot="-535835">
            <a:off x="7265992" y="2422533"/>
            <a:ext cx="1482725" cy="1570039"/>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405" y="10917"/>
                </a:moveTo>
                <a:cubicBezTo>
                  <a:pt x="17406" y="10878"/>
                  <a:pt x="17407" y="10839"/>
                  <a:pt x="17407" y="10800"/>
                </a:cubicBezTo>
                <a:cubicBezTo>
                  <a:pt x="17407" y="7151"/>
                  <a:pt x="14448" y="4193"/>
                  <a:pt x="10800" y="4193"/>
                </a:cubicBezTo>
                <a:cubicBezTo>
                  <a:pt x="10059" y="4192"/>
                  <a:pt x="9324" y="4317"/>
                  <a:pt x="8625" y="4561"/>
                </a:cubicBezTo>
                <a:lnTo>
                  <a:pt x="7245" y="601"/>
                </a:lnTo>
                <a:cubicBezTo>
                  <a:pt x="8388" y="203"/>
                  <a:pt x="9589" y="-1"/>
                  <a:pt x="10800" y="0"/>
                </a:cubicBezTo>
                <a:cubicBezTo>
                  <a:pt x="16764" y="0"/>
                  <a:pt x="21600" y="4835"/>
                  <a:pt x="21600" y="10800"/>
                </a:cubicBezTo>
                <a:cubicBezTo>
                  <a:pt x="21600" y="10864"/>
                  <a:pt x="21599" y="10928"/>
                  <a:pt x="21598" y="10992"/>
                </a:cubicBezTo>
                <a:lnTo>
                  <a:pt x="24297" y="11041"/>
                </a:lnTo>
                <a:lnTo>
                  <a:pt x="19416" y="15751"/>
                </a:lnTo>
                <a:lnTo>
                  <a:pt x="14706" y="10869"/>
                </a:lnTo>
                <a:lnTo>
                  <a:pt x="17405" y="10917"/>
                </a:lnTo>
                <a:close/>
              </a:path>
            </a:pathLst>
          </a:custGeom>
          <a:solidFill>
            <a:srgbClr val="92D050"/>
          </a:solidFill>
          <a:ln w="38100">
            <a:solidFill>
              <a:schemeClr val="tx1"/>
            </a:solidFill>
            <a:miter lim="800000"/>
            <a:headEnd/>
            <a:tailEnd/>
          </a:ln>
        </p:spPr>
        <p:txBody>
          <a:bodyPr wrap="none" lIns="91396" tIns="45699" rIns="91396" bIns="45699" anchor="ctr"/>
          <a:lstStyle/>
          <a:p>
            <a:endParaRPr lang="ja-JP" altLang="en-US" b="1">
              <a:solidFill>
                <a:srgbClr val="000000"/>
              </a:solidFill>
              <a:latin typeface="Arial" panose="020B0604020202020204" pitchFamily="34" charset="0"/>
              <a:ea typeface="ＭＳ Ｐゴシック" panose="020B0600070205080204" pitchFamily="50" charset="-128"/>
            </a:endParaRPr>
          </a:p>
        </p:txBody>
      </p:sp>
      <p:sp>
        <p:nvSpPr>
          <p:cNvPr id="83976" name="AutoShape 8"/>
          <p:cNvSpPr>
            <a:spLocks noChangeArrowheads="1"/>
          </p:cNvSpPr>
          <p:nvPr/>
        </p:nvSpPr>
        <p:spPr bwMode="auto">
          <a:xfrm rot="5086445">
            <a:off x="7354104" y="4055274"/>
            <a:ext cx="1368425" cy="170021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405" y="10917"/>
                </a:moveTo>
                <a:cubicBezTo>
                  <a:pt x="17406" y="10878"/>
                  <a:pt x="17407" y="10839"/>
                  <a:pt x="17407" y="10800"/>
                </a:cubicBezTo>
                <a:cubicBezTo>
                  <a:pt x="17407" y="7151"/>
                  <a:pt x="14448" y="4193"/>
                  <a:pt x="10800" y="4193"/>
                </a:cubicBezTo>
                <a:cubicBezTo>
                  <a:pt x="10059" y="4192"/>
                  <a:pt x="9324" y="4317"/>
                  <a:pt x="8625" y="4561"/>
                </a:cubicBezTo>
                <a:lnTo>
                  <a:pt x="7245" y="601"/>
                </a:lnTo>
                <a:cubicBezTo>
                  <a:pt x="8388" y="203"/>
                  <a:pt x="9589" y="-1"/>
                  <a:pt x="10800" y="0"/>
                </a:cubicBezTo>
                <a:cubicBezTo>
                  <a:pt x="16764" y="0"/>
                  <a:pt x="21600" y="4835"/>
                  <a:pt x="21600" y="10800"/>
                </a:cubicBezTo>
                <a:cubicBezTo>
                  <a:pt x="21600" y="10864"/>
                  <a:pt x="21599" y="10928"/>
                  <a:pt x="21598" y="10992"/>
                </a:cubicBezTo>
                <a:lnTo>
                  <a:pt x="24297" y="11041"/>
                </a:lnTo>
                <a:lnTo>
                  <a:pt x="19416" y="15751"/>
                </a:lnTo>
                <a:lnTo>
                  <a:pt x="14706" y="10869"/>
                </a:lnTo>
                <a:lnTo>
                  <a:pt x="17405" y="10917"/>
                </a:lnTo>
                <a:close/>
              </a:path>
            </a:pathLst>
          </a:custGeom>
          <a:solidFill>
            <a:srgbClr val="92D050"/>
          </a:solidFill>
          <a:ln w="38100">
            <a:solidFill>
              <a:schemeClr val="tx1"/>
            </a:solidFill>
            <a:miter lim="800000"/>
            <a:headEnd/>
            <a:tailEnd/>
          </a:ln>
        </p:spPr>
        <p:txBody>
          <a:bodyPr wrap="none" lIns="91396" tIns="45699" rIns="91396" bIns="45699" anchor="ctr"/>
          <a:lstStyle/>
          <a:p>
            <a:endParaRPr lang="ja-JP" altLang="en-US" b="1">
              <a:solidFill>
                <a:srgbClr val="000000"/>
              </a:solidFill>
              <a:latin typeface="Arial" panose="020B0604020202020204" pitchFamily="34" charset="0"/>
              <a:ea typeface="ＭＳ Ｐゴシック" panose="020B0600070205080204" pitchFamily="50" charset="-128"/>
            </a:endParaRPr>
          </a:p>
        </p:txBody>
      </p:sp>
      <p:sp>
        <p:nvSpPr>
          <p:cNvPr id="83977" name="AutoShape 9"/>
          <p:cNvSpPr>
            <a:spLocks noChangeArrowheads="1"/>
          </p:cNvSpPr>
          <p:nvPr/>
        </p:nvSpPr>
        <p:spPr bwMode="auto">
          <a:xfrm rot="-5400000">
            <a:off x="3376620" y="2325688"/>
            <a:ext cx="1368425" cy="1701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405" y="10917"/>
                </a:moveTo>
                <a:cubicBezTo>
                  <a:pt x="17406" y="10878"/>
                  <a:pt x="17407" y="10839"/>
                  <a:pt x="17407" y="10800"/>
                </a:cubicBezTo>
                <a:cubicBezTo>
                  <a:pt x="17407" y="7151"/>
                  <a:pt x="14448" y="4193"/>
                  <a:pt x="10800" y="4193"/>
                </a:cubicBezTo>
                <a:cubicBezTo>
                  <a:pt x="10059" y="4192"/>
                  <a:pt x="9324" y="4317"/>
                  <a:pt x="8625" y="4561"/>
                </a:cubicBezTo>
                <a:lnTo>
                  <a:pt x="7245" y="601"/>
                </a:lnTo>
                <a:cubicBezTo>
                  <a:pt x="8388" y="203"/>
                  <a:pt x="9589" y="-1"/>
                  <a:pt x="10800" y="0"/>
                </a:cubicBezTo>
                <a:cubicBezTo>
                  <a:pt x="16764" y="0"/>
                  <a:pt x="21600" y="4835"/>
                  <a:pt x="21600" y="10800"/>
                </a:cubicBezTo>
                <a:cubicBezTo>
                  <a:pt x="21600" y="10864"/>
                  <a:pt x="21599" y="10928"/>
                  <a:pt x="21598" y="10992"/>
                </a:cubicBezTo>
                <a:lnTo>
                  <a:pt x="24297" y="11041"/>
                </a:lnTo>
                <a:lnTo>
                  <a:pt x="19416" y="15751"/>
                </a:lnTo>
                <a:lnTo>
                  <a:pt x="14706" y="10869"/>
                </a:lnTo>
                <a:lnTo>
                  <a:pt x="17405" y="10917"/>
                </a:lnTo>
                <a:close/>
              </a:path>
            </a:pathLst>
          </a:custGeom>
          <a:solidFill>
            <a:srgbClr val="92D050"/>
          </a:solidFill>
          <a:ln w="38100">
            <a:solidFill>
              <a:schemeClr val="tx1"/>
            </a:solidFill>
            <a:miter lim="800000"/>
            <a:headEnd/>
            <a:tailEnd/>
          </a:ln>
        </p:spPr>
        <p:txBody>
          <a:bodyPr wrap="none" lIns="91396" tIns="45699" rIns="91396" bIns="45699" anchor="ctr"/>
          <a:lstStyle/>
          <a:p>
            <a:endParaRPr lang="ja-JP" altLang="en-US" b="1">
              <a:solidFill>
                <a:srgbClr val="000000"/>
              </a:solidFill>
              <a:latin typeface="Arial" panose="020B0604020202020204" pitchFamily="34" charset="0"/>
              <a:ea typeface="ＭＳ Ｐゴシック" panose="020B0600070205080204" pitchFamily="50" charset="-128"/>
            </a:endParaRPr>
          </a:p>
        </p:txBody>
      </p:sp>
      <p:sp>
        <p:nvSpPr>
          <p:cNvPr id="83978" name="AutoShape 10"/>
          <p:cNvSpPr>
            <a:spLocks noChangeArrowheads="1"/>
          </p:cNvSpPr>
          <p:nvPr/>
        </p:nvSpPr>
        <p:spPr bwMode="auto">
          <a:xfrm rot="10284457">
            <a:off x="3287718" y="4149733"/>
            <a:ext cx="1482725" cy="1570039"/>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405" y="10917"/>
                </a:moveTo>
                <a:cubicBezTo>
                  <a:pt x="17406" y="10878"/>
                  <a:pt x="17407" y="10839"/>
                  <a:pt x="17407" y="10800"/>
                </a:cubicBezTo>
                <a:cubicBezTo>
                  <a:pt x="17407" y="7151"/>
                  <a:pt x="14448" y="4193"/>
                  <a:pt x="10800" y="4193"/>
                </a:cubicBezTo>
                <a:cubicBezTo>
                  <a:pt x="10059" y="4192"/>
                  <a:pt x="9324" y="4317"/>
                  <a:pt x="8625" y="4561"/>
                </a:cubicBezTo>
                <a:lnTo>
                  <a:pt x="7245" y="601"/>
                </a:lnTo>
                <a:cubicBezTo>
                  <a:pt x="8388" y="203"/>
                  <a:pt x="9589" y="-1"/>
                  <a:pt x="10800" y="0"/>
                </a:cubicBezTo>
                <a:cubicBezTo>
                  <a:pt x="16764" y="0"/>
                  <a:pt x="21600" y="4835"/>
                  <a:pt x="21600" y="10800"/>
                </a:cubicBezTo>
                <a:cubicBezTo>
                  <a:pt x="21600" y="10864"/>
                  <a:pt x="21599" y="10928"/>
                  <a:pt x="21598" y="10992"/>
                </a:cubicBezTo>
                <a:lnTo>
                  <a:pt x="24297" y="11041"/>
                </a:lnTo>
                <a:lnTo>
                  <a:pt x="19416" y="15751"/>
                </a:lnTo>
                <a:lnTo>
                  <a:pt x="14706" y="10869"/>
                </a:lnTo>
                <a:lnTo>
                  <a:pt x="17405" y="10917"/>
                </a:lnTo>
                <a:close/>
              </a:path>
            </a:pathLst>
          </a:custGeom>
          <a:solidFill>
            <a:srgbClr val="92D050"/>
          </a:solidFill>
          <a:ln w="38100">
            <a:solidFill>
              <a:schemeClr val="tx1"/>
            </a:solidFill>
            <a:miter lim="800000"/>
            <a:headEnd/>
            <a:tailEnd/>
          </a:ln>
        </p:spPr>
        <p:txBody>
          <a:bodyPr wrap="none" lIns="91396" tIns="45699" rIns="91396" bIns="45699" anchor="ctr"/>
          <a:lstStyle/>
          <a:p>
            <a:endParaRPr lang="ja-JP" altLang="en-US" b="1">
              <a:solidFill>
                <a:srgbClr val="000000"/>
              </a:solidFill>
              <a:latin typeface="Arial" panose="020B0604020202020204" pitchFamily="34" charset="0"/>
              <a:ea typeface="ＭＳ Ｐゴシック" panose="020B0600070205080204" pitchFamily="50" charset="-128"/>
            </a:endParaRPr>
          </a:p>
        </p:txBody>
      </p:sp>
      <p:sp>
        <p:nvSpPr>
          <p:cNvPr id="83979" name="Text Box 11"/>
          <p:cNvSpPr txBox="1">
            <a:spLocks noChangeArrowheads="1"/>
          </p:cNvSpPr>
          <p:nvPr/>
        </p:nvSpPr>
        <p:spPr bwMode="auto">
          <a:xfrm>
            <a:off x="5093119" y="3616454"/>
            <a:ext cx="1951039" cy="1015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6" tIns="45699" rIns="91396" bIns="45699">
            <a:spAutoFit/>
          </a:bodyP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ja-JP" altLang="en-US" sz="2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マネジメント</a:t>
            </a:r>
          </a:p>
          <a:p>
            <a:pPr eaLnBrk="1" hangingPunct="1">
              <a:spcBef>
                <a:spcPct val="50000"/>
              </a:spcBef>
              <a:buFontTx/>
              <a:buNone/>
            </a:pPr>
            <a:r>
              <a:rPr lang="ja-JP" altLang="en-US" sz="2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サイクル</a:t>
            </a:r>
          </a:p>
        </p:txBody>
      </p:sp>
    </p:spTree>
    <p:extLst>
      <p:ext uri="{BB962C8B-B14F-4D97-AF65-F5344CB8AC3E}">
        <p14:creationId xmlns:p14="http://schemas.microsoft.com/office/powerpoint/2010/main" val="1335441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335361" y="1124744"/>
            <a:ext cx="11269252" cy="5436292"/>
          </a:xfrm>
          <a:prstGeom prst="rect">
            <a:avLst/>
          </a:prstGeom>
        </p:spPr>
        <p:txBody>
          <a:bodyPr vert="horz" lIns="108657" tIns="54328" rIns="108657" bIns="54328" rtlCol="0" anchor="b">
            <a:noAutofit/>
          </a:bodyPr>
          <a:lstStyle>
            <a:lvl1pPr algn="l" defTabSz="1008102" rtl="0" eaLnBrk="1" latinLnBrk="0" hangingPunct="1">
              <a:lnSpc>
                <a:spcPct val="90000"/>
              </a:lnSpc>
              <a:spcBef>
                <a:spcPct val="0"/>
              </a:spcBef>
              <a:buNone/>
              <a:tabLst/>
              <a:defRPr kumimoji="1" lang="ja-JP" sz="4466" kern="1200" cap="none"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defTabSz="914449" fontAlgn="auto">
              <a:spcAft>
                <a:spcPts val="0"/>
              </a:spcAft>
            </a:pPr>
            <a:r>
              <a:rPr lang="ja-JP" altLang="en-US" sz="2800" b="1" u="sng" dirty="0">
                <a:solidFill>
                  <a:srgbClr val="000000"/>
                </a:solidFill>
                <a:latin typeface="HG丸ｺﾞｼｯｸM-PRO" panose="020F0600000000000000" pitchFamily="50" charset="-128"/>
                <a:ea typeface="HG丸ｺﾞｼｯｸM-PRO" panose="020F0600000000000000" pitchFamily="50" charset="-128"/>
              </a:rPr>
              <a:t>（基本理念） </a:t>
            </a:r>
          </a:p>
          <a:p>
            <a:pPr defTabSz="914449" fontAlgn="auto">
              <a:spcAft>
                <a:spcPts val="0"/>
              </a:spcAft>
            </a:pPr>
            <a:r>
              <a:rPr lang="ja-JP" altLang="en-US" sz="2800" b="1" dirty="0">
                <a:solidFill>
                  <a:srgbClr val="000000"/>
                </a:solidFill>
                <a:latin typeface="HG丸ｺﾞｼｯｸM-PRO" panose="020F0600000000000000" pitchFamily="50" charset="-128"/>
                <a:ea typeface="HG丸ｺﾞｼｯｸM-PRO" panose="020F0600000000000000" pitchFamily="50" charset="-128"/>
              </a:rPr>
              <a:t>　第一条の二</a:t>
            </a:r>
            <a:r>
              <a:rPr lang="ja-JP" altLang="en-US" sz="2800" dirty="0">
                <a:solidFill>
                  <a:srgbClr val="000000"/>
                </a:solidFill>
                <a:latin typeface="HG丸ｺﾞｼｯｸM-PRO" panose="020F0600000000000000" pitchFamily="50" charset="-128"/>
                <a:ea typeface="HG丸ｺﾞｼｯｸM-PRO" panose="020F0600000000000000" pitchFamily="50" charset="-128"/>
              </a:rPr>
              <a:t> 　障害者及び障害児が日常生活又は社会生活を営むための支援は、全ての国民が、障害の有無にかかわらず、等しく</a:t>
            </a:r>
            <a:r>
              <a:rPr lang="ja-JP" altLang="en-US" sz="2800" u="sng" dirty="0">
                <a:solidFill>
                  <a:srgbClr val="000000"/>
                </a:solidFill>
                <a:latin typeface="HG丸ｺﾞｼｯｸM-PRO" panose="020F0600000000000000" pitchFamily="50" charset="-128"/>
                <a:ea typeface="HG丸ｺﾞｼｯｸM-PRO" panose="020F0600000000000000" pitchFamily="50" charset="-128"/>
              </a:rPr>
              <a:t>基本的人権を享有するかけがえのない個人として尊重</a:t>
            </a:r>
            <a:r>
              <a:rPr lang="ja-JP" altLang="en-US" sz="2800" dirty="0">
                <a:solidFill>
                  <a:srgbClr val="000000"/>
                </a:solidFill>
                <a:latin typeface="HG丸ｺﾞｼｯｸM-PRO" panose="020F0600000000000000" pitchFamily="50" charset="-128"/>
                <a:ea typeface="HG丸ｺﾞｼｯｸM-PRO" panose="020F0600000000000000" pitchFamily="50" charset="-128"/>
              </a:rPr>
              <a:t>されるものであるとの理念にのっとり、全ての国民が、障害の有無によって分け隔てられることなく、相互に人格と個性を尊重し合いながら</a:t>
            </a:r>
            <a:r>
              <a:rPr lang="ja-JP" altLang="en-US" sz="2800" u="sng" dirty="0">
                <a:solidFill>
                  <a:srgbClr val="000000"/>
                </a:solidFill>
                <a:latin typeface="HG丸ｺﾞｼｯｸM-PRO" panose="020F0600000000000000" pitchFamily="50" charset="-128"/>
                <a:ea typeface="HG丸ｺﾞｼｯｸM-PRO" panose="020F0600000000000000" pitchFamily="50" charset="-128"/>
              </a:rPr>
              <a:t>共生する社会を実現</a:t>
            </a:r>
            <a:r>
              <a:rPr lang="ja-JP" altLang="en-US" sz="2800" dirty="0">
                <a:solidFill>
                  <a:srgbClr val="000000"/>
                </a:solidFill>
                <a:latin typeface="HG丸ｺﾞｼｯｸM-PRO" panose="020F0600000000000000" pitchFamily="50" charset="-128"/>
                <a:ea typeface="HG丸ｺﾞｼｯｸM-PRO" panose="020F0600000000000000" pitchFamily="50" charset="-128"/>
              </a:rPr>
              <a:t>するため、全ての障害者及び障害児が可能な限りその身近な場所において必要な日常生活又は社会生活を営むための支援を受けられることにより社会参加の機会が確保されること及び</a:t>
            </a:r>
            <a:r>
              <a:rPr lang="ja-JP" altLang="en-US" sz="2800" u="sng" dirty="0">
                <a:solidFill>
                  <a:srgbClr val="FF0000"/>
                </a:solidFill>
                <a:latin typeface="HG丸ｺﾞｼｯｸM-PRO" panose="020F0600000000000000" pitchFamily="50" charset="-128"/>
                <a:ea typeface="HG丸ｺﾞｼｯｸM-PRO" panose="020F0600000000000000" pitchFamily="50" charset="-128"/>
              </a:rPr>
              <a:t>どこで誰と生活するかについての選択の機会が確保され</a:t>
            </a:r>
            <a:r>
              <a:rPr lang="ja-JP" altLang="en-US" sz="2800" dirty="0">
                <a:solidFill>
                  <a:srgbClr val="000000"/>
                </a:solidFill>
                <a:latin typeface="HG丸ｺﾞｼｯｸM-PRO" panose="020F0600000000000000" pitchFamily="50" charset="-128"/>
                <a:ea typeface="HG丸ｺﾞｼｯｸM-PRO" panose="020F0600000000000000" pitchFamily="50" charset="-128"/>
              </a:rPr>
              <a:t>、地域社会において他の人々と共生することを妨げられないこと並びに障害者及び障害児にとって日常生活又は社会生活を営む上で</a:t>
            </a:r>
            <a:r>
              <a:rPr lang="ja-JP" altLang="en-US" sz="2800" u="sng" dirty="0">
                <a:solidFill>
                  <a:srgbClr val="000000"/>
                </a:solidFill>
                <a:latin typeface="HG丸ｺﾞｼｯｸM-PRO" panose="020F0600000000000000" pitchFamily="50" charset="-128"/>
                <a:ea typeface="HG丸ｺﾞｼｯｸM-PRO" panose="020F0600000000000000" pitchFamily="50" charset="-128"/>
              </a:rPr>
              <a:t>障壁</a:t>
            </a:r>
            <a:r>
              <a:rPr lang="ja-JP" altLang="en-US" sz="2800" dirty="0">
                <a:solidFill>
                  <a:srgbClr val="000000"/>
                </a:solidFill>
                <a:latin typeface="HG丸ｺﾞｼｯｸM-PRO" panose="020F0600000000000000" pitchFamily="50" charset="-128"/>
                <a:ea typeface="HG丸ｺﾞｼｯｸM-PRO" panose="020F0600000000000000" pitchFamily="50" charset="-128"/>
              </a:rPr>
              <a:t>となるような社会における事物、制度、慣行、観念その他一切のもの</a:t>
            </a:r>
            <a:r>
              <a:rPr lang="ja-JP" altLang="en-US" sz="2800" u="sng" dirty="0">
                <a:solidFill>
                  <a:srgbClr val="000000"/>
                </a:solidFill>
                <a:latin typeface="HG丸ｺﾞｼｯｸM-PRO" panose="020F0600000000000000" pitchFamily="50" charset="-128"/>
                <a:ea typeface="HG丸ｺﾞｼｯｸM-PRO" panose="020F0600000000000000" pitchFamily="50" charset="-128"/>
              </a:rPr>
              <a:t>の除去</a:t>
            </a:r>
            <a:r>
              <a:rPr lang="ja-JP" altLang="en-US" sz="2800" dirty="0">
                <a:solidFill>
                  <a:srgbClr val="000000"/>
                </a:solidFill>
                <a:latin typeface="HG丸ｺﾞｼｯｸM-PRO" panose="020F0600000000000000" pitchFamily="50" charset="-128"/>
                <a:ea typeface="HG丸ｺﾞｼｯｸM-PRO" panose="020F0600000000000000" pitchFamily="50" charset="-128"/>
              </a:rPr>
              <a:t>に資することを旨として、総合的かつ計画的に行わなければならない。</a:t>
            </a:r>
          </a:p>
        </p:txBody>
      </p:sp>
      <p:sp>
        <p:nvSpPr>
          <p:cNvPr id="5" name="Rectangle 3"/>
          <p:cNvSpPr>
            <a:spLocks noChangeArrowheads="1"/>
          </p:cNvSpPr>
          <p:nvPr/>
        </p:nvSpPr>
        <p:spPr bwMode="auto">
          <a:xfrm>
            <a:off x="119336" y="405781"/>
            <a:ext cx="11881320" cy="604155"/>
          </a:xfrm>
          <a:prstGeom prst="rect">
            <a:avLst/>
          </a:prstGeom>
          <a:solidFill>
            <a:srgbClr val="D6ECEE"/>
          </a:solidFill>
          <a:ln w="25400" algn="ctr">
            <a:solidFill>
              <a:schemeClr val="tx1"/>
            </a:solidFill>
            <a:miter lim="800000"/>
            <a:headEnd/>
            <a:tailEnd/>
          </a:ln>
          <a:effectLst/>
        </p:spPr>
        <p:txBody>
          <a:bodyPr wrap="square" lIns="82920" tIns="41460" rIns="82920" bIns="41460">
            <a:noAutofit/>
          </a:bodyPr>
          <a:lstStyle/>
          <a:p>
            <a:pPr algn="ctr" defTabSz="829452">
              <a:spcBef>
                <a:spcPct val="50000"/>
              </a:spcBef>
              <a:defRPr/>
            </a:pPr>
            <a:r>
              <a:rPr lang="ja-JP" altLang="en-US" sz="3200" dirty="0">
                <a:solidFill>
                  <a:srgbClr val="0000FF"/>
                </a:solidFill>
                <a:latin typeface="HG創英角ｺﾞｼｯｸUB" pitchFamily="49" charset="-128"/>
                <a:ea typeface="HG創英角ｺﾞｼｯｸUB" pitchFamily="49" charset="-128"/>
              </a:rPr>
              <a:t>障害者の日常生活及び社会生活を総合的に支援するための法律</a:t>
            </a:r>
          </a:p>
        </p:txBody>
      </p:sp>
    </p:spTree>
    <p:extLst>
      <p:ext uri="{BB962C8B-B14F-4D97-AF65-F5344CB8AC3E}">
        <p14:creationId xmlns:p14="http://schemas.microsoft.com/office/powerpoint/2010/main" val="8381193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楕円 2"/>
          <p:cNvSpPr/>
          <p:nvPr/>
        </p:nvSpPr>
        <p:spPr>
          <a:xfrm>
            <a:off x="3161587" y="2074622"/>
            <a:ext cx="6187459" cy="3864509"/>
          </a:xfrm>
          <a:prstGeom prst="ellipse">
            <a:avLst/>
          </a:prstGeom>
          <a:noFill/>
          <a:ln w="76200">
            <a:solidFill>
              <a:srgbClr val="33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18" name="スライド番号プレースホルダ 5"/>
          <p:cNvSpPr>
            <a:spLocks noGrp="1"/>
          </p:cNvSpPr>
          <p:nvPr>
            <p:ph type="sldNum" sz="quarter" idx="12"/>
          </p:nvPr>
        </p:nvSpPr>
        <p:spPr/>
        <p:txBody>
          <a:bodyPr/>
          <a:lstStyle/>
          <a:p>
            <a:pPr>
              <a:defRPr/>
            </a:pPr>
            <a:fld id="{9E58B087-8B2F-47C0-B756-384CE2912842}" type="slidenum">
              <a:rPr lang="en-US" altLang="ja-JP" smtClean="0">
                <a:solidFill>
                  <a:srgbClr val="000000"/>
                </a:solidFill>
              </a:rPr>
              <a:pPr>
                <a:defRPr/>
              </a:pPr>
              <a:t>4</a:t>
            </a:fld>
            <a:endParaRPr lang="en-US" altLang="ja-JP">
              <a:solidFill>
                <a:srgbClr val="000000"/>
              </a:solidFill>
            </a:endParaRPr>
          </a:p>
        </p:txBody>
      </p:sp>
      <p:pic>
        <p:nvPicPr>
          <p:cNvPr id="140290" name="Picture 10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0347" y="5009205"/>
            <a:ext cx="2063751"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1027"/>
          <p:cNvSpPr>
            <a:spLocks noGrp="1" noChangeArrowheads="1"/>
          </p:cNvSpPr>
          <p:nvPr>
            <p:ph type="title"/>
          </p:nvPr>
        </p:nvSpPr>
        <p:spPr>
          <a:xfrm>
            <a:off x="939483" y="170775"/>
            <a:ext cx="9930308" cy="1143000"/>
          </a:xfrm>
        </p:spPr>
        <p:txBody>
          <a:bodyPr/>
          <a:lstStyle/>
          <a:p>
            <a:pPr eaLnBrk="1" hangingPunct="1"/>
            <a:r>
              <a:rPr lang="ja-JP" altLang="en-US" sz="3600" b="1" dirty="0">
                <a:solidFill>
                  <a:schemeClr val="accent2">
                    <a:lumMod val="75000"/>
                  </a:schemeClr>
                </a:solidFill>
                <a:latin typeface="+mj-ea"/>
                <a:cs typeface="Meiryo UI" panose="020B0604030504040204" pitchFamily="50" charset="-128"/>
              </a:rPr>
              <a:t>障害者総合支援法のサービス提供</a:t>
            </a:r>
            <a:br>
              <a:rPr lang="ja-JP" altLang="en-US" sz="3600" b="1" dirty="0">
                <a:solidFill>
                  <a:schemeClr val="accent2">
                    <a:lumMod val="75000"/>
                  </a:schemeClr>
                </a:solidFill>
                <a:latin typeface="+mj-ea"/>
                <a:cs typeface="Meiryo UI" panose="020B0604030504040204" pitchFamily="50" charset="-128"/>
              </a:rPr>
            </a:br>
            <a:r>
              <a:rPr lang="ja-JP" altLang="en-US" sz="3600" b="1" dirty="0">
                <a:solidFill>
                  <a:schemeClr val="accent2">
                    <a:lumMod val="75000"/>
                  </a:schemeClr>
                </a:solidFill>
                <a:latin typeface="+mj-ea"/>
                <a:cs typeface="Meiryo UI" panose="020B0604030504040204" pitchFamily="50" charset="-128"/>
              </a:rPr>
              <a:t>（地域生活モデル・本人中心の支援）</a:t>
            </a:r>
          </a:p>
        </p:txBody>
      </p:sp>
      <p:pic>
        <p:nvPicPr>
          <p:cNvPr id="14342" name="Picture 1029" descr="NB42_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5189" y="1747960"/>
            <a:ext cx="18161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1030" descr="家族"/>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0101" y="4207511"/>
            <a:ext cx="2199615" cy="1824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1031" descr="NB07_3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71850" y="2381016"/>
            <a:ext cx="194336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1032" descr="NB04_0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64833" y="1629422"/>
            <a:ext cx="1843043" cy="1646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 name="Picture 1033" descr="NB10_2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72708" y="3418231"/>
            <a:ext cx="2799327" cy="2447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1028" descr="KF14_02"/>
          <p:cNvPicPr>
            <a:picLocks noGrp="1" noChangeAspect="1" noChangeArrowheads="1"/>
          </p:cNvPicPr>
          <p:nvPr>
            <p:ph type="body" idx="1"/>
          </p:nvPr>
        </p:nvPicPr>
        <p:blipFill>
          <a:blip r:embed="rId9" cstate="print">
            <a:extLst>
              <a:ext uri="{28A0092B-C50C-407E-A947-70E740481C1C}">
                <a14:useLocalDpi xmlns:a14="http://schemas.microsoft.com/office/drawing/2010/main" val="0"/>
              </a:ext>
            </a:extLst>
          </a:blip>
          <a:srcRect l="24019" b="31219"/>
          <a:stretch>
            <a:fillRect/>
          </a:stretch>
        </p:blipFill>
        <p:spPr>
          <a:xfrm>
            <a:off x="5116971" y="3172097"/>
            <a:ext cx="1976920" cy="1916831"/>
          </a:xfrm>
        </p:spPr>
      </p:pic>
      <p:sp>
        <p:nvSpPr>
          <p:cNvPr id="2" name="テキスト ボックス 1"/>
          <p:cNvSpPr txBox="1"/>
          <p:nvPr/>
        </p:nvSpPr>
        <p:spPr>
          <a:xfrm>
            <a:off x="6479891" y="5865167"/>
            <a:ext cx="1455973" cy="369332"/>
          </a:xfrm>
          <a:prstGeom prst="rect">
            <a:avLst/>
          </a:prstGeom>
          <a:noFill/>
        </p:spPr>
        <p:txBody>
          <a:bodyPr wrap="square" rtlCol="0">
            <a:spAutoFit/>
          </a:bodyPr>
          <a:lstStyle/>
          <a:p>
            <a:r>
              <a:rPr lang="ja-JP" altLang="en-US"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住まい</a:t>
            </a:r>
          </a:p>
        </p:txBody>
      </p:sp>
      <p:sp>
        <p:nvSpPr>
          <p:cNvPr id="12" name="テキスト ボックス 11"/>
          <p:cNvSpPr txBox="1"/>
          <p:nvPr/>
        </p:nvSpPr>
        <p:spPr>
          <a:xfrm>
            <a:off x="8400259" y="6096005"/>
            <a:ext cx="1455973" cy="369332"/>
          </a:xfrm>
          <a:prstGeom prst="rect">
            <a:avLst/>
          </a:prstGeom>
          <a:noFill/>
        </p:spPr>
        <p:txBody>
          <a:bodyPr wrap="square" rtlCol="0">
            <a:spAutoFit/>
          </a:bodyPr>
          <a:lstStyle/>
          <a:p>
            <a:r>
              <a:rPr lang="ja-JP" altLang="en-US"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人間関係</a:t>
            </a:r>
          </a:p>
        </p:txBody>
      </p:sp>
      <p:sp>
        <p:nvSpPr>
          <p:cNvPr id="13" name="テキスト ボックス 12"/>
          <p:cNvSpPr txBox="1"/>
          <p:nvPr/>
        </p:nvSpPr>
        <p:spPr>
          <a:xfrm>
            <a:off x="9327575" y="3711694"/>
            <a:ext cx="1455973" cy="369332"/>
          </a:xfrm>
          <a:prstGeom prst="rect">
            <a:avLst/>
          </a:prstGeom>
          <a:noFill/>
        </p:spPr>
        <p:txBody>
          <a:bodyPr wrap="square" rtlCol="0">
            <a:spAutoFit/>
          </a:bodyPr>
          <a:lstStyle/>
          <a:p>
            <a:r>
              <a:rPr lang="ja-JP" altLang="en-US"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余暇活動</a:t>
            </a:r>
          </a:p>
        </p:txBody>
      </p:sp>
      <p:sp>
        <p:nvSpPr>
          <p:cNvPr id="14" name="テキスト ボックス 13"/>
          <p:cNvSpPr txBox="1"/>
          <p:nvPr/>
        </p:nvSpPr>
        <p:spPr>
          <a:xfrm>
            <a:off x="6868776" y="1745161"/>
            <a:ext cx="2315569" cy="369332"/>
          </a:xfrm>
          <a:prstGeom prst="rect">
            <a:avLst/>
          </a:prstGeom>
          <a:noFill/>
        </p:spPr>
        <p:txBody>
          <a:bodyPr wrap="square" rtlCol="0">
            <a:spAutoFit/>
          </a:bodyPr>
          <a:lstStyle/>
          <a:p>
            <a:r>
              <a:rPr lang="ja-JP" altLang="en-US"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働く・日中活動</a:t>
            </a:r>
          </a:p>
        </p:txBody>
      </p:sp>
      <p:sp>
        <p:nvSpPr>
          <p:cNvPr id="15" name="テキスト ボックス 14"/>
          <p:cNvSpPr txBox="1"/>
          <p:nvPr/>
        </p:nvSpPr>
        <p:spPr>
          <a:xfrm>
            <a:off x="2113600" y="2542851"/>
            <a:ext cx="1002049" cy="369332"/>
          </a:xfrm>
          <a:prstGeom prst="rect">
            <a:avLst/>
          </a:prstGeom>
          <a:noFill/>
        </p:spPr>
        <p:txBody>
          <a:bodyPr wrap="square" rtlCol="0">
            <a:spAutoFit/>
          </a:bodyPr>
          <a:lstStyle/>
          <a:p>
            <a:r>
              <a:rPr lang="ja-JP" altLang="en-US"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医療</a:t>
            </a:r>
          </a:p>
        </p:txBody>
      </p:sp>
      <p:sp>
        <p:nvSpPr>
          <p:cNvPr id="16" name="テキスト ボックス 15"/>
          <p:cNvSpPr txBox="1"/>
          <p:nvPr/>
        </p:nvSpPr>
        <p:spPr>
          <a:xfrm>
            <a:off x="1331748" y="5976936"/>
            <a:ext cx="3088599" cy="369332"/>
          </a:xfrm>
          <a:prstGeom prst="rect">
            <a:avLst/>
          </a:prstGeom>
          <a:noFill/>
        </p:spPr>
        <p:txBody>
          <a:bodyPr wrap="square" rtlCol="0">
            <a:spAutoFit/>
          </a:bodyPr>
          <a:lstStyle/>
          <a:p>
            <a:r>
              <a:rPr lang="ja-JP" altLang="en-US"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サービス担当者会議</a:t>
            </a:r>
          </a:p>
        </p:txBody>
      </p:sp>
    </p:spTree>
    <p:extLst>
      <p:ext uri="{BB962C8B-B14F-4D97-AF65-F5344CB8AC3E}">
        <p14:creationId xmlns:p14="http://schemas.microsoft.com/office/powerpoint/2010/main" val="9339760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1402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idx="1"/>
          </p:nvPr>
        </p:nvSpPr>
        <p:spPr>
          <a:xfrm>
            <a:off x="606267" y="1340768"/>
            <a:ext cx="10972800" cy="4525963"/>
          </a:xfrm>
        </p:spPr>
        <p:txBody>
          <a:bodyPr/>
          <a:lstStyle/>
          <a:p>
            <a:pPr eaLnBrk="1" hangingPunct="1">
              <a:lnSpc>
                <a:spcPct val="90000"/>
              </a:lnSpc>
            </a:pPr>
            <a:r>
              <a:rPr lang="ja-JP" altLang="en-US" sz="2800" dirty="0">
                <a:solidFill>
                  <a:srgbClr val="002060"/>
                </a:solidFill>
                <a:effectLst>
                  <a:outerShdw blurRad="38100" dist="38100" dir="2700000" algn="tl">
                    <a:srgbClr val="000000">
                      <a:alpha val="43137"/>
                    </a:srgbClr>
                  </a:outerShdw>
                </a:effectLst>
                <a:latin typeface="+mn-ea"/>
                <a:cs typeface="Meiryo UI" panose="020B0604030504040204" pitchFamily="50" charset="-128"/>
              </a:rPr>
              <a:t>支援を必要とする人々は、種々のハンディによる困難を抱えているが、</a:t>
            </a:r>
            <a:r>
              <a:rPr lang="ja-JP" altLang="en-US" sz="2800" u="sng" dirty="0">
                <a:solidFill>
                  <a:srgbClr val="002060"/>
                </a:solidFill>
                <a:effectLst>
                  <a:outerShdw blurRad="38100" dist="38100" dir="2700000" algn="tl">
                    <a:srgbClr val="000000">
                      <a:alpha val="43137"/>
                    </a:srgbClr>
                  </a:outerShdw>
                </a:effectLst>
                <a:latin typeface="+mn-ea"/>
                <a:cs typeface="Meiryo UI" panose="020B0604030504040204" pitchFamily="50" charset="-128"/>
              </a:rPr>
              <a:t>基本的には各種サービス等を主体的に利用し、自分の人生を切り開いていく人</a:t>
            </a:r>
          </a:p>
        </p:txBody>
      </p:sp>
      <p:sp>
        <p:nvSpPr>
          <p:cNvPr id="21507" name="下矢印 57"/>
          <p:cNvSpPr>
            <a:spLocks noChangeArrowheads="1"/>
          </p:cNvSpPr>
          <p:nvPr/>
        </p:nvSpPr>
        <p:spPr bwMode="auto">
          <a:xfrm>
            <a:off x="5192554" y="2348880"/>
            <a:ext cx="1800225" cy="576263"/>
          </a:xfrm>
          <a:prstGeom prst="downArrow">
            <a:avLst>
              <a:gd name="adj1" fmla="val 50000"/>
              <a:gd name="adj2" fmla="val 61847"/>
            </a:avLst>
          </a:prstGeom>
          <a:solidFill>
            <a:srgbClr val="92D050"/>
          </a:solidFill>
          <a:ln w="9525" algn="ctr">
            <a:solidFill>
              <a:schemeClr val="tx1"/>
            </a:solidFill>
            <a:round/>
            <a:headEnd/>
            <a:tailEnd/>
          </a:ln>
        </p:spPr>
        <p:txBody>
          <a:bodyPr wrap="none" lIns="91431" tIns="45715" rIns="91431" bIns="45715"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buFontTx/>
              <a:buNone/>
            </a:pPr>
            <a:endParaRPr lang="ja-JP" altLang="en-US" sz="1600">
              <a:solidFill>
                <a:srgbClr val="000000"/>
              </a:solidFill>
            </a:endParaRPr>
          </a:p>
        </p:txBody>
      </p:sp>
      <p:sp>
        <p:nvSpPr>
          <p:cNvPr id="59" name="Rectangle 4"/>
          <p:cNvSpPr txBox="1">
            <a:spLocks noChangeArrowheads="1"/>
          </p:cNvSpPr>
          <p:nvPr/>
        </p:nvSpPr>
        <p:spPr bwMode="auto">
          <a:xfrm>
            <a:off x="936224" y="3130433"/>
            <a:ext cx="10667643" cy="1070454"/>
          </a:xfrm>
          <a:prstGeom prst="rect">
            <a:avLst/>
          </a:prstGeom>
          <a:noFill/>
          <a:ln w="9525">
            <a:noFill/>
            <a:miter lim="800000"/>
            <a:headEnd/>
            <a:tailEnd/>
          </a:ln>
        </p:spPr>
        <p:txBody>
          <a:bodyPr lIns="91415" tIns="45707" rIns="91415" bIns="45707"/>
          <a:lstStyle/>
          <a:p>
            <a:pPr marL="342882" indent="-342882">
              <a:lnSpc>
                <a:spcPct val="90000"/>
              </a:lnSpc>
              <a:spcBef>
                <a:spcPct val="20000"/>
              </a:spcBef>
              <a:buFontTx/>
              <a:buChar char="•"/>
              <a:defRPr/>
            </a:pPr>
            <a:r>
              <a:rPr lang="ja-JP" altLang="en-US" sz="2800" kern="0" dirty="0">
                <a:solidFill>
                  <a:srgbClr val="002060"/>
                </a:solidFill>
                <a:effectLst>
                  <a:outerShdw blurRad="38100" dist="38100" dir="2700000" algn="tl">
                    <a:srgbClr val="000000">
                      <a:alpha val="43137"/>
                    </a:srgbClr>
                  </a:outerShdw>
                </a:effectLst>
                <a:latin typeface="+mn-ea"/>
                <a:ea typeface="+mn-ea"/>
                <a:cs typeface="Meiryo UI" panose="020B0604030504040204" pitchFamily="50" charset="-128"/>
              </a:rPr>
              <a:t>福祉サービスを提供する際においては、利用者がそれらを</a:t>
            </a:r>
            <a:r>
              <a:rPr lang="ja-JP" altLang="en-US" sz="2800" u="sng" kern="0" dirty="0">
                <a:solidFill>
                  <a:srgbClr val="002060"/>
                </a:solidFill>
                <a:effectLst>
                  <a:outerShdw blurRad="38100" dist="38100" dir="2700000" algn="tl">
                    <a:srgbClr val="000000">
                      <a:alpha val="43137"/>
                    </a:srgbClr>
                  </a:outerShdw>
                </a:effectLst>
                <a:latin typeface="+mn-ea"/>
                <a:ea typeface="+mn-ea"/>
                <a:cs typeface="Meiryo UI" panose="020B0604030504040204" pitchFamily="50" charset="-128"/>
              </a:rPr>
              <a:t>主体的に活用して、人生を歩めるよう支援していくことが重要</a:t>
            </a:r>
          </a:p>
        </p:txBody>
      </p:sp>
      <p:sp>
        <p:nvSpPr>
          <p:cNvPr id="60" name="テキスト ボックス 59"/>
          <p:cNvSpPr txBox="1"/>
          <p:nvPr/>
        </p:nvSpPr>
        <p:spPr>
          <a:xfrm>
            <a:off x="1559496" y="4782298"/>
            <a:ext cx="3313113" cy="947952"/>
          </a:xfrm>
          <a:prstGeom prst="rect">
            <a:avLst/>
          </a:prstGeom>
          <a:solidFill>
            <a:srgbClr val="FFFF66"/>
          </a:solidFill>
          <a:ln>
            <a:solidFill>
              <a:schemeClr val="tx1"/>
            </a:solidFill>
          </a:ln>
          <a:effectLst>
            <a:outerShdw blurRad="50800" dist="38100" dir="2700000" algn="tl" rotWithShape="0">
              <a:prstClr val="black">
                <a:alpha val="40000"/>
              </a:prstClr>
            </a:outerShdw>
          </a:effectLst>
        </p:spPr>
        <p:txBody>
          <a:bodyPr>
            <a:spAutoFit/>
          </a:bodyPr>
          <a:lstStyle/>
          <a:p>
            <a:pPr algn="ctr">
              <a:lnSpc>
                <a:spcPts val="3000"/>
              </a:lnSpc>
              <a:spcBef>
                <a:spcPct val="20000"/>
              </a:spcBef>
              <a:defRPr/>
            </a:pPr>
            <a:r>
              <a:rPr lang="ja-JP" altLang="en-US" sz="2800" dirty="0">
                <a:solidFill>
                  <a:schemeClr val="accent2">
                    <a:lumMod val="75000"/>
                  </a:schemeClr>
                </a:solidFill>
                <a:effectLst>
                  <a:outerShdw blurRad="38100" dist="38100" dir="2700000" algn="tl">
                    <a:srgbClr val="000000">
                      <a:alpha val="43137"/>
                    </a:srgbClr>
                  </a:outerShdw>
                </a:effectLst>
                <a:latin typeface="+mn-ea"/>
                <a:ea typeface="+mn-ea"/>
                <a:cs typeface="Meiryo UI" panose="020B0604030504040204" pitchFamily="50" charset="-128"/>
              </a:rPr>
              <a:t>人生の主人公は</a:t>
            </a:r>
            <a:endParaRPr lang="en-US" altLang="ja-JP" sz="2800" dirty="0">
              <a:solidFill>
                <a:schemeClr val="accent2">
                  <a:lumMod val="75000"/>
                </a:schemeClr>
              </a:solidFill>
              <a:effectLst>
                <a:outerShdw blurRad="38100" dist="38100" dir="2700000" algn="tl">
                  <a:srgbClr val="000000">
                    <a:alpha val="43137"/>
                  </a:srgbClr>
                </a:outerShdw>
              </a:effectLst>
              <a:latin typeface="+mn-ea"/>
              <a:ea typeface="+mn-ea"/>
              <a:cs typeface="Meiryo UI" panose="020B0604030504040204" pitchFamily="50" charset="-128"/>
            </a:endParaRPr>
          </a:p>
          <a:p>
            <a:pPr algn="ctr">
              <a:lnSpc>
                <a:spcPts val="3000"/>
              </a:lnSpc>
              <a:spcBef>
                <a:spcPct val="20000"/>
              </a:spcBef>
              <a:defRPr/>
            </a:pPr>
            <a:r>
              <a:rPr lang="ja-JP" altLang="en-US" sz="2800" dirty="0">
                <a:solidFill>
                  <a:schemeClr val="accent2">
                    <a:lumMod val="75000"/>
                  </a:schemeClr>
                </a:solidFill>
                <a:effectLst>
                  <a:outerShdw blurRad="38100" dist="38100" dir="2700000" algn="tl">
                    <a:srgbClr val="000000">
                      <a:alpha val="43137"/>
                    </a:srgbClr>
                  </a:outerShdw>
                </a:effectLst>
                <a:latin typeface="+mn-ea"/>
                <a:ea typeface="+mn-ea"/>
                <a:cs typeface="Meiryo UI" panose="020B0604030504040204" pitchFamily="50" charset="-128"/>
              </a:rPr>
              <a:t>利用者本人</a:t>
            </a:r>
          </a:p>
        </p:txBody>
      </p:sp>
      <p:sp>
        <p:nvSpPr>
          <p:cNvPr id="21511" name="AutoShape 2"/>
          <p:cNvSpPr>
            <a:spLocks noChangeArrowheads="1"/>
          </p:cNvSpPr>
          <p:nvPr/>
        </p:nvSpPr>
        <p:spPr bwMode="auto">
          <a:xfrm>
            <a:off x="1411921" y="330925"/>
            <a:ext cx="9361489" cy="719137"/>
          </a:xfrm>
          <a:prstGeom prst="roundRect">
            <a:avLst>
              <a:gd name="adj" fmla="val 26537"/>
            </a:avLst>
          </a:prstGeom>
          <a:noFill/>
          <a:ln w="38100" cmpd="thickThin">
            <a:noFill/>
            <a:round/>
            <a:headEnd/>
            <a:tailEnd/>
          </a:ln>
          <a:effectLst/>
        </p:spPr>
        <p:txBody>
          <a:bodyPr lIns="91391" tIns="45696" rIns="91391" bIns="45696"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ja-JP" altLang="en-US" sz="4400" b="1" dirty="0">
                <a:solidFill>
                  <a:srgbClr val="002060"/>
                </a:solidFill>
                <a:latin typeface="+mj-ea"/>
                <a:ea typeface="+mj-ea"/>
                <a:cs typeface="Meiryo UI" panose="020B0604030504040204" pitchFamily="50" charset="-128"/>
              </a:rPr>
              <a:t>１．利用者主体ということ</a:t>
            </a:r>
          </a:p>
        </p:txBody>
      </p:sp>
      <p:pic>
        <p:nvPicPr>
          <p:cNvPr id="8" name="Picture 5" descr="person_0182"/>
          <p:cNvPicPr>
            <a:picLocks noChangeAspect="1" noChangeArrowheads="1"/>
          </p:cNvPicPr>
          <p:nvPr/>
        </p:nvPicPr>
        <p:blipFill>
          <a:blip r:embed="rId3" cstate="print"/>
          <a:srcRect/>
          <a:stretch>
            <a:fillRect/>
          </a:stretch>
        </p:blipFill>
        <p:spPr bwMode="auto">
          <a:xfrm>
            <a:off x="6092666" y="4183615"/>
            <a:ext cx="1986201" cy="2145319"/>
          </a:xfrm>
          <a:prstGeom prst="rect">
            <a:avLst/>
          </a:prstGeom>
          <a:noFill/>
          <a:ln w="9525">
            <a:noFill/>
            <a:miter lim="800000"/>
            <a:headEnd/>
            <a:tailEnd/>
          </a:ln>
        </p:spPr>
      </p:pic>
    </p:spTree>
    <p:extLst>
      <p:ext uri="{BB962C8B-B14F-4D97-AF65-F5344CB8AC3E}">
        <p14:creationId xmlns:p14="http://schemas.microsoft.com/office/powerpoint/2010/main" val="129508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idx="1"/>
          </p:nvPr>
        </p:nvSpPr>
        <p:spPr>
          <a:xfrm>
            <a:off x="695400" y="1496905"/>
            <a:ext cx="10972800" cy="1035835"/>
          </a:xfrm>
        </p:spPr>
        <p:txBody>
          <a:bodyPr/>
          <a:lstStyle/>
          <a:p>
            <a:pPr lvl="0" eaLnBrk="1" hangingPunct="1">
              <a:lnSpc>
                <a:spcPct val="90000"/>
              </a:lnSpc>
              <a:defRPr/>
            </a:pPr>
            <a:r>
              <a:rPr lang="ja-JP" altLang="en-US" sz="3200" dirty="0">
                <a:solidFill>
                  <a:schemeClr val="accent2">
                    <a:lumMod val="75000"/>
                  </a:schemeClr>
                </a:solidFill>
                <a:effectLst>
                  <a:outerShdw blurRad="38100" dist="38100" dir="2700000" algn="tl">
                    <a:srgbClr val="000000">
                      <a:alpha val="43137"/>
                    </a:srgbClr>
                  </a:outerShdw>
                </a:effectLst>
                <a:latin typeface="+mn-ea"/>
                <a:cs typeface="Meiryo UI" panose="020B0604030504040204" pitchFamily="50" charset="-128"/>
              </a:rPr>
              <a:t>福祉サービスを提供する際においては、利用者がそれらを</a:t>
            </a:r>
            <a:r>
              <a:rPr lang="ja-JP" altLang="en-US" sz="3200" u="sng" dirty="0">
                <a:solidFill>
                  <a:schemeClr val="accent2">
                    <a:lumMod val="75000"/>
                  </a:schemeClr>
                </a:solidFill>
                <a:effectLst>
                  <a:outerShdw blurRad="38100" dist="38100" dir="2700000" algn="tl">
                    <a:srgbClr val="000000">
                      <a:alpha val="43137"/>
                    </a:srgbClr>
                  </a:outerShdw>
                </a:effectLst>
                <a:latin typeface="+mn-ea"/>
                <a:cs typeface="Meiryo UI" panose="020B0604030504040204" pitchFamily="50" charset="-128"/>
              </a:rPr>
              <a:t>主体的に活用して、人生を歩めるよう支援していくことが重要。</a:t>
            </a:r>
          </a:p>
          <a:p>
            <a:pPr marL="0" indent="0" eaLnBrk="1" hangingPunct="1">
              <a:lnSpc>
                <a:spcPct val="90000"/>
              </a:lnSpc>
              <a:buNone/>
            </a:pPr>
            <a:endParaRPr lang="ja-JP" altLang="en-US" u="sng" dirty="0"/>
          </a:p>
        </p:txBody>
      </p:sp>
      <p:sp>
        <p:nvSpPr>
          <p:cNvPr id="21507" name="下矢印 57"/>
          <p:cNvSpPr>
            <a:spLocks noChangeArrowheads="1"/>
          </p:cNvSpPr>
          <p:nvPr/>
        </p:nvSpPr>
        <p:spPr bwMode="auto">
          <a:xfrm>
            <a:off x="5281687" y="2753482"/>
            <a:ext cx="1800225" cy="576263"/>
          </a:xfrm>
          <a:prstGeom prst="downArrow">
            <a:avLst>
              <a:gd name="adj1" fmla="val 50000"/>
              <a:gd name="adj2" fmla="val 61847"/>
            </a:avLst>
          </a:prstGeom>
          <a:solidFill>
            <a:srgbClr val="99FF66"/>
          </a:solidFill>
          <a:ln w="9525" algn="ctr">
            <a:solidFill>
              <a:schemeClr val="tx1"/>
            </a:solidFill>
            <a:round/>
            <a:headEnd/>
            <a:tailEnd/>
          </a:ln>
          <a:effectLst>
            <a:outerShdw blurRad="50800" dist="38100" dir="2700000" algn="tl" rotWithShape="0">
              <a:prstClr val="black">
                <a:alpha val="40000"/>
              </a:prstClr>
            </a:outerShdw>
          </a:effectLst>
        </p:spPr>
        <p:txBody>
          <a:bodyPr wrap="none" lIns="91431" tIns="45715" rIns="91431" bIns="45715"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buFontTx/>
              <a:buNone/>
            </a:pPr>
            <a:endParaRPr lang="ja-JP" altLang="en-US" sz="1600">
              <a:solidFill>
                <a:srgbClr val="000000"/>
              </a:solidFill>
            </a:endParaRPr>
          </a:p>
        </p:txBody>
      </p:sp>
      <p:sp>
        <p:nvSpPr>
          <p:cNvPr id="59" name="Rectangle 4"/>
          <p:cNvSpPr txBox="1">
            <a:spLocks noChangeArrowheads="1"/>
          </p:cNvSpPr>
          <p:nvPr/>
        </p:nvSpPr>
        <p:spPr bwMode="auto">
          <a:xfrm>
            <a:off x="1487488" y="3618163"/>
            <a:ext cx="8280920" cy="1656184"/>
          </a:xfrm>
          <a:prstGeom prst="rect">
            <a:avLst/>
          </a:prstGeom>
          <a:noFill/>
          <a:ln w="9525">
            <a:noFill/>
            <a:miter lim="800000"/>
            <a:headEnd/>
            <a:tailEnd/>
          </a:ln>
        </p:spPr>
        <p:txBody>
          <a:bodyPr lIns="91415" tIns="45707" rIns="91415" bIns="45707"/>
          <a:lstStyle/>
          <a:p>
            <a:pPr algn="just">
              <a:lnSpc>
                <a:spcPct val="90000"/>
              </a:lnSpc>
              <a:spcBef>
                <a:spcPct val="20000"/>
              </a:spcBef>
              <a:defRPr/>
            </a:pPr>
            <a:r>
              <a:rPr lang="ja-JP" altLang="en-US" sz="2800" u="sng" kern="0" dirty="0">
                <a:solidFill>
                  <a:schemeClr val="accent2">
                    <a:lumMod val="75000"/>
                  </a:schemeClr>
                </a:solidFill>
                <a:effectLst>
                  <a:outerShdw blurRad="38100" dist="38100" dir="2700000" algn="tl">
                    <a:srgbClr val="000000">
                      <a:alpha val="43137"/>
                    </a:srgbClr>
                  </a:outerShdw>
                </a:effectLst>
                <a:latin typeface="+mn-ea"/>
                <a:ea typeface="+mn-ea"/>
                <a:cs typeface="Meiryo UI" panose="020B0604030504040204" pitchFamily="50" charset="-128"/>
              </a:rPr>
              <a:t>○福祉サービスの利用においても、自分の人生は自分で決めていくこと。</a:t>
            </a:r>
            <a:endParaRPr lang="en-US" altLang="ja-JP" sz="2800" u="sng" kern="0" dirty="0">
              <a:solidFill>
                <a:schemeClr val="accent2">
                  <a:lumMod val="75000"/>
                </a:schemeClr>
              </a:solidFill>
              <a:effectLst>
                <a:outerShdw blurRad="38100" dist="38100" dir="2700000" algn="tl">
                  <a:srgbClr val="000000">
                    <a:alpha val="43137"/>
                  </a:srgbClr>
                </a:outerShdw>
              </a:effectLst>
              <a:latin typeface="+mn-ea"/>
              <a:ea typeface="+mn-ea"/>
              <a:cs typeface="Meiryo UI" panose="020B0604030504040204" pitchFamily="50" charset="-128"/>
            </a:endParaRPr>
          </a:p>
          <a:p>
            <a:pPr algn="just">
              <a:lnSpc>
                <a:spcPct val="90000"/>
              </a:lnSpc>
              <a:spcBef>
                <a:spcPct val="20000"/>
              </a:spcBef>
              <a:defRPr/>
            </a:pPr>
            <a:r>
              <a:rPr lang="ja-JP" altLang="en-US" sz="2800" u="sng" kern="0" dirty="0">
                <a:solidFill>
                  <a:schemeClr val="accent2">
                    <a:lumMod val="75000"/>
                  </a:schemeClr>
                </a:solidFill>
                <a:effectLst>
                  <a:outerShdw blurRad="38100" dist="38100" dir="2700000" algn="tl">
                    <a:srgbClr val="000000">
                      <a:alpha val="43137"/>
                    </a:srgbClr>
                  </a:outerShdw>
                </a:effectLst>
                <a:latin typeface="+mn-ea"/>
                <a:ea typeface="+mn-ea"/>
                <a:cs typeface="Meiryo UI" panose="020B0604030504040204" pitchFamily="50" charset="-128"/>
              </a:rPr>
              <a:t>○すなわち、その人の自立あるいは自律を尊重していくことが重要。</a:t>
            </a:r>
          </a:p>
        </p:txBody>
      </p:sp>
      <p:sp>
        <p:nvSpPr>
          <p:cNvPr id="60" name="テキスト ボックス 59"/>
          <p:cNvSpPr txBox="1"/>
          <p:nvPr/>
        </p:nvSpPr>
        <p:spPr>
          <a:xfrm>
            <a:off x="4309591" y="5508657"/>
            <a:ext cx="3744416" cy="1040285"/>
          </a:xfrm>
          <a:prstGeom prst="rect">
            <a:avLst/>
          </a:prstGeom>
          <a:solidFill>
            <a:srgbClr val="FFFF66"/>
          </a:solidFill>
          <a:ln>
            <a:solidFill>
              <a:schemeClr val="tx1"/>
            </a:solidFill>
          </a:ln>
          <a:effectLst>
            <a:outerShdw blurRad="50800" dist="38100" dir="2700000" algn="tl" rotWithShape="0">
              <a:prstClr val="black">
                <a:alpha val="40000"/>
              </a:prstClr>
            </a:outerShdw>
          </a:effectLst>
        </p:spPr>
        <p:txBody>
          <a:bodyPr wrap="square">
            <a:spAutoFit/>
          </a:bodyPr>
          <a:lstStyle/>
          <a:p>
            <a:pPr algn="ctr">
              <a:spcBef>
                <a:spcPct val="20000"/>
              </a:spcBef>
              <a:defRPr/>
            </a:pPr>
            <a:r>
              <a:rPr lang="ja-JP" altLang="en-US" sz="2800" dirty="0">
                <a:ln w="0"/>
                <a:solidFill>
                  <a:srgbClr val="002060"/>
                </a:solidFill>
                <a:effectLst>
                  <a:outerShdw blurRad="38100" dist="19050" dir="2700000" algn="tl" rotWithShape="0">
                    <a:schemeClr val="dk1">
                      <a:alpha val="40000"/>
                    </a:schemeClr>
                  </a:outerShdw>
                </a:effectLst>
                <a:latin typeface="+mn-ea"/>
                <a:ea typeface="+mn-ea"/>
                <a:cs typeface="Meiryo UI" panose="020B0604030504040204" pitchFamily="50" charset="-128"/>
              </a:rPr>
              <a:t>自己決定の尊重・</a:t>
            </a:r>
            <a:endParaRPr lang="en-US" altLang="ja-JP" sz="2800" dirty="0">
              <a:ln w="0"/>
              <a:solidFill>
                <a:srgbClr val="002060"/>
              </a:solidFill>
              <a:effectLst>
                <a:outerShdw blurRad="38100" dist="19050" dir="2700000" algn="tl" rotWithShape="0">
                  <a:schemeClr val="dk1">
                    <a:alpha val="40000"/>
                  </a:schemeClr>
                </a:outerShdw>
              </a:effectLst>
              <a:latin typeface="+mn-ea"/>
              <a:ea typeface="+mn-ea"/>
              <a:cs typeface="Meiryo UI" panose="020B0604030504040204" pitchFamily="50" charset="-128"/>
            </a:endParaRPr>
          </a:p>
          <a:p>
            <a:pPr algn="ctr">
              <a:spcBef>
                <a:spcPct val="20000"/>
              </a:spcBef>
              <a:defRPr/>
            </a:pPr>
            <a:r>
              <a:rPr lang="ja-JP" altLang="en-US" sz="2800" dirty="0">
                <a:ln w="0"/>
                <a:solidFill>
                  <a:srgbClr val="002060"/>
                </a:solidFill>
                <a:effectLst>
                  <a:outerShdw blurRad="38100" dist="19050" dir="2700000" algn="tl" rotWithShape="0">
                    <a:schemeClr val="dk1">
                      <a:alpha val="40000"/>
                    </a:schemeClr>
                  </a:outerShdw>
                </a:effectLst>
                <a:latin typeface="+mn-ea"/>
                <a:ea typeface="+mn-ea"/>
                <a:cs typeface="Meiryo UI" panose="020B0604030504040204" pitchFamily="50" charset="-128"/>
              </a:rPr>
              <a:t>意思決定の支援</a:t>
            </a:r>
            <a:endParaRPr lang="en-US" altLang="ja-JP" sz="2800" dirty="0">
              <a:ln w="0"/>
              <a:solidFill>
                <a:srgbClr val="002060"/>
              </a:solidFill>
              <a:effectLst>
                <a:outerShdw blurRad="38100" dist="19050" dir="2700000" algn="tl" rotWithShape="0">
                  <a:schemeClr val="dk1">
                    <a:alpha val="40000"/>
                  </a:schemeClr>
                </a:outerShdw>
              </a:effectLst>
              <a:latin typeface="+mn-ea"/>
              <a:ea typeface="+mn-ea"/>
              <a:cs typeface="Meiryo UI" panose="020B0604030504040204" pitchFamily="50" charset="-128"/>
            </a:endParaRPr>
          </a:p>
        </p:txBody>
      </p:sp>
      <p:sp>
        <p:nvSpPr>
          <p:cNvPr id="21511" name="AutoShape 2"/>
          <p:cNvSpPr>
            <a:spLocks noChangeArrowheads="1"/>
          </p:cNvSpPr>
          <p:nvPr/>
        </p:nvSpPr>
        <p:spPr bwMode="auto">
          <a:xfrm>
            <a:off x="1377539" y="388144"/>
            <a:ext cx="9361489" cy="719137"/>
          </a:xfrm>
          <a:prstGeom prst="roundRect">
            <a:avLst>
              <a:gd name="adj" fmla="val 26537"/>
            </a:avLst>
          </a:prstGeom>
          <a:noFill/>
          <a:ln w="38100" cmpd="thickThin">
            <a:noFill/>
            <a:round/>
            <a:headEnd/>
            <a:tailEnd/>
          </a:ln>
          <a:effectLst/>
        </p:spPr>
        <p:txBody>
          <a:bodyPr lIns="91391" tIns="45696" rIns="91391" bIns="45696"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ja-JP" altLang="en-US" sz="4400" b="1" dirty="0">
                <a:solidFill>
                  <a:schemeClr val="accent2">
                    <a:lumMod val="75000"/>
                  </a:schemeClr>
                </a:solidFill>
                <a:latin typeface="+mj-ea"/>
                <a:ea typeface="+mj-ea"/>
                <a:cs typeface="Meiryo UI" panose="020B0604030504040204" pitchFamily="50" charset="-128"/>
              </a:rPr>
              <a:t>２．利用者の自立（自律）ということ</a:t>
            </a:r>
          </a:p>
        </p:txBody>
      </p:sp>
      <p:pic>
        <p:nvPicPr>
          <p:cNvPr id="8" name="Picture 5" descr="person_0182"/>
          <p:cNvPicPr>
            <a:picLocks noChangeAspect="1" noChangeArrowheads="1"/>
          </p:cNvPicPr>
          <p:nvPr/>
        </p:nvPicPr>
        <p:blipFill>
          <a:blip r:embed="rId3" cstate="print"/>
          <a:srcRect/>
          <a:stretch>
            <a:fillRect/>
          </a:stretch>
        </p:blipFill>
        <p:spPr bwMode="auto">
          <a:xfrm>
            <a:off x="9840416" y="4311519"/>
            <a:ext cx="2071475" cy="2237423"/>
          </a:xfrm>
          <a:prstGeom prst="rect">
            <a:avLst/>
          </a:prstGeom>
          <a:noFill/>
          <a:ln w="9525">
            <a:noFill/>
            <a:miter lim="800000"/>
            <a:headEnd/>
            <a:tailEnd/>
          </a:ln>
        </p:spPr>
      </p:pic>
    </p:spTree>
    <p:extLst>
      <p:ext uri="{BB962C8B-B14F-4D97-AF65-F5344CB8AC3E}">
        <p14:creationId xmlns:p14="http://schemas.microsoft.com/office/powerpoint/2010/main" val="1625424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3392" y="340750"/>
            <a:ext cx="10972800" cy="928010"/>
          </a:xfrm>
        </p:spPr>
        <p:txBody>
          <a:bodyPr/>
          <a:lstStyle/>
          <a:p>
            <a:r>
              <a:rPr lang="ja-JP" altLang="en-US" sz="4400" b="1" dirty="0">
                <a:solidFill>
                  <a:schemeClr val="accent2">
                    <a:lumMod val="75000"/>
                  </a:schemeClr>
                </a:solidFill>
                <a:latin typeface="+mj-ea"/>
                <a:cs typeface="Meiryo UI" panose="020B0604030504040204" pitchFamily="50" charset="-128"/>
              </a:rPr>
              <a:t>自立生活運動</a:t>
            </a:r>
            <a:r>
              <a:rPr lang="en-US" altLang="ja-JP" sz="4400" b="1" dirty="0">
                <a:solidFill>
                  <a:schemeClr val="accent2">
                    <a:lumMod val="75000"/>
                  </a:schemeClr>
                </a:solidFill>
                <a:latin typeface="+mj-ea"/>
                <a:cs typeface="Meiryo UI" panose="020B0604030504040204" pitchFamily="50" charset="-128"/>
              </a:rPr>
              <a:t>(I.L)</a:t>
            </a:r>
            <a:r>
              <a:rPr lang="ja-JP" altLang="en-US" sz="4400" b="1" dirty="0">
                <a:solidFill>
                  <a:schemeClr val="accent2">
                    <a:lumMod val="75000"/>
                  </a:schemeClr>
                </a:solidFill>
                <a:latin typeface="+mj-ea"/>
                <a:cs typeface="Meiryo UI" panose="020B0604030504040204" pitchFamily="50" charset="-128"/>
              </a:rPr>
              <a:t>の自立理念</a:t>
            </a:r>
          </a:p>
        </p:txBody>
      </p:sp>
      <p:sp>
        <p:nvSpPr>
          <p:cNvPr id="4" name="テキスト ボックス 3"/>
          <p:cNvSpPr txBox="1"/>
          <p:nvPr/>
        </p:nvSpPr>
        <p:spPr>
          <a:xfrm>
            <a:off x="1775520" y="2060848"/>
            <a:ext cx="9073008" cy="1815882"/>
          </a:xfrm>
          <a:prstGeom prst="rect">
            <a:avLst/>
          </a:prstGeom>
          <a:noFill/>
        </p:spPr>
        <p:txBody>
          <a:bodyPr wrap="square" rtlCol="0">
            <a:spAutoFit/>
          </a:bodyPr>
          <a:lstStyle/>
          <a:p>
            <a:r>
              <a:rPr lang="ja-JP" altLang="en-US" sz="2800" dirty="0">
                <a:solidFill>
                  <a:schemeClr val="accent2">
                    <a:lumMod val="75000"/>
                  </a:schemeClr>
                </a:solidFill>
                <a:effectLst>
                  <a:outerShdw blurRad="38100" dist="38100" dir="2700000" algn="tl">
                    <a:srgbClr val="000000">
                      <a:alpha val="43137"/>
                    </a:srgbClr>
                  </a:outerShdw>
                </a:effectLst>
                <a:latin typeface="+mn-ea"/>
                <a:ea typeface="+mn-ea"/>
                <a:cs typeface="Meiryo UI" panose="020B0604030504040204" pitchFamily="50" charset="-128"/>
              </a:rPr>
              <a:t>朝起きて、着替えをして食事が終わるのに２時間かかってしまい、出かけることができない人より、</a:t>
            </a:r>
            <a:r>
              <a:rPr lang="en-US" altLang="ja-JP" sz="2800" dirty="0">
                <a:solidFill>
                  <a:schemeClr val="accent2">
                    <a:lumMod val="75000"/>
                  </a:schemeClr>
                </a:solidFill>
                <a:effectLst>
                  <a:outerShdw blurRad="38100" dist="38100" dir="2700000" algn="tl">
                    <a:srgbClr val="000000">
                      <a:alpha val="43137"/>
                    </a:srgbClr>
                  </a:outerShdw>
                </a:effectLst>
                <a:latin typeface="+mn-ea"/>
                <a:ea typeface="+mn-ea"/>
                <a:cs typeface="Meiryo UI" panose="020B0604030504040204" pitchFamily="50" charset="-128"/>
              </a:rPr>
              <a:t>15</a:t>
            </a:r>
            <a:r>
              <a:rPr lang="ja-JP" altLang="en-US" sz="2800" dirty="0">
                <a:solidFill>
                  <a:schemeClr val="accent2">
                    <a:lumMod val="75000"/>
                  </a:schemeClr>
                </a:solidFill>
                <a:effectLst>
                  <a:outerShdw blurRad="38100" dist="38100" dir="2700000" algn="tl">
                    <a:srgbClr val="000000">
                      <a:alpha val="43137"/>
                    </a:srgbClr>
                  </a:outerShdw>
                </a:effectLst>
                <a:latin typeface="+mn-ea"/>
                <a:ea typeface="+mn-ea"/>
                <a:cs typeface="Meiryo UI" panose="020B0604030504040204" pitchFamily="50" charset="-128"/>
              </a:rPr>
              <a:t>分で着替えさせてもらい、食事を介助してもらって、仕事に行く人の方が自立している。</a:t>
            </a:r>
          </a:p>
        </p:txBody>
      </p:sp>
      <p:sp>
        <p:nvSpPr>
          <p:cNvPr id="5" name="テキスト ボックス 4"/>
          <p:cNvSpPr txBox="1"/>
          <p:nvPr/>
        </p:nvSpPr>
        <p:spPr>
          <a:xfrm>
            <a:off x="3791744" y="4509120"/>
            <a:ext cx="5544611" cy="954107"/>
          </a:xfrm>
          <a:prstGeom prst="rect">
            <a:avLst/>
          </a:prstGeom>
          <a:noFill/>
        </p:spPr>
        <p:txBody>
          <a:bodyPr wrap="square" rtlCol="0">
            <a:spAutoFit/>
          </a:bodyPr>
          <a:lstStyle/>
          <a:p>
            <a:r>
              <a:rPr lang="ja-JP" altLang="en-US" sz="2800" dirty="0">
                <a:solidFill>
                  <a:schemeClr val="accent2">
                    <a:lumMod val="75000"/>
                  </a:schemeClr>
                </a:solidFill>
                <a:effectLst>
                  <a:outerShdw blurRad="38100" dist="38100" dir="2700000" algn="tl">
                    <a:srgbClr val="000000">
                      <a:alpha val="43137"/>
                    </a:srgbClr>
                  </a:outerShdw>
                </a:effectLst>
                <a:latin typeface="+mn-ea"/>
                <a:ea typeface="+mn-ea"/>
                <a:cs typeface="Meiryo UI" panose="020B0604030504040204" pitchFamily="50" charset="-128"/>
              </a:rPr>
              <a:t>自立＝一人ですること</a:t>
            </a:r>
          </a:p>
          <a:p>
            <a:r>
              <a:rPr lang="ja-JP" altLang="en-US" sz="2800" dirty="0">
                <a:solidFill>
                  <a:schemeClr val="accent2">
                    <a:lumMod val="75000"/>
                  </a:schemeClr>
                </a:solidFill>
                <a:effectLst>
                  <a:outerShdw blurRad="38100" dist="38100" dir="2700000" algn="tl">
                    <a:srgbClr val="000000">
                      <a:alpha val="43137"/>
                    </a:srgbClr>
                  </a:outerShdw>
                </a:effectLst>
                <a:latin typeface="+mn-ea"/>
                <a:ea typeface="+mn-ea"/>
                <a:cs typeface="Meiryo UI" panose="020B0604030504040204" pitchFamily="50" charset="-128"/>
              </a:rPr>
              <a:t>自立＝依存しても自分らしく生きる</a:t>
            </a:r>
          </a:p>
        </p:txBody>
      </p:sp>
    </p:spTree>
    <p:extLst>
      <p:ext uri="{BB962C8B-B14F-4D97-AF65-F5344CB8AC3E}">
        <p14:creationId xmlns:p14="http://schemas.microsoft.com/office/powerpoint/2010/main" val="368762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idx="4294967295"/>
          </p:nvPr>
        </p:nvSpPr>
        <p:spPr>
          <a:xfrm>
            <a:off x="1981200" y="274639"/>
            <a:ext cx="8229600" cy="854075"/>
          </a:xfrm>
        </p:spPr>
        <p:txBody>
          <a:bodyPr/>
          <a:lstStyle/>
          <a:p>
            <a:pPr eaLnBrk="1" hangingPunct="1"/>
            <a:r>
              <a:rPr lang="ja-JP" altLang="en-US"/>
              <a:t>障害者の自立とは</a:t>
            </a:r>
          </a:p>
        </p:txBody>
      </p:sp>
      <p:sp>
        <p:nvSpPr>
          <p:cNvPr id="122883" name="Rectangle 3"/>
          <p:cNvSpPr>
            <a:spLocks noGrp="1" noChangeArrowheads="1"/>
          </p:cNvSpPr>
          <p:nvPr>
            <p:ph type="body" sz="half" idx="4294967295"/>
          </p:nvPr>
        </p:nvSpPr>
        <p:spPr>
          <a:xfrm>
            <a:off x="983432" y="1223966"/>
            <a:ext cx="10801199" cy="5429250"/>
          </a:xfrm>
        </p:spPr>
        <p:txBody>
          <a:bodyPr/>
          <a:lstStyle/>
          <a:p>
            <a:pPr eaLnBrk="1" hangingPunct="1">
              <a:lnSpc>
                <a:spcPct val="80000"/>
              </a:lnSpc>
              <a:buFontTx/>
              <a:buNone/>
            </a:pPr>
            <a:r>
              <a:rPr lang="en-US" altLang="ja-JP" sz="1800" dirty="0"/>
              <a:t/>
            </a:r>
            <a:br>
              <a:rPr lang="en-US" altLang="ja-JP" sz="1800" dirty="0"/>
            </a:br>
            <a:r>
              <a:rPr lang="en-US" altLang="ja-JP" sz="2800" dirty="0"/>
              <a:t>■</a:t>
            </a:r>
            <a:r>
              <a:rPr lang="ja-JP" altLang="en-US" sz="2800" dirty="0"/>
              <a:t>「自立（生活）とは、そこに住むか、いかに住むか、どうやって自分の生活をまかなうか、を選択する自由をいう。それは自分が選んだ地域で生活することであり、ルームメートを持つか一人暮らしをするか自分で決めることであり、自分の生活</a:t>
            </a:r>
            <a:r>
              <a:rPr lang="en-US" altLang="ja-JP" sz="2800" dirty="0"/>
              <a:t>……</a:t>
            </a:r>
            <a:r>
              <a:rPr lang="ja-JP" altLang="en-US" sz="2800" dirty="0"/>
              <a:t>（日々の暮らし、食べ物、娯楽、趣味、悪事、善行、友人等々）</a:t>
            </a:r>
            <a:r>
              <a:rPr lang="en-US" altLang="ja-JP" sz="2800" dirty="0"/>
              <a:t>……</a:t>
            </a:r>
            <a:r>
              <a:rPr lang="ja-JP" altLang="en-US" sz="2800" dirty="0" err="1"/>
              <a:t>、</a:t>
            </a:r>
            <a:r>
              <a:rPr lang="ja-JP" altLang="en-US" sz="2800" dirty="0"/>
              <a:t>すべてを自分の決断と責任でやっていくことであり、危険を冒したり、誤ちを犯す自由であり、自立した生活をすることによって、自立生活を学ぶ自由でもある。」</a:t>
            </a:r>
          </a:p>
          <a:p>
            <a:pPr eaLnBrk="1" hangingPunct="1">
              <a:lnSpc>
                <a:spcPct val="80000"/>
              </a:lnSpc>
            </a:pPr>
            <a:endParaRPr lang="en-US" altLang="ja-JP" sz="1800" dirty="0"/>
          </a:p>
          <a:p>
            <a:pPr eaLnBrk="1" hangingPunct="1">
              <a:lnSpc>
                <a:spcPct val="80000"/>
              </a:lnSpc>
            </a:pPr>
            <a:endParaRPr lang="en-US" altLang="ja-JP" sz="1800" dirty="0"/>
          </a:p>
          <a:p>
            <a:pPr eaLnBrk="1" hangingPunct="1">
              <a:lnSpc>
                <a:spcPct val="80000"/>
              </a:lnSpc>
            </a:pPr>
            <a:endParaRPr lang="en-US" altLang="ja-JP" sz="1800" dirty="0"/>
          </a:p>
          <a:p>
            <a:pPr eaLnBrk="1" hangingPunct="1">
              <a:lnSpc>
                <a:spcPct val="80000"/>
              </a:lnSpc>
            </a:pPr>
            <a:r>
              <a:rPr lang="ja-JP" altLang="en-US" sz="1800" dirty="0"/>
              <a:t>■以上「リハビリテーションギャゼット」からの引用</a:t>
            </a:r>
          </a:p>
          <a:p>
            <a:pPr eaLnBrk="1" hangingPunct="1">
              <a:lnSpc>
                <a:spcPct val="80000"/>
              </a:lnSpc>
              <a:buFontTx/>
              <a:buNone/>
            </a:pPr>
            <a:r>
              <a:rPr lang="ja-JP" altLang="en-US" sz="1800" dirty="0"/>
              <a:t>　　←全国自立生活支援センターＨ．Ｐより</a:t>
            </a:r>
          </a:p>
        </p:txBody>
      </p:sp>
      <p:graphicFrame>
        <p:nvGraphicFramePr>
          <p:cNvPr id="12302" name="Group 14"/>
          <p:cNvGraphicFramePr>
            <a:graphicFrameLocks noGrp="1"/>
          </p:cNvGraphicFramePr>
          <p:nvPr>
            <p:ph sz="half" idx="4294967295"/>
          </p:nvPr>
        </p:nvGraphicFramePr>
        <p:xfrm>
          <a:off x="7381876" y="4929188"/>
          <a:ext cx="2962275" cy="1447800"/>
        </p:xfrm>
        <a:graphic>
          <a:graphicData uri="http://schemas.openxmlformats.org/drawingml/2006/table">
            <a:tbl>
              <a:tblPr/>
              <a:tblGrid>
                <a:gridCol w="2962275">
                  <a:extLst>
                    <a:ext uri="{9D8B030D-6E8A-4147-A177-3AD203B41FA5}">
                      <a16:colId xmlns:a16="http://schemas.microsoft.com/office/drawing/2014/main" val="20000"/>
                    </a:ext>
                  </a:extLst>
                </a:gridCol>
              </a:tblGrid>
              <a:tr h="42672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b="1" i="0" u="none" strike="noStrike" cap="none" normalizeH="0" baseline="0" dirty="0">
                          <a:ln>
                            <a:noFill/>
                          </a:ln>
                          <a:solidFill>
                            <a:srgbClr val="000000"/>
                          </a:solidFill>
                          <a:effectLst/>
                          <a:latin typeface="Times New Roman" pitchFamily="18" charset="0"/>
                          <a:ea typeface="HG丸ｺﾞｼｯｸM-PRO" pitchFamily="50" charset="-128"/>
                        </a:rPr>
                        <a:t>Gazette </a:t>
                      </a:r>
                      <a:r>
                        <a:rPr kumimoji="1" lang="en-US" altLang="ja-JP" sz="1100" b="1" i="0" u="none" strike="noStrike" cap="none" normalizeH="0" baseline="0" dirty="0" err="1">
                          <a:ln>
                            <a:noFill/>
                          </a:ln>
                          <a:solidFill>
                            <a:srgbClr val="000000"/>
                          </a:solidFill>
                          <a:effectLst/>
                          <a:latin typeface="Times New Roman" pitchFamily="18" charset="0"/>
                          <a:ea typeface="HG丸ｺﾞｼｯｸM-PRO" pitchFamily="50" charset="-128"/>
                        </a:rPr>
                        <a:t>Internarional</a:t>
                      </a:r>
                      <a:r>
                        <a:rPr kumimoji="1" lang="en-US" altLang="ja-JP" sz="1100" b="1" i="0" u="none" strike="noStrike" cap="none" normalizeH="0" baseline="0" dirty="0">
                          <a:ln>
                            <a:noFill/>
                          </a:ln>
                          <a:solidFill>
                            <a:srgbClr val="000000"/>
                          </a:solidFill>
                          <a:effectLst/>
                          <a:latin typeface="Times New Roman" pitchFamily="18" charset="0"/>
                          <a:ea typeface="HG丸ｺﾞｼｯｸM-PRO" pitchFamily="50" charset="-128"/>
                        </a:rPr>
                        <a:t> Networking Institute(GINI)</a:t>
                      </a:r>
                      <a:endParaRPr kumimoji="1" lang="en-US" altLang="ja-JP" sz="1800" b="0" i="0" u="none" strike="noStrike" cap="none" normalizeH="0" baseline="0" dirty="0">
                        <a:ln>
                          <a:noFill/>
                        </a:ln>
                        <a:solidFill>
                          <a:schemeClr val="tx1"/>
                        </a:solidFill>
                        <a:effectLst/>
                        <a:latin typeface="Arial" charset="0"/>
                        <a:ea typeface="HG丸ｺﾞｼｯｸM-PRO" pitchFamily="50" charset="-128"/>
                      </a:endParaRPr>
                    </a:p>
                  </a:txBody>
                  <a:tcPr anchor="ctr" horzOverflow="overflow">
                    <a:lnL>
                      <a:noFill/>
                    </a:lnL>
                    <a:lnR>
                      <a:noFill/>
                    </a:lnR>
                    <a:lnT>
                      <a:noFill/>
                    </a:lnT>
                    <a:lnB>
                      <a:noFill/>
                    </a:lnB>
                    <a:lnTlToBr>
                      <a:noFill/>
                    </a:lnTlToBr>
                    <a:lnBlToTr>
                      <a:noFill/>
                    </a:lnBlToTr>
                    <a:solidFill>
                      <a:srgbClr val="FFCCFF"/>
                    </a:solidFill>
                  </a:tcPr>
                </a:tc>
                <a:extLst>
                  <a:ext uri="{0D108BD9-81ED-4DB2-BD59-A6C34878D82A}">
                    <a16:rowId xmlns:a16="http://schemas.microsoft.com/office/drawing/2014/main" val="10000"/>
                  </a:ext>
                </a:extLst>
              </a:tr>
              <a:tr h="42672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a:ln>
                            <a:noFill/>
                          </a:ln>
                          <a:solidFill>
                            <a:srgbClr val="000000"/>
                          </a:solidFill>
                          <a:effectLst/>
                          <a:latin typeface="Times New Roman" pitchFamily="18" charset="0"/>
                          <a:ea typeface="HG丸ｺﾞｼｯｸM-PRO" pitchFamily="50" charset="-128"/>
                        </a:rPr>
                        <a:t>4207 Lindell Boulevard,#110</a:t>
                      </a:r>
                      <a:br>
                        <a:rPr kumimoji="1" lang="en-US" altLang="ja-JP" sz="1100" b="0" i="0" u="none" strike="noStrike" cap="none" normalizeH="0" baseline="0">
                          <a:ln>
                            <a:noFill/>
                          </a:ln>
                          <a:solidFill>
                            <a:srgbClr val="000000"/>
                          </a:solidFill>
                          <a:effectLst/>
                          <a:latin typeface="Times New Roman" pitchFamily="18" charset="0"/>
                          <a:ea typeface="HG丸ｺﾞｼｯｸM-PRO" pitchFamily="50" charset="-128"/>
                        </a:rPr>
                      </a:br>
                      <a:r>
                        <a:rPr kumimoji="1" lang="en-US" altLang="ja-JP" sz="1100" b="0" i="0" u="none" strike="noStrike" cap="none" normalizeH="0" baseline="0">
                          <a:ln>
                            <a:noFill/>
                          </a:ln>
                          <a:solidFill>
                            <a:srgbClr val="000000"/>
                          </a:solidFill>
                          <a:effectLst/>
                          <a:latin typeface="Times New Roman" pitchFamily="18" charset="0"/>
                          <a:ea typeface="HG丸ｺﾞｼｯｸM-PRO" pitchFamily="50" charset="-128"/>
                        </a:rPr>
                        <a:t>Saint Louis,Missouri 63108-2915 USA</a:t>
                      </a:r>
                      <a:endParaRPr kumimoji="1" lang="en-US" altLang="ja-JP" sz="1800" b="0" i="0" u="none" strike="noStrike" cap="none" normalizeH="0" baseline="0">
                        <a:ln>
                          <a:noFill/>
                        </a:ln>
                        <a:solidFill>
                          <a:schemeClr val="tx1"/>
                        </a:solidFill>
                        <a:effectLst/>
                        <a:latin typeface="Arial" charset="0"/>
                        <a:ea typeface="HG丸ｺﾞｼｯｸM-PRO" pitchFamily="50" charset="-128"/>
                      </a:endParaRPr>
                    </a:p>
                  </a:txBody>
                  <a:tcPr anchor="ctr" horzOverflow="overflow">
                    <a:lnL>
                      <a:noFill/>
                    </a:lnL>
                    <a:lnR>
                      <a:noFill/>
                    </a:lnR>
                    <a:lnT>
                      <a:noFill/>
                    </a:lnT>
                    <a:lnB>
                      <a:noFill/>
                    </a:lnB>
                    <a:lnTlToBr>
                      <a:noFill/>
                    </a:lnTlToBr>
                    <a:lnBlToTr>
                      <a:noFill/>
                    </a:lnBlToTr>
                    <a:solidFill>
                      <a:srgbClr val="FFCCFF"/>
                    </a:solidFill>
                  </a:tcPr>
                </a:tc>
                <a:extLst>
                  <a:ext uri="{0D108BD9-81ED-4DB2-BD59-A6C34878D82A}">
                    <a16:rowId xmlns:a16="http://schemas.microsoft.com/office/drawing/2014/main" val="10001"/>
                  </a:ext>
                </a:extLst>
              </a:tr>
              <a:tr h="5943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a:ln>
                            <a:noFill/>
                          </a:ln>
                          <a:solidFill>
                            <a:srgbClr val="000000"/>
                          </a:solidFill>
                          <a:effectLst/>
                          <a:latin typeface="Times New Roman" pitchFamily="18" charset="0"/>
                          <a:ea typeface="HG丸ｺﾞｼｯｸM-PRO" pitchFamily="50" charset="-128"/>
                        </a:rPr>
                        <a:t>TEL:314-534-0475</a:t>
                      </a:r>
                      <a:br>
                        <a:rPr kumimoji="1" lang="en-US" altLang="ja-JP" sz="1100" b="0" i="0" u="none" strike="noStrike" cap="none" normalizeH="0" baseline="0" dirty="0">
                          <a:ln>
                            <a:noFill/>
                          </a:ln>
                          <a:solidFill>
                            <a:srgbClr val="000000"/>
                          </a:solidFill>
                          <a:effectLst/>
                          <a:latin typeface="Times New Roman" pitchFamily="18" charset="0"/>
                          <a:ea typeface="HG丸ｺﾞｼｯｸM-PRO" pitchFamily="50" charset="-128"/>
                        </a:rPr>
                      </a:br>
                      <a:r>
                        <a:rPr kumimoji="1" lang="en-US" altLang="ja-JP" sz="1100" b="0" i="0" u="none" strike="noStrike" cap="none" normalizeH="0" baseline="0" dirty="0">
                          <a:ln>
                            <a:noFill/>
                          </a:ln>
                          <a:solidFill>
                            <a:srgbClr val="000000"/>
                          </a:solidFill>
                          <a:effectLst/>
                          <a:latin typeface="Times New Roman" pitchFamily="18" charset="0"/>
                          <a:ea typeface="HG丸ｺﾞｼｯｸM-PRO" pitchFamily="50" charset="-128"/>
                        </a:rPr>
                        <a:t>FAX:314-534-5070</a:t>
                      </a:r>
                      <a:br>
                        <a:rPr kumimoji="1" lang="en-US" altLang="ja-JP" sz="1100" b="0" i="0" u="none" strike="noStrike" cap="none" normalizeH="0" baseline="0" dirty="0">
                          <a:ln>
                            <a:noFill/>
                          </a:ln>
                          <a:solidFill>
                            <a:srgbClr val="000000"/>
                          </a:solidFill>
                          <a:effectLst/>
                          <a:latin typeface="Times New Roman" pitchFamily="18" charset="0"/>
                          <a:ea typeface="HG丸ｺﾞｼｯｸM-PRO" pitchFamily="50" charset="-128"/>
                        </a:rPr>
                      </a:br>
                      <a:r>
                        <a:rPr kumimoji="1" lang="en-US" altLang="ja-JP" sz="1100" b="0" i="0" u="none" strike="noStrike" cap="none" normalizeH="0" baseline="0" dirty="0">
                          <a:ln>
                            <a:noFill/>
                          </a:ln>
                          <a:solidFill>
                            <a:srgbClr val="000000"/>
                          </a:solidFill>
                          <a:effectLst/>
                          <a:latin typeface="Times New Roman" pitchFamily="18" charset="0"/>
                          <a:ea typeface="HG丸ｺﾞｼｯｸM-PRO" pitchFamily="50" charset="-128"/>
                        </a:rPr>
                        <a:t>E-</a:t>
                      </a:r>
                      <a:r>
                        <a:rPr kumimoji="1" lang="en-US" altLang="ja-JP" sz="1100" b="0" i="0" u="none" strike="noStrike" cap="none" normalizeH="0" baseline="0" dirty="0" err="1">
                          <a:ln>
                            <a:noFill/>
                          </a:ln>
                          <a:solidFill>
                            <a:srgbClr val="000000"/>
                          </a:solidFill>
                          <a:effectLst/>
                          <a:latin typeface="Times New Roman" pitchFamily="18" charset="0"/>
                          <a:ea typeface="HG丸ｺﾞｼｯｸM-PRO" pitchFamily="50" charset="-128"/>
                        </a:rPr>
                        <a:t>mail:</a:t>
                      </a:r>
                      <a:r>
                        <a:rPr kumimoji="1" lang="en-US" altLang="ja-JP" sz="1100" b="0" i="0" u="none" strike="noStrike" cap="none" normalizeH="0" baseline="0" dirty="0" err="1">
                          <a:ln>
                            <a:noFill/>
                          </a:ln>
                          <a:solidFill>
                            <a:schemeClr val="tx1"/>
                          </a:solidFill>
                          <a:effectLst/>
                          <a:latin typeface="Times New Roman" pitchFamily="18" charset="0"/>
                          <a:ea typeface="HG丸ｺﾞｼｯｸM-PRO" pitchFamily="50" charset="-128"/>
                          <a:hlinkClick r:id=""/>
                        </a:rPr>
                        <a:t>http</a:t>
                      </a:r>
                      <a:r>
                        <a:rPr kumimoji="1" lang="en-US" altLang="ja-JP" sz="1100" b="0" i="0" u="none" strike="noStrike" cap="none" normalizeH="0" baseline="0" dirty="0">
                          <a:ln>
                            <a:noFill/>
                          </a:ln>
                          <a:solidFill>
                            <a:schemeClr val="tx1"/>
                          </a:solidFill>
                          <a:effectLst/>
                          <a:latin typeface="Times New Roman" pitchFamily="18" charset="0"/>
                          <a:ea typeface="HG丸ｺﾞｼｯｸM-PRO" pitchFamily="50" charset="-128"/>
                          <a:hlinkClick r:id=""/>
                        </a:rPr>
                        <a:t>//www.post-polio.org</a:t>
                      </a:r>
                      <a:endParaRPr kumimoji="1" lang="en-US" altLang="ja-JP" sz="1800" b="0" i="0" u="none" strike="noStrike" cap="none" normalizeH="0" baseline="0" dirty="0">
                        <a:ln>
                          <a:noFill/>
                        </a:ln>
                        <a:solidFill>
                          <a:schemeClr val="tx1"/>
                        </a:solidFill>
                        <a:effectLst/>
                        <a:latin typeface="Arial" charset="0"/>
                        <a:ea typeface="HG丸ｺﾞｼｯｸM-PRO" pitchFamily="50" charset="-128"/>
                      </a:endParaRPr>
                    </a:p>
                  </a:txBody>
                  <a:tcPr anchor="ctr" horzOverflow="overflow">
                    <a:lnL>
                      <a:noFill/>
                    </a:lnL>
                    <a:lnR>
                      <a:noFill/>
                    </a:lnR>
                    <a:lnT>
                      <a:noFill/>
                    </a:lnT>
                    <a:lnB>
                      <a:noFill/>
                    </a:lnB>
                    <a:lnTlToBr>
                      <a:noFill/>
                    </a:lnTlToBr>
                    <a:lnBlToTr>
                      <a:noFill/>
                    </a:lnBlToTr>
                    <a:solidFill>
                      <a:srgbClr val="FFCCFF"/>
                    </a:solidFill>
                  </a:tcPr>
                </a:tc>
                <a:extLst>
                  <a:ext uri="{0D108BD9-81ED-4DB2-BD59-A6C34878D82A}">
                    <a16:rowId xmlns:a16="http://schemas.microsoft.com/office/drawing/2014/main" val="10002"/>
                  </a:ext>
                </a:extLst>
              </a:tr>
            </a:tbl>
          </a:graphicData>
        </a:graphic>
      </p:graphicFrame>
      <p:sp>
        <p:nvSpPr>
          <p:cNvPr id="5" name="スライド番号プレースホルダ 4"/>
          <p:cNvSpPr>
            <a:spLocks noGrp="1"/>
          </p:cNvSpPr>
          <p:nvPr>
            <p:ph type="sldNum" sz="quarter" idx="12"/>
          </p:nvPr>
        </p:nvSpPr>
        <p:spPr/>
        <p:txBody>
          <a:bodyPr/>
          <a:lstStyle>
            <a:lvl1pPr eaLnBrk="0" hangingPunct="0">
              <a:defRPr kumimoji="1" sz="2800">
                <a:solidFill>
                  <a:schemeClr val="tx1"/>
                </a:solidFill>
                <a:latin typeface="Arial" panose="020B0604020202020204" pitchFamily="34" charset="0"/>
                <a:ea typeface="HG丸ｺﾞｼｯｸM-PRO" panose="020F0600000000000000" pitchFamily="50" charset="-128"/>
              </a:defRPr>
            </a:lvl1pPr>
            <a:lvl2pPr marL="742950" indent="-285750" eaLnBrk="0" hangingPunct="0">
              <a:defRPr kumimoji="1" sz="2800">
                <a:solidFill>
                  <a:schemeClr val="tx1"/>
                </a:solidFill>
                <a:latin typeface="Arial" panose="020B0604020202020204" pitchFamily="34" charset="0"/>
                <a:ea typeface="HG丸ｺﾞｼｯｸM-PRO" panose="020F0600000000000000" pitchFamily="50" charset="-128"/>
              </a:defRPr>
            </a:lvl2pPr>
            <a:lvl3pPr marL="1143000" indent="-228600" eaLnBrk="0" hangingPunct="0">
              <a:defRPr kumimoji="1" sz="2800">
                <a:solidFill>
                  <a:schemeClr val="tx1"/>
                </a:solidFill>
                <a:latin typeface="Arial" panose="020B0604020202020204" pitchFamily="34" charset="0"/>
                <a:ea typeface="HG丸ｺﾞｼｯｸM-PRO" panose="020F0600000000000000" pitchFamily="50" charset="-128"/>
              </a:defRPr>
            </a:lvl3pPr>
            <a:lvl4pPr marL="1600200" indent="-228600" eaLnBrk="0" hangingPunct="0">
              <a:defRPr kumimoji="1" sz="2800">
                <a:solidFill>
                  <a:schemeClr val="tx1"/>
                </a:solidFill>
                <a:latin typeface="Arial" panose="020B0604020202020204" pitchFamily="34" charset="0"/>
                <a:ea typeface="HG丸ｺﾞｼｯｸM-PRO" panose="020F0600000000000000" pitchFamily="50" charset="-128"/>
              </a:defRPr>
            </a:lvl4pPr>
            <a:lvl5pPr marL="2057400" indent="-228600" eaLnBrk="0" hangingPunct="0">
              <a:defRPr kumimoji="1" sz="28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ea typeface="HG丸ｺﾞｼｯｸM-PRO" panose="020F0600000000000000" pitchFamily="50" charset="-128"/>
              </a:defRPr>
            </a:lvl9pPr>
          </a:lstStyle>
          <a:p>
            <a:pPr eaLnBrk="1" hangingPunct="1"/>
            <a:fld id="{52ABB6D7-636E-4C23-86D6-298C6A58F8CB}" type="slidenum">
              <a:rPr lang="ja-JP" altLang="en-US" sz="1200">
                <a:solidFill>
                  <a:srgbClr val="898989"/>
                </a:solidFill>
              </a:rPr>
              <a:pPr eaLnBrk="1" hangingPunct="1"/>
              <a:t>8</a:t>
            </a:fld>
            <a:endParaRPr lang="ja-JP" altLang="en-US" sz="1200">
              <a:solidFill>
                <a:srgbClr val="898989"/>
              </a:solidFill>
            </a:endParaRPr>
          </a:p>
        </p:txBody>
      </p:sp>
    </p:spTree>
    <p:extLst>
      <p:ext uri="{BB962C8B-B14F-4D97-AF65-F5344CB8AC3E}">
        <p14:creationId xmlns:p14="http://schemas.microsoft.com/office/powerpoint/2010/main" val="2603087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idx="1"/>
          </p:nvPr>
        </p:nvSpPr>
        <p:spPr>
          <a:xfrm>
            <a:off x="623390" y="1812941"/>
            <a:ext cx="11103017" cy="1075021"/>
          </a:xfrm>
        </p:spPr>
        <p:txBody>
          <a:bodyPr/>
          <a:lstStyle/>
          <a:p>
            <a:pPr lvl="0" eaLnBrk="1" hangingPunct="1">
              <a:lnSpc>
                <a:spcPct val="90000"/>
              </a:lnSpc>
              <a:buFont typeface="Wingdings" panose="05000000000000000000" pitchFamily="2" charset="2"/>
              <a:buChar char="l"/>
              <a:defRPr/>
            </a:pPr>
            <a:r>
              <a:rPr lang="ja-JP" altLang="en-US" sz="2800" dirty="0">
                <a:solidFill>
                  <a:schemeClr val="accent2">
                    <a:lumMod val="75000"/>
                  </a:schemeClr>
                </a:solidFill>
                <a:effectLst>
                  <a:outerShdw blurRad="38100" dist="38100" dir="2700000" algn="tl">
                    <a:srgbClr val="000000">
                      <a:alpha val="43137"/>
                    </a:srgbClr>
                  </a:outerShdw>
                </a:effectLst>
                <a:latin typeface="+mn-ea"/>
                <a:cs typeface="Meiryo UI" panose="020B0604030504040204" pitchFamily="50" charset="-128"/>
              </a:rPr>
              <a:t>それまでの人的・社会的環境によって、</a:t>
            </a:r>
            <a:r>
              <a:rPr lang="ja-JP" altLang="en-US" sz="2800" u="sng" dirty="0">
                <a:solidFill>
                  <a:schemeClr val="accent2">
                    <a:lumMod val="75000"/>
                  </a:schemeClr>
                </a:solidFill>
                <a:effectLst>
                  <a:outerShdw blurRad="38100" dist="38100" dir="2700000" algn="tl">
                    <a:srgbClr val="000000">
                      <a:alpha val="43137"/>
                    </a:srgbClr>
                  </a:outerShdw>
                </a:effectLst>
                <a:latin typeface="+mn-ea"/>
                <a:cs typeface="Meiryo UI" panose="020B0604030504040204" pitchFamily="50" charset="-128"/>
              </a:rPr>
              <a:t>主体的に自らの力を発揮することが困難な状態、すなわちパワレス（力を失った）な状況がある。</a:t>
            </a:r>
            <a:endParaRPr lang="ja-JP" altLang="en-US" u="sng"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1507" name="下矢印 57"/>
          <p:cNvSpPr>
            <a:spLocks noChangeArrowheads="1"/>
          </p:cNvSpPr>
          <p:nvPr/>
        </p:nvSpPr>
        <p:spPr bwMode="auto">
          <a:xfrm>
            <a:off x="5274787" y="2887962"/>
            <a:ext cx="1800225" cy="576263"/>
          </a:xfrm>
          <a:prstGeom prst="downArrow">
            <a:avLst>
              <a:gd name="adj1" fmla="val 50000"/>
              <a:gd name="adj2" fmla="val 61847"/>
            </a:avLst>
          </a:prstGeom>
          <a:solidFill>
            <a:srgbClr val="92D050"/>
          </a:solidFill>
          <a:ln>
            <a:headEnd/>
            <a:tailEnd/>
          </a:ln>
        </p:spPr>
        <p:style>
          <a:lnRef idx="0">
            <a:schemeClr val="accent1"/>
          </a:lnRef>
          <a:fillRef idx="3">
            <a:schemeClr val="accent1"/>
          </a:fillRef>
          <a:effectRef idx="3">
            <a:schemeClr val="accent1"/>
          </a:effectRef>
          <a:fontRef idx="minor">
            <a:schemeClr val="lt1"/>
          </a:fontRef>
        </p:style>
        <p:txBody>
          <a:bodyPr wrap="none" lIns="91431" tIns="45715" rIns="91431" bIns="45715"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buFontTx/>
              <a:buNone/>
            </a:pPr>
            <a:endParaRPr lang="ja-JP" altLang="en-US" sz="1600">
              <a:solidFill>
                <a:srgbClr val="000000"/>
              </a:solidFill>
            </a:endParaRPr>
          </a:p>
        </p:txBody>
      </p:sp>
      <p:sp>
        <p:nvSpPr>
          <p:cNvPr id="59" name="Rectangle 4"/>
          <p:cNvSpPr txBox="1">
            <a:spLocks noChangeArrowheads="1"/>
          </p:cNvSpPr>
          <p:nvPr/>
        </p:nvSpPr>
        <p:spPr bwMode="auto">
          <a:xfrm>
            <a:off x="1134340" y="3891200"/>
            <a:ext cx="10081120" cy="2108997"/>
          </a:xfrm>
          <a:prstGeom prst="rect">
            <a:avLst/>
          </a:prstGeom>
          <a:noFill/>
          <a:ln w="9525">
            <a:noFill/>
            <a:miter lim="800000"/>
            <a:headEnd/>
            <a:tailEnd/>
          </a:ln>
        </p:spPr>
        <p:txBody>
          <a:bodyPr lIns="91415" tIns="45707" rIns="91415" bIns="45707"/>
          <a:lstStyle/>
          <a:p>
            <a:pPr marL="514326" indent="-514326">
              <a:lnSpc>
                <a:spcPct val="90000"/>
              </a:lnSpc>
              <a:spcBef>
                <a:spcPct val="20000"/>
              </a:spcBef>
              <a:buFont typeface="Wingdings" panose="05000000000000000000" pitchFamily="2" charset="2"/>
              <a:buChar char="l"/>
              <a:defRPr/>
            </a:pPr>
            <a:r>
              <a:rPr lang="ja-JP" altLang="en-US" sz="2800" kern="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それぞれの強み（ストレングス：</a:t>
            </a:r>
            <a:r>
              <a:rPr lang="en-US" altLang="ja-JP" sz="2800" kern="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strength)</a:t>
            </a:r>
            <a:r>
              <a:rPr lang="ja-JP" altLang="en-US" sz="2800" kern="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に働きかけて、</a:t>
            </a:r>
            <a:endParaRPr lang="en-US" altLang="ja-JP" sz="2800" kern="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ct val="90000"/>
              </a:lnSpc>
              <a:spcBef>
                <a:spcPct val="20000"/>
              </a:spcBef>
              <a:defRPr/>
            </a:pPr>
            <a:r>
              <a:rPr lang="ja-JP" altLang="en-US" sz="28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本来持っている能力を十分に発揮できるような支援に心がける。</a:t>
            </a:r>
            <a:endParaRPr lang="en-US" altLang="ja-JP" sz="28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457178" indent="-457178">
              <a:lnSpc>
                <a:spcPct val="90000"/>
              </a:lnSpc>
              <a:spcBef>
                <a:spcPct val="20000"/>
              </a:spcBef>
              <a:buFont typeface="Wingdings" panose="05000000000000000000" pitchFamily="2" charset="2"/>
              <a:buChar char="l"/>
              <a:defRPr/>
            </a:pPr>
            <a:r>
              <a:rPr lang="ja-JP" altLang="en-US" sz="2800" kern="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取り巻く環境の改善を行ったり、エンパワメントしていく過程で</a:t>
            </a:r>
            <a:endParaRPr lang="en-US" altLang="ja-JP" sz="2800" kern="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ct val="90000"/>
              </a:lnSpc>
              <a:spcBef>
                <a:spcPct val="20000"/>
              </a:spcBef>
              <a:defRPr/>
            </a:pPr>
            <a:r>
              <a:rPr lang="ja-JP" altLang="en-US" sz="2800" kern="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環境の改善につながったりしていきます。</a:t>
            </a:r>
            <a:endParaRPr lang="en-US" altLang="ja-JP" sz="2800" kern="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1511" name="AutoShape 2"/>
          <p:cNvSpPr>
            <a:spLocks noChangeArrowheads="1"/>
          </p:cNvSpPr>
          <p:nvPr/>
        </p:nvSpPr>
        <p:spPr bwMode="auto">
          <a:xfrm>
            <a:off x="1343030" y="476725"/>
            <a:ext cx="9361489" cy="719137"/>
          </a:xfrm>
          <a:prstGeom prst="roundRect">
            <a:avLst>
              <a:gd name="adj" fmla="val 26537"/>
            </a:avLst>
          </a:prstGeom>
          <a:noFill/>
          <a:ln w="38100" cmpd="thickThin">
            <a:noFill/>
            <a:round/>
            <a:headEnd/>
            <a:tailEnd/>
          </a:ln>
          <a:effectLst/>
        </p:spPr>
        <p:txBody>
          <a:bodyPr lIns="91391" tIns="45696" rIns="91391" bIns="45696"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ja-JP" altLang="en-US" sz="4400" dirty="0">
                <a:solidFill>
                  <a:schemeClr val="accent2">
                    <a:lumMod val="75000"/>
                  </a:schemeClr>
                </a:solidFill>
                <a:effectLst>
                  <a:outerShdw blurRad="38100" dist="38100" dir="2700000" algn="tl">
                    <a:srgbClr val="000000">
                      <a:alpha val="43137"/>
                    </a:srgbClr>
                  </a:outerShdw>
                </a:effectLst>
                <a:latin typeface="+mj-ea"/>
                <a:ea typeface="+mj-ea"/>
                <a:cs typeface="Meiryo UI" panose="020B0604030504040204" pitchFamily="50" charset="-128"/>
              </a:rPr>
              <a:t>３．エンパワメントということ</a:t>
            </a:r>
          </a:p>
        </p:txBody>
      </p:sp>
      <p:pic>
        <p:nvPicPr>
          <p:cNvPr id="8" name="Picture 5" descr="person_0182"/>
          <p:cNvPicPr>
            <a:picLocks noChangeAspect="1" noChangeArrowheads="1"/>
          </p:cNvPicPr>
          <p:nvPr/>
        </p:nvPicPr>
        <p:blipFill>
          <a:blip r:embed="rId3" cstate="print"/>
          <a:srcRect/>
          <a:stretch>
            <a:fillRect/>
          </a:stretch>
        </p:blipFill>
        <p:spPr bwMode="auto">
          <a:xfrm>
            <a:off x="10200456" y="4296638"/>
            <a:ext cx="1774807" cy="1916988"/>
          </a:xfrm>
          <a:prstGeom prst="rect">
            <a:avLst/>
          </a:prstGeom>
          <a:noFill/>
          <a:ln w="9525">
            <a:noFill/>
            <a:miter lim="800000"/>
            <a:headEnd/>
            <a:tailEnd/>
          </a:ln>
        </p:spPr>
      </p:pic>
    </p:spTree>
    <p:extLst>
      <p:ext uri="{BB962C8B-B14F-4D97-AF65-F5344CB8AC3E}">
        <p14:creationId xmlns:p14="http://schemas.microsoft.com/office/powerpoint/2010/main" val="2985104949"/>
      </p:ext>
    </p:extLst>
  </p:cSld>
  <p:clrMapOvr>
    <a:masterClrMapping/>
  </p:clrMapOvr>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9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19786</TotalTime>
  <Words>957</Words>
  <Application>Microsoft Office PowerPoint</Application>
  <PresentationFormat>ワイド画面</PresentationFormat>
  <Paragraphs>158</Paragraphs>
  <Slides>22</Slides>
  <Notes>20</Notes>
  <HiddenSlides>0</HiddenSlides>
  <MMClips>0</MMClips>
  <ScaleCrop>false</ScaleCrop>
  <HeadingPairs>
    <vt:vector size="6" baseType="variant">
      <vt:variant>
        <vt:lpstr>使用されているフォント</vt:lpstr>
      </vt:variant>
      <vt:variant>
        <vt:i4>11</vt:i4>
      </vt:variant>
      <vt:variant>
        <vt:lpstr>テーマ</vt:lpstr>
      </vt:variant>
      <vt:variant>
        <vt:i4>6</vt:i4>
      </vt:variant>
      <vt:variant>
        <vt:lpstr>スライド タイトル</vt:lpstr>
      </vt:variant>
      <vt:variant>
        <vt:i4>22</vt:i4>
      </vt:variant>
    </vt:vector>
  </HeadingPairs>
  <TitlesOfParts>
    <vt:vector size="39" baseType="lpstr">
      <vt:lpstr>HGP創英角ｺﾞｼｯｸUB</vt:lpstr>
      <vt:lpstr>HG丸ｺﾞｼｯｸM-PRO</vt:lpstr>
      <vt:lpstr>HG創英角ｺﾞｼｯｸUB</vt:lpstr>
      <vt:lpstr>Meiryo UI</vt:lpstr>
      <vt:lpstr>ＭＳ Ｐゴシック</vt:lpstr>
      <vt:lpstr>ＭＳ Ｐ明朝</vt:lpstr>
      <vt:lpstr>ＭＳ ゴシック</vt:lpstr>
      <vt:lpstr>Arial</vt:lpstr>
      <vt:lpstr>Calibri</vt:lpstr>
      <vt:lpstr>Times New Roman</vt:lpstr>
      <vt:lpstr>Wingdings</vt:lpstr>
      <vt:lpstr>デザインの設定</vt:lpstr>
      <vt:lpstr>1_デザインの設定</vt:lpstr>
      <vt:lpstr>2_デザインの設定</vt:lpstr>
      <vt:lpstr>3_デザインの設定</vt:lpstr>
      <vt:lpstr>2_Office テーマ</vt:lpstr>
      <vt:lpstr>9_標準デザイン</vt:lpstr>
      <vt:lpstr>PowerPoint プレゼンテーション</vt:lpstr>
      <vt:lpstr>この講義のねらい</vt:lpstr>
      <vt:lpstr>PowerPoint プレゼンテーション</vt:lpstr>
      <vt:lpstr>障害者総合支援法のサービス提供 （地域生活モデル・本人中心の支援）</vt:lpstr>
      <vt:lpstr>PowerPoint プレゼンテーション</vt:lpstr>
      <vt:lpstr>PowerPoint プレゼンテーション</vt:lpstr>
      <vt:lpstr>自立生活運動(I.L)の自立理念</vt:lpstr>
      <vt:lpstr>障害者の自立とは</vt:lpstr>
      <vt:lpstr>PowerPoint プレゼンテーション</vt:lpstr>
      <vt:lpstr>PowerPoint プレゼンテーション</vt:lpstr>
      <vt:lpstr>PowerPoint プレゼンテーション</vt:lpstr>
      <vt:lpstr>PowerPoint プレゼンテーション</vt:lpstr>
      <vt:lpstr>合理的配慮と考えられる例 （厚生労働省・福祉事業者向けガイドライン）  </vt:lpstr>
      <vt:lpstr>PowerPoint プレゼンテーション</vt:lpstr>
      <vt:lpstr>チームアプローチということ （事業所内で支援会議）</vt:lpstr>
      <vt:lpstr>チームアプローチということ （地域のサービス担当者会議で）</vt:lpstr>
      <vt:lpstr>サービス管理責任者の立位置</vt:lpstr>
      <vt:lpstr>PowerPoint プレゼンテーション</vt:lpstr>
      <vt:lpstr>個別支援計画は連携ツール</vt:lpstr>
      <vt:lpstr>９．専門性を高めるということ</vt:lpstr>
      <vt:lpstr>１０．個別支援計画の作成と実施に 基本的な考え方の要素が常に含まれていること</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障害者自立支援法等の一部を改正する法律案の概要</dc:title>
  <dc:creator>鈴木 智敦(suzuki-tomoatsu)</dc:creator>
  <cp:lastModifiedBy>大平 眞太郎(oohira-shintarou)</cp:lastModifiedBy>
  <cp:revision>1459</cp:revision>
  <cp:lastPrinted>2015-09-01T10:01:22Z</cp:lastPrinted>
  <dcterms:created xsi:type="dcterms:W3CDTF">2009-02-17T02:03:39Z</dcterms:created>
  <dcterms:modified xsi:type="dcterms:W3CDTF">2018-08-29T03:55:16Z</dcterms:modified>
</cp:coreProperties>
</file>