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4990" r:id="rId2"/>
    <p:sldMasterId id="2147485004" r:id="rId3"/>
    <p:sldMasterId id="2147485019" r:id="rId4"/>
  </p:sldMasterIdLst>
  <p:notesMasterIdLst>
    <p:notesMasterId r:id="rId16"/>
  </p:notesMasterIdLst>
  <p:handoutMasterIdLst>
    <p:handoutMasterId r:id="rId17"/>
  </p:handoutMasterIdLst>
  <p:sldIdLst>
    <p:sldId id="658" r:id="rId5"/>
    <p:sldId id="659" r:id="rId6"/>
    <p:sldId id="1139" r:id="rId7"/>
    <p:sldId id="1141" r:id="rId8"/>
    <p:sldId id="1837" r:id="rId9"/>
    <p:sldId id="1838" r:id="rId10"/>
    <p:sldId id="636" r:id="rId11"/>
    <p:sldId id="1140" r:id="rId12"/>
    <p:sldId id="343" r:id="rId13"/>
    <p:sldId id="1138" r:id="rId14"/>
    <p:sldId id="1078" r:id="rId15"/>
  </p:sldIdLst>
  <p:sldSz cx="9144000" cy="6858000" type="screen4x3"/>
  <p:notesSz cx="6799263" cy="9929813"/>
  <p:defaultTextStyle>
    <a:defPPr>
      <a:defRPr lang="ja-JP"/>
    </a:defPPr>
    <a:lvl1pPr algn="l" rtl="0" fontAlgn="base">
      <a:spcBef>
        <a:spcPct val="0"/>
      </a:spcBef>
      <a:spcAft>
        <a:spcPct val="0"/>
      </a:spcAft>
      <a:defRPr kumimoji="1" sz="2800" kern="1200">
        <a:solidFill>
          <a:schemeClr val="tx2"/>
        </a:solidFill>
        <a:latin typeface="Arial" charset="0"/>
        <a:ea typeface="ＭＳ Ｐゴシック" pitchFamily="50" charset="-128"/>
        <a:cs typeface="+mn-cs"/>
      </a:defRPr>
    </a:lvl1pPr>
    <a:lvl2pPr marL="457200" algn="l" rtl="0" fontAlgn="base">
      <a:spcBef>
        <a:spcPct val="0"/>
      </a:spcBef>
      <a:spcAft>
        <a:spcPct val="0"/>
      </a:spcAft>
      <a:defRPr kumimoji="1" sz="2800" kern="1200">
        <a:solidFill>
          <a:schemeClr val="tx2"/>
        </a:solidFill>
        <a:latin typeface="Arial" charset="0"/>
        <a:ea typeface="ＭＳ Ｐゴシック" pitchFamily="50" charset="-128"/>
        <a:cs typeface="+mn-cs"/>
      </a:defRPr>
    </a:lvl2pPr>
    <a:lvl3pPr marL="914400" algn="l" rtl="0" fontAlgn="base">
      <a:spcBef>
        <a:spcPct val="0"/>
      </a:spcBef>
      <a:spcAft>
        <a:spcPct val="0"/>
      </a:spcAft>
      <a:defRPr kumimoji="1" sz="2800" kern="1200">
        <a:solidFill>
          <a:schemeClr val="tx2"/>
        </a:solidFill>
        <a:latin typeface="Arial" charset="0"/>
        <a:ea typeface="ＭＳ Ｐゴシック" pitchFamily="50" charset="-128"/>
        <a:cs typeface="+mn-cs"/>
      </a:defRPr>
    </a:lvl3pPr>
    <a:lvl4pPr marL="1371600" algn="l" rtl="0" fontAlgn="base">
      <a:spcBef>
        <a:spcPct val="0"/>
      </a:spcBef>
      <a:spcAft>
        <a:spcPct val="0"/>
      </a:spcAft>
      <a:defRPr kumimoji="1" sz="2800" kern="1200">
        <a:solidFill>
          <a:schemeClr val="tx2"/>
        </a:solidFill>
        <a:latin typeface="Arial" charset="0"/>
        <a:ea typeface="ＭＳ Ｐゴシック" pitchFamily="50" charset="-128"/>
        <a:cs typeface="+mn-cs"/>
      </a:defRPr>
    </a:lvl4pPr>
    <a:lvl5pPr marL="1828800" algn="l" rtl="0" fontAlgn="base">
      <a:spcBef>
        <a:spcPct val="0"/>
      </a:spcBef>
      <a:spcAft>
        <a:spcPct val="0"/>
      </a:spcAft>
      <a:defRPr kumimoji="1" sz="2800" kern="1200">
        <a:solidFill>
          <a:schemeClr val="tx2"/>
        </a:solidFill>
        <a:latin typeface="Arial" charset="0"/>
        <a:ea typeface="ＭＳ Ｐゴシック" pitchFamily="50" charset="-128"/>
        <a:cs typeface="+mn-cs"/>
      </a:defRPr>
    </a:lvl5pPr>
    <a:lvl6pPr marL="2286000" algn="l" defTabSz="914400" rtl="0" eaLnBrk="1" latinLnBrk="0" hangingPunct="1">
      <a:defRPr kumimoji="1" sz="2800" kern="1200">
        <a:solidFill>
          <a:schemeClr val="tx2"/>
        </a:solidFill>
        <a:latin typeface="Arial" charset="0"/>
        <a:ea typeface="ＭＳ Ｐゴシック" pitchFamily="50" charset="-128"/>
        <a:cs typeface="+mn-cs"/>
      </a:defRPr>
    </a:lvl6pPr>
    <a:lvl7pPr marL="2743200" algn="l" defTabSz="914400" rtl="0" eaLnBrk="1" latinLnBrk="0" hangingPunct="1">
      <a:defRPr kumimoji="1" sz="2800" kern="1200">
        <a:solidFill>
          <a:schemeClr val="tx2"/>
        </a:solidFill>
        <a:latin typeface="Arial" charset="0"/>
        <a:ea typeface="ＭＳ Ｐゴシック" pitchFamily="50" charset="-128"/>
        <a:cs typeface="+mn-cs"/>
      </a:defRPr>
    </a:lvl7pPr>
    <a:lvl8pPr marL="3200400" algn="l" defTabSz="914400" rtl="0" eaLnBrk="1" latinLnBrk="0" hangingPunct="1">
      <a:defRPr kumimoji="1" sz="2800" kern="1200">
        <a:solidFill>
          <a:schemeClr val="tx2"/>
        </a:solidFill>
        <a:latin typeface="Arial" charset="0"/>
        <a:ea typeface="ＭＳ Ｐゴシック" pitchFamily="50" charset="-128"/>
        <a:cs typeface="+mn-cs"/>
      </a:defRPr>
    </a:lvl8pPr>
    <a:lvl9pPr marL="3657600" algn="l" defTabSz="914400" rtl="0" eaLnBrk="1" latinLnBrk="0" hangingPunct="1">
      <a:defRPr kumimoji="1" sz="2800" kern="1200">
        <a:solidFill>
          <a:schemeClr val="tx2"/>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99FF99"/>
    <a:srgbClr val="FF99FF"/>
    <a:srgbClr val="FF0000"/>
    <a:srgbClr val="FFCCFF"/>
    <a:srgbClr val="FFDA65"/>
    <a:srgbClr val="FFFFFF"/>
    <a:srgbClr val="CC3300"/>
    <a:srgbClr val="FFFF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67096" autoAdjust="0"/>
  </p:normalViewPr>
  <p:slideViewPr>
    <p:cSldViewPr>
      <p:cViewPr varScale="1">
        <p:scale>
          <a:sx n="70" d="100"/>
          <a:sy n="70" d="100"/>
        </p:scale>
        <p:origin x="148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4" d="100"/>
          <a:sy n="44" d="100"/>
        </p:scale>
        <p:origin x="2852" y="56"/>
      </p:cViewPr>
      <p:guideLst>
        <p:guide orient="horz" pos="3127"/>
        <p:guide pos="2141"/>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slide" Target="slides/slide9.xml" />
  <Relationship Id="rId18" Type="http://schemas.openxmlformats.org/officeDocument/2006/relationships/presProps" Target="presProps.xml" />
  <Relationship Id="rId3" Type="http://schemas.openxmlformats.org/officeDocument/2006/relationships/slideMaster" Target="slideMasters/slideMaster3.xml" />
  <Relationship Id="rId21" Type="http://schemas.openxmlformats.org/officeDocument/2006/relationships/tableStyles" Target="tableStyles.xml" />
  <Relationship Id="rId7" Type="http://schemas.openxmlformats.org/officeDocument/2006/relationships/slide" Target="slides/slide3.xml" />
  <Relationship Id="rId12" Type="http://schemas.openxmlformats.org/officeDocument/2006/relationships/slide" Target="slides/slide8.xml" />
  <Relationship Id="rId17" Type="http://schemas.openxmlformats.org/officeDocument/2006/relationships/handoutMaster" Target="handoutMasters/handoutMaster1.xml" />
  <Relationship Id="rId2" Type="http://schemas.openxmlformats.org/officeDocument/2006/relationships/slideMaster" Target="slideMasters/slideMaster2.xml" />
  <Relationship Id="rId16" Type="http://schemas.openxmlformats.org/officeDocument/2006/relationships/notesMaster" Target="notesMasters/notesMaster1.xml" />
  <Relationship Id="rId20"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 Target="slides/slide2.xml" />
  <Relationship Id="rId11" Type="http://schemas.openxmlformats.org/officeDocument/2006/relationships/slide" Target="slides/slide7.xml" />
  <Relationship Id="rId5" Type="http://schemas.openxmlformats.org/officeDocument/2006/relationships/slide" Target="slides/slide1.xml" />
  <Relationship Id="rId15" Type="http://schemas.openxmlformats.org/officeDocument/2006/relationships/slide" Target="slides/slide11.xml" />
  <Relationship Id="rId10" Type="http://schemas.openxmlformats.org/officeDocument/2006/relationships/slide" Target="slides/slide6.xml" />
  <Relationship Id="rId19" Type="http://schemas.openxmlformats.org/officeDocument/2006/relationships/viewProps" Target="viewProps.xml" />
  <Relationship Id="rId4" Type="http://schemas.openxmlformats.org/officeDocument/2006/relationships/slideMaster" Target="slideMasters/slideMaster4.xml" />
  <Relationship Id="rId9" Type="http://schemas.openxmlformats.org/officeDocument/2006/relationships/slide" Target="slides/slide5.xml" />
  <Relationship Id="rId14" Type="http://schemas.openxmlformats.org/officeDocument/2006/relationships/slide" Target="slides/slide10.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6.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3" y="1"/>
            <a:ext cx="2946135" cy="496412"/>
          </a:xfrm>
          <a:prstGeom prst="rect">
            <a:avLst/>
          </a:prstGeom>
          <a:noFill/>
          <a:ln w="9525">
            <a:noFill/>
            <a:miter lim="800000"/>
            <a:headEnd/>
            <a:tailEnd/>
          </a:ln>
          <a:effectLst/>
        </p:spPr>
        <p:txBody>
          <a:bodyPr vert="horz" wrap="square" lIns="91308" tIns="45654" rIns="91308" bIns="45654" numCol="1" anchor="t" anchorCtr="0" compatLnSpc="1">
            <a:prstTxWarp prst="textNoShape">
              <a:avLst/>
            </a:prstTxWarp>
          </a:bodyPr>
          <a:lstStyle>
            <a:lvl1pPr>
              <a:defRPr sz="1300">
                <a:solidFill>
                  <a:schemeClr val="tx1"/>
                </a:solidFill>
                <a:latin typeface="Times New Roman" pitchFamily="18" charset="0"/>
              </a:defRPr>
            </a:lvl1pPr>
          </a:lstStyle>
          <a:p>
            <a:pPr>
              <a:defRPr/>
            </a:pPr>
            <a:endParaRPr lang="en-US" altLang="ja-JP"/>
          </a:p>
        </p:txBody>
      </p:sp>
      <p:sp>
        <p:nvSpPr>
          <p:cNvPr id="23555" name="Rectangle 3"/>
          <p:cNvSpPr>
            <a:spLocks noGrp="1" noChangeArrowheads="1"/>
          </p:cNvSpPr>
          <p:nvPr>
            <p:ph type="dt" sz="quarter" idx="1"/>
          </p:nvPr>
        </p:nvSpPr>
        <p:spPr bwMode="auto">
          <a:xfrm>
            <a:off x="3853129" y="1"/>
            <a:ext cx="2946135" cy="496412"/>
          </a:xfrm>
          <a:prstGeom prst="rect">
            <a:avLst/>
          </a:prstGeom>
          <a:noFill/>
          <a:ln w="9525">
            <a:noFill/>
            <a:miter lim="800000"/>
            <a:headEnd/>
            <a:tailEnd/>
          </a:ln>
          <a:effectLst/>
        </p:spPr>
        <p:txBody>
          <a:bodyPr vert="horz" wrap="square" lIns="91308" tIns="45654" rIns="91308" bIns="45654" numCol="1" anchor="t" anchorCtr="0" compatLnSpc="1">
            <a:prstTxWarp prst="textNoShape">
              <a:avLst/>
            </a:prstTxWarp>
          </a:bodyPr>
          <a:lstStyle>
            <a:lvl1pPr algn="r">
              <a:defRPr sz="1300">
                <a:solidFill>
                  <a:schemeClr val="tx1"/>
                </a:solidFill>
                <a:latin typeface="Times New Roman" pitchFamily="18" charset="0"/>
              </a:defRPr>
            </a:lvl1pPr>
          </a:lstStyle>
          <a:p>
            <a:pPr>
              <a:defRPr/>
            </a:pPr>
            <a:endParaRPr lang="en-US" altLang="ja-JP"/>
          </a:p>
        </p:txBody>
      </p:sp>
      <p:sp>
        <p:nvSpPr>
          <p:cNvPr id="23556" name="Rectangle 4"/>
          <p:cNvSpPr>
            <a:spLocks noGrp="1" noChangeArrowheads="1"/>
          </p:cNvSpPr>
          <p:nvPr>
            <p:ph type="ftr" sz="quarter" idx="2"/>
          </p:nvPr>
        </p:nvSpPr>
        <p:spPr bwMode="auto">
          <a:xfrm>
            <a:off x="3" y="9433405"/>
            <a:ext cx="2946135" cy="496412"/>
          </a:xfrm>
          <a:prstGeom prst="rect">
            <a:avLst/>
          </a:prstGeom>
          <a:noFill/>
          <a:ln w="9525">
            <a:noFill/>
            <a:miter lim="800000"/>
            <a:headEnd/>
            <a:tailEnd/>
          </a:ln>
          <a:effectLst/>
        </p:spPr>
        <p:txBody>
          <a:bodyPr vert="horz" wrap="square" lIns="91308" tIns="45654" rIns="91308" bIns="45654" numCol="1" anchor="b" anchorCtr="0" compatLnSpc="1">
            <a:prstTxWarp prst="textNoShape">
              <a:avLst/>
            </a:prstTxWarp>
          </a:bodyPr>
          <a:lstStyle>
            <a:lvl1pPr>
              <a:defRPr sz="1300">
                <a:solidFill>
                  <a:schemeClr val="tx1"/>
                </a:solidFill>
                <a:latin typeface="Times New Roman" pitchFamily="18" charset="0"/>
              </a:defRPr>
            </a:lvl1pPr>
          </a:lstStyle>
          <a:p>
            <a:pPr>
              <a:defRPr/>
            </a:pPr>
            <a:endParaRPr lang="en-US" altLang="ja-JP"/>
          </a:p>
        </p:txBody>
      </p:sp>
      <p:sp>
        <p:nvSpPr>
          <p:cNvPr id="23557" name="Rectangle 5"/>
          <p:cNvSpPr>
            <a:spLocks noGrp="1" noChangeArrowheads="1"/>
          </p:cNvSpPr>
          <p:nvPr>
            <p:ph type="sldNum" sz="quarter" idx="3"/>
          </p:nvPr>
        </p:nvSpPr>
        <p:spPr bwMode="auto">
          <a:xfrm>
            <a:off x="3853129" y="9433405"/>
            <a:ext cx="2946135" cy="496412"/>
          </a:xfrm>
          <a:prstGeom prst="rect">
            <a:avLst/>
          </a:prstGeom>
          <a:noFill/>
          <a:ln w="9525">
            <a:noFill/>
            <a:miter lim="800000"/>
            <a:headEnd/>
            <a:tailEnd/>
          </a:ln>
          <a:effectLst/>
        </p:spPr>
        <p:txBody>
          <a:bodyPr vert="horz" wrap="square" lIns="91308" tIns="45654" rIns="91308" bIns="45654" numCol="1" anchor="b" anchorCtr="0" compatLnSpc="1">
            <a:prstTxWarp prst="textNoShape">
              <a:avLst/>
            </a:prstTxWarp>
          </a:bodyPr>
          <a:lstStyle>
            <a:lvl1pPr algn="r">
              <a:defRPr sz="1300">
                <a:solidFill>
                  <a:schemeClr val="tx1"/>
                </a:solidFill>
                <a:latin typeface="Times New Roman" pitchFamily="18" charset="0"/>
              </a:defRPr>
            </a:lvl1pPr>
          </a:lstStyle>
          <a:p>
            <a:pPr>
              <a:defRPr/>
            </a:pPr>
            <a:fld id="{E54B19C8-8E2D-446F-896C-13DB84FDDD2A}" type="slidenum">
              <a:rPr lang="en-US" altLang="ja-JP"/>
              <a:pPr>
                <a:defRPr/>
              </a:pPr>
              <a:t>‹#›</a:t>
            </a:fld>
            <a:endParaRPr lang="en-US" altLang="ja-JP"/>
          </a:p>
        </p:txBody>
      </p:sp>
    </p:spTree>
    <p:extLst>
      <p:ext uri="{BB962C8B-B14F-4D97-AF65-F5344CB8AC3E}">
        <p14:creationId xmlns:p14="http://schemas.microsoft.com/office/powerpoint/2010/main" val="2308625230"/>
      </p:ext>
    </p:extLst>
  </p:cSld>
  <p:clrMap bg1="lt1" tx1="dk1" bg2="lt2" tx2="dk2" accent1="accent1" accent2="accent2" accent3="accent3" accent4="accent4" accent5="accent5" accent6="accent6" hlink="hlink" folHlink="folHlink"/>
  <p:hf sldNum="0"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5.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3" y="1"/>
            <a:ext cx="2946135" cy="496412"/>
          </a:xfrm>
          <a:prstGeom prst="rect">
            <a:avLst/>
          </a:prstGeom>
          <a:noFill/>
          <a:ln w="9525">
            <a:noFill/>
            <a:miter lim="800000"/>
            <a:headEnd/>
            <a:tailEnd/>
          </a:ln>
          <a:effectLst/>
        </p:spPr>
        <p:txBody>
          <a:bodyPr vert="horz" wrap="square" lIns="91308" tIns="45654" rIns="91308" bIns="45654" numCol="1" anchor="t" anchorCtr="0" compatLnSpc="1">
            <a:prstTxWarp prst="textNoShape">
              <a:avLst/>
            </a:prstTxWarp>
          </a:bodyPr>
          <a:lstStyle>
            <a:lvl1pPr>
              <a:defRPr sz="1300">
                <a:solidFill>
                  <a:schemeClr val="tx1"/>
                </a:solidFill>
                <a:latin typeface="Times New Roman" pitchFamily="18" charset="0"/>
              </a:defRPr>
            </a:lvl1pPr>
          </a:lstStyle>
          <a:p>
            <a:pPr>
              <a:defRPr/>
            </a:pPr>
            <a:endParaRPr lang="en-US" altLang="ja-JP"/>
          </a:p>
        </p:txBody>
      </p:sp>
      <p:sp>
        <p:nvSpPr>
          <p:cNvPr id="1027" name="Rectangle 3"/>
          <p:cNvSpPr>
            <a:spLocks noGrp="1" noChangeArrowheads="1"/>
          </p:cNvSpPr>
          <p:nvPr>
            <p:ph type="dt" idx="1"/>
          </p:nvPr>
        </p:nvSpPr>
        <p:spPr bwMode="auto">
          <a:xfrm>
            <a:off x="3853129" y="1"/>
            <a:ext cx="2946135" cy="496412"/>
          </a:xfrm>
          <a:prstGeom prst="rect">
            <a:avLst/>
          </a:prstGeom>
          <a:noFill/>
          <a:ln w="9525">
            <a:noFill/>
            <a:miter lim="800000"/>
            <a:headEnd/>
            <a:tailEnd/>
          </a:ln>
          <a:effectLst/>
        </p:spPr>
        <p:txBody>
          <a:bodyPr vert="horz" wrap="square" lIns="91308" tIns="45654" rIns="91308" bIns="45654" numCol="1" anchor="t" anchorCtr="0" compatLnSpc="1">
            <a:prstTxWarp prst="textNoShape">
              <a:avLst/>
            </a:prstTxWarp>
          </a:bodyPr>
          <a:lstStyle>
            <a:lvl1pPr algn="r">
              <a:defRPr sz="1300">
                <a:solidFill>
                  <a:schemeClr val="tx1"/>
                </a:solidFill>
                <a:latin typeface="Times New Roman" pitchFamily="18" charset="0"/>
              </a:defRPr>
            </a:lvl1pPr>
          </a:lstStyle>
          <a:p>
            <a:pPr>
              <a:defRPr/>
            </a:pPr>
            <a:endParaRPr lang="en-US" altLang="ja-JP"/>
          </a:p>
        </p:txBody>
      </p:sp>
      <p:sp>
        <p:nvSpPr>
          <p:cNvPr id="110596" name="Rectangle 4"/>
          <p:cNvSpPr>
            <a:spLocks noGrp="1" noRot="1" noChangeAspect="1" noChangeArrowheads="1" noTextEdit="1"/>
          </p:cNvSpPr>
          <p:nvPr>
            <p:ph type="sldImg" idx="2"/>
          </p:nvPr>
        </p:nvSpPr>
        <p:spPr bwMode="auto">
          <a:xfrm>
            <a:off x="920750" y="746125"/>
            <a:ext cx="4960938" cy="3719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noChangeArrowheads="1"/>
          </p:cNvSpPr>
          <p:nvPr>
            <p:ph type="body" sz="quarter" idx="3"/>
          </p:nvPr>
        </p:nvSpPr>
        <p:spPr bwMode="auto">
          <a:xfrm>
            <a:off x="906992" y="4716704"/>
            <a:ext cx="4985282" cy="4467702"/>
          </a:xfrm>
          <a:prstGeom prst="rect">
            <a:avLst/>
          </a:prstGeom>
          <a:noFill/>
          <a:ln w="9525">
            <a:noFill/>
            <a:miter lim="800000"/>
            <a:headEnd/>
            <a:tailEnd/>
          </a:ln>
          <a:effectLst/>
        </p:spPr>
        <p:txBody>
          <a:bodyPr vert="horz" wrap="square" lIns="91308" tIns="45654" rIns="91308" bIns="4565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030" name="Rectangle 6"/>
          <p:cNvSpPr>
            <a:spLocks noGrp="1" noChangeArrowheads="1"/>
          </p:cNvSpPr>
          <p:nvPr>
            <p:ph type="ftr" sz="quarter" idx="4"/>
          </p:nvPr>
        </p:nvSpPr>
        <p:spPr bwMode="auto">
          <a:xfrm>
            <a:off x="3" y="9433405"/>
            <a:ext cx="2946135" cy="496412"/>
          </a:xfrm>
          <a:prstGeom prst="rect">
            <a:avLst/>
          </a:prstGeom>
          <a:noFill/>
          <a:ln w="9525">
            <a:noFill/>
            <a:miter lim="800000"/>
            <a:headEnd/>
            <a:tailEnd/>
          </a:ln>
          <a:effectLst/>
        </p:spPr>
        <p:txBody>
          <a:bodyPr vert="horz" wrap="square" lIns="91308" tIns="45654" rIns="91308" bIns="45654" numCol="1" anchor="b" anchorCtr="0" compatLnSpc="1">
            <a:prstTxWarp prst="textNoShape">
              <a:avLst/>
            </a:prstTxWarp>
          </a:bodyPr>
          <a:lstStyle>
            <a:lvl1pPr>
              <a:defRPr sz="1300">
                <a:solidFill>
                  <a:schemeClr val="tx1"/>
                </a:solidFill>
                <a:latin typeface="Times New Roman" pitchFamily="18" charset="0"/>
              </a:defRPr>
            </a:lvl1pPr>
          </a:lstStyle>
          <a:p>
            <a:pPr>
              <a:defRPr/>
            </a:pPr>
            <a:endParaRPr lang="en-US" altLang="ja-JP"/>
          </a:p>
        </p:txBody>
      </p:sp>
      <p:sp>
        <p:nvSpPr>
          <p:cNvPr id="1031" name="Rectangle 7"/>
          <p:cNvSpPr>
            <a:spLocks noGrp="1" noChangeArrowheads="1"/>
          </p:cNvSpPr>
          <p:nvPr>
            <p:ph type="sldNum" sz="quarter" idx="5"/>
          </p:nvPr>
        </p:nvSpPr>
        <p:spPr bwMode="auto">
          <a:xfrm>
            <a:off x="3853129" y="9433405"/>
            <a:ext cx="2946135" cy="496412"/>
          </a:xfrm>
          <a:prstGeom prst="rect">
            <a:avLst/>
          </a:prstGeom>
          <a:noFill/>
          <a:ln w="9525">
            <a:noFill/>
            <a:miter lim="800000"/>
            <a:headEnd/>
            <a:tailEnd/>
          </a:ln>
          <a:effectLst/>
        </p:spPr>
        <p:txBody>
          <a:bodyPr vert="horz" wrap="square" lIns="91308" tIns="45654" rIns="91308" bIns="45654" numCol="1" anchor="b" anchorCtr="0" compatLnSpc="1">
            <a:prstTxWarp prst="textNoShape">
              <a:avLst/>
            </a:prstTxWarp>
          </a:bodyPr>
          <a:lstStyle>
            <a:lvl1pPr algn="r">
              <a:defRPr sz="1300">
                <a:solidFill>
                  <a:schemeClr val="tx1"/>
                </a:solidFill>
                <a:latin typeface="Times New Roman" pitchFamily="18" charset="0"/>
              </a:defRPr>
            </a:lvl1pPr>
          </a:lstStyle>
          <a:p>
            <a:pPr>
              <a:defRPr/>
            </a:pPr>
            <a:fld id="{8D428CA1-D54E-4475-884D-C6EDC4FC2E6C}" type="slidenum">
              <a:rPr lang="en-US" altLang="ja-JP"/>
              <a:pPr>
                <a:defRPr/>
              </a:pPr>
              <a:t>‹#›</a:t>
            </a:fld>
            <a:endParaRPr lang="en-US" altLang="ja-JP"/>
          </a:p>
        </p:txBody>
      </p:sp>
    </p:spTree>
    <p:extLst>
      <p:ext uri="{BB962C8B-B14F-4D97-AF65-F5344CB8AC3E}">
        <p14:creationId xmlns:p14="http://schemas.microsoft.com/office/powerpoint/2010/main" val="427185233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4767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2525"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a:t>
            </a:fld>
            <a:endParaRPr lang="en-US" altLang="ja-JP"/>
          </a:p>
        </p:txBody>
      </p:sp>
    </p:spTree>
    <p:extLst>
      <p:ext uri="{BB962C8B-B14F-4D97-AF65-F5344CB8AC3E}">
        <p14:creationId xmlns:p14="http://schemas.microsoft.com/office/powerpoint/2010/main" val="4070249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23092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xfrm>
            <a:off x="993775" y="768350"/>
            <a:ext cx="5114925" cy="3835400"/>
          </a:xfrm>
          <a:ln/>
        </p:spPr>
      </p:sp>
      <p:sp>
        <p:nvSpPr>
          <p:cNvPr id="152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ー 1"/>
          <p:cNvSpPr>
            <a:spLocks noGrp="1" noRot="1" noChangeAspect="1" noTextEdit="1"/>
          </p:cNvSpPr>
          <p:nvPr>
            <p:ph type="sldImg"/>
          </p:nvPr>
        </p:nvSpPr>
        <p:spPr>
          <a:ln/>
        </p:spPr>
      </p:sp>
      <p:sp>
        <p:nvSpPr>
          <p:cNvPr id="7168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ndParaRPr>
          </a:p>
        </p:txBody>
      </p:sp>
      <p:sp>
        <p:nvSpPr>
          <p:cNvPr id="7168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lgn="l"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lgn="l"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lgn="l"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lgn="l"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107E8F9-9C71-4C48-AD12-06DA57298896}" type="slidenum">
              <a:rPr lang="en-US" altLang="ja-JP">
                <a:ea typeface="ＭＳ Ｐゴシック" panose="020B0600070205080204" pitchFamily="50" charset="-128"/>
              </a:rPr>
              <a:pPr algn="r" eaLnBrk="1" hangingPunct="1">
                <a:spcBef>
                  <a:spcPct val="0"/>
                </a:spcBef>
              </a:pPr>
              <a:t>10</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1166736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DF9924-5AE6-4E62-841C-EA3136C117EF}" type="slidenum">
              <a:rPr kumimoji="1" lang="ja-JP" altLang="en-US" smtClean="0"/>
              <a:pPr/>
              <a:t>11</a:t>
            </a:fld>
            <a:endParaRPr kumimoji="1" lang="ja-JP" altLang="en-US"/>
          </a:p>
        </p:txBody>
      </p:sp>
    </p:spTree>
    <p:extLst>
      <p:ext uri="{BB962C8B-B14F-4D97-AF65-F5344CB8AC3E}">
        <p14:creationId xmlns:p14="http://schemas.microsoft.com/office/powerpoint/2010/main" val="348874358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5" y="213056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5"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FAC5534A-EF07-44DF-83F8-CE61D1CC2181}" type="datetime1">
              <a:rPr lang="ja-JP" altLang="en-US" smtClean="0"/>
              <a:t>2022/8/30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55231E-F22A-44E6-9B86-FCA0763949BA}" type="slidenum">
              <a:rPr lang="en-US" altLang="ja-JP"/>
              <a:pPr>
                <a:defRPr/>
              </a:pPr>
              <a:t>‹#›</a:t>
            </a:fld>
            <a:endParaRPr lang="en-US" altLang="ja-JP"/>
          </a:p>
        </p:txBody>
      </p:sp>
    </p:spTree>
    <p:extLst>
      <p:ext uri="{BB962C8B-B14F-4D97-AF65-F5344CB8AC3E}">
        <p14:creationId xmlns:p14="http://schemas.microsoft.com/office/powerpoint/2010/main" val="2915415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8F450431-0FA5-4C29-9790-DD4AD07E057E}" type="datetime1">
              <a:rPr lang="ja-JP" altLang="en-US" smtClean="0"/>
              <a:t>2022/8/30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C9AD97-EFB1-4F93-BF11-E77BDB8D371A}" type="slidenum">
              <a:rPr lang="en-US" altLang="ja-JP"/>
              <a:pPr>
                <a:defRPr/>
              </a:pPr>
              <a:t>‹#›</a:t>
            </a:fld>
            <a:endParaRPr lang="en-US" altLang="ja-JP"/>
          </a:p>
        </p:txBody>
      </p:sp>
    </p:spTree>
    <p:extLst>
      <p:ext uri="{BB962C8B-B14F-4D97-AF65-F5344CB8AC3E}">
        <p14:creationId xmlns:p14="http://schemas.microsoft.com/office/powerpoint/2010/main" val="3969322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7F566601-EB8C-47E0-959A-E7F3A0FE5FE7}" type="datetime1">
              <a:rPr lang="ja-JP" altLang="en-US" smtClean="0"/>
              <a:t>2022/8/30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A383A19-81B9-4BE1-B7F4-E8703A2FF329}" type="slidenum">
              <a:rPr lang="en-US" altLang="ja-JP"/>
              <a:pPr>
                <a:defRPr/>
              </a:pPr>
              <a:t>‹#›</a:t>
            </a:fld>
            <a:endParaRPr lang="en-US" altLang="ja-JP"/>
          </a:p>
        </p:txBody>
      </p:sp>
    </p:spTree>
    <p:extLst>
      <p:ext uri="{BB962C8B-B14F-4D97-AF65-F5344CB8AC3E}">
        <p14:creationId xmlns:p14="http://schemas.microsoft.com/office/powerpoint/2010/main" val="978084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23" y="2131009"/>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23"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6A26864A-ADB4-4D7D-B615-86730E16E6FB}" type="datetime1">
              <a:rPr lang="ja-JP" altLang="en-US" smtClean="0">
                <a:solidFill>
                  <a:srgbClr val="000000"/>
                </a:solidFill>
              </a:rPr>
              <a:t>2022/8/30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D98648F-2EF4-47C6-A565-8EC26B5E889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84920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32DDED2-C74C-427E-9577-BD17B50AC3C5}" type="datetime1">
              <a:rPr lang="ja-JP" altLang="en-US" smtClean="0">
                <a:solidFill>
                  <a:srgbClr val="000000"/>
                </a:solidFill>
              </a:rPr>
              <a:t>2022/8/30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E64357A-8A48-4003-9137-7D93C571DAE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16051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48" y="4407484"/>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48"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F75A5C54-EC23-48E1-82A7-F720EDD0085B}" type="datetime1">
              <a:rPr lang="ja-JP" altLang="en-US" smtClean="0">
                <a:solidFill>
                  <a:srgbClr val="000000"/>
                </a:solidFill>
              </a:rPr>
              <a:t>2022/8/30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F0E72FC-A7BB-4E6E-BD4F-6D20752D525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46990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600206"/>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30F5CC33-D349-468F-9B67-D95F2B596E42}" type="datetime1">
              <a:rPr lang="ja-JP" altLang="en-US" smtClean="0">
                <a:solidFill>
                  <a:srgbClr val="000000"/>
                </a:solidFill>
              </a:rPr>
              <a:t>2022/8/30</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2B6A0C8-182F-4FB6-A9F9-6320962CC33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40645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535113"/>
            <a:ext cx="404006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2174875"/>
            <a:ext cx="404006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5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5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C5E90838-51ED-4AA2-BF06-D789945084AB}" type="datetime1">
              <a:rPr lang="ja-JP" altLang="en-US" smtClean="0">
                <a:solidFill>
                  <a:srgbClr val="000000"/>
                </a:solidFill>
              </a:rPr>
              <a:t>2022/8/30</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F7C31F-3FD1-4E08-A218-3613A23020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63550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24EE2DBF-AB00-4C6F-908A-852B052DED91}" type="datetime1">
              <a:rPr lang="ja-JP" altLang="en-US" smtClean="0">
                <a:solidFill>
                  <a:srgbClr val="000000"/>
                </a:solidFill>
              </a:rPr>
              <a:t>2022/8/30</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59FC7BD-55C1-4F91-927C-6E750E8C19E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81570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5845C4A-1262-4722-9775-E4238150FA86}" type="datetime1">
              <a:rPr lang="ja-JP" altLang="en-US" smtClean="0">
                <a:solidFill>
                  <a:srgbClr val="000000"/>
                </a:solidFill>
              </a:rPr>
              <a:t>2022/8/30</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A81AF9B-9F69-49FB-8B6A-733BA5D658A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85664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613" y="273275"/>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0AE74138-8AA6-4598-A612-1260F9EFC1FE}" type="datetime1">
              <a:rPr lang="ja-JP" altLang="en-US" smtClean="0">
                <a:solidFill>
                  <a:srgbClr val="000000"/>
                </a:solidFill>
              </a:rPr>
              <a:t>2022/8/30</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CD8F44-CBFA-4523-B494-2D1A023449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4908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7D727010-173C-46FC-8A55-07599D8FC4A0}" type="datetime1">
              <a:rPr lang="ja-JP" altLang="en-US" smtClean="0"/>
              <a:t>2022/8/30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22A68AE-91EB-4B0F-85A7-F566EC9E7B7E}" type="slidenum">
              <a:rPr lang="en-US" altLang="ja-JP"/>
              <a:pPr>
                <a:defRPr/>
              </a:pPr>
              <a:t>‹#›</a:t>
            </a:fld>
            <a:endParaRPr lang="en-US" altLang="ja-JP"/>
          </a:p>
        </p:txBody>
      </p:sp>
    </p:spTree>
    <p:extLst>
      <p:ext uri="{BB962C8B-B14F-4D97-AF65-F5344CB8AC3E}">
        <p14:creationId xmlns:p14="http://schemas.microsoft.com/office/powerpoint/2010/main" val="1532147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E89B310-4F01-4BC2-B2FE-853FD0A2D20B}" type="datetime1">
              <a:rPr lang="ja-JP" altLang="en-US" smtClean="0">
                <a:solidFill>
                  <a:srgbClr val="000000"/>
                </a:solidFill>
              </a:rPr>
              <a:t>2022/8/30</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F08023-7FFC-4D4D-A33C-B316C4F2A6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201303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614EB92-3463-4ACE-A48F-1CEC8BE55D86}" type="datetime1">
              <a:rPr lang="ja-JP" altLang="en-US" smtClean="0">
                <a:solidFill>
                  <a:srgbClr val="000000"/>
                </a:solidFill>
              </a:rPr>
              <a:t>2022/8/30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ACAF29-CE7D-4317-8705-6AD8539E0EA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378792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66"/>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2" y="274866"/>
            <a:ext cx="603152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4C3C8922-3F55-4447-B153-69EA8C7AEED8}" type="datetime1">
              <a:rPr lang="ja-JP" altLang="en-US" smtClean="0">
                <a:solidFill>
                  <a:srgbClr val="000000"/>
                </a:solidFill>
              </a:rPr>
              <a:t>2022/8/30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89ACEC7-6102-4CE7-8D18-DFD8904D96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92202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23"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23" y="1600206"/>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96DEC5FA-7925-48B3-9708-15737F18820E}" type="datetime1">
              <a:rPr lang="ja-JP" altLang="en-US" smtClean="0">
                <a:solidFill>
                  <a:srgbClr val="000000"/>
                </a:solidFill>
              </a:rPr>
              <a:t>2022/8/30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6AA7E8-A7B5-42A0-9F38-615BF4297BD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892524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23" y="274866"/>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defRPr/>
            </a:lvl1pPr>
          </a:lstStyle>
          <a:p>
            <a:pPr>
              <a:defRPr/>
            </a:pPr>
            <a:fld id="{A061AF18-C3FB-4B6C-996B-655B3D1BF085}" type="datetime1">
              <a:rPr lang="ja-JP" altLang="en-US" smtClean="0">
                <a:solidFill>
                  <a:srgbClr val="000000"/>
                </a:solidFill>
              </a:rPr>
              <a:t>2022/8/30</a:t>
            </a:fld>
            <a:endParaRPr lang="en-US" altLang="ja-JP">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8A64ADFE-82FE-47C6-99CE-D099DE3A645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416407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E7A23-E758-C7A7-D1D1-28651E3DA503}"/>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900A610F-B3A5-49B8-E168-19D69C1CFCD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5A6BEE59-74BD-C222-51D4-FA54CC78EB30}"/>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9A202AA3-7787-12C1-9724-B3A1E23724CA}"/>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4EF8EF18-26CB-B174-D89D-87027FBEE218}"/>
              </a:ext>
            </a:extLst>
          </p:cNvPr>
          <p:cNvSpPr>
            <a:spLocks noGrp="1"/>
          </p:cNvSpPr>
          <p:nvPr>
            <p:ph type="sldNum" sz="quarter" idx="12"/>
          </p:nvPr>
        </p:nvSpPr>
        <p:spPr/>
        <p:txBody>
          <a:bodyPr/>
          <a:lstStyle>
            <a:lvl1pPr>
              <a:defRPr/>
            </a:lvl1pPr>
          </a:lstStyle>
          <a:p>
            <a:fld id="{C6F2AF60-E3F7-4DC1-8D63-4336DFD7DA31}" type="slidenum">
              <a:rPr lang="en-US" altLang="ja-JP"/>
              <a:pPr/>
              <a:t>‹#›</a:t>
            </a:fld>
            <a:endParaRPr lang="en-US" altLang="ja-JP"/>
          </a:p>
        </p:txBody>
      </p:sp>
    </p:spTree>
    <p:extLst>
      <p:ext uri="{BB962C8B-B14F-4D97-AF65-F5344CB8AC3E}">
        <p14:creationId xmlns:p14="http://schemas.microsoft.com/office/powerpoint/2010/main" val="26661507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B90006-B89F-ADB9-9DE1-83FC0DAD93D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8FB936E-B05B-ECE8-FA2D-205228CE90B8}"/>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0EEE472-69FB-3A38-0C71-0147393DABD2}"/>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C360A2CC-B37D-DE58-AA3C-EBFF8E7443D6}"/>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85BFA583-B3CE-F0C7-2517-AAF398FC09BF}"/>
              </a:ext>
            </a:extLst>
          </p:cNvPr>
          <p:cNvSpPr>
            <a:spLocks noGrp="1"/>
          </p:cNvSpPr>
          <p:nvPr>
            <p:ph type="sldNum" sz="quarter" idx="12"/>
          </p:nvPr>
        </p:nvSpPr>
        <p:spPr/>
        <p:txBody>
          <a:bodyPr/>
          <a:lstStyle>
            <a:lvl1pPr>
              <a:defRPr/>
            </a:lvl1pPr>
          </a:lstStyle>
          <a:p>
            <a:fld id="{67FC7CC7-530E-4105-95FF-A74986808BF8}" type="slidenum">
              <a:rPr lang="en-US" altLang="ja-JP"/>
              <a:pPr/>
              <a:t>‹#›</a:t>
            </a:fld>
            <a:endParaRPr lang="en-US" altLang="ja-JP"/>
          </a:p>
        </p:txBody>
      </p:sp>
    </p:spTree>
    <p:extLst>
      <p:ext uri="{BB962C8B-B14F-4D97-AF65-F5344CB8AC3E}">
        <p14:creationId xmlns:p14="http://schemas.microsoft.com/office/powerpoint/2010/main" val="1024691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F51FF4-A4B6-E5BE-12D6-CAF12A3C6446}"/>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4E34A7D6-2086-E374-B14E-4ED3C107BA8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B96C8826-11E0-0770-A9A9-4545032FB8F3}"/>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5C44ADA1-28CE-5002-D515-62694EDFC37B}"/>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F1F35935-5C00-41AD-90D6-77D66AFE9566}"/>
              </a:ext>
            </a:extLst>
          </p:cNvPr>
          <p:cNvSpPr>
            <a:spLocks noGrp="1"/>
          </p:cNvSpPr>
          <p:nvPr>
            <p:ph type="sldNum" sz="quarter" idx="12"/>
          </p:nvPr>
        </p:nvSpPr>
        <p:spPr/>
        <p:txBody>
          <a:bodyPr/>
          <a:lstStyle>
            <a:lvl1pPr>
              <a:defRPr/>
            </a:lvl1pPr>
          </a:lstStyle>
          <a:p>
            <a:fld id="{14033316-AD90-4F17-945E-C60425360BEF}" type="slidenum">
              <a:rPr lang="en-US" altLang="ja-JP"/>
              <a:pPr/>
              <a:t>‹#›</a:t>
            </a:fld>
            <a:endParaRPr lang="en-US" altLang="ja-JP"/>
          </a:p>
        </p:txBody>
      </p:sp>
    </p:spTree>
    <p:extLst>
      <p:ext uri="{BB962C8B-B14F-4D97-AF65-F5344CB8AC3E}">
        <p14:creationId xmlns:p14="http://schemas.microsoft.com/office/powerpoint/2010/main" val="10160413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54E00-21BB-F2A6-8D27-50B638DDA04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515F0EA6-763A-1C2E-9496-FCE32EC1AE5A}"/>
              </a:ext>
            </a:extLst>
          </p:cNvPr>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8FE3D1B5-E46E-1ACB-9FA7-2CF3E858153D}"/>
              </a:ext>
            </a:extLst>
          </p:cNvPr>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E535F3FF-8264-02CD-D8E2-CC5A39A32957}"/>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24D2F16F-A4C1-CAB3-0AB4-B54479E542C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7FAF2B5B-54A0-E4EA-7822-33DE1938AA94}"/>
              </a:ext>
            </a:extLst>
          </p:cNvPr>
          <p:cNvSpPr>
            <a:spLocks noGrp="1"/>
          </p:cNvSpPr>
          <p:nvPr>
            <p:ph type="sldNum" sz="quarter" idx="12"/>
          </p:nvPr>
        </p:nvSpPr>
        <p:spPr/>
        <p:txBody>
          <a:bodyPr/>
          <a:lstStyle>
            <a:lvl1pPr>
              <a:defRPr/>
            </a:lvl1pPr>
          </a:lstStyle>
          <a:p>
            <a:fld id="{0B3ACD79-33E1-438A-8C32-737A978208D5}" type="slidenum">
              <a:rPr lang="en-US" altLang="ja-JP"/>
              <a:pPr/>
              <a:t>‹#›</a:t>
            </a:fld>
            <a:endParaRPr lang="en-US" altLang="ja-JP"/>
          </a:p>
        </p:txBody>
      </p:sp>
    </p:spTree>
    <p:extLst>
      <p:ext uri="{BB962C8B-B14F-4D97-AF65-F5344CB8AC3E}">
        <p14:creationId xmlns:p14="http://schemas.microsoft.com/office/powerpoint/2010/main" val="30728947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D5C326-92B7-5D04-062D-C4C05ACB337B}"/>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D4A0A78F-AE44-2C5A-5E30-3D776ABDFCE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72EE3D0D-6D49-1434-1BED-7AC6DCD995CF}"/>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AEC14CF2-D66A-4665-B49E-18F30CCA438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11BCF4FC-7A68-DAB2-2C6C-E992B1A56956}"/>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B0A88433-9828-1474-82F0-13F4F9895209}"/>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F1EFDA6C-D423-D9C4-A957-3EDE2922141A}"/>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3C96427E-2508-39A0-896E-C198D17D1D22}"/>
              </a:ext>
            </a:extLst>
          </p:cNvPr>
          <p:cNvSpPr>
            <a:spLocks noGrp="1"/>
          </p:cNvSpPr>
          <p:nvPr>
            <p:ph type="sldNum" sz="quarter" idx="12"/>
          </p:nvPr>
        </p:nvSpPr>
        <p:spPr/>
        <p:txBody>
          <a:bodyPr/>
          <a:lstStyle>
            <a:lvl1pPr>
              <a:defRPr/>
            </a:lvl1pPr>
          </a:lstStyle>
          <a:p>
            <a:fld id="{9B8C61DD-CB1F-4E1D-9326-21FCD050354E}" type="slidenum">
              <a:rPr lang="en-US" altLang="ja-JP"/>
              <a:pPr/>
              <a:t>‹#›</a:t>
            </a:fld>
            <a:endParaRPr lang="en-US" altLang="ja-JP"/>
          </a:p>
        </p:txBody>
      </p:sp>
    </p:spTree>
    <p:extLst>
      <p:ext uri="{BB962C8B-B14F-4D97-AF65-F5344CB8AC3E}">
        <p14:creationId xmlns:p14="http://schemas.microsoft.com/office/powerpoint/2010/main" val="3856298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22211E-FDD3-4FE7-8D04-00A714D26364}" type="datetime1">
              <a:rPr lang="ja-JP" altLang="en-US" smtClean="0"/>
              <a:t>2022/8/30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37EF4C6-C165-48E3-B7B4-8AA7D3D087CE}" type="slidenum">
              <a:rPr lang="en-US" altLang="ja-JP"/>
              <a:pPr>
                <a:defRPr/>
              </a:pPr>
              <a:t>‹#›</a:t>
            </a:fld>
            <a:endParaRPr lang="en-US" altLang="ja-JP"/>
          </a:p>
        </p:txBody>
      </p:sp>
    </p:spTree>
    <p:extLst>
      <p:ext uri="{BB962C8B-B14F-4D97-AF65-F5344CB8AC3E}">
        <p14:creationId xmlns:p14="http://schemas.microsoft.com/office/powerpoint/2010/main" val="12270689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70A225-17B9-968D-F18A-F35699A00DA7}"/>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1EBAF40A-C8B1-4AB8-F508-8189DDF0FF7E}"/>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9DF5ABCC-9445-8380-5DE0-5787E497D2D5}"/>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C70A6A4E-704E-644D-C9C0-A175DA0A0712}"/>
              </a:ext>
            </a:extLst>
          </p:cNvPr>
          <p:cNvSpPr>
            <a:spLocks noGrp="1"/>
          </p:cNvSpPr>
          <p:nvPr>
            <p:ph type="sldNum" sz="quarter" idx="12"/>
          </p:nvPr>
        </p:nvSpPr>
        <p:spPr/>
        <p:txBody>
          <a:bodyPr/>
          <a:lstStyle>
            <a:lvl1pPr>
              <a:defRPr/>
            </a:lvl1pPr>
          </a:lstStyle>
          <a:p>
            <a:fld id="{26462995-9A75-4F13-ABBC-D6D2C2617FA7}" type="slidenum">
              <a:rPr lang="en-US" altLang="ja-JP"/>
              <a:pPr/>
              <a:t>‹#›</a:t>
            </a:fld>
            <a:endParaRPr lang="en-US" altLang="ja-JP"/>
          </a:p>
        </p:txBody>
      </p:sp>
    </p:spTree>
    <p:extLst>
      <p:ext uri="{BB962C8B-B14F-4D97-AF65-F5344CB8AC3E}">
        <p14:creationId xmlns:p14="http://schemas.microsoft.com/office/powerpoint/2010/main" val="40240402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74BBA2A-B8B0-2BAE-AE7C-399BB0B72A8B}"/>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395B5112-6F82-74CA-AE9A-62F8B9D27DDC}"/>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E9DE739F-592E-3D79-6E0F-ACEB5D04D3F3}"/>
              </a:ext>
            </a:extLst>
          </p:cNvPr>
          <p:cNvSpPr>
            <a:spLocks noGrp="1"/>
          </p:cNvSpPr>
          <p:nvPr>
            <p:ph type="sldNum" sz="quarter" idx="12"/>
          </p:nvPr>
        </p:nvSpPr>
        <p:spPr/>
        <p:txBody>
          <a:bodyPr/>
          <a:lstStyle>
            <a:lvl1pPr>
              <a:defRPr/>
            </a:lvl1pPr>
          </a:lstStyle>
          <a:p>
            <a:fld id="{88F5721A-8DCE-47DE-AFF6-930B5C676457}" type="slidenum">
              <a:rPr lang="en-US" altLang="ja-JP"/>
              <a:pPr/>
              <a:t>‹#›</a:t>
            </a:fld>
            <a:endParaRPr lang="en-US" altLang="ja-JP"/>
          </a:p>
        </p:txBody>
      </p:sp>
    </p:spTree>
    <p:extLst>
      <p:ext uri="{BB962C8B-B14F-4D97-AF65-F5344CB8AC3E}">
        <p14:creationId xmlns:p14="http://schemas.microsoft.com/office/powerpoint/2010/main" val="5702268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A069DB-CBBB-34CD-C29B-C98215E8BEE3}"/>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41B5E45-FF1E-D618-82C2-02A61ED2845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4B72B1F3-62F0-2BDE-4C23-2CFFF4806EA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143FAB01-367E-C9E2-EA57-1C45C647CF78}"/>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1F696458-4A04-2449-B64B-AD2CA6B517F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46EC0AD1-45CC-F142-38AA-9414E6BC8851}"/>
              </a:ext>
            </a:extLst>
          </p:cNvPr>
          <p:cNvSpPr>
            <a:spLocks noGrp="1"/>
          </p:cNvSpPr>
          <p:nvPr>
            <p:ph type="sldNum" sz="quarter" idx="12"/>
          </p:nvPr>
        </p:nvSpPr>
        <p:spPr/>
        <p:txBody>
          <a:bodyPr/>
          <a:lstStyle>
            <a:lvl1pPr>
              <a:defRPr/>
            </a:lvl1pPr>
          </a:lstStyle>
          <a:p>
            <a:fld id="{050EFA24-8722-4D99-B558-0CC0830C216F}" type="slidenum">
              <a:rPr lang="en-US" altLang="ja-JP"/>
              <a:pPr/>
              <a:t>‹#›</a:t>
            </a:fld>
            <a:endParaRPr lang="en-US" altLang="ja-JP"/>
          </a:p>
        </p:txBody>
      </p:sp>
    </p:spTree>
    <p:extLst>
      <p:ext uri="{BB962C8B-B14F-4D97-AF65-F5344CB8AC3E}">
        <p14:creationId xmlns:p14="http://schemas.microsoft.com/office/powerpoint/2010/main" val="8257663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032B3C-1F74-7647-A507-4AE4FF6E47EA}"/>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6FE8DF1E-06E2-69A7-F933-EFA913C651C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BF8815D8-CA47-3077-B0AF-54DB7055A4C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4531C23F-65B7-D5B8-4EF9-26C3D9CAEDBE}"/>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199A842A-7503-4870-BCE3-56283C64FFDE}"/>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094BCB4C-7B97-3188-A875-A0FBB51C12FA}"/>
              </a:ext>
            </a:extLst>
          </p:cNvPr>
          <p:cNvSpPr>
            <a:spLocks noGrp="1"/>
          </p:cNvSpPr>
          <p:nvPr>
            <p:ph type="sldNum" sz="quarter" idx="12"/>
          </p:nvPr>
        </p:nvSpPr>
        <p:spPr/>
        <p:txBody>
          <a:bodyPr/>
          <a:lstStyle>
            <a:lvl1pPr>
              <a:defRPr/>
            </a:lvl1pPr>
          </a:lstStyle>
          <a:p>
            <a:fld id="{9D05279E-2458-422C-A080-79E413E9C417}" type="slidenum">
              <a:rPr lang="en-US" altLang="ja-JP"/>
              <a:pPr/>
              <a:t>‹#›</a:t>
            </a:fld>
            <a:endParaRPr lang="en-US" altLang="ja-JP"/>
          </a:p>
        </p:txBody>
      </p:sp>
    </p:spTree>
    <p:extLst>
      <p:ext uri="{BB962C8B-B14F-4D97-AF65-F5344CB8AC3E}">
        <p14:creationId xmlns:p14="http://schemas.microsoft.com/office/powerpoint/2010/main" val="24566819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33F12-EBF2-DF2D-04FF-CFD17A306FD0}"/>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8DE5B5-095E-E808-6BD7-E8C73E613BCD}"/>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4BC1708-2771-4A48-E43D-71AB0DFDBCFE}"/>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399398DE-BED8-459D-713E-3A187F8640C9}"/>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704E7680-BD7A-3792-050C-C94DE58FFFE4}"/>
              </a:ext>
            </a:extLst>
          </p:cNvPr>
          <p:cNvSpPr>
            <a:spLocks noGrp="1"/>
          </p:cNvSpPr>
          <p:nvPr>
            <p:ph type="sldNum" sz="quarter" idx="12"/>
          </p:nvPr>
        </p:nvSpPr>
        <p:spPr/>
        <p:txBody>
          <a:bodyPr/>
          <a:lstStyle>
            <a:lvl1pPr>
              <a:defRPr/>
            </a:lvl1pPr>
          </a:lstStyle>
          <a:p>
            <a:fld id="{E7DD895C-0141-44BB-9AF5-19D764C17C7C}" type="slidenum">
              <a:rPr lang="en-US" altLang="ja-JP"/>
              <a:pPr/>
              <a:t>‹#›</a:t>
            </a:fld>
            <a:endParaRPr lang="en-US" altLang="ja-JP"/>
          </a:p>
        </p:txBody>
      </p:sp>
    </p:spTree>
    <p:extLst>
      <p:ext uri="{BB962C8B-B14F-4D97-AF65-F5344CB8AC3E}">
        <p14:creationId xmlns:p14="http://schemas.microsoft.com/office/powerpoint/2010/main" val="7131120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7C65421-1E8D-780E-80FD-213EBECAC789}"/>
              </a:ext>
            </a:extLst>
          </p:cNvPr>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16E1EDC-2EC3-F2DD-1D9D-CB8805543EED}"/>
              </a:ext>
            </a:extLst>
          </p:cNvPr>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9F1A7527-44A7-0A1F-0F69-39526C673762}"/>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BB094722-F060-2430-0886-447B096D8947}"/>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E1497254-5CC1-43FC-F51B-FE754E2754FE}"/>
              </a:ext>
            </a:extLst>
          </p:cNvPr>
          <p:cNvSpPr>
            <a:spLocks noGrp="1"/>
          </p:cNvSpPr>
          <p:nvPr>
            <p:ph type="sldNum" sz="quarter" idx="12"/>
          </p:nvPr>
        </p:nvSpPr>
        <p:spPr/>
        <p:txBody>
          <a:bodyPr/>
          <a:lstStyle>
            <a:lvl1pPr>
              <a:defRPr/>
            </a:lvl1pPr>
          </a:lstStyle>
          <a:p>
            <a:fld id="{EE4AB046-A10B-42B2-BAD5-340EF9494BEB}" type="slidenum">
              <a:rPr lang="en-US" altLang="ja-JP"/>
              <a:pPr/>
              <a:t>‹#›</a:t>
            </a:fld>
            <a:endParaRPr lang="en-US" altLang="ja-JP"/>
          </a:p>
        </p:txBody>
      </p:sp>
    </p:spTree>
    <p:extLst>
      <p:ext uri="{BB962C8B-B14F-4D97-AF65-F5344CB8AC3E}">
        <p14:creationId xmlns:p14="http://schemas.microsoft.com/office/powerpoint/2010/main" val="17191798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E563E7-9A3A-44BA-2974-64EBD6D2EB21}"/>
              </a:ext>
            </a:extLst>
          </p:cNvPr>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a:extLst>
              <a:ext uri="{FF2B5EF4-FFF2-40B4-BE49-F238E27FC236}">
                <a16:creationId xmlns:a16="http://schemas.microsoft.com/office/drawing/2014/main" id="{E8A7EDD0-425A-EC87-51F2-DA5B88EA1342}"/>
              </a:ext>
            </a:extLst>
          </p:cNvPr>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a:extLst>
              <a:ext uri="{FF2B5EF4-FFF2-40B4-BE49-F238E27FC236}">
                <a16:creationId xmlns:a16="http://schemas.microsoft.com/office/drawing/2014/main" id="{687598BA-5B41-B69E-474C-9420B41FC24E}"/>
              </a:ext>
            </a:extLst>
          </p:cNvPr>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3C3756E2-D213-9424-A7AF-ED5020BB7CD0}"/>
              </a:ext>
            </a:extLst>
          </p:cNvPr>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A7C310A7-AB5B-1165-8C3D-5A994C521308}"/>
              </a:ext>
            </a:extLst>
          </p:cNvPr>
          <p:cNvSpPr>
            <a:spLocks noGrp="1"/>
          </p:cNvSpPr>
          <p:nvPr>
            <p:ph type="sldNum" sz="quarter" idx="12"/>
          </p:nvPr>
        </p:nvSpPr>
        <p:spPr>
          <a:xfrm>
            <a:off x="6553200" y="6245225"/>
            <a:ext cx="2133600" cy="476250"/>
          </a:xfrm>
        </p:spPr>
        <p:txBody>
          <a:bodyPr/>
          <a:lstStyle>
            <a:lvl1pPr>
              <a:defRPr/>
            </a:lvl1pPr>
          </a:lstStyle>
          <a:p>
            <a:fld id="{36D34536-F091-48CF-BBFE-700D11974A08}" type="slidenum">
              <a:rPr lang="en-US" altLang="ja-JP"/>
              <a:pPr/>
              <a:t>‹#›</a:t>
            </a:fld>
            <a:endParaRPr lang="en-US" altLang="ja-JP"/>
          </a:p>
        </p:txBody>
      </p:sp>
    </p:spTree>
    <p:extLst>
      <p:ext uri="{BB962C8B-B14F-4D97-AF65-F5344CB8AC3E}">
        <p14:creationId xmlns:p14="http://schemas.microsoft.com/office/powerpoint/2010/main" val="15407676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1AE9CD-1DE8-F3BF-BADB-EED71B4C5DB6}"/>
              </a:ext>
            </a:extLst>
          </p:cNvPr>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a:extLst>
              <a:ext uri="{FF2B5EF4-FFF2-40B4-BE49-F238E27FC236}">
                <a16:creationId xmlns:a16="http://schemas.microsoft.com/office/drawing/2014/main" id="{ED5FC091-8BB9-4524-7550-0EC0F392FC6C}"/>
              </a:ext>
            </a:extLst>
          </p:cNvPr>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a:extLst>
              <a:ext uri="{FF2B5EF4-FFF2-40B4-BE49-F238E27FC236}">
                <a16:creationId xmlns:a16="http://schemas.microsoft.com/office/drawing/2014/main" id="{51B4F176-82F3-A168-DDDB-78FCC60AB62F}"/>
              </a:ext>
            </a:extLst>
          </p:cNvPr>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2698A277-6B3B-BAA8-39AF-304B568E294E}"/>
              </a:ext>
            </a:extLst>
          </p:cNvPr>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F8B15A0A-4369-4B78-5E7F-045B4B6ADBDA}"/>
              </a:ext>
            </a:extLst>
          </p:cNvPr>
          <p:cNvSpPr>
            <a:spLocks noGrp="1"/>
          </p:cNvSpPr>
          <p:nvPr>
            <p:ph type="sldNum" sz="quarter" idx="12"/>
          </p:nvPr>
        </p:nvSpPr>
        <p:spPr>
          <a:xfrm>
            <a:off x="6553200" y="6245225"/>
            <a:ext cx="2133600" cy="476250"/>
          </a:xfrm>
        </p:spPr>
        <p:txBody>
          <a:bodyPr/>
          <a:lstStyle>
            <a:lvl1pPr>
              <a:defRPr/>
            </a:lvl1pPr>
          </a:lstStyle>
          <a:p>
            <a:fld id="{D861128E-365F-4A1F-9C88-B98D63F2344B}" type="slidenum">
              <a:rPr lang="en-US" altLang="ja-JP"/>
              <a:pPr/>
              <a:t>‹#›</a:t>
            </a:fld>
            <a:endParaRPr lang="en-US" altLang="ja-JP"/>
          </a:p>
        </p:txBody>
      </p:sp>
    </p:spTree>
    <p:extLst>
      <p:ext uri="{BB962C8B-B14F-4D97-AF65-F5344CB8AC3E}">
        <p14:creationId xmlns:p14="http://schemas.microsoft.com/office/powerpoint/2010/main" val="17714287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950E50E-EC15-6C72-0D5B-180A2EAABE3D}"/>
              </a:ext>
            </a:extLst>
          </p:cNvPr>
          <p:cNvSpPr>
            <a:spLocks noGrp="1"/>
          </p:cNvSpPr>
          <p:nvPr>
            <p:ph/>
          </p:nvPr>
        </p:nvSpPr>
        <p:spPr>
          <a:xfrm>
            <a:off x="457200" y="274638"/>
            <a:ext cx="82296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a:extLst>
              <a:ext uri="{FF2B5EF4-FFF2-40B4-BE49-F238E27FC236}">
                <a16:creationId xmlns:a16="http://schemas.microsoft.com/office/drawing/2014/main" id="{23CB5ACE-1E00-4424-15A8-639B34986D83}"/>
              </a:ext>
            </a:extLst>
          </p:cNvPr>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AE360EE8-1A64-A450-4FD1-F21B836C5249}"/>
              </a:ext>
            </a:extLst>
          </p:cNvPr>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1E958729-0269-1038-C293-AB84AD0432D0}"/>
              </a:ext>
            </a:extLst>
          </p:cNvPr>
          <p:cNvSpPr>
            <a:spLocks noGrp="1"/>
          </p:cNvSpPr>
          <p:nvPr>
            <p:ph type="sldNum" sz="quarter" idx="12"/>
          </p:nvPr>
        </p:nvSpPr>
        <p:spPr>
          <a:xfrm>
            <a:off x="6553200" y="6245225"/>
            <a:ext cx="2133600" cy="476250"/>
          </a:xfrm>
        </p:spPr>
        <p:txBody>
          <a:bodyPr/>
          <a:lstStyle>
            <a:lvl1pPr>
              <a:defRPr/>
            </a:lvl1pPr>
          </a:lstStyle>
          <a:p>
            <a:fld id="{2213401F-C40E-477F-AB3D-8C7B3AC0732E}" type="slidenum">
              <a:rPr lang="en-US" altLang="ja-JP"/>
              <a:pPr/>
              <a:t>‹#›</a:t>
            </a:fld>
            <a:endParaRPr lang="en-US" altLang="ja-JP"/>
          </a:p>
        </p:txBody>
      </p:sp>
    </p:spTree>
    <p:extLst>
      <p:ext uri="{BB962C8B-B14F-4D97-AF65-F5344CB8AC3E}">
        <p14:creationId xmlns:p14="http://schemas.microsoft.com/office/powerpoint/2010/main" val="1178523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7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1960" indent="0" algn="ctr">
              <a:buNone/>
              <a:defRPr/>
            </a:lvl2pPr>
            <a:lvl3pPr marL="843920" indent="0" algn="ctr">
              <a:buNone/>
              <a:defRPr/>
            </a:lvl3pPr>
            <a:lvl4pPr marL="1265880" indent="0" algn="ctr">
              <a:buNone/>
              <a:defRPr/>
            </a:lvl4pPr>
            <a:lvl5pPr marL="1687840" indent="0" algn="ctr">
              <a:buNone/>
              <a:defRPr/>
            </a:lvl5pPr>
            <a:lvl6pPr marL="2109801" indent="0" algn="ctr">
              <a:buNone/>
              <a:defRPr/>
            </a:lvl6pPr>
            <a:lvl7pPr marL="2531762" indent="0" algn="ctr">
              <a:buNone/>
              <a:defRPr/>
            </a:lvl7pPr>
            <a:lvl8pPr marL="2953721" indent="0" algn="ctr">
              <a:buNone/>
              <a:defRPr/>
            </a:lvl8pPr>
            <a:lvl9pPr marL="3375682"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AD0776-07AC-46CA-87BF-E2184DC65D4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04711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3"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BE9FF62A-A348-46D1-92BB-8849052AECE2}" type="datetime1">
              <a:rPr lang="ja-JP" altLang="en-US" smtClean="0"/>
              <a:t>2022/8/30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0F96179-D31B-4E39-9CB9-A29ACC075485}" type="slidenum">
              <a:rPr lang="en-US" altLang="ja-JP"/>
              <a:pPr>
                <a:defRPr/>
              </a:pPr>
              <a:t>‹#›</a:t>
            </a:fld>
            <a:endParaRPr lang="en-US" altLang="ja-JP"/>
          </a:p>
        </p:txBody>
      </p:sp>
    </p:spTree>
    <p:extLst>
      <p:ext uri="{BB962C8B-B14F-4D97-AF65-F5344CB8AC3E}">
        <p14:creationId xmlns:p14="http://schemas.microsoft.com/office/powerpoint/2010/main" val="12834139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E148A3-2F01-468B-97F2-DB9D07A916C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293421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48"/>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1846"/>
            </a:lvl1pPr>
            <a:lvl2pPr marL="421960" indent="0">
              <a:buNone/>
              <a:defRPr sz="1662"/>
            </a:lvl2pPr>
            <a:lvl3pPr marL="843920" indent="0">
              <a:buNone/>
              <a:defRPr sz="1477"/>
            </a:lvl3pPr>
            <a:lvl4pPr marL="1265880" indent="0">
              <a:buNone/>
              <a:defRPr sz="1292"/>
            </a:lvl4pPr>
            <a:lvl5pPr marL="1687840" indent="0">
              <a:buNone/>
              <a:defRPr sz="1292"/>
            </a:lvl5pPr>
            <a:lvl6pPr marL="2109801" indent="0">
              <a:buNone/>
              <a:defRPr sz="1292"/>
            </a:lvl6pPr>
            <a:lvl7pPr marL="2531762" indent="0">
              <a:buNone/>
              <a:defRPr sz="1292"/>
            </a:lvl7pPr>
            <a:lvl8pPr marL="2953721" indent="0">
              <a:buNone/>
              <a:defRPr sz="1292"/>
            </a:lvl8pPr>
            <a:lvl9pPr marL="3375682"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727D2C-C156-4854-8ED5-B498825477F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178346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F46C3-8D9C-4133-B0C6-BB6084F292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583144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84296C0-752C-4DDD-9B9E-713DCEDA167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689428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91E34FC-85E2-42F8-A291-9841FE233C8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2925632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A5DBC96-1DB8-4B93-B21F-95C4ECA2D59D}"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67660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3" y="273058"/>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2259C74-97F6-455F-BE4B-C577A80A4DC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626591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6"/>
            <a:ext cx="5486400" cy="4114800"/>
          </a:xfrm>
        </p:spPr>
        <p:txBody>
          <a:bodyPr/>
          <a:lstStyle>
            <a:lvl1pPr marL="0" indent="0">
              <a:buNone/>
              <a:defRPr sz="2954"/>
            </a:lvl1pPr>
            <a:lvl2pPr marL="421960" indent="0">
              <a:buNone/>
              <a:defRPr sz="2585"/>
            </a:lvl2pPr>
            <a:lvl3pPr marL="843920" indent="0">
              <a:buNone/>
              <a:defRPr sz="2215"/>
            </a:lvl3pPr>
            <a:lvl4pPr marL="1265880" indent="0">
              <a:buNone/>
              <a:defRPr sz="1846"/>
            </a:lvl4pPr>
            <a:lvl5pPr marL="1687840" indent="0">
              <a:buNone/>
              <a:defRPr sz="1846"/>
            </a:lvl5pPr>
            <a:lvl6pPr marL="2109801" indent="0">
              <a:buNone/>
              <a:defRPr sz="1846"/>
            </a:lvl6pPr>
            <a:lvl7pPr marL="2531762" indent="0">
              <a:buNone/>
              <a:defRPr sz="1846"/>
            </a:lvl7pPr>
            <a:lvl8pPr marL="2953721" indent="0">
              <a:buNone/>
              <a:defRPr sz="1846"/>
            </a:lvl8pPr>
            <a:lvl9pPr marL="3375682"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1DE0C-AF71-4A5A-8FC6-63899FD7ED2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21117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20B10-E208-4EB2-98CE-65046AEE33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0413456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2"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AD16CB-16E3-41D8-AAB0-BF02E8EB859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69844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23016609-B9C6-4E92-AC42-76037573CBD9}" type="datetime1">
              <a:rPr lang="ja-JP" altLang="en-US" smtClean="0"/>
              <a:t>2022/8/30</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8F5A5C31-1FD4-44B4-88DB-C297549D2012}" type="slidenum">
              <a:rPr lang="en-US" altLang="ja-JP"/>
              <a:pPr>
                <a:defRPr/>
              </a:pPr>
              <a:t>‹#›</a:t>
            </a:fld>
            <a:endParaRPr lang="en-US" altLang="ja-JP"/>
          </a:p>
        </p:txBody>
      </p:sp>
    </p:spTree>
    <p:extLst>
      <p:ext uri="{BB962C8B-B14F-4D97-AF65-F5344CB8AC3E}">
        <p14:creationId xmlns:p14="http://schemas.microsoft.com/office/powerpoint/2010/main" val="132013184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4"/>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57200" y="6245226"/>
            <a:ext cx="2133600" cy="476250"/>
          </a:xfrm>
        </p:spPr>
        <p:txBody>
          <a:bodyPr/>
          <a:lstStyle>
            <a:lvl1pPr>
              <a:defRPr/>
            </a:lvl1pPr>
          </a:lstStyle>
          <a:p>
            <a:pPr>
              <a:defRPr/>
            </a:pPr>
            <a:endParaRPr lang="en-US" altLang="ja-JP">
              <a:solidFill>
                <a:srgbClr val="000000"/>
              </a:solidFill>
            </a:endParaRPr>
          </a:p>
        </p:txBody>
      </p:sp>
      <p:sp>
        <p:nvSpPr>
          <p:cNvPr id="4" name="フッター プレースホルダ 3"/>
          <p:cNvSpPr>
            <a:spLocks noGrp="1"/>
          </p:cNvSpPr>
          <p:nvPr>
            <p:ph type="ftr" sz="quarter" idx="11"/>
          </p:nvPr>
        </p:nvSpPr>
        <p:spPr>
          <a:xfrm>
            <a:off x="3124200" y="6245226"/>
            <a:ext cx="2895600" cy="476250"/>
          </a:xfrm>
        </p:spPr>
        <p:txBody>
          <a:bodyPr/>
          <a:lstStyle>
            <a:lvl1pPr>
              <a:defRPr/>
            </a:lvl1pPr>
          </a:lstStyle>
          <a:p>
            <a:pPr>
              <a:defRPr/>
            </a:pPr>
            <a:endParaRPr lang="en-US" altLang="ja-JP">
              <a:solidFill>
                <a:srgbClr val="000000"/>
              </a:solidFill>
            </a:endParaRPr>
          </a:p>
        </p:txBody>
      </p:sp>
      <p:sp>
        <p:nvSpPr>
          <p:cNvPr id="5" name="スライド番号プレースホルダ 4"/>
          <p:cNvSpPr>
            <a:spLocks noGrp="1"/>
          </p:cNvSpPr>
          <p:nvPr>
            <p:ph type="sldNum" sz="quarter" idx="12"/>
          </p:nvPr>
        </p:nvSpPr>
        <p:spPr>
          <a:xfrm>
            <a:off x="7092462" y="6624639"/>
            <a:ext cx="2133600" cy="476250"/>
          </a:xfrm>
        </p:spPr>
        <p:txBody>
          <a:bodyPr/>
          <a:lstStyle>
            <a:lvl1pPr>
              <a:defRPr/>
            </a:lvl1pPr>
          </a:lstStyle>
          <a:p>
            <a:pPr>
              <a:defRPr/>
            </a:pPr>
            <a:fld id="{A6400CC3-7BE3-4B92-89A7-B0F66E7B88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6407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D1C8578D-92FE-4061-B16F-744165E0CC57}" type="datetime1">
              <a:rPr lang="ja-JP" altLang="en-US" smtClean="0"/>
              <a:t>2022/8/30</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E684047-1A10-4C09-A200-65322EB9EDBE}" type="slidenum">
              <a:rPr lang="en-US" altLang="ja-JP"/>
              <a:pPr>
                <a:defRPr/>
              </a:pPr>
              <a:t>‹#›</a:t>
            </a:fld>
            <a:endParaRPr lang="en-US" altLang="ja-JP"/>
          </a:p>
        </p:txBody>
      </p:sp>
    </p:spTree>
    <p:extLst>
      <p:ext uri="{BB962C8B-B14F-4D97-AF65-F5344CB8AC3E}">
        <p14:creationId xmlns:p14="http://schemas.microsoft.com/office/powerpoint/2010/main" val="2387891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7C5847F-A1F9-4936-863B-4B1C4C108D8C}" type="datetime1">
              <a:rPr lang="ja-JP" altLang="en-US" smtClean="0"/>
              <a:t>2022/8/30</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65492B-7D35-4930-ABC9-54C18A416C92}" type="slidenum">
              <a:rPr lang="en-US" altLang="ja-JP"/>
              <a:pPr>
                <a:defRPr/>
              </a:pPr>
              <a:t>‹#›</a:t>
            </a:fld>
            <a:endParaRPr lang="en-US" altLang="ja-JP"/>
          </a:p>
        </p:txBody>
      </p:sp>
    </p:spTree>
    <p:extLst>
      <p:ext uri="{BB962C8B-B14F-4D97-AF65-F5344CB8AC3E}">
        <p14:creationId xmlns:p14="http://schemas.microsoft.com/office/powerpoint/2010/main" val="338326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6"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8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6"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4B63E64A-D4CE-4E5C-A5C5-F6B13C8FAA1F}" type="datetime1">
              <a:rPr lang="ja-JP" altLang="en-US" smtClean="0"/>
              <a:t>2022/8/30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6A10D63-702D-456B-832B-821E39C58513}" type="slidenum">
              <a:rPr lang="en-US" altLang="ja-JP"/>
              <a:pPr>
                <a:defRPr/>
              </a:pPr>
              <a:t>‹#›</a:t>
            </a:fld>
            <a:endParaRPr lang="en-US" altLang="ja-JP"/>
          </a:p>
        </p:txBody>
      </p:sp>
    </p:spTree>
    <p:extLst>
      <p:ext uri="{BB962C8B-B14F-4D97-AF65-F5344CB8AC3E}">
        <p14:creationId xmlns:p14="http://schemas.microsoft.com/office/powerpoint/2010/main" val="148367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2D6DE29E-2E42-4E90-972A-31DB22281E81}" type="datetime1">
              <a:rPr lang="ja-JP" altLang="en-US" smtClean="0"/>
              <a:t>2022/8/30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510A88E-AB84-4BE0-917E-419AB1598371}" type="slidenum">
              <a:rPr lang="en-US" altLang="ja-JP"/>
              <a:pPr>
                <a:defRPr/>
              </a:pPr>
              <a:t>‹#›</a:t>
            </a:fld>
            <a:endParaRPr lang="en-US" altLang="ja-JP"/>
          </a:p>
        </p:txBody>
      </p:sp>
    </p:spTree>
    <p:extLst>
      <p:ext uri="{BB962C8B-B14F-4D97-AF65-F5344CB8AC3E}">
        <p14:creationId xmlns:p14="http://schemas.microsoft.com/office/powerpoint/2010/main" val="393865285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13" Type="http://schemas.openxmlformats.org/officeDocument/2006/relationships/slideLayout" Target="../slideLayouts/slideLayout24.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slideLayout" Target="../slideLayouts/slideLayout23.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 Id="rId14" Type="http://schemas.openxmlformats.org/officeDocument/2006/relationships/theme" Target="../theme/theme2.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2.xml" />
  <Relationship Id="rId13" Type="http://schemas.openxmlformats.org/officeDocument/2006/relationships/slideLayout" Target="../slideLayouts/slideLayout37.xml" />
  <Relationship Id="rId3" Type="http://schemas.openxmlformats.org/officeDocument/2006/relationships/slideLayout" Target="../slideLayouts/slideLayout27.xml" />
  <Relationship Id="rId7" Type="http://schemas.openxmlformats.org/officeDocument/2006/relationships/slideLayout" Target="../slideLayouts/slideLayout31.xml" />
  <Relationship Id="rId12" Type="http://schemas.openxmlformats.org/officeDocument/2006/relationships/slideLayout" Target="../slideLayouts/slideLayout36.xml" />
  <Relationship Id="rId2" Type="http://schemas.openxmlformats.org/officeDocument/2006/relationships/slideLayout" Target="../slideLayouts/slideLayout26.xml" />
  <Relationship Id="rId1" Type="http://schemas.openxmlformats.org/officeDocument/2006/relationships/slideLayout" Target="../slideLayouts/slideLayout25.xml" />
  <Relationship Id="rId6" Type="http://schemas.openxmlformats.org/officeDocument/2006/relationships/slideLayout" Target="../slideLayouts/slideLayout30.xml" />
  <Relationship Id="rId11" Type="http://schemas.openxmlformats.org/officeDocument/2006/relationships/slideLayout" Target="../slideLayouts/slideLayout35.xml" />
  <Relationship Id="rId5" Type="http://schemas.openxmlformats.org/officeDocument/2006/relationships/slideLayout" Target="../slideLayouts/slideLayout29.xml" />
  <Relationship Id="rId15" Type="http://schemas.openxmlformats.org/officeDocument/2006/relationships/theme" Target="../theme/theme3.xml" />
  <Relationship Id="rId10" Type="http://schemas.openxmlformats.org/officeDocument/2006/relationships/slideLayout" Target="../slideLayouts/slideLayout34.xml" />
  <Relationship Id="rId4" Type="http://schemas.openxmlformats.org/officeDocument/2006/relationships/slideLayout" Target="../slideLayouts/slideLayout28.xml" />
  <Relationship Id="rId9" Type="http://schemas.openxmlformats.org/officeDocument/2006/relationships/slideLayout" Target="../slideLayouts/slideLayout33.xml" />
  <Relationship Id="rId14" Type="http://schemas.openxmlformats.org/officeDocument/2006/relationships/slideLayout" Target="../slideLayouts/slideLayout38.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6.xml" />
  <Relationship Id="rId13" Type="http://schemas.openxmlformats.org/officeDocument/2006/relationships/theme" Target="../theme/theme4.xml" />
  <Relationship Id="rId3" Type="http://schemas.openxmlformats.org/officeDocument/2006/relationships/slideLayout" Target="../slideLayouts/slideLayout41.xml" />
  <Relationship Id="rId7" Type="http://schemas.openxmlformats.org/officeDocument/2006/relationships/slideLayout" Target="../slideLayouts/slideLayout45.xml" />
  <Relationship Id="rId12" Type="http://schemas.openxmlformats.org/officeDocument/2006/relationships/slideLayout" Target="../slideLayouts/slideLayout50.xml" />
  <Relationship Id="rId2" Type="http://schemas.openxmlformats.org/officeDocument/2006/relationships/slideLayout" Target="../slideLayouts/slideLayout40.xml" />
  <Relationship Id="rId1" Type="http://schemas.openxmlformats.org/officeDocument/2006/relationships/slideLayout" Target="../slideLayouts/slideLayout39.xml" />
  <Relationship Id="rId6" Type="http://schemas.openxmlformats.org/officeDocument/2006/relationships/slideLayout" Target="../slideLayouts/slideLayout44.xml" />
  <Relationship Id="rId11" Type="http://schemas.openxmlformats.org/officeDocument/2006/relationships/slideLayout" Target="../slideLayouts/slideLayout49.xml" />
  <Relationship Id="rId5" Type="http://schemas.openxmlformats.org/officeDocument/2006/relationships/slideLayout" Target="../slideLayouts/slideLayout43.xml" />
  <Relationship Id="rId10" Type="http://schemas.openxmlformats.org/officeDocument/2006/relationships/slideLayout" Target="../slideLayouts/slideLayout48.xml" />
  <Relationship Id="rId4" Type="http://schemas.openxmlformats.org/officeDocument/2006/relationships/slideLayout" Target="../slideLayouts/slideLayout42.xml" />
  <Relationship Id="rId9" Type="http://schemas.openxmlformats.org/officeDocument/2006/relationships/slideLayout" Target="../slideLayouts/slideLayout47.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5"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457205"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42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fld id="{3E5D4761-3650-4AED-8EEB-6E47C5D85B5B}" type="datetime1">
              <a:rPr lang="ja-JP" altLang="en-US" smtClean="0"/>
              <a:t>2022/8/30</a:t>
            </a:fld>
            <a:endParaRPr lang="en-US" altLang="ja-JP"/>
          </a:p>
        </p:txBody>
      </p:sp>
      <p:sp>
        <p:nvSpPr>
          <p:cNvPr id="94213" name="Rectangle 5"/>
          <p:cNvSpPr>
            <a:spLocks noGrp="1" noChangeArrowheads="1"/>
          </p:cNvSpPr>
          <p:nvPr>
            <p:ph type="ftr" sz="quarter" idx="3"/>
          </p:nvPr>
        </p:nvSpPr>
        <p:spPr bwMode="auto">
          <a:xfrm>
            <a:off x="3124205"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US" altLang="ja-JP"/>
          </a:p>
        </p:txBody>
      </p:sp>
      <p:sp>
        <p:nvSpPr>
          <p:cNvPr id="94214" name="Rectangle 6"/>
          <p:cNvSpPr>
            <a:spLocks noGrp="1" noChangeArrowheads="1"/>
          </p:cNvSpPr>
          <p:nvPr>
            <p:ph type="sldNum" sz="quarter" idx="4"/>
          </p:nvPr>
        </p:nvSpPr>
        <p:spPr bwMode="auto">
          <a:xfrm>
            <a:off x="6553205"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19CE1E1A-D321-4887-B42C-087597FD0CB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789" r:id="rId1"/>
    <p:sldLayoutId id="2147484790" r:id="rId2"/>
    <p:sldLayoutId id="2147484791" r:id="rId3"/>
    <p:sldLayoutId id="2147484792" r:id="rId4"/>
    <p:sldLayoutId id="2147484793" r:id="rId5"/>
    <p:sldLayoutId id="2147484794" r:id="rId6"/>
    <p:sldLayoutId id="2147484795" r:id="rId7"/>
    <p:sldLayoutId id="2147484796" r:id="rId8"/>
    <p:sldLayoutId id="2147484797" r:id="rId9"/>
    <p:sldLayoutId id="2147484798" r:id="rId10"/>
    <p:sldLayoutId id="214748479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23" y="274638"/>
            <a:ext cx="8229600" cy="1143000"/>
          </a:xfrm>
          <a:prstGeom prst="rect">
            <a:avLst/>
          </a:prstGeom>
          <a:noFill/>
          <a:ln w="9525">
            <a:noFill/>
            <a:miter lim="800000"/>
            <a:headEnd/>
            <a:tailEnd/>
          </a:ln>
        </p:spPr>
        <p:txBody>
          <a:bodyPr vert="horz" wrap="square" lIns="91414" tIns="45706" rIns="91414" bIns="45706"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57223" y="1600206"/>
            <a:ext cx="8229600" cy="4525963"/>
          </a:xfrm>
          <a:prstGeom prst="rect">
            <a:avLst/>
          </a:prstGeom>
          <a:noFill/>
          <a:ln w="9525">
            <a:noFill/>
            <a:miter lim="800000"/>
            <a:headEnd/>
            <a:tailEnd/>
          </a:ln>
        </p:spPr>
        <p:txBody>
          <a:bodyPr vert="horz" wrap="square" lIns="91414" tIns="45706" rIns="91414" bIns="4570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23" y="6245225"/>
            <a:ext cx="2133600" cy="476250"/>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lgn="l">
              <a:spcBef>
                <a:spcPct val="0"/>
              </a:spcBef>
              <a:defRPr sz="1400">
                <a:latin typeface="Arial" charset="0"/>
                <a:ea typeface="ＭＳ Ｐゴシック" charset="-128"/>
              </a:defRPr>
            </a:lvl1pPr>
          </a:lstStyle>
          <a:p>
            <a:pPr>
              <a:defRPr/>
            </a:pPr>
            <a:fld id="{0D854AF7-A519-487F-88E4-27CB936FFBF9}" type="datetime1">
              <a:rPr lang="ja-JP" altLang="en-US" smtClean="0">
                <a:solidFill>
                  <a:srgbClr val="000000"/>
                </a:solidFill>
              </a:rPr>
              <a:t>2022/8/30</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5237471" y="0"/>
            <a:ext cx="3906715" cy="238125"/>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spcBef>
                <a:spcPct val="0"/>
              </a:spcBef>
              <a:defRPr sz="1400">
                <a:latin typeface="Arial" charset="0"/>
                <a:ea typeface="ＭＳ Ｐゴシック" charset="-128"/>
              </a:defRPr>
            </a:lvl1pPr>
          </a:lstStyle>
          <a:p>
            <a:pPr algn="ct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899040" y="6597650"/>
            <a:ext cx="2133600" cy="260350"/>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lgn="r">
              <a:spcBef>
                <a:spcPct val="0"/>
              </a:spcBef>
              <a:defRPr sz="1400">
                <a:latin typeface="+mn-ea"/>
                <a:ea typeface="ＭＳ Ｐゴシック" charset="-128"/>
              </a:defRPr>
            </a:lvl1pPr>
          </a:lstStyle>
          <a:p>
            <a:pPr>
              <a:defRPr/>
            </a:pPr>
            <a:fld id="{0CC7E4EF-5E6E-4E76-8C39-36441EAC46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4566758"/>
      </p:ext>
    </p:extLst>
  </p:cSld>
  <p:clrMap bg1="lt1" tx1="dk1" bg2="lt2" tx2="dk2" accent1="accent1" accent2="accent2" accent3="accent3" accent4="accent4" accent5="accent5" accent6="accent6" hlink="hlink" folHlink="folHlink"/>
  <p:sldLayoutIdLst>
    <p:sldLayoutId id="2147484991" r:id="rId1"/>
    <p:sldLayoutId id="2147484992" r:id="rId2"/>
    <p:sldLayoutId id="2147484993" r:id="rId3"/>
    <p:sldLayoutId id="2147484994" r:id="rId4"/>
    <p:sldLayoutId id="2147484995" r:id="rId5"/>
    <p:sldLayoutId id="2147484996" r:id="rId6"/>
    <p:sldLayoutId id="2147484997" r:id="rId7"/>
    <p:sldLayoutId id="2147484998" r:id="rId8"/>
    <p:sldLayoutId id="2147484999" r:id="rId9"/>
    <p:sldLayoutId id="2147485000" r:id="rId10"/>
    <p:sldLayoutId id="2147485001" r:id="rId11"/>
    <p:sldLayoutId id="2147485002" r:id="rId12"/>
    <p:sldLayoutId id="2147485003"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F0936F3-DD49-343A-95EE-3AFD8D49EA4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0ACDC85A-386F-AC98-98EC-FDCCA1D15A8D}"/>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A35737BB-55EE-2E43-6E6A-E8D6239DE99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a:extLst>
              <a:ext uri="{FF2B5EF4-FFF2-40B4-BE49-F238E27FC236}">
                <a16:creationId xmlns:a16="http://schemas.microsoft.com/office/drawing/2014/main" id="{85798F05-EBC0-3387-20FC-31F8475BC55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a:extLst>
              <a:ext uri="{FF2B5EF4-FFF2-40B4-BE49-F238E27FC236}">
                <a16:creationId xmlns:a16="http://schemas.microsoft.com/office/drawing/2014/main" id="{C16162C8-8C6D-6C7A-59C9-0AF1E4A402E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3A4E19E-84E3-428F-BD38-FD60E4ADB234}" type="slidenum">
              <a:rPr lang="en-US" altLang="ja-JP"/>
              <a:pPr/>
              <a:t>‹#›</a:t>
            </a:fld>
            <a:endParaRPr lang="en-US" altLang="ja-JP"/>
          </a:p>
        </p:txBody>
      </p:sp>
    </p:spTree>
    <p:extLst>
      <p:ext uri="{BB962C8B-B14F-4D97-AF65-F5344CB8AC3E}">
        <p14:creationId xmlns:p14="http://schemas.microsoft.com/office/powerpoint/2010/main" val="1048639036"/>
      </p:ext>
    </p:extLst>
  </p:cSld>
  <p:clrMap bg1="lt1" tx1="dk1" bg2="lt2" tx2="dk2" accent1="accent1" accent2="accent2" accent3="accent3" accent4="accent4" accent5="accent5" accent6="accent6" hlink="hlink" folHlink="folHlink"/>
  <p:sldLayoutIdLst>
    <p:sldLayoutId id="2147485005" r:id="rId1"/>
    <p:sldLayoutId id="2147485006" r:id="rId2"/>
    <p:sldLayoutId id="2147485007" r:id="rId3"/>
    <p:sldLayoutId id="2147485008" r:id="rId4"/>
    <p:sldLayoutId id="2147485009" r:id="rId5"/>
    <p:sldLayoutId id="2147485010" r:id="rId6"/>
    <p:sldLayoutId id="2147485011" r:id="rId7"/>
    <p:sldLayoutId id="2147485012" r:id="rId8"/>
    <p:sldLayoutId id="2147485013" r:id="rId9"/>
    <p:sldLayoutId id="2147485014" r:id="rId10"/>
    <p:sldLayoutId id="2147485015" r:id="rId11"/>
    <p:sldLayoutId id="2147485016" r:id="rId12"/>
    <p:sldLayoutId id="2147485017" r:id="rId13"/>
    <p:sldLayoutId id="2147485018" r:id="rId14"/>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4588"/>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1"/>
            <a:ext cx="7772400" cy="4114800"/>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385">
                <a:latin typeface="Times New Roman"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385">
                <a:latin typeface="Times New Roman"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162800" y="6453234"/>
            <a:ext cx="1905000"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385">
                <a:latin typeface="+mn-ea"/>
                <a:ea typeface="ＭＳ Ｐゴシック" pitchFamily="50" charset="-128"/>
              </a:defRPr>
            </a:lvl1pPr>
          </a:lstStyle>
          <a:p>
            <a:pPr>
              <a:defRPr/>
            </a:pPr>
            <a:fld id="{8190F147-1A02-4CC7-B751-C0621C3EAE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41760033"/>
      </p:ext>
    </p:extLst>
  </p:cSld>
  <p:clrMap bg1="lt1" tx1="dk1" bg2="lt2" tx2="dk2" accent1="accent1" accent2="accent2" accent3="accent3" accent4="accent4" accent5="accent5" accent6="accent6" hlink="hlink" folHlink="folHlink"/>
  <p:sldLayoutIdLst>
    <p:sldLayoutId id="2147485020" r:id="rId1"/>
    <p:sldLayoutId id="2147485021" r:id="rId2"/>
    <p:sldLayoutId id="2147485022" r:id="rId3"/>
    <p:sldLayoutId id="2147485023" r:id="rId4"/>
    <p:sldLayoutId id="2147485024" r:id="rId5"/>
    <p:sldLayoutId id="2147485025" r:id="rId6"/>
    <p:sldLayoutId id="2147485026" r:id="rId7"/>
    <p:sldLayoutId id="2147485027" r:id="rId8"/>
    <p:sldLayoutId id="2147485028" r:id="rId9"/>
    <p:sldLayoutId id="2147485029" r:id="rId10"/>
    <p:sldLayoutId id="2147485030" r:id="rId11"/>
    <p:sldLayoutId id="2147485031" r:id="rId12"/>
  </p:sldLayoutIdLst>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1960"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3920"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5880"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7840"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6470" indent="-316470" algn="l" rtl="0" eaLnBrk="0" fontAlgn="base" hangingPunct="0">
        <a:spcBef>
          <a:spcPct val="20000"/>
        </a:spcBef>
        <a:spcAft>
          <a:spcPct val="0"/>
        </a:spcAft>
        <a:buChar char="•"/>
        <a:defRPr kumimoji="1" sz="2954">
          <a:solidFill>
            <a:schemeClr val="tx1"/>
          </a:solidFill>
          <a:latin typeface="+mn-lt"/>
          <a:ea typeface="+mn-ea"/>
          <a:cs typeface="+mn-cs"/>
        </a:defRPr>
      </a:lvl1pPr>
      <a:lvl2pPr marL="685685" indent="-265190" algn="l" rtl="0" eaLnBrk="0" fontAlgn="base" hangingPunct="0">
        <a:spcBef>
          <a:spcPct val="20000"/>
        </a:spcBef>
        <a:spcAft>
          <a:spcPct val="0"/>
        </a:spcAft>
        <a:buChar char="–"/>
        <a:defRPr kumimoji="1" sz="2585">
          <a:solidFill>
            <a:schemeClr val="tx1"/>
          </a:solidFill>
          <a:latin typeface="+mn-lt"/>
          <a:ea typeface="+mn-ea"/>
        </a:defRPr>
      </a:lvl2pPr>
      <a:lvl3pPr marL="1054900" indent="-210980" algn="l" rtl="0" eaLnBrk="0" fontAlgn="base" hangingPunct="0">
        <a:spcBef>
          <a:spcPct val="20000"/>
        </a:spcBef>
        <a:spcAft>
          <a:spcPct val="0"/>
        </a:spcAft>
        <a:buChar char="•"/>
        <a:defRPr kumimoji="1" sz="2215">
          <a:solidFill>
            <a:schemeClr val="tx1"/>
          </a:solidFill>
          <a:latin typeface="+mn-lt"/>
          <a:ea typeface="+mn-ea"/>
        </a:defRPr>
      </a:lvl3pPr>
      <a:lvl4pPr marL="1476860" indent="-210980" algn="l" rtl="0" eaLnBrk="0" fontAlgn="base" hangingPunct="0">
        <a:spcBef>
          <a:spcPct val="20000"/>
        </a:spcBef>
        <a:spcAft>
          <a:spcPct val="0"/>
        </a:spcAft>
        <a:buChar char="–"/>
        <a:defRPr kumimoji="1" sz="1846">
          <a:solidFill>
            <a:schemeClr val="tx1"/>
          </a:solidFill>
          <a:latin typeface="+mn-lt"/>
          <a:ea typeface="+mn-ea"/>
        </a:defRPr>
      </a:lvl4pPr>
      <a:lvl5pPr marL="1898820" indent="-212446" algn="l" rtl="0" eaLnBrk="0" fontAlgn="base" hangingPunct="0">
        <a:spcBef>
          <a:spcPct val="20000"/>
        </a:spcBef>
        <a:spcAft>
          <a:spcPct val="0"/>
        </a:spcAft>
        <a:buChar char="»"/>
        <a:defRPr kumimoji="1" sz="1846">
          <a:solidFill>
            <a:schemeClr val="tx1"/>
          </a:solidFill>
          <a:latin typeface="+mn-lt"/>
          <a:ea typeface="+mn-ea"/>
        </a:defRPr>
      </a:lvl5pPr>
      <a:lvl6pPr marL="2320781" indent="-212446" algn="l" rtl="0" fontAlgn="base">
        <a:spcBef>
          <a:spcPct val="20000"/>
        </a:spcBef>
        <a:spcAft>
          <a:spcPct val="0"/>
        </a:spcAft>
        <a:buChar char="»"/>
        <a:defRPr kumimoji="1" sz="1846">
          <a:solidFill>
            <a:schemeClr val="tx1"/>
          </a:solidFill>
          <a:latin typeface="+mn-lt"/>
          <a:ea typeface="+mn-ea"/>
        </a:defRPr>
      </a:lvl6pPr>
      <a:lvl7pPr marL="2742741" indent="-212446" algn="l" rtl="0" fontAlgn="base">
        <a:spcBef>
          <a:spcPct val="20000"/>
        </a:spcBef>
        <a:spcAft>
          <a:spcPct val="0"/>
        </a:spcAft>
        <a:buChar char="»"/>
        <a:defRPr kumimoji="1" sz="1846">
          <a:solidFill>
            <a:schemeClr val="tx1"/>
          </a:solidFill>
          <a:latin typeface="+mn-lt"/>
          <a:ea typeface="+mn-ea"/>
        </a:defRPr>
      </a:lvl7pPr>
      <a:lvl8pPr marL="3164701" indent="-212446" algn="l" rtl="0" fontAlgn="base">
        <a:spcBef>
          <a:spcPct val="20000"/>
        </a:spcBef>
        <a:spcAft>
          <a:spcPct val="0"/>
        </a:spcAft>
        <a:buChar char="»"/>
        <a:defRPr kumimoji="1" sz="1846">
          <a:solidFill>
            <a:schemeClr val="tx1"/>
          </a:solidFill>
          <a:latin typeface="+mn-lt"/>
          <a:ea typeface="+mn-ea"/>
        </a:defRPr>
      </a:lvl8pPr>
      <a:lvl9pPr marL="3586663" indent="-21244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20" rtl="0" eaLnBrk="1" latinLnBrk="0" hangingPunct="1">
        <a:defRPr kumimoji="1" sz="1662" kern="1200">
          <a:solidFill>
            <a:schemeClr val="tx1"/>
          </a:solidFill>
          <a:latin typeface="+mn-lt"/>
          <a:ea typeface="+mn-ea"/>
          <a:cs typeface="+mn-cs"/>
        </a:defRPr>
      </a:lvl1pPr>
      <a:lvl2pPr marL="421960" algn="l" defTabSz="843920" rtl="0" eaLnBrk="1" latinLnBrk="0" hangingPunct="1">
        <a:defRPr kumimoji="1" sz="1662" kern="1200">
          <a:solidFill>
            <a:schemeClr val="tx1"/>
          </a:solidFill>
          <a:latin typeface="+mn-lt"/>
          <a:ea typeface="+mn-ea"/>
          <a:cs typeface="+mn-cs"/>
        </a:defRPr>
      </a:lvl2pPr>
      <a:lvl3pPr marL="843920" algn="l" defTabSz="843920" rtl="0" eaLnBrk="1" latinLnBrk="0" hangingPunct="1">
        <a:defRPr kumimoji="1" sz="1662" kern="1200">
          <a:solidFill>
            <a:schemeClr val="tx1"/>
          </a:solidFill>
          <a:latin typeface="+mn-lt"/>
          <a:ea typeface="+mn-ea"/>
          <a:cs typeface="+mn-cs"/>
        </a:defRPr>
      </a:lvl3pPr>
      <a:lvl4pPr marL="1265880" algn="l" defTabSz="843920" rtl="0" eaLnBrk="1" latinLnBrk="0" hangingPunct="1">
        <a:defRPr kumimoji="1" sz="1662" kern="1200">
          <a:solidFill>
            <a:schemeClr val="tx1"/>
          </a:solidFill>
          <a:latin typeface="+mn-lt"/>
          <a:ea typeface="+mn-ea"/>
          <a:cs typeface="+mn-cs"/>
        </a:defRPr>
      </a:lvl4pPr>
      <a:lvl5pPr marL="1687840" algn="l" defTabSz="843920" rtl="0" eaLnBrk="1" latinLnBrk="0" hangingPunct="1">
        <a:defRPr kumimoji="1" sz="1662" kern="1200">
          <a:solidFill>
            <a:schemeClr val="tx1"/>
          </a:solidFill>
          <a:latin typeface="+mn-lt"/>
          <a:ea typeface="+mn-ea"/>
          <a:cs typeface="+mn-cs"/>
        </a:defRPr>
      </a:lvl5pPr>
      <a:lvl6pPr marL="2109801" algn="l" defTabSz="843920" rtl="0" eaLnBrk="1" latinLnBrk="0" hangingPunct="1">
        <a:defRPr kumimoji="1" sz="1662" kern="1200">
          <a:solidFill>
            <a:schemeClr val="tx1"/>
          </a:solidFill>
          <a:latin typeface="+mn-lt"/>
          <a:ea typeface="+mn-ea"/>
          <a:cs typeface="+mn-cs"/>
        </a:defRPr>
      </a:lvl6pPr>
      <a:lvl7pPr marL="2531762" algn="l" defTabSz="843920" rtl="0" eaLnBrk="1" latinLnBrk="0" hangingPunct="1">
        <a:defRPr kumimoji="1" sz="1662" kern="1200">
          <a:solidFill>
            <a:schemeClr val="tx1"/>
          </a:solidFill>
          <a:latin typeface="+mn-lt"/>
          <a:ea typeface="+mn-ea"/>
          <a:cs typeface="+mn-cs"/>
        </a:defRPr>
      </a:lvl7pPr>
      <a:lvl8pPr marL="2953721" algn="l" defTabSz="843920" rtl="0" eaLnBrk="1" latinLnBrk="0" hangingPunct="1">
        <a:defRPr kumimoji="1" sz="1662" kern="1200">
          <a:solidFill>
            <a:schemeClr val="tx1"/>
          </a:solidFill>
          <a:latin typeface="+mn-lt"/>
          <a:ea typeface="+mn-ea"/>
          <a:cs typeface="+mn-cs"/>
        </a:defRPr>
      </a:lvl8pPr>
      <a:lvl9pPr marL="3375682" algn="l" defTabSz="843920" rtl="0" eaLnBrk="1" latinLnBrk="0" hangingPunct="1">
        <a:defRPr kumimoji="1" sz="1662"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2.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1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3.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13.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45.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42.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45.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2060848"/>
            <a:ext cx="7988424" cy="2304256"/>
          </a:xfrm>
        </p:spPr>
        <p:txBody>
          <a:bodyPr/>
          <a:lstStyle/>
          <a:p>
            <a:r>
              <a:rPr kumimoji="1" lang="ja-JP" altLang="en-US" sz="4800" b="1" dirty="0">
                <a:latin typeface="+mj-ea"/>
              </a:rPr>
              <a:t>サービス提供事業所における</a:t>
            </a:r>
            <a:br>
              <a:rPr kumimoji="1" lang="en-US" altLang="ja-JP" sz="4800" b="1" dirty="0">
                <a:latin typeface="+mj-ea"/>
              </a:rPr>
            </a:br>
            <a:r>
              <a:rPr kumimoji="1" lang="ja-JP" altLang="en-US" sz="4800" b="1" dirty="0">
                <a:latin typeface="+mj-ea"/>
              </a:rPr>
              <a:t>利用者主体のアセスメント</a:t>
            </a:r>
          </a:p>
        </p:txBody>
      </p:sp>
      <p:sp>
        <p:nvSpPr>
          <p:cNvPr id="4" name="テキスト ボックス 3">
            <a:extLst>
              <a:ext uri="{FF2B5EF4-FFF2-40B4-BE49-F238E27FC236}">
                <a16:creationId xmlns:a16="http://schemas.microsoft.com/office/drawing/2014/main" id="{E1FC1944-1110-4B05-AC50-FF1859A5C2DF}"/>
              </a:ext>
            </a:extLst>
          </p:cNvPr>
          <p:cNvSpPr txBox="1"/>
          <p:nvPr/>
        </p:nvSpPr>
        <p:spPr>
          <a:xfrm>
            <a:off x="1043608" y="1556792"/>
            <a:ext cx="4464496" cy="769441"/>
          </a:xfrm>
          <a:prstGeom prst="rect">
            <a:avLst/>
          </a:prstGeom>
          <a:noFill/>
        </p:spPr>
        <p:txBody>
          <a:bodyPr wrap="square" rtlCol="0">
            <a:spAutoFit/>
          </a:bodyPr>
          <a:lstStyle/>
          <a:p>
            <a:r>
              <a:rPr kumimoji="1" lang="ja-JP" altLang="en-US" sz="4400" dirty="0"/>
              <a:t>ＰＧ　</a:t>
            </a:r>
            <a:r>
              <a:rPr kumimoji="1" lang="en-US" altLang="ja-JP" sz="4400" dirty="0"/>
              <a:t>α-04</a:t>
            </a:r>
            <a:endParaRPr kumimoji="1" lang="ja-JP" altLang="en-US" sz="4400" dirty="0"/>
          </a:p>
        </p:txBody>
      </p:sp>
    </p:spTree>
    <p:extLst>
      <p:ext uri="{BB962C8B-B14F-4D97-AF65-F5344CB8AC3E}">
        <p14:creationId xmlns:p14="http://schemas.microsoft.com/office/powerpoint/2010/main" val="658682516"/>
      </p:ext>
    </p:extLst>
  </p:cSld>
  <p:clrMapOvr>
    <a:masterClrMapping/>
  </p:clrMapOvr>
  <mc:AlternateContent xmlns:mc="http://schemas.openxmlformats.org/markup-compatibility/2006" xmlns:p14="http://schemas.microsoft.com/office/powerpoint/2010/main">
    <mc:Choice Requires="p14">
      <p:transition spd="slow" p14:dur="2000" advTm="1776"/>
    </mc:Choice>
    <mc:Fallback xmlns="">
      <p:transition spd="slow" advTm="177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コネクタ 23"/>
          <p:cNvCxnSpPr/>
          <p:nvPr/>
        </p:nvCxnSpPr>
        <p:spPr>
          <a:xfrm>
            <a:off x="8101013" y="215900"/>
            <a:ext cx="0" cy="5076825"/>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1014413" y="215900"/>
            <a:ext cx="0" cy="5076825"/>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7" name="台形 6"/>
          <p:cNvSpPr/>
          <p:nvPr/>
        </p:nvSpPr>
        <p:spPr>
          <a:xfrm>
            <a:off x="0" y="1685925"/>
            <a:ext cx="9144000" cy="1433513"/>
          </a:xfrm>
          <a:prstGeom prst="trapezoid">
            <a:avLst>
              <a:gd name="adj" fmla="val 6963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endParaRPr lang="ja-JP" altLang="en-US">
              <a:solidFill>
                <a:prstClr val="white"/>
              </a:solidFill>
            </a:endParaRPr>
          </a:p>
        </p:txBody>
      </p:sp>
      <p:sp>
        <p:nvSpPr>
          <p:cNvPr id="61" name="円/楕円 60"/>
          <p:cNvSpPr/>
          <p:nvPr/>
        </p:nvSpPr>
        <p:spPr>
          <a:xfrm>
            <a:off x="900113" y="1800225"/>
            <a:ext cx="7200900" cy="1042988"/>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endParaRPr lang="ja-JP" altLang="en-US">
              <a:solidFill>
                <a:prstClr val="white"/>
              </a:solidFill>
            </a:endParaRPr>
          </a:p>
        </p:txBody>
      </p:sp>
      <p:sp>
        <p:nvSpPr>
          <p:cNvPr id="54" name="円/楕円 53"/>
          <p:cNvSpPr/>
          <p:nvPr/>
        </p:nvSpPr>
        <p:spPr>
          <a:xfrm>
            <a:off x="2197100" y="2112963"/>
            <a:ext cx="4822825" cy="581025"/>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dirty="0">
                <a:solidFill>
                  <a:prstClr val="white"/>
                </a:solidFill>
              </a:rPr>
              <a:t>　　　　</a:t>
            </a:r>
            <a:r>
              <a:rPr lang="ja-JP" altLang="en-US" sz="1400" dirty="0">
                <a:solidFill>
                  <a:prstClr val="white"/>
                </a:solidFill>
              </a:rPr>
              <a:t>　　　　　　　　　　　</a:t>
            </a:r>
            <a:r>
              <a:rPr lang="ja-JP" altLang="en-US" sz="1600" dirty="0">
                <a:solidFill>
                  <a:prstClr val="white"/>
                </a:solidFill>
              </a:rPr>
              <a:t>職場・地域生活</a:t>
            </a:r>
          </a:p>
        </p:txBody>
      </p:sp>
      <p:sp>
        <p:nvSpPr>
          <p:cNvPr id="20" name="上矢印 19"/>
          <p:cNvSpPr/>
          <p:nvPr/>
        </p:nvSpPr>
        <p:spPr>
          <a:xfrm>
            <a:off x="3361728" y="745706"/>
            <a:ext cx="1210272" cy="1576560"/>
          </a:xfrm>
          <a:prstGeom prst="upArrow">
            <a:avLst>
              <a:gd name="adj1" fmla="val 62206"/>
              <a:gd name="adj2" fmla="val 55848"/>
            </a:avLst>
          </a:prstGeom>
          <a:solidFill>
            <a:srgbClr val="92D050"/>
          </a:solidFill>
          <a:ln>
            <a:solidFill>
              <a:srgbClr val="00CC5C"/>
            </a:solidFill>
          </a:ln>
        </p:spPr>
        <p:style>
          <a:lnRef idx="2">
            <a:schemeClr val="accent1">
              <a:shade val="50000"/>
            </a:schemeClr>
          </a:lnRef>
          <a:fillRef idx="1">
            <a:schemeClr val="accent1"/>
          </a:fillRef>
          <a:effectRef idx="0">
            <a:schemeClr val="accent1"/>
          </a:effectRef>
          <a:fontRef idx="minor">
            <a:schemeClr val="lt1"/>
          </a:fontRef>
        </p:style>
        <p:txBody>
          <a:bodyPr vert="wordArtVertRtl" lIns="91385" tIns="45693" rIns="91385" bIns="45693" anchor="ctr"/>
          <a:lstStyle/>
          <a:p>
            <a:pPr algn="ctr" fontAlgn="auto">
              <a:spcBef>
                <a:spcPts val="0"/>
              </a:spcBef>
              <a:spcAft>
                <a:spcPts val="0"/>
              </a:spcAft>
              <a:defRPr/>
            </a:pPr>
            <a:endParaRPr lang="en-US" altLang="ja-JP" sz="1200" dirty="0">
              <a:solidFill>
                <a:prstClr val="white"/>
              </a:solidFill>
            </a:endParaRPr>
          </a:p>
          <a:p>
            <a:pPr algn="ctr" fontAlgn="auto">
              <a:spcBef>
                <a:spcPts val="0"/>
              </a:spcBef>
              <a:spcAft>
                <a:spcPts val="0"/>
              </a:spcAft>
              <a:defRPr/>
            </a:pPr>
            <a:endParaRPr lang="ja-JP" altLang="en-US" sz="1200" dirty="0">
              <a:solidFill>
                <a:prstClr val="white"/>
              </a:solidFill>
            </a:endParaRPr>
          </a:p>
        </p:txBody>
      </p:sp>
      <p:sp>
        <p:nvSpPr>
          <p:cNvPr id="6" name="台形 5"/>
          <p:cNvSpPr/>
          <p:nvPr/>
        </p:nvSpPr>
        <p:spPr>
          <a:xfrm>
            <a:off x="0" y="3497263"/>
            <a:ext cx="9093200" cy="1439862"/>
          </a:xfrm>
          <a:prstGeom prst="trapezoid">
            <a:avLst>
              <a:gd name="adj" fmla="val 6963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endParaRPr lang="ja-JP" altLang="en-US">
              <a:solidFill>
                <a:prstClr val="white"/>
              </a:solidFill>
            </a:endParaRPr>
          </a:p>
        </p:txBody>
      </p:sp>
      <p:sp>
        <p:nvSpPr>
          <p:cNvPr id="40" name="円/楕円 39"/>
          <p:cNvSpPr/>
          <p:nvPr/>
        </p:nvSpPr>
        <p:spPr>
          <a:xfrm>
            <a:off x="1196975" y="3692525"/>
            <a:ext cx="6481763" cy="1109663"/>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endParaRPr lang="ja-JP" altLang="en-US">
              <a:solidFill>
                <a:prstClr val="white"/>
              </a:solidFill>
            </a:endParaRPr>
          </a:p>
        </p:txBody>
      </p:sp>
      <p:sp>
        <p:nvSpPr>
          <p:cNvPr id="5" name="台形 4"/>
          <p:cNvSpPr/>
          <p:nvPr/>
        </p:nvSpPr>
        <p:spPr>
          <a:xfrm>
            <a:off x="0" y="5294313"/>
            <a:ext cx="9144000" cy="1447800"/>
          </a:xfrm>
          <a:prstGeom prst="trapezoid">
            <a:avLst>
              <a:gd name="adj" fmla="val 6963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endParaRPr lang="ja-JP" altLang="en-US">
              <a:solidFill>
                <a:prstClr val="white"/>
              </a:solidFill>
            </a:endParaRPr>
          </a:p>
        </p:txBody>
      </p:sp>
      <p:sp>
        <p:nvSpPr>
          <p:cNvPr id="41" name="円/楕円 40"/>
          <p:cNvSpPr/>
          <p:nvPr/>
        </p:nvSpPr>
        <p:spPr>
          <a:xfrm>
            <a:off x="1150938" y="5597525"/>
            <a:ext cx="6481762" cy="992188"/>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endParaRPr lang="ja-JP" altLang="en-US">
              <a:solidFill>
                <a:prstClr val="white"/>
              </a:solidFill>
            </a:endParaRPr>
          </a:p>
        </p:txBody>
      </p:sp>
      <p:sp>
        <p:nvSpPr>
          <p:cNvPr id="53" name="円/楕円 52"/>
          <p:cNvSpPr/>
          <p:nvPr/>
        </p:nvSpPr>
        <p:spPr>
          <a:xfrm>
            <a:off x="2886075" y="5880100"/>
            <a:ext cx="3270250" cy="39528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400" dirty="0">
                <a:solidFill>
                  <a:prstClr val="white"/>
                </a:solidFill>
              </a:rPr>
              <a:t>　　　　　　　　　　　</a:t>
            </a:r>
            <a:r>
              <a:rPr lang="ja-JP" altLang="en-US" sz="1600" dirty="0">
                <a:solidFill>
                  <a:prstClr val="white"/>
                </a:solidFill>
              </a:rPr>
              <a:t>保育所等</a:t>
            </a:r>
          </a:p>
        </p:txBody>
      </p:sp>
      <p:sp>
        <p:nvSpPr>
          <p:cNvPr id="52" name="円/楕円 51"/>
          <p:cNvSpPr/>
          <p:nvPr/>
        </p:nvSpPr>
        <p:spPr>
          <a:xfrm>
            <a:off x="2441575" y="4203700"/>
            <a:ext cx="3865563" cy="39528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dirty="0">
                <a:solidFill>
                  <a:prstClr val="white"/>
                </a:solidFill>
              </a:rPr>
              <a:t>　　　　</a:t>
            </a:r>
            <a:r>
              <a:rPr lang="ja-JP" altLang="en-US" sz="1400" dirty="0">
                <a:solidFill>
                  <a:prstClr val="white"/>
                </a:solidFill>
              </a:rPr>
              <a:t>　</a:t>
            </a:r>
            <a:r>
              <a:rPr lang="ja-JP" altLang="en-US" sz="1600" dirty="0">
                <a:solidFill>
                  <a:prstClr val="white"/>
                </a:solidFill>
              </a:rPr>
              <a:t>　　　　　　　学校等</a:t>
            </a:r>
          </a:p>
        </p:txBody>
      </p:sp>
      <p:sp>
        <p:nvSpPr>
          <p:cNvPr id="64" name="上矢印 63"/>
          <p:cNvSpPr/>
          <p:nvPr/>
        </p:nvSpPr>
        <p:spPr>
          <a:xfrm>
            <a:off x="3356218" y="3119488"/>
            <a:ext cx="1275544" cy="1227110"/>
          </a:xfrm>
          <a:prstGeom prst="upArrow">
            <a:avLst>
              <a:gd name="adj1" fmla="val 62206"/>
              <a:gd name="adj2" fmla="val 0"/>
            </a:avLst>
          </a:prstGeom>
          <a:solidFill>
            <a:srgbClr val="92D050"/>
          </a:solidFill>
          <a:ln>
            <a:solidFill>
              <a:srgbClr val="00CC5C"/>
            </a:solidFill>
          </a:ln>
        </p:spPr>
        <p:style>
          <a:lnRef idx="2">
            <a:schemeClr val="accent1">
              <a:shade val="50000"/>
            </a:schemeClr>
          </a:lnRef>
          <a:fillRef idx="1">
            <a:schemeClr val="accent1"/>
          </a:fillRef>
          <a:effectRef idx="0">
            <a:schemeClr val="accent1"/>
          </a:effectRef>
          <a:fontRef idx="minor">
            <a:schemeClr val="lt1"/>
          </a:fontRef>
        </p:style>
        <p:txBody>
          <a:bodyPr vert="wordArtVertRtl" lIns="91385" tIns="45693" rIns="91385" bIns="45693" anchor="ctr"/>
          <a:lstStyle/>
          <a:p>
            <a:pPr algn="ctr" fontAlgn="auto">
              <a:spcBef>
                <a:spcPts val="0"/>
              </a:spcBef>
              <a:spcAft>
                <a:spcPts val="0"/>
              </a:spcAft>
              <a:defRPr/>
            </a:pPr>
            <a:endParaRPr lang="en-US" altLang="ja-JP" sz="1200" dirty="0">
              <a:solidFill>
                <a:prstClr val="white"/>
              </a:solidFill>
            </a:endParaRPr>
          </a:p>
          <a:p>
            <a:pPr fontAlgn="auto">
              <a:spcBef>
                <a:spcPts val="0"/>
              </a:spcBef>
              <a:spcAft>
                <a:spcPts val="0"/>
              </a:spcAft>
              <a:defRPr/>
            </a:pPr>
            <a:r>
              <a:rPr lang="ja-JP" altLang="en-US" sz="1400" dirty="0">
                <a:solidFill>
                  <a:prstClr val="white"/>
                </a:solidFill>
              </a:rPr>
              <a:t>　</a:t>
            </a:r>
            <a:endParaRPr lang="en-US" altLang="ja-JP" sz="1400" dirty="0">
              <a:solidFill>
                <a:prstClr val="white"/>
              </a:solidFill>
            </a:endParaRPr>
          </a:p>
        </p:txBody>
      </p:sp>
      <p:sp>
        <p:nvSpPr>
          <p:cNvPr id="49" name="円/楕円 48"/>
          <p:cNvSpPr/>
          <p:nvPr/>
        </p:nvSpPr>
        <p:spPr>
          <a:xfrm>
            <a:off x="4889500" y="3568700"/>
            <a:ext cx="1512888" cy="3952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black"/>
                </a:solidFill>
              </a:rPr>
              <a:t>医療</a:t>
            </a:r>
          </a:p>
        </p:txBody>
      </p:sp>
      <p:sp>
        <p:nvSpPr>
          <p:cNvPr id="50" name="円/楕円 49"/>
          <p:cNvSpPr/>
          <p:nvPr/>
        </p:nvSpPr>
        <p:spPr>
          <a:xfrm>
            <a:off x="5040313" y="5399088"/>
            <a:ext cx="1512887" cy="3968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black"/>
                </a:solidFill>
              </a:rPr>
              <a:t>医療</a:t>
            </a:r>
          </a:p>
        </p:txBody>
      </p:sp>
      <p:sp>
        <p:nvSpPr>
          <p:cNvPr id="37" name="円/楕円 36"/>
          <p:cNvSpPr/>
          <p:nvPr/>
        </p:nvSpPr>
        <p:spPr>
          <a:xfrm>
            <a:off x="6538913" y="3989388"/>
            <a:ext cx="1751012" cy="396875"/>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black"/>
                </a:solidFill>
              </a:rPr>
              <a:t>学校保健</a:t>
            </a:r>
          </a:p>
        </p:txBody>
      </p:sp>
      <p:sp>
        <p:nvSpPr>
          <p:cNvPr id="51" name="円/楕円 50"/>
          <p:cNvSpPr/>
          <p:nvPr/>
        </p:nvSpPr>
        <p:spPr>
          <a:xfrm>
            <a:off x="6635750" y="5697538"/>
            <a:ext cx="1752600" cy="395287"/>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black"/>
                </a:solidFill>
              </a:rPr>
              <a:t>母子保健</a:t>
            </a:r>
          </a:p>
        </p:txBody>
      </p:sp>
      <p:sp>
        <p:nvSpPr>
          <p:cNvPr id="31" name="円/楕円 30"/>
          <p:cNvSpPr/>
          <p:nvPr/>
        </p:nvSpPr>
        <p:spPr>
          <a:xfrm>
            <a:off x="1282700" y="5495925"/>
            <a:ext cx="1311275" cy="49212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white"/>
                </a:solidFill>
              </a:rPr>
              <a:t>障害児</a:t>
            </a:r>
            <a:endParaRPr lang="en-US" altLang="ja-JP" sz="1600" dirty="0">
              <a:solidFill>
                <a:prstClr val="white"/>
              </a:solidFill>
            </a:endParaRPr>
          </a:p>
          <a:p>
            <a:pPr algn="ctr" fontAlgn="auto">
              <a:spcBef>
                <a:spcPts val="0"/>
              </a:spcBef>
              <a:spcAft>
                <a:spcPts val="0"/>
              </a:spcAft>
              <a:defRPr/>
            </a:pPr>
            <a:r>
              <a:rPr lang="ja-JP" altLang="en-US" sz="1600" dirty="0">
                <a:solidFill>
                  <a:prstClr val="white"/>
                </a:solidFill>
              </a:rPr>
              <a:t>支援</a:t>
            </a:r>
          </a:p>
        </p:txBody>
      </p:sp>
      <p:sp>
        <p:nvSpPr>
          <p:cNvPr id="63" name="額縁 62"/>
          <p:cNvSpPr/>
          <p:nvPr/>
        </p:nvSpPr>
        <p:spPr>
          <a:xfrm>
            <a:off x="34925" y="115888"/>
            <a:ext cx="4344988" cy="504825"/>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2000" b="1" dirty="0">
                <a:solidFill>
                  <a:prstClr val="white"/>
                </a:solidFill>
              </a:rPr>
              <a:t>地域における「縦横連携」のイメージ</a:t>
            </a:r>
          </a:p>
        </p:txBody>
      </p:sp>
      <p:sp>
        <p:nvSpPr>
          <p:cNvPr id="58" name="円/楕円 57"/>
          <p:cNvSpPr/>
          <p:nvPr/>
        </p:nvSpPr>
        <p:spPr>
          <a:xfrm>
            <a:off x="5184775" y="1684338"/>
            <a:ext cx="1511300" cy="3968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black"/>
                </a:solidFill>
              </a:rPr>
              <a:t>医療</a:t>
            </a:r>
          </a:p>
        </p:txBody>
      </p:sp>
      <p:sp>
        <p:nvSpPr>
          <p:cNvPr id="55" name="円/楕円 54"/>
          <p:cNvSpPr/>
          <p:nvPr/>
        </p:nvSpPr>
        <p:spPr>
          <a:xfrm>
            <a:off x="1871663" y="1708150"/>
            <a:ext cx="1477962" cy="3968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white"/>
                </a:solidFill>
              </a:rPr>
              <a:t>就労</a:t>
            </a:r>
            <a:endParaRPr lang="en-US" altLang="ja-JP" sz="1600" dirty="0">
              <a:solidFill>
                <a:prstClr val="white"/>
              </a:solidFill>
            </a:endParaRPr>
          </a:p>
          <a:p>
            <a:pPr algn="ctr" fontAlgn="auto">
              <a:spcBef>
                <a:spcPts val="0"/>
              </a:spcBef>
              <a:spcAft>
                <a:spcPts val="0"/>
              </a:spcAft>
              <a:defRPr/>
            </a:pPr>
            <a:r>
              <a:rPr lang="ja-JP" altLang="en-US" sz="1600" dirty="0">
                <a:solidFill>
                  <a:prstClr val="white"/>
                </a:solidFill>
              </a:rPr>
              <a:t>支援</a:t>
            </a:r>
          </a:p>
        </p:txBody>
      </p:sp>
      <p:sp>
        <p:nvSpPr>
          <p:cNvPr id="56" name="円/楕円 55"/>
          <p:cNvSpPr/>
          <p:nvPr/>
        </p:nvSpPr>
        <p:spPr>
          <a:xfrm>
            <a:off x="625475" y="2128838"/>
            <a:ext cx="1571625" cy="3968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white"/>
                </a:solidFill>
              </a:rPr>
              <a:t>障害福祉</a:t>
            </a:r>
          </a:p>
        </p:txBody>
      </p:sp>
      <p:sp>
        <p:nvSpPr>
          <p:cNvPr id="67" name="円/楕円 66"/>
          <p:cNvSpPr/>
          <p:nvPr/>
        </p:nvSpPr>
        <p:spPr>
          <a:xfrm>
            <a:off x="665163" y="4122738"/>
            <a:ext cx="935037" cy="39528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r>
              <a:rPr lang="ja-JP" altLang="en-US" sz="1000" dirty="0">
                <a:solidFill>
                  <a:prstClr val="white"/>
                </a:solidFill>
              </a:rPr>
              <a:t>障害福祉</a:t>
            </a:r>
          </a:p>
        </p:txBody>
      </p:sp>
      <p:sp>
        <p:nvSpPr>
          <p:cNvPr id="69" name="円/楕円 68"/>
          <p:cNvSpPr/>
          <p:nvPr/>
        </p:nvSpPr>
        <p:spPr>
          <a:xfrm>
            <a:off x="1282700" y="3654425"/>
            <a:ext cx="1222375" cy="5080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white"/>
                </a:solidFill>
              </a:rPr>
              <a:t>障害児</a:t>
            </a:r>
            <a:endParaRPr lang="en-US" altLang="ja-JP" sz="1600" dirty="0">
              <a:solidFill>
                <a:prstClr val="white"/>
              </a:solidFill>
            </a:endParaRPr>
          </a:p>
          <a:p>
            <a:pPr algn="ctr" fontAlgn="auto">
              <a:spcBef>
                <a:spcPts val="0"/>
              </a:spcBef>
              <a:spcAft>
                <a:spcPts val="0"/>
              </a:spcAft>
              <a:defRPr/>
            </a:pPr>
            <a:r>
              <a:rPr lang="ja-JP" altLang="en-US" sz="1600" dirty="0">
                <a:solidFill>
                  <a:prstClr val="white"/>
                </a:solidFill>
              </a:rPr>
              <a:t>支援</a:t>
            </a:r>
          </a:p>
        </p:txBody>
      </p:sp>
      <p:cxnSp>
        <p:nvCxnSpPr>
          <p:cNvPr id="3" name="直線矢印コネクタ 2"/>
          <p:cNvCxnSpPr/>
          <p:nvPr/>
        </p:nvCxnSpPr>
        <p:spPr>
          <a:xfrm>
            <a:off x="2232025" y="4089400"/>
            <a:ext cx="273050" cy="21907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5083" name="テキスト ボックス 10"/>
          <p:cNvSpPr txBox="1">
            <a:spLocks noChangeArrowheads="1"/>
          </p:cNvSpPr>
          <p:nvPr/>
        </p:nvSpPr>
        <p:spPr bwMode="auto">
          <a:xfrm>
            <a:off x="1711325" y="4203700"/>
            <a:ext cx="7350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5" tIns="45693" rIns="91385" bIns="45693">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100">
                <a:solidFill>
                  <a:srgbClr val="000000"/>
                </a:solidFill>
                <a:latin typeface="Calibri" panose="020F0502020204030204" pitchFamily="34" charset="0"/>
              </a:rPr>
              <a:t>後方支援</a:t>
            </a:r>
          </a:p>
        </p:txBody>
      </p:sp>
      <p:sp>
        <p:nvSpPr>
          <p:cNvPr id="45084" name="テキスト ボックス 56"/>
          <p:cNvSpPr txBox="1">
            <a:spLocks noChangeArrowheads="1"/>
          </p:cNvSpPr>
          <p:nvPr/>
        </p:nvSpPr>
        <p:spPr bwMode="auto">
          <a:xfrm>
            <a:off x="2022475" y="5967413"/>
            <a:ext cx="7350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5" tIns="45693" rIns="91385" bIns="45693">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100">
                <a:solidFill>
                  <a:srgbClr val="000000"/>
                </a:solidFill>
                <a:latin typeface="Calibri" panose="020F0502020204030204" pitchFamily="34" charset="0"/>
              </a:rPr>
              <a:t>後方支援</a:t>
            </a:r>
          </a:p>
        </p:txBody>
      </p:sp>
      <p:cxnSp>
        <p:nvCxnSpPr>
          <p:cNvPr id="59" name="直線矢印コネクタ 58"/>
          <p:cNvCxnSpPr>
            <a:endCxn id="53" idx="2"/>
          </p:cNvCxnSpPr>
          <p:nvPr/>
        </p:nvCxnSpPr>
        <p:spPr>
          <a:xfrm>
            <a:off x="2389188" y="5926138"/>
            <a:ext cx="496887" cy="15081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4084638" y="3119438"/>
            <a:ext cx="677862" cy="1335087"/>
          </a:xfrm>
          <a:prstGeom prst="rec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lIns="91385" tIns="45693" rIns="91385" bIns="45693" anchor="ctr"/>
          <a:lstStyle/>
          <a:p>
            <a:pPr algn="ctr" fontAlgn="auto">
              <a:spcBef>
                <a:spcPts val="0"/>
              </a:spcBef>
              <a:spcAft>
                <a:spcPts val="0"/>
              </a:spcAft>
              <a:defRPr/>
            </a:pPr>
            <a:endParaRPr lang="en-US" altLang="ja-JP" sz="1600" dirty="0">
              <a:solidFill>
                <a:prstClr val="white"/>
              </a:solidFill>
            </a:endParaRPr>
          </a:p>
        </p:txBody>
      </p:sp>
      <p:sp>
        <p:nvSpPr>
          <p:cNvPr id="65" name="上矢印 64"/>
          <p:cNvSpPr/>
          <p:nvPr/>
        </p:nvSpPr>
        <p:spPr>
          <a:xfrm>
            <a:off x="3332163" y="4946650"/>
            <a:ext cx="1311275" cy="1111250"/>
          </a:xfrm>
          <a:prstGeom prst="upArrow">
            <a:avLst>
              <a:gd name="adj1" fmla="val 62206"/>
              <a:gd name="adj2" fmla="val 0"/>
            </a:avLst>
          </a:prstGeom>
          <a:solidFill>
            <a:srgbClr val="92D050"/>
          </a:solidFill>
          <a:ln>
            <a:solidFill>
              <a:srgbClr val="00CC5C"/>
            </a:solidFill>
          </a:ln>
        </p:spPr>
        <p:style>
          <a:lnRef idx="2">
            <a:schemeClr val="accent1">
              <a:shade val="50000"/>
            </a:schemeClr>
          </a:lnRef>
          <a:fillRef idx="1">
            <a:schemeClr val="accent1"/>
          </a:fillRef>
          <a:effectRef idx="0">
            <a:schemeClr val="accent1"/>
          </a:effectRef>
          <a:fontRef idx="minor">
            <a:schemeClr val="lt1"/>
          </a:fontRef>
        </p:style>
        <p:txBody>
          <a:bodyPr vert="wordArtVertRtl" lIns="91385" tIns="45693" rIns="91385" bIns="45693" anchor="ctr"/>
          <a:lstStyle/>
          <a:p>
            <a:pPr algn="ctr" fontAlgn="auto">
              <a:spcBef>
                <a:spcPts val="0"/>
              </a:spcBef>
              <a:spcAft>
                <a:spcPts val="0"/>
              </a:spcAft>
              <a:defRPr/>
            </a:pPr>
            <a:endParaRPr lang="en-US" altLang="ja-JP" sz="1200" dirty="0">
              <a:solidFill>
                <a:prstClr val="white"/>
              </a:solidFill>
            </a:endParaRPr>
          </a:p>
        </p:txBody>
      </p:sp>
      <p:sp>
        <p:nvSpPr>
          <p:cNvPr id="16" name="正方形/長方形 15"/>
          <p:cNvSpPr/>
          <p:nvPr/>
        </p:nvSpPr>
        <p:spPr>
          <a:xfrm>
            <a:off x="4113213" y="4956175"/>
            <a:ext cx="647700" cy="1184275"/>
          </a:xfrm>
          <a:prstGeom prst="rec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endParaRPr lang="ja-JP" altLang="en-US">
              <a:solidFill>
                <a:prstClr val="white"/>
              </a:solidFill>
            </a:endParaRPr>
          </a:p>
        </p:txBody>
      </p:sp>
      <p:sp>
        <p:nvSpPr>
          <p:cNvPr id="47" name="角丸四角形吹き出し 46"/>
          <p:cNvSpPr/>
          <p:nvPr/>
        </p:nvSpPr>
        <p:spPr>
          <a:xfrm>
            <a:off x="744538" y="5040313"/>
            <a:ext cx="995362" cy="325437"/>
          </a:xfrm>
          <a:prstGeom prst="wedgeRoundRectCallout">
            <a:avLst>
              <a:gd name="adj1" fmla="val 290230"/>
              <a:gd name="adj2" fmla="val -7593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dirty="0">
                <a:solidFill>
                  <a:srgbClr val="FF0000"/>
                </a:solidFill>
              </a:rPr>
              <a:t>入学</a:t>
            </a:r>
          </a:p>
        </p:txBody>
      </p:sp>
      <p:sp>
        <p:nvSpPr>
          <p:cNvPr id="70" name="角丸四角形吹き出し 69"/>
          <p:cNvSpPr/>
          <p:nvPr/>
        </p:nvSpPr>
        <p:spPr>
          <a:xfrm>
            <a:off x="774700" y="3194050"/>
            <a:ext cx="1065213" cy="290513"/>
          </a:xfrm>
          <a:prstGeom prst="wedgeRoundRectCallout">
            <a:avLst>
              <a:gd name="adj1" fmla="val 270541"/>
              <a:gd name="adj2" fmla="val -6345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dirty="0">
                <a:solidFill>
                  <a:srgbClr val="FF0000"/>
                </a:solidFill>
              </a:rPr>
              <a:t>卒業</a:t>
            </a:r>
          </a:p>
        </p:txBody>
      </p:sp>
      <p:sp>
        <p:nvSpPr>
          <p:cNvPr id="19" name="額縁 18"/>
          <p:cNvSpPr/>
          <p:nvPr/>
        </p:nvSpPr>
        <p:spPr>
          <a:xfrm>
            <a:off x="46038" y="2590801"/>
            <a:ext cx="1576388" cy="484188"/>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b="1" dirty="0">
                <a:solidFill>
                  <a:prstClr val="white"/>
                </a:solidFill>
              </a:rPr>
              <a:t>成年期</a:t>
            </a:r>
          </a:p>
        </p:txBody>
      </p:sp>
      <p:sp>
        <p:nvSpPr>
          <p:cNvPr id="45092" name="テキスト ボックス 7"/>
          <p:cNvSpPr txBox="1">
            <a:spLocks noChangeArrowheads="1"/>
          </p:cNvSpPr>
          <p:nvPr/>
        </p:nvSpPr>
        <p:spPr bwMode="auto">
          <a:xfrm>
            <a:off x="3509963" y="3327400"/>
            <a:ext cx="6762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障害児</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相談支援</a:t>
            </a:r>
          </a:p>
        </p:txBody>
      </p:sp>
      <p:sp>
        <p:nvSpPr>
          <p:cNvPr id="45093" name="テキスト ボックス 72"/>
          <p:cNvSpPr txBox="1">
            <a:spLocks noChangeArrowheads="1"/>
          </p:cNvSpPr>
          <p:nvPr/>
        </p:nvSpPr>
        <p:spPr bwMode="auto">
          <a:xfrm>
            <a:off x="4100513" y="1277938"/>
            <a:ext cx="676275" cy="108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本人</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　　（家族）</a:t>
            </a:r>
            <a:endParaRPr lang="en-US" altLang="ja-JP" sz="1600">
              <a:solidFill>
                <a:srgbClr val="FFFFFF"/>
              </a:solidFill>
              <a:latin typeface="Calibri" panose="020F0502020204030204" pitchFamily="34" charset="0"/>
            </a:endParaRPr>
          </a:p>
        </p:txBody>
      </p:sp>
      <p:sp>
        <p:nvSpPr>
          <p:cNvPr id="45094" name="テキスト ボックス 73"/>
          <p:cNvSpPr txBox="1">
            <a:spLocks noChangeArrowheads="1"/>
          </p:cNvSpPr>
          <p:nvPr/>
        </p:nvSpPr>
        <p:spPr bwMode="auto">
          <a:xfrm>
            <a:off x="3500438" y="5053013"/>
            <a:ext cx="676275" cy="108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障害児</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相談支援</a:t>
            </a:r>
          </a:p>
        </p:txBody>
      </p:sp>
      <p:sp>
        <p:nvSpPr>
          <p:cNvPr id="45095" name="テキスト ボックス 75"/>
          <p:cNvSpPr txBox="1">
            <a:spLocks noChangeArrowheads="1"/>
          </p:cNvSpPr>
          <p:nvPr/>
        </p:nvSpPr>
        <p:spPr bwMode="auto">
          <a:xfrm>
            <a:off x="4132263" y="4994275"/>
            <a:ext cx="67627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本人　・</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　　　家族</a:t>
            </a:r>
            <a:endParaRPr lang="en-US" altLang="ja-JP" sz="1600">
              <a:solidFill>
                <a:srgbClr val="FFFFFF"/>
              </a:solidFill>
              <a:latin typeface="Calibri" panose="020F0502020204030204" pitchFamily="34" charset="0"/>
            </a:endParaRPr>
          </a:p>
        </p:txBody>
      </p:sp>
      <p:sp>
        <p:nvSpPr>
          <p:cNvPr id="45096" name="テキスト ボックス 76"/>
          <p:cNvSpPr txBox="1">
            <a:spLocks noChangeArrowheads="1"/>
          </p:cNvSpPr>
          <p:nvPr/>
        </p:nvSpPr>
        <p:spPr bwMode="auto">
          <a:xfrm>
            <a:off x="4084638" y="3324225"/>
            <a:ext cx="676275"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本人　・</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　　　家族</a:t>
            </a:r>
            <a:endParaRPr lang="en-US" altLang="ja-JP" sz="1600">
              <a:solidFill>
                <a:srgbClr val="FFFFFF"/>
              </a:solidFill>
              <a:latin typeface="Calibri" panose="020F0502020204030204" pitchFamily="34" charset="0"/>
            </a:endParaRPr>
          </a:p>
        </p:txBody>
      </p:sp>
      <p:sp>
        <p:nvSpPr>
          <p:cNvPr id="45097" name="テキスト ボックス 71"/>
          <p:cNvSpPr txBox="1">
            <a:spLocks noChangeArrowheads="1"/>
          </p:cNvSpPr>
          <p:nvPr/>
        </p:nvSpPr>
        <p:spPr bwMode="auto">
          <a:xfrm>
            <a:off x="3481388" y="1387475"/>
            <a:ext cx="676275"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計画相談</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　　　支援</a:t>
            </a:r>
          </a:p>
        </p:txBody>
      </p:sp>
      <p:sp>
        <p:nvSpPr>
          <p:cNvPr id="45098" name="テキスト ボックス 78"/>
          <p:cNvSpPr txBox="1">
            <a:spLocks noChangeArrowheads="1"/>
          </p:cNvSpPr>
          <p:nvPr/>
        </p:nvSpPr>
        <p:spPr bwMode="auto">
          <a:xfrm>
            <a:off x="4043363" y="1222375"/>
            <a:ext cx="676275"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本人</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　　（家族）</a:t>
            </a:r>
            <a:endParaRPr lang="en-US" altLang="ja-JP" sz="1600">
              <a:solidFill>
                <a:srgbClr val="FFFFFF"/>
              </a:solidFill>
              <a:latin typeface="Calibri" panose="020F0502020204030204" pitchFamily="34" charset="0"/>
            </a:endParaRPr>
          </a:p>
        </p:txBody>
      </p:sp>
      <p:sp>
        <p:nvSpPr>
          <p:cNvPr id="9" name="横巻き 8"/>
          <p:cNvSpPr/>
          <p:nvPr/>
        </p:nvSpPr>
        <p:spPr>
          <a:xfrm>
            <a:off x="1893888" y="6275388"/>
            <a:ext cx="4413250" cy="466725"/>
          </a:xfrm>
          <a:prstGeom prst="horizontalScroll">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2000" b="1" dirty="0">
                <a:solidFill>
                  <a:prstClr val="white"/>
                </a:solidFill>
              </a:rPr>
              <a:t>「気づきの段階」からの支援</a:t>
            </a:r>
          </a:p>
        </p:txBody>
      </p:sp>
      <p:sp>
        <p:nvSpPr>
          <p:cNvPr id="10" name="線吹き出し 1 (枠付き) 9"/>
          <p:cNvSpPr/>
          <p:nvPr/>
        </p:nvSpPr>
        <p:spPr>
          <a:xfrm>
            <a:off x="5040313" y="404813"/>
            <a:ext cx="3635375" cy="647700"/>
          </a:xfrm>
          <a:prstGeom prst="borderCallout1">
            <a:avLst>
              <a:gd name="adj1" fmla="val 50817"/>
              <a:gd name="adj2" fmla="val -399"/>
              <a:gd name="adj3" fmla="val 78295"/>
              <a:gd name="adj4" fmla="val -2605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b="1" dirty="0">
                <a:solidFill>
                  <a:prstClr val="white"/>
                </a:solidFill>
              </a:rPr>
              <a:t>関係者間の共通理解・情報共有</a:t>
            </a:r>
            <a:endParaRPr lang="en-US" altLang="ja-JP" b="1" dirty="0">
              <a:solidFill>
                <a:prstClr val="white"/>
              </a:solidFill>
            </a:endParaRPr>
          </a:p>
          <a:p>
            <a:pPr algn="ctr" fontAlgn="auto">
              <a:spcBef>
                <a:spcPts val="0"/>
              </a:spcBef>
              <a:spcAft>
                <a:spcPts val="0"/>
              </a:spcAft>
              <a:defRPr/>
            </a:pPr>
            <a:r>
              <a:rPr lang="ja-JP" altLang="en-US" b="1" dirty="0">
                <a:solidFill>
                  <a:prstClr val="white"/>
                </a:solidFill>
              </a:rPr>
              <a:t>→　途切れない支援の調整</a:t>
            </a:r>
          </a:p>
        </p:txBody>
      </p:sp>
      <p:sp>
        <p:nvSpPr>
          <p:cNvPr id="15" name="上矢印 14"/>
          <p:cNvSpPr/>
          <p:nvPr/>
        </p:nvSpPr>
        <p:spPr>
          <a:xfrm>
            <a:off x="3778250" y="742950"/>
            <a:ext cx="1287463" cy="1685925"/>
          </a:xfrm>
          <a:prstGeom prst="upArrow">
            <a:avLst>
              <a:gd name="adj1" fmla="val 50000"/>
              <a:gd name="adj2" fmla="val 49964"/>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lIns="91385" tIns="45693" rIns="91385" bIns="45693" anchor="ctr"/>
          <a:lstStyle/>
          <a:p>
            <a:pPr algn="ctr" fontAlgn="auto">
              <a:spcBef>
                <a:spcPts val="0"/>
              </a:spcBef>
              <a:spcAft>
                <a:spcPts val="0"/>
              </a:spcAft>
              <a:defRPr/>
            </a:pPr>
            <a:endParaRPr lang="ja-JP" altLang="en-US" dirty="0">
              <a:solidFill>
                <a:prstClr val="white"/>
              </a:solidFill>
            </a:endParaRPr>
          </a:p>
        </p:txBody>
      </p:sp>
      <p:sp>
        <p:nvSpPr>
          <p:cNvPr id="66" name="円/楕円 65"/>
          <p:cNvSpPr/>
          <p:nvPr/>
        </p:nvSpPr>
        <p:spPr>
          <a:xfrm>
            <a:off x="6858000" y="1951038"/>
            <a:ext cx="1547813" cy="396875"/>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sz="1600" dirty="0">
                <a:solidFill>
                  <a:prstClr val="black"/>
                </a:solidFill>
              </a:rPr>
              <a:t>地域保健</a:t>
            </a:r>
          </a:p>
        </p:txBody>
      </p:sp>
      <p:sp>
        <p:nvSpPr>
          <p:cNvPr id="45103" name="テキスト ボックス 74"/>
          <p:cNvSpPr txBox="1">
            <a:spLocks noChangeArrowheads="1"/>
          </p:cNvSpPr>
          <p:nvPr/>
        </p:nvSpPr>
        <p:spPr bwMode="auto">
          <a:xfrm>
            <a:off x="4084638" y="1254125"/>
            <a:ext cx="676275"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a:solidFill>
                  <a:srgbClr val="FFFFFF"/>
                </a:solidFill>
                <a:latin typeface="Calibri" panose="020F0502020204030204" pitchFamily="34" charset="0"/>
              </a:rPr>
              <a:t>本人　</a:t>
            </a:r>
            <a:endParaRPr lang="en-US" altLang="ja-JP" sz="1600">
              <a:solidFill>
                <a:srgbClr val="FFFFFF"/>
              </a:solidFill>
              <a:latin typeface="Calibri" panose="020F0502020204030204" pitchFamily="34" charset="0"/>
            </a:endParaRPr>
          </a:p>
          <a:p>
            <a:pPr algn="r" eaLnBrk="1" hangingPunct="1">
              <a:spcBef>
                <a:spcPct val="0"/>
              </a:spcBef>
              <a:buFontTx/>
              <a:buNone/>
            </a:pPr>
            <a:r>
              <a:rPr lang="ja-JP" altLang="en-US" sz="1600">
                <a:solidFill>
                  <a:srgbClr val="FFFFFF"/>
                </a:solidFill>
                <a:latin typeface="Calibri" panose="020F0502020204030204" pitchFamily="34" charset="0"/>
              </a:rPr>
              <a:t>　　（家族）</a:t>
            </a:r>
            <a:endParaRPr lang="en-US" altLang="ja-JP" sz="1600">
              <a:solidFill>
                <a:srgbClr val="FFFFFF"/>
              </a:solidFill>
              <a:latin typeface="Calibri" panose="020F0502020204030204" pitchFamily="34" charset="0"/>
            </a:endParaRPr>
          </a:p>
        </p:txBody>
      </p:sp>
      <p:sp>
        <p:nvSpPr>
          <p:cNvPr id="71" name="円/楕円 70"/>
          <p:cNvSpPr/>
          <p:nvPr/>
        </p:nvSpPr>
        <p:spPr>
          <a:xfrm>
            <a:off x="635000" y="5916613"/>
            <a:ext cx="935038" cy="39528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r>
              <a:rPr lang="ja-JP" altLang="en-US" sz="1000" dirty="0">
                <a:solidFill>
                  <a:prstClr val="white"/>
                </a:solidFill>
              </a:rPr>
              <a:t>障害福祉</a:t>
            </a:r>
          </a:p>
        </p:txBody>
      </p:sp>
      <p:sp>
        <p:nvSpPr>
          <p:cNvPr id="17" name="額縁 16"/>
          <p:cNvSpPr/>
          <p:nvPr/>
        </p:nvSpPr>
        <p:spPr>
          <a:xfrm>
            <a:off x="34925" y="6237289"/>
            <a:ext cx="1804988" cy="4318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b="1" dirty="0">
                <a:solidFill>
                  <a:prstClr val="white"/>
                </a:solidFill>
              </a:rPr>
              <a:t>乳幼児期</a:t>
            </a:r>
          </a:p>
        </p:txBody>
      </p:sp>
      <p:sp>
        <p:nvSpPr>
          <p:cNvPr id="18" name="額縁 17"/>
          <p:cNvSpPr/>
          <p:nvPr/>
        </p:nvSpPr>
        <p:spPr>
          <a:xfrm>
            <a:off x="30162" y="4425950"/>
            <a:ext cx="1539875" cy="49847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fontAlgn="auto">
              <a:spcBef>
                <a:spcPts val="0"/>
              </a:spcBef>
              <a:spcAft>
                <a:spcPts val="0"/>
              </a:spcAft>
              <a:defRPr/>
            </a:pPr>
            <a:r>
              <a:rPr lang="ja-JP" altLang="en-US" b="1" dirty="0">
                <a:solidFill>
                  <a:prstClr val="white"/>
                </a:solidFill>
              </a:rPr>
              <a:t>学齢期</a:t>
            </a:r>
          </a:p>
        </p:txBody>
      </p:sp>
      <p:sp>
        <p:nvSpPr>
          <p:cNvPr id="78" name="円/楕円 77"/>
          <p:cNvSpPr/>
          <p:nvPr/>
        </p:nvSpPr>
        <p:spPr>
          <a:xfrm>
            <a:off x="2651125" y="5391150"/>
            <a:ext cx="847725" cy="39528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r>
              <a:rPr lang="ja-JP" altLang="en-US" sz="1000" dirty="0">
                <a:solidFill>
                  <a:prstClr val="white"/>
                </a:solidFill>
              </a:rPr>
              <a:t>児童福祉</a:t>
            </a:r>
          </a:p>
        </p:txBody>
      </p:sp>
      <p:sp>
        <p:nvSpPr>
          <p:cNvPr id="80" name="円/楕円 79"/>
          <p:cNvSpPr/>
          <p:nvPr/>
        </p:nvSpPr>
        <p:spPr>
          <a:xfrm>
            <a:off x="2573338" y="3511550"/>
            <a:ext cx="935037" cy="3968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r>
              <a:rPr lang="ja-JP" altLang="en-US" sz="1000" dirty="0">
                <a:solidFill>
                  <a:prstClr val="white"/>
                </a:solidFill>
              </a:rPr>
              <a:t>児童福祉</a:t>
            </a:r>
          </a:p>
        </p:txBody>
      </p:sp>
      <p:sp>
        <p:nvSpPr>
          <p:cNvPr id="45109"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5F4B19EC-F32F-4AFE-BB56-6B2E963AF961}" type="slidenum">
              <a:rPr lang="ja-JP" altLang="en-US" sz="1400">
                <a:solidFill>
                  <a:srgbClr val="898989"/>
                </a:solidFill>
              </a:rPr>
              <a:pPr algn="r" eaLnBrk="1" hangingPunct="1">
                <a:spcBef>
                  <a:spcPct val="0"/>
                </a:spcBef>
                <a:buFontTx/>
                <a:buNone/>
              </a:pPr>
              <a:t>10</a:t>
            </a:fld>
            <a:endParaRPr lang="ja-JP" altLang="en-US" sz="1400">
              <a:solidFill>
                <a:srgbClr val="898989"/>
              </a:solidFill>
            </a:endParaRPr>
          </a:p>
        </p:txBody>
      </p:sp>
      <p:sp>
        <p:nvSpPr>
          <p:cNvPr id="45110" name="テキスト ボックス 1"/>
          <p:cNvSpPr txBox="1">
            <a:spLocks noChangeArrowheads="1"/>
          </p:cNvSpPr>
          <p:nvPr/>
        </p:nvSpPr>
        <p:spPr bwMode="auto">
          <a:xfrm>
            <a:off x="4808538" y="84138"/>
            <a:ext cx="4284662" cy="261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100" dirty="0"/>
              <a:t>Ｈ２６年度サービス管理責任者等指導者養成研修共通講義資料</a:t>
            </a:r>
          </a:p>
        </p:txBody>
      </p:sp>
    </p:spTree>
    <p:extLst>
      <p:ext uri="{BB962C8B-B14F-4D97-AF65-F5344CB8AC3E}">
        <p14:creationId xmlns:p14="http://schemas.microsoft.com/office/powerpoint/2010/main" val="1703042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24744"/>
            <a:ext cx="8229600" cy="504056"/>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kumimoji="1" lang="ja-JP" altLang="en-US" sz="3200" dirty="0"/>
              <a:t>地域連携</a:t>
            </a:r>
            <a:r>
              <a:rPr kumimoji="1" lang="ja-JP" altLang="en-US" sz="2400" dirty="0"/>
              <a:t>について</a:t>
            </a:r>
          </a:p>
        </p:txBody>
      </p:sp>
      <p:sp>
        <p:nvSpPr>
          <p:cNvPr id="3" name="コンテンツ プレースホルダ 2"/>
          <p:cNvSpPr>
            <a:spLocks noGrp="1"/>
          </p:cNvSpPr>
          <p:nvPr>
            <p:ph idx="1"/>
          </p:nvPr>
        </p:nvSpPr>
        <p:spPr>
          <a:xfrm>
            <a:off x="323528" y="1772816"/>
            <a:ext cx="8363272" cy="4752528"/>
          </a:xfrm>
          <a:solidFill>
            <a:srgbClr val="FEE6FC"/>
          </a:solidFill>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fontAlgn="base">
              <a:spcBef>
                <a:spcPct val="0"/>
              </a:spcBef>
              <a:spcAft>
                <a:spcPct val="0"/>
              </a:spcAft>
              <a:buNone/>
            </a:pPr>
            <a:r>
              <a:rPr kumimoji="0" lang="ja-JP" altLang="en-US" sz="2800" dirty="0">
                <a:solidFill>
                  <a:srgbClr val="000000"/>
                </a:solidFill>
                <a:latin typeface="Verdana" pitchFamily="34" charset="0"/>
              </a:rPr>
              <a:t>　</a:t>
            </a:r>
            <a:r>
              <a:rPr kumimoji="0" lang="ja-JP" altLang="en-US" sz="2800" b="1" dirty="0">
                <a:solidFill>
                  <a:srgbClr val="000000"/>
                </a:solidFill>
                <a:latin typeface="Verdana" pitchFamily="34" charset="0"/>
              </a:rPr>
              <a:t>◇</a:t>
            </a:r>
            <a:r>
              <a:rPr kumimoji="0" lang="ja-JP" altLang="en-US" sz="3400" b="1" dirty="0">
                <a:solidFill>
                  <a:srgbClr val="000000"/>
                </a:solidFill>
                <a:latin typeface="Verdana" pitchFamily="34" charset="0"/>
              </a:rPr>
              <a:t>「気になる」段階から気軽に保護者からの相談に応じたり、</a:t>
            </a:r>
            <a:endParaRPr kumimoji="0" lang="en-US" altLang="ja-JP" sz="3400" b="1" dirty="0">
              <a:solidFill>
                <a:srgbClr val="000000"/>
              </a:solidFill>
              <a:latin typeface="Verdana" pitchFamily="34" charset="0"/>
            </a:endParaRPr>
          </a:p>
          <a:p>
            <a:pPr fontAlgn="base">
              <a:spcBef>
                <a:spcPct val="0"/>
              </a:spcBef>
              <a:spcAft>
                <a:spcPct val="0"/>
              </a:spcAft>
              <a:buNone/>
            </a:pPr>
            <a:r>
              <a:rPr kumimoji="0" lang="ja-JP" altLang="en-US" sz="3400" b="1" dirty="0">
                <a:solidFill>
                  <a:srgbClr val="000000"/>
                </a:solidFill>
                <a:latin typeface="Verdana" pitchFamily="34" charset="0"/>
              </a:rPr>
              <a:t>　　子どもへの療育が提供できる身近な場となる。</a:t>
            </a:r>
            <a:endParaRPr kumimoji="0" lang="en-US" altLang="ja-JP" sz="2800" b="1"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●一つの事業所で支援は完結してはならない（子どもは地域の宝）</a:t>
            </a:r>
            <a:endParaRPr kumimoji="0" lang="en-US" altLang="ja-JP" sz="2800"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●診断を受けないと利用できないことを前提としない工夫</a:t>
            </a:r>
          </a:p>
          <a:p>
            <a:pPr fontAlgn="base">
              <a:spcBef>
                <a:spcPct val="0"/>
              </a:spcBef>
              <a:spcAft>
                <a:spcPct val="0"/>
              </a:spcAft>
              <a:buNone/>
            </a:pPr>
            <a:endParaRPr kumimoji="0" lang="ja-JP" altLang="en-US" sz="2800"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a:t>
            </a:r>
            <a:r>
              <a:rPr kumimoji="0" lang="ja-JP" altLang="en-US" sz="3400" b="1" dirty="0">
                <a:solidFill>
                  <a:srgbClr val="000000"/>
                </a:solidFill>
                <a:latin typeface="Verdana" pitchFamily="34" charset="0"/>
              </a:rPr>
              <a:t>◇家族支援を含め個々の状況に応じた療育や発達への支</a:t>
            </a:r>
            <a:endParaRPr kumimoji="0" lang="en-US" altLang="ja-JP" sz="3400" b="1" dirty="0">
              <a:solidFill>
                <a:srgbClr val="000000"/>
              </a:solidFill>
              <a:latin typeface="Verdana" pitchFamily="34" charset="0"/>
            </a:endParaRPr>
          </a:p>
          <a:p>
            <a:pPr fontAlgn="base">
              <a:spcBef>
                <a:spcPct val="0"/>
              </a:spcBef>
              <a:spcAft>
                <a:spcPct val="0"/>
              </a:spcAft>
              <a:buNone/>
            </a:pPr>
            <a:r>
              <a:rPr kumimoji="0" lang="ja-JP" altLang="en-US" sz="3400" b="1" dirty="0">
                <a:solidFill>
                  <a:srgbClr val="000000"/>
                </a:solidFill>
                <a:latin typeface="Verdana" pitchFamily="34" charset="0"/>
              </a:rPr>
              <a:t>　　援が、地域の支援システムづくりにつながることを意図し</a:t>
            </a:r>
            <a:endParaRPr kumimoji="0" lang="en-US" altLang="ja-JP" sz="3400" b="1" dirty="0">
              <a:solidFill>
                <a:srgbClr val="000000"/>
              </a:solidFill>
              <a:latin typeface="Verdana" pitchFamily="34" charset="0"/>
            </a:endParaRPr>
          </a:p>
          <a:p>
            <a:pPr fontAlgn="base">
              <a:spcBef>
                <a:spcPct val="0"/>
              </a:spcBef>
              <a:spcAft>
                <a:spcPct val="0"/>
              </a:spcAft>
              <a:buNone/>
            </a:pPr>
            <a:r>
              <a:rPr kumimoji="0" lang="ja-JP" altLang="en-US" sz="3400" b="1" dirty="0">
                <a:solidFill>
                  <a:srgbClr val="000000"/>
                </a:solidFill>
                <a:latin typeface="Verdana" pitchFamily="34" charset="0"/>
              </a:rPr>
              <a:t>　　</a:t>
            </a:r>
            <a:r>
              <a:rPr kumimoji="0" lang="ja-JP" altLang="en-US" sz="3400" b="1" dirty="0" err="1">
                <a:solidFill>
                  <a:srgbClr val="000000"/>
                </a:solidFill>
                <a:latin typeface="Verdana" pitchFamily="34" charset="0"/>
              </a:rPr>
              <a:t>て</a:t>
            </a:r>
            <a:r>
              <a:rPr kumimoji="0" lang="ja-JP" altLang="en-US" sz="3400" b="1" dirty="0">
                <a:solidFill>
                  <a:srgbClr val="000000"/>
                </a:solidFill>
                <a:latin typeface="Verdana" pitchFamily="34" charset="0"/>
              </a:rPr>
              <a:t>支援を提供する。</a:t>
            </a:r>
            <a:endParaRPr kumimoji="0" lang="en-US" altLang="ja-JP" sz="2800" b="1"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●子どもが通過していく機能を果たすための利用前後の時期の連携</a:t>
            </a:r>
            <a:endParaRPr kumimoji="0" lang="en-US" altLang="ja-JP" sz="2800"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●地域の中での役割の明確化（事業所の一方的な主張ではない）</a:t>
            </a:r>
            <a:endParaRPr kumimoji="0" lang="en-US" altLang="ja-JP" sz="2800" dirty="0">
              <a:solidFill>
                <a:srgbClr val="000000"/>
              </a:solidFill>
              <a:latin typeface="Verdana" pitchFamily="34" charset="0"/>
            </a:endParaRPr>
          </a:p>
          <a:p>
            <a:pPr fontAlgn="base">
              <a:spcBef>
                <a:spcPct val="0"/>
              </a:spcBef>
              <a:spcAft>
                <a:spcPct val="0"/>
              </a:spcAft>
              <a:buNone/>
            </a:pPr>
            <a:endParaRPr kumimoji="0" lang="ja-JP" altLang="en-US" sz="2800"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a:t>
            </a:r>
            <a:r>
              <a:rPr kumimoji="0" lang="ja-JP" altLang="en-US" sz="2800" b="1" dirty="0">
                <a:solidFill>
                  <a:srgbClr val="000000"/>
                </a:solidFill>
                <a:latin typeface="Verdana" pitchFamily="34" charset="0"/>
              </a:rPr>
              <a:t>◇</a:t>
            </a:r>
            <a:r>
              <a:rPr kumimoji="0" lang="ja-JP" altLang="en-US" sz="3400" b="1" dirty="0">
                <a:solidFill>
                  <a:srgbClr val="000000"/>
                </a:solidFill>
                <a:latin typeface="Verdana" pitchFamily="34" charset="0"/>
              </a:rPr>
              <a:t>サービス担当者会議への参加等、より積極的な地域連携</a:t>
            </a:r>
            <a:endParaRPr kumimoji="0" lang="en-US" altLang="ja-JP" sz="3400" b="1" dirty="0">
              <a:solidFill>
                <a:srgbClr val="000000"/>
              </a:solidFill>
              <a:latin typeface="Verdana" pitchFamily="34" charset="0"/>
            </a:endParaRPr>
          </a:p>
          <a:p>
            <a:pPr fontAlgn="base">
              <a:spcBef>
                <a:spcPct val="0"/>
              </a:spcBef>
              <a:spcAft>
                <a:spcPct val="0"/>
              </a:spcAft>
              <a:buNone/>
            </a:pPr>
            <a:r>
              <a:rPr kumimoji="0" lang="ja-JP" altLang="en-US" sz="3400" b="1" dirty="0">
                <a:solidFill>
                  <a:srgbClr val="000000"/>
                </a:solidFill>
                <a:latin typeface="Verdana" pitchFamily="34" charset="0"/>
              </a:rPr>
              <a:t>　　を心がけ、発達支援の地域拠点として機能発揮する。</a:t>
            </a:r>
            <a:endParaRPr kumimoji="0" lang="en-US" altLang="ja-JP" sz="2800" b="1"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●地域と子どもとの接点を常に探っていく</a:t>
            </a:r>
            <a:endParaRPr kumimoji="0" lang="en-US" altLang="ja-JP" sz="2800"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●個別支援計画においては、集団活動での参加状況や、集団活動に　　　　</a:t>
            </a:r>
            <a:endParaRPr kumimoji="0" lang="en-US" altLang="ja-JP" sz="2800"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参加していくための効果的なやり方を常に確認し、その可能性を探る</a:t>
            </a:r>
            <a:endParaRPr kumimoji="0" lang="en-US" altLang="ja-JP" sz="2800" dirty="0">
              <a:solidFill>
                <a:srgbClr val="000000"/>
              </a:solidFill>
              <a:latin typeface="Verdana" pitchFamily="34" charset="0"/>
            </a:endParaRPr>
          </a:p>
          <a:p>
            <a:pPr fontAlgn="base">
              <a:spcBef>
                <a:spcPct val="0"/>
              </a:spcBef>
              <a:spcAft>
                <a:spcPct val="0"/>
              </a:spcAft>
              <a:buNone/>
            </a:pPr>
            <a:r>
              <a:rPr kumimoji="0" lang="ja-JP" altLang="en-US" sz="2800" dirty="0">
                <a:solidFill>
                  <a:srgbClr val="000000"/>
                </a:solidFill>
                <a:latin typeface="Verdana" pitchFamily="34" charset="0"/>
              </a:rPr>
              <a:t>　　　●地域の中にいる子どものための人材を見つけていく</a:t>
            </a:r>
          </a:p>
        </p:txBody>
      </p:sp>
      <p:sp>
        <p:nvSpPr>
          <p:cNvPr id="5" name="テキスト ボックス 4"/>
          <p:cNvSpPr txBox="1"/>
          <p:nvPr/>
        </p:nvSpPr>
        <p:spPr>
          <a:xfrm>
            <a:off x="539552" y="332656"/>
            <a:ext cx="8064896"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1800" b="1" dirty="0">
                <a:solidFill>
                  <a:schemeClr val="tx1"/>
                </a:solidFill>
                <a:latin typeface="HGP創英角ｺﾞｼｯｸUB" pitchFamily="50" charset="-128"/>
                <a:ea typeface="HGP創英角ｺﾞｼｯｸUB" pitchFamily="50" charset="-128"/>
              </a:rPr>
              <a:t>児童発達支援におけるアセスメントのポイント</a:t>
            </a:r>
            <a:endParaRPr kumimoji="1" lang="en-US" altLang="ja-JP" sz="1800" b="1" dirty="0">
              <a:solidFill>
                <a:schemeClr val="tx1"/>
              </a:solidFill>
              <a:latin typeface="HGP創英角ｺﾞｼｯｸUB" pitchFamily="50" charset="-128"/>
              <a:ea typeface="HGP創英角ｺﾞｼｯｸUB" pitchFamily="50" charset="-128"/>
            </a:endParaRPr>
          </a:p>
          <a:p>
            <a:pPr algn="ctr"/>
            <a:r>
              <a:rPr lang="ja-JP" altLang="en-US" sz="1800" b="1" dirty="0">
                <a:solidFill>
                  <a:schemeClr val="tx1"/>
                </a:solidFill>
                <a:latin typeface="HGP創英角ｺﾞｼｯｸUB" pitchFamily="50" charset="-128"/>
                <a:ea typeface="HGP創英角ｺﾞｼｯｸUB" pitchFamily="50" charset="-128"/>
              </a:rPr>
              <a:t>　　　　　　</a:t>
            </a:r>
            <a:r>
              <a:rPr kumimoji="1" lang="ja-JP" altLang="en-US" sz="1800" b="1" dirty="0">
                <a:solidFill>
                  <a:schemeClr val="tx1"/>
                </a:solidFill>
                <a:latin typeface="HGP創英角ｺﾞｼｯｸUB" pitchFamily="50" charset="-128"/>
                <a:ea typeface="HGP創英角ｺﾞｼｯｸUB" pitchFamily="50" charset="-128"/>
              </a:rPr>
              <a:t>～子どものライフステージに応じた一貫した支援・・・地域連携～</a:t>
            </a:r>
          </a:p>
        </p:txBody>
      </p:sp>
      <p:sp>
        <p:nvSpPr>
          <p:cNvPr id="6" name="テキスト ボックス 5"/>
          <p:cNvSpPr txBox="1"/>
          <p:nvPr/>
        </p:nvSpPr>
        <p:spPr>
          <a:xfrm>
            <a:off x="0" y="0"/>
            <a:ext cx="1338828"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sz="1800" dirty="0"/>
              <a:t>（参考資料）</a:t>
            </a:r>
          </a:p>
        </p:txBody>
      </p:sp>
      <p:sp>
        <p:nvSpPr>
          <p:cNvPr id="4" name="スライド番号プレースホルダー 3"/>
          <p:cNvSpPr>
            <a:spLocks noGrp="1"/>
          </p:cNvSpPr>
          <p:nvPr>
            <p:ph type="sldNum" sz="quarter" idx="12"/>
          </p:nvPr>
        </p:nvSpPr>
        <p:spPr>
          <a:xfrm>
            <a:off x="6977996" y="6370662"/>
            <a:ext cx="2133600" cy="476250"/>
          </a:xfrm>
        </p:spPr>
        <p:txBody>
          <a:bodyPr/>
          <a:lstStyle/>
          <a:p>
            <a:pPr>
              <a:defRPr/>
            </a:pPr>
            <a:fld id="{C22A68AE-91EB-4B0F-85A7-F566EC9E7B7E}" type="slidenum">
              <a:rPr lang="en-US" altLang="ja-JP" smtClean="0"/>
              <a:pPr>
                <a:defRPr/>
              </a:pPr>
              <a:t>11</a:t>
            </a:fld>
            <a:endParaRPr lang="en-US" altLang="ja-JP" dirty="0"/>
          </a:p>
        </p:txBody>
      </p:sp>
    </p:spTree>
    <p:extLst>
      <p:ext uri="{BB962C8B-B14F-4D97-AF65-F5344CB8AC3E}">
        <p14:creationId xmlns:p14="http://schemas.microsoft.com/office/powerpoint/2010/main" val="408942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タイトル 4"/>
          <p:cNvSpPr>
            <a:spLocks noGrp="1"/>
          </p:cNvSpPr>
          <p:nvPr>
            <p:ph type="title"/>
          </p:nvPr>
        </p:nvSpPr>
        <p:spPr>
          <a:xfrm>
            <a:off x="1264729" y="244167"/>
            <a:ext cx="6686550" cy="664427"/>
          </a:xfrm>
        </p:spPr>
        <p:txBody>
          <a:bodyPr/>
          <a:lstStyle/>
          <a:p>
            <a:r>
              <a:rPr lang="ja-JP" altLang="en-US" sz="3600" b="1" dirty="0">
                <a:solidFill>
                  <a:schemeClr val="tx1"/>
                </a:solidFill>
                <a:latin typeface="+mj-ea"/>
                <a:cs typeface="Meiryo UI" panose="020B0604030504040204" pitchFamily="50" charset="-128"/>
              </a:rPr>
              <a:t>この科目の内容</a:t>
            </a:r>
          </a:p>
        </p:txBody>
      </p:sp>
      <p:sp>
        <p:nvSpPr>
          <p:cNvPr id="7" name="正方形/長方形 6"/>
          <p:cNvSpPr/>
          <p:nvPr/>
        </p:nvSpPr>
        <p:spPr>
          <a:xfrm>
            <a:off x="258358" y="1268760"/>
            <a:ext cx="8627284" cy="482453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0" hangingPunct="0">
              <a:spcBef>
                <a:spcPct val="20000"/>
              </a:spcBef>
            </a:pPr>
            <a:r>
              <a:rPr lang="ja-JP" altLang="en-US" sz="3600" dirty="0">
                <a:solidFill>
                  <a:schemeClr val="tx1"/>
                </a:solidFill>
                <a:latin typeface="+mn-ea"/>
                <a:cs typeface="Meiryo UI" panose="020B0604030504040204" pitchFamily="50" charset="-128"/>
              </a:rPr>
              <a:t>〇サービス提供における利用者を主体としたアセスメントの考え方やその手法について理解する。</a:t>
            </a:r>
            <a:endParaRPr lang="en-US" altLang="ja-JP" sz="3600" dirty="0">
              <a:solidFill>
                <a:schemeClr val="tx1"/>
              </a:solidFill>
              <a:latin typeface="+mn-ea"/>
              <a:cs typeface="Meiryo UI" panose="020B0604030504040204" pitchFamily="50" charset="-128"/>
            </a:endParaRPr>
          </a:p>
          <a:p>
            <a:pPr lvl="0" eaLnBrk="0" hangingPunct="0">
              <a:spcBef>
                <a:spcPct val="20000"/>
              </a:spcBef>
            </a:pPr>
            <a:endParaRPr lang="en-US" altLang="ja-JP" sz="3600" dirty="0">
              <a:solidFill>
                <a:schemeClr val="tx1"/>
              </a:solidFill>
              <a:latin typeface="+mn-ea"/>
              <a:cs typeface="Meiryo UI" panose="020B0604030504040204" pitchFamily="50" charset="-128"/>
            </a:endParaRPr>
          </a:p>
          <a:p>
            <a:pPr lvl="0" eaLnBrk="0" hangingPunct="0">
              <a:spcBef>
                <a:spcPct val="20000"/>
              </a:spcBef>
            </a:pPr>
            <a:r>
              <a:rPr lang="ja-JP" altLang="en-US" sz="3600" dirty="0">
                <a:solidFill>
                  <a:schemeClr val="tx1"/>
                </a:solidFill>
                <a:latin typeface="+mn-ea"/>
                <a:cs typeface="Meiryo UI" panose="020B0604030504040204" pitchFamily="50" charset="-128"/>
              </a:rPr>
              <a:t>〇また、障害種別や各ライフステージ、各サービスにおいて留意すべき視点について理解する。</a:t>
            </a:r>
            <a:endParaRPr lang="en-US" altLang="ja-JP" sz="3600" dirty="0">
              <a:solidFill>
                <a:schemeClr val="tx1"/>
              </a:solidFill>
              <a:latin typeface="+mn-ea"/>
              <a:cs typeface="Meiryo UI" panose="020B0604030504040204" pitchFamily="50" charset="-128"/>
            </a:endParaRPr>
          </a:p>
          <a:p>
            <a:pPr lvl="0" eaLnBrk="0" hangingPunct="0">
              <a:spcBef>
                <a:spcPct val="20000"/>
              </a:spcBef>
            </a:pPr>
            <a:endParaRPr lang="en-US" altLang="ja-JP" sz="2400" dirty="0">
              <a:solidFill>
                <a:schemeClr val="tx1"/>
              </a:solidFill>
              <a:latin typeface="+mn-ea"/>
              <a:cs typeface="Meiryo UI" panose="020B0604030504040204" pitchFamily="50" charset="-128"/>
            </a:endParaRPr>
          </a:p>
        </p:txBody>
      </p:sp>
      <p:sp>
        <p:nvSpPr>
          <p:cNvPr id="2" name="スライド番号プレースホルダー 1"/>
          <p:cNvSpPr>
            <a:spLocks noGrp="1"/>
          </p:cNvSpPr>
          <p:nvPr>
            <p:ph type="sldNum" sz="quarter" idx="12"/>
          </p:nvPr>
        </p:nvSpPr>
        <p:spPr>
          <a:xfrm>
            <a:off x="6961228" y="6415685"/>
            <a:ext cx="2133600" cy="260350"/>
          </a:xfrm>
        </p:spPr>
        <p:txBody>
          <a:bodyPr/>
          <a:lstStyle/>
          <a:p>
            <a:pPr>
              <a:defRPr/>
            </a:pPr>
            <a:fld id="{AE64357A-8A48-4003-9137-7D93C571DAE8}" type="slidenum">
              <a:rPr lang="en-US" altLang="ja-JP" smtClean="0">
                <a:solidFill>
                  <a:srgbClr val="000000"/>
                </a:solidFill>
              </a:rPr>
              <a:pPr>
                <a:defRPr/>
              </a:pPr>
              <a:t>2</a:t>
            </a:fld>
            <a:endParaRPr lang="en-US" altLang="ja-JP">
              <a:solidFill>
                <a:srgbClr val="000000"/>
              </a:solidFill>
            </a:endParaRPr>
          </a:p>
        </p:txBody>
      </p:sp>
    </p:spTree>
    <p:extLst>
      <p:ext uri="{BB962C8B-B14F-4D97-AF65-F5344CB8AC3E}">
        <p14:creationId xmlns:p14="http://schemas.microsoft.com/office/powerpoint/2010/main" val="675026798"/>
      </p:ext>
    </p:extLst>
  </p:cSld>
  <p:clrMapOvr>
    <a:masterClrMapping/>
  </p:clrMapOvr>
  <mc:AlternateContent xmlns:mc="http://schemas.openxmlformats.org/markup-compatibility/2006" xmlns:p14="http://schemas.microsoft.com/office/powerpoint/2010/main">
    <mc:Choice Requires="p14">
      <p:transition spd="slow" p14:dur="2000" advTm="707"/>
    </mc:Choice>
    <mc:Fallback xmlns="">
      <p:transition spd="slow" advTm="70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ED7447-F827-82C2-14FA-1C61C29BB06B}"/>
              </a:ext>
            </a:extLst>
          </p:cNvPr>
          <p:cNvSpPr>
            <a:spLocks noGrp="1"/>
          </p:cNvSpPr>
          <p:nvPr>
            <p:ph type="title"/>
          </p:nvPr>
        </p:nvSpPr>
        <p:spPr>
          <a:ln w="22225">
            <a:solidFill>
              <a:schemeClr val="accent2">
                <a:lumMod val="75000"/>
              </a:schemeClr>
            </a:solidFill>
          </a:ln>
        </p:spPr>
        <p:txBody>
          <a:bodyPr/>
          <a:lstStyle/>
          <a:p>
            <a:r>
              <a:rPr kumimoji="1" lang="ja-JP" altLang="en-US" dirty="0"/>
              <a:t>キーワード</a:t>
            </a:r>
          </a:p>
        </p:txBody>
      </p:sp>
      <p:sp>
        <p:nvSpPr>
          <p:cNvPr id="3" name="コンテンツ プレースホルダー 2">
            <a:extLst>
              <a:ext uri="{FF2B5EF4-FFF2-40B4-BE49-F238E27FC236}">
                <a16:creationId xmlns:a16="http://schemas.microsoft.com/office/drawing/2014/main" id="{EE48C5BD-F152-EB1F-E379-2C670E7A6E10}"/>
              </a:ext>
            </a:extLst>
          </p:cNvPr>
          <p:cNvSpPr>
            <a:spLocks noGrp="1"/>
          </p:cNvSpPr>
          <p:nvPr>
            <p:ph idx="1"/>
          </p:nvPr>
        </p:nvSpPr>
        <p:spPr>
          <a:xfrm>
            <a:off x="457223" y="1600207"/>
            <a:ext cx="8229600" cy="4349074"/>
          </a:xfrm>
        </p:spPr>
        <p:txBody>
          <a:bodyPr/>
          <a:lstStyle/>
          <a:p>
            <a:pPr marL="0" indent="0">
              <a:lnSpc>
                <a:spcPct val="150000"/>
              </a:lnSpc>
              <a:buNone/>
            </a:pPr>
            <a:r>
              <a:rPr kumimoji="1" lang="ja-JP" altLang="en-US" sz="4800" dirty="0"/>
              <a:t>・ストレングス</a:t>
            </a:r>
            <a:endParaRPr kumimoji="1" lang="en-US" altLang="ja-JP" sz="4800" dirty="0"/>
          </a:p>
          <a:p>
            <a:pPr marL="0" indent="0">
              <a:lnSpc>
                <a:spcPct val="150000"/>
              </a:lnSpc>
              <a:buNone/>
            </a:pPr>
            <a:r>
              <a:rPr kumimoji="1" lang="ja-JP" altLang="en-US" sz="4800" dirty="0"/>
              <a:t>・利用者主体</a:t>
            </a:r>
            <a:endParaRPr kumimoji="1" lang="en-US" altLang="ja-JP" sz="4800" dirty="0"/>
          </a:p>
          <a:p>
            <a:pPr marL="0" indent="0">
              <a:lnSpc>
                <a:spcPct val="150000"/>
              </a:lnSpc>
              <a:buNone/>
            </a:pPr>
            <a:r>
              <a:rPr lang="ja-JP" altLang="en-US" sz="4800" dirty="0"/>
              <a:t>・意思決定支援</a:t>
            </a:r>
            <a:endParaRPr kumimoji="1" lang="en-US" altLang="ja-JP" sz="4800" dirty="0"/>
          </a:p>
          <a:p>
            <a:pPr marL="0" indent="0">
              <a:lnSpc>
                <a:spcPct val="150000"/>
              </a:lnSpc>
              <a:buNone/>
            </a:pPr>
            <a:r>
              <a:rPr lang="ja-JP" altLang="en-US" sz="4800" dirty="0"/>
              <a:t>・ライフステージ</a:t>
            </a:r>
            <a:endParaRPr lang="en-US" altLang="ja-JP" sz="4800" dirty="0"/>
          </a:p>
        </p:txBody>
      </p:sp>
      <p:sp>
        <p:nvSpPr>
          <p:cNvPr id="4" name="スライド番号プレースホルダー 3">
            <a:extLst>
              <a:ext uri="{FF2B5EF4-FFF2-40B4-BE49-F238E27FC236}">
                <a16:creationId xmlns:a16="http://schemas.microsoft.com/office/drawing/2014/main" id="{4F37BBD3-8617-74BD-45F4-4554BA73425E}"/>
              </a:ext>
            </a:extLst>
          </p:cNvPr>
          <p:cNvSpPr>
            <a:spLocks noGrp="1"/>
          </p:cNvSpPr>
          <p:nvPr>
            <p:ph type="sldNum" sz="quarter" idx="12"/>
          </p:nvPr>
        </p:nvSpPr>
        <p:spPr/>
        <p:txBody>
          <a:bodyPr/>
          <a:lstStyle/>
          <a:p>
            <a:pPr>
              <a:defRPr/>
            </a:pPr>
            <a:fld id="{AE64357A-8A48-4003-9137-7D93C571DAE8}" type="slidenum">
              <a:rPr lang="en-US" altLang="ja-JP" smtClean="0">
                <a:solidFill>
                  <a:srgbClr val="000000"/>
                </a:solidFill>
              </a:rPr>
              <a:pPr>
                <a:defRPr/>
              </a:pPr>
              <a:t>3</a:t>
            </a:fld>
            <a:endParaRPr lang="en-US" altLang="ja-JP">
              <a:solidFill>
                <a:srgbClr val="000000"/>
              </a:solidFill>
            </a:endParaRPr>
          </a:p>
        </p:txBody>
      </p:sp>
    </p:spTree>
    <p:extLst>
      <p:ext uri="{BB962C8B-B14F-4D97-AF65-F5344CB8AC3E}">
        <p14:creationId xmlns:p14="http://schemas.microsoft.com/office/powerpoint/2010/main" val="179306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A56A7E-87BB-C0A7-7C13-DC993FBB6B54}"/>
              </a:ext>
            </a:extLst>
          </p:cNvPr>
          <p:cNvSpPr>
            <a:spLocks noGrp="1"/>
          </p:cNvSpPr>
          <p:nvPr>
            <p:ph type="title"/>
          </p:nvPr>
        </p:nvSpPr>
        <p:spPr>
          <a:xfrm>
            <a:off x="426167" y="188640"/>
            <a:ext cx="8291666" cy="701086"/>
          </a:xfrm>
          <a:ln w="19050">
            <a:solidFill>
              <a:schemeClr val="accent2">
                <a:lumMod val="75000"/>
              </a:schemeClr>
            </a:solidFill>
          </a:ln>
        </p:spPr>
        <p:txBody>
          <a:bodyPr/>
          <a:lstStyle/>
          <a:p>
            <a:r>
              <a:rPr kumimoji="1" lang="ja-JP" altLang="en-US" dirty="0"/>
              <a:t>アセスメント</a:t>
            </a:r>
          </a:p>
        </p:txBody>
      </p:sp>
      <p:sp>
        <p:nvSpPr>
          <p:cNvPr id="4" name="スライド番号プレースホルダー 3">
            <a:extLst>
              <a:ext uri="{FF2B5EF4-FFF2-40B4-BE49-F238E27FC236}">
                <a16:creationId xmlns:a16="http://schemas.microsoft.com/office/drawing/2014/main" id="{AF587175-ABE1-F0FB-4055-7A1ABA33F2A8}"/>
              </a:ext>
            </a:extLst>
          </p:cNvPr>
          <p:cNvSpPr>
            <a:spLocks noGrp="1"/>
          </p:cNvSpPr>
          <p:nvPr>
            <p:ph type="sldNum" sz="quarter" idx="12"/>
          </p:nvPr>
        </p:nvSpPr>
        <p:spPr/>
        <p:txBody>
          <a:bodyPr/>
          <a:lstStyle/>
          <a:p>
            <a:pPr>
              <a:defRPr/>
            </a:pPr>
            <a:fld id="{AE64357A-8A48-4003-9137-7D93C571DAE8}" type="slidenum">
              <a:rPr lang="en-US" altLang="ja-JP" smtClean="0">
                <a:solidFill>
                  <a:srgbClr val="000000"/>
                </a:solidFill>
              </a:rPr>
              <a:pPr>
                <a:defRPr/>
              </a:pPr>
              <a:t>4</a:t>
            </a:fld>
            <a:endParaRPr lang="en-US" altLang="ja-JP">
              <a:solidFill>
                <a:srgbClr val="000000"/>
              </a:solidFill>
            </a:endParaRPr>
          </a:p>
        </p:txBody>
      </p:sp>
      <p:sp>
        <p:nvSpPr>
          <p:cNvPr id="5" name="テキスト ボックス 4">
            <a:extLst>
              <a:ext uri="{FF2B5EF4-FFF2-40B4-BE49-F238E27FC236}">
                <a16:creationId xmlns:a16="http://schemas.microsoft.com/office/drawing/2014/main" id="{E67270EC-D36D-DBE6-E45F-3C31BD4331FB}"/>
              </a:ext>
            </a:extLst>
          </p:cNvPr>
          <p:cNvSpPr txBox="1"/>
          <p:nvPr/>
        </p:nvSpPr>
        <p:spPr>
          <a:xfrm>
            <a:off x="166492" y="1064787"/>
            <a:ext cx="8866148" cy="4801314"/>
          </a:xfrm>
          <a:prstGeom prst="rect">
            <a:avLst/>
          </a:prstGeom>
          <a:noFill/>
        </p:spPr>
        <p:txBody>
          <a:bodyPr wrap="square" rtlCol="0">
            <a:spAutoFit/>
          </a:bodyPr>
          <a:lstStyle/>
          <a:p>
            <a:r>
              <a:rPr kumimoji="1" lang="ja-JP" altLang="en-US" sz="3200" dirty="0">
                <a:latin typeface="ＭＳ ゴシック" panose="020B0609070205080204" pitchFamily="49" charset="-128"/>
                <a:ea typeface="ＭＳ ゴシック" panose="020B0609070205080204" pitchFamily="49" charset="-128"/>
              </a:rPr>
              <a:t>（アセスメントの目的）　　　　何のために</a:t>
            </a:r>
            <a:endParaRPr kumimoji="1" lang="en-US" altLang="ja-JP" sz="3200" dirty="0">
              <a:latin typeface="ＭＳ ゴシック" panose="020B0609070205080204" pitchFamily="49" charset="-128"/>
              <a:ea typeface="ＭＳ ゴシック" panose="020B0609070205080204" pitchFamily="49" charset="-128"/>
            </a:endParaRPr>
          </a:p>
          <a:p>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（アセスメントの実施主体や質の担保）　誰が</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endParaRPr lang="en-US" altLang="ja-JP" sz="3200" dirty="0">
              <a:solidFill>
                <a:srgbClr val="000000"/>
              </a:solidFill>
              <a:latin typeface="ＭＳ ゴシック" panose="020B0609070205080204" pitchFamily="49" charset="-128"/>
              <a:ea typeface="ＭＳ ゴシック" panose="020B0609070205080204" pitchFamily="49" charset="-128"/>
            </a:endParaRPr>
          </a:p>
          <a:p>
            <a:r>
              <a:rPr lang="ja-JP" altLang="en-US" sz="3200" dirty="0">
                <a:solidFill>
                  <a:srgbClr val="000000"/>
                </a:solidFill>
                <a:latin typeface="ＭＳ ゴシック" panose="020B0609070205080204" pitchFamily="49" charset="-128"/>
                <a:ea typeface="ＭＳ ゴシック" panose="020B0609070205080204" pitchFamily="49" charset="-128"/>
              </a:rPr>
              <a:t>（アセスメントの実施方法）　　</a:t>
            </a:r>
            <a:endParaRPr lang="en-US" altLang="ja-JP" sz="3200" dirty="0">
              <a:solidFill>
                <a:srgbClr val="000000"/>
              </a:solidFill>
              <a:latin typeface="ＭＳ ゴシック" panose="020B0609070205080204" pitchFamily="49" charset="-128"/>
              <a:ea typeface="ＭＳ ゴシック" panose="020B0609070205080204" pitchFamily="49" charset="-128"/>
            </a:endParaRPr>
          </a:p>
          <a:p>
            <a:r>
              <a:rPr lang="ja-JP" altLang="en-US" sz="3200" dirty="0">
                <a:solidFill>
                  <a:srgbClr val="000000"/>
                </a:solidFill>
                <a:latin typeface="ＭＳ ゴシック" panose="020B0609070205080204" pitchFamily="49" charset="-128"/>
                <a:ea typeface="ＭＳ ゴシック" panose="020B0609070205080204" pitchFamily="49" charset="-128"/>
              </a:rPr>
              <a:t>　　　　　　　　　どのような方法（技術）で</a:t>
            </a:r>
            <a:endParaRPr lang="en-US" altLang="ja-JP" sz="3200" dirty="0">
              <a:solidFill>
                <a:srgbClr val="000000"/>
              </a:solidFill>
              <a:latin typeface="ＭＳ ゴシック" panose="020B0609070205080204" pitchFamily="49" charset="-128"/>
              <a:ea typeface="ＭＳ ゴシック" panose="020B0609070205080204" pitchFamily="49" charset="-128"/>
            </a:endParaRPr>
          </a:p>
          <a:p>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（アセスメント結果の活用）</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3200" dirty="0">
                <a:solidFill>
                  <a:srgbClr val="000000"/>
                </a:solidFill>
                <a:latin typeface="ＭＳ ゴシック" panose="020B0609070205080204" pitchFamily="49" charset="-128"/>
                <a:ea typeface="ＭＳ ゴシック" panose="020B0609070205080204" pitchFamily="49" charset="-128"/>
              </a:rPr>
              <a:t>　　　　　　</a:t>
            </a: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ja-JP" altLang="en-US" sz="3200" dirty="0">
                <a:solidFill>
                  <a:srgbClr val="000000"/>
                </a:solidFill>
                <a:latin typeface="ＭＳ ゴシック" panose="020B0609070205080204" pitchFamily="49" charset="-128"/>
                <a:ea typeface="ＭＳ ゴシック" panose="020B0609070205080204" pitchFamily="49" charset="-128"/>
              </a:rPr>
              <a:t>どのように活かすか</a:t>
            </a:r>
            <a:endParaRPr kumimoji="1" lang="en-US" altLang="ja-JP" sz="2000" dirty="0">
              <a:latin typeface="ＭＳ ゴシック" panose="020B0609070205080204" pitchFamily="49" charset="-128"/>
              <a:ea typeface="ＭＳ ゴシック" panose="020B0609070205080204" pitchFamily="49" charset="-128"/>
            </a:endParaRPr>
          </a:p>
          <a:p>
            <a:r>
              <a:rPr lang="ja-JP" altLang="en-US" sz="1800" b="0" i="0" u="none" strike="noStrike" baseline="0" dirty="0">
                <a:solidFill>
                  <a:srgbClr val="000000"/>
                </a:solidFill>
                <a:latin typeface="ＭＳ ゴシック" panose="020B0609070205080204" pitchFamily="49" charset="-128"/>
                <a:ea typeface="ＭＳ ゴシック" panose="020B0609070205080204" pitchFamily="49" charset="-128"/>
              </a:rPr>
              <a:t>　</a:t>
            </a:r>
          </a:p>
        </p:txBody>
      </p:sp>
      <p:sp>
        <p:nvSpPr>
          <p:cNvPr id="3" name="テキスト ボックス 2">
            <a:extLst>
              <a:ext uri="{FF2B5EF4-FFF2-40B4-BE49-F238E27FC236}">
                <a16:creationId xmlns:a16="http://schemas.microsoft.com/office/drawing/2014/main" id="{48160C4B-5B99-511E-8AD9-6B06E3AB7D22}"/>
              </a:ext>
            </a:extLst>
          </p:cNvPr>
          <p:cNvSpPr txBox="1"/>
          <p:nvPr/>
        </p:nvSpPr>
        <p:spPr>
          <a:xfrm>
            <a:off x="683567" y="6021288"/>
            <a:ext cx="8034265" cy="523220"/>
          </a:xfrm>
          <a:prstGeom prst="rect">
            <a:avLst/>
          </a:prstGeom>
          <a:noFill/>
        </p:spPr>
        <p:txBody>
          <a:bodyPr wrap="square" rtlCol="0">
            <a:spAutoFit/>
          </a:bodyPr>
          <a:lstStyle/>
          <a:p>
            <a:r>
              <a:rPr kumimoji="1" lang="ja-JP" altLang="en-US" b="1" dirty="0">
                <a:solidFill>
                  <a:srgbClr val="FF0000"/>
                </a:solidFill>
              </a:rPr>
              <a:t>支援者が可能性の幅を限定してしまっていないか。</a:t>
            </a:r>
          </a:p>
        </p:txBody>
      </p:sp>
    </p:spTree>
    <p:extLst>
      <p:ext uri="{BB962C8B-B14F-4D97-AF65-F5344CB8AC3E}">
        <p14:creationId xmlns:p14="http://schemas.microsoft.com/office/powerpoint/2010/main" val="4094388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AutoShape 2"/>
          <p:cNvSpPr>
            <a:spLocks noChangeArrowheads="1"/>
          </p:cNvSpPr>
          <p:nvPr/>
        </p:nvSpPr>
        <p:spPr bwMode="auto">
          <a:xfrm>
            <a:off x="539750" y="571500"/>
            <a:ext cx="8308975" cy="996462"/>
          </a:xfrm>
          <a:prstGeom prst="rtTriangle">
            <a:avLst/>
          </a:prstGeom>
          <a:gradFill rotWithShape="1">
            <a:gsLst>
              <a:gs pos="0">
                <a:srgbClr val="FFFFE9"/>
              </a:gs>
              <a:gs pos="100000">
                <a:srgbClr val="FFFFB9"/>
              </a:gs>
            </a:gsLst>
            <a:lin ang="5400000" scaled="1"/>
          </a:gradFill>
          <a:ln w="12700" algn="ctr">
            <a:noFill/>
            <a:miter lim="800000"/>
            <a:headEnd/>
            <a:tailEnd/>
          </a:ln>
        </p:spPr>
        <p:txBody>
          <a:bodyPr wrap="none" lIns="68567" tIns="8204" rIns="68567" bIns="8204" anchor="ctr"/>
          <a:lstStyle/>
          <a:p>
            <a:pPr defTabSz="844083"/>
            <a:endParaRPr lang="ja-JP" altLang="en-US" sz="2215" dirty="0">
              <a:solidFill>
                <a:srgbClr val="000000"/>
              </a:solidFill>
              <a:latin typeface="Times New Roman" pitchFamily="18" charset="0"/>
              <a:ea typeface="ＭＳ Ｐゴシック" charset="-128"/>
            </a:endParaRPr>
          </a:p>
        </p:txBody>
      </p:sp>
      <p:sp>
        <p:nvSpPr>
          <p:cNvPr id="45060" name="Line 3"/>
          <p:cNvSpPr>
            <a:spLocks noChangeShapeType="1"/>
          </p:cNvSpPr>
          <p:nvPr/>
        </p:nvSpPr>
        <p:spPr bwMode="auto">
          <a:xfrm flipV="1">
            <a:off x="2759075" y="2669975"/>
            <a:ext cx="2990850" cy="977412"/>
          </a:xfrm>
          <a:prstGeom prst="line">
            <a:avLst/>
          </a:prstGeom>
          <a:noFill/>
          <a:ln w="9525">
            <a:solidFill>
              <a:schemeClr val="tx1"/>
            </a:solidFill>
            <a:round/>
            <a:headEnd/>
            <a:tailEnd/>
          </a:ln>
        </p:spPr>
        <p:txBody>
          <a:bodyPr lIns="84390" tIns="42196" rIns="84390" bIns="42196"/>
          <a:lstStyle/>
          <a:p>
            <a:pPr defTabSz="844083"/>
            <a:endParaRPr lang="ja-JP" altLang="en-US" sz="2215" dirty="0">
              <a:solidFill>
                <a:srgbClr val="000000"/>
              </a:solidFill>
              <a:latin typeface="Times New Roman" pitchFamily="18" charset="0"/>
              <a:ea typeface="ＭＳ Ｐゴシック" charset="-128"/>
            </a:endParaRPr>
          </a:p>
        </p:txBody>
      </p:sp>
      <p:sp>
        <p:nvSpPr>
          <p:cNvPr id="45061" name="Text Box 4"/>
          <p:cNvSpPr txBox="1">
            <a:spLocks noChangeArrowheads="1"/>
          </p:cNvSpPr>
          <p:nvPr/>
        </p:nvSpPr>
        <p:spPr bwMode="auto">
          <a:xfrm>
            <a:off x="611190" y="703385"/>
            <a:ext cx="7524750" cy="596575"/>
          </a:xfrm>
          <a:prstGeom prst="rect">
            <a:avLst/>
          </a:prstGeom>
          <a:noFill/>
          <a:ln w="9525">
            <a:noFill/>
            <a:miter lim="800000"/>
            <a:headEnd/>
            <a:tailEnd/>
          </a:ln>
        </p:spPr>
        <p:txBody>
          <a:bodyPr lIns="84390" tIns="42196" rIns="84390" bIns="42196">
            <a:spAutoFit/>
          </a:bodyPr>
          <a:lstStyle/>
          <a:p>
            <a:pPr algn="ctr" defTabSz="844083">
              <a:spcBef>
                <a:spcPct val="50000"/>
              </a:spcBef>
            </a:pPr>
            <a:r>
              <a:rPr lang="ja-JP" altLang="en-US" sz="3323" b="1" dirty="0">
                <a:solidFill>
                  <a:srgbClr val="000000"/>
                </a:solidFill>
                <a:latin typeface="Times New Roman" pitchFamily="18" charset="0"/>
                <a:ea typeface="ＭＳ Ｐゴシック" charset="-128"/>
              </a:rPr>
              <a:t>達成すべき状態の明確化</a:t>
            </a:r>
          </a:p>
        </p:txBody>
      </p:sp>
      <p:sp>
        <p:nvSpPr>
          <p:cNvPr id="45062" name="Rectangle 5"/>
          <p:cNvSpPr>
            <a:spLocks noChangeArrowheads="1"/>
          </p:cNvSpPr>
          <p:nvPr/>
        </p:nvSpPr>
        <p:spPr bwMode="auto">
          <a:xfrm>
            <a:off x="1266849" y="3650274"/>
            <a:ext cx="1470025" cy="1969477"/>
          </a:xfrm>
          <a:prstGeom prst="rect">
            <a:avLst/>
          </a:prstGeom>
          <a:solidFill>
            <a:srgbClr val="FFFF99"/>
          </a:solidFill>
          <a:ln w="9525">
            <a:solidFill>
              <a:schemeClr val="tx1"/>
            </a:solidFill>
            <a:miter lim="800000"/>
            <a:headEnd/>
            <a:tailEnd/>
          </a:ln>
        </p:spPr>
        <p:txBody>
          <a:bodyPr wrap="none" lIns="84390" tIns="42196" rIns="84390" bIns="42196" anchor="ctr"/>
          <a:lstStyle/>
          <a:p>
            <a:pPr defTabSz="844083"/>
            <a:endParaRPr lang="ja-JP" altLang="en-US" sz="2215" dirty="0">
              <a:solidFill>
                <a:srgbClr val="000000"/>
              </a:solidFill>
              <a:latin typeface="Times New Roman" pitchFamily="18" charset="0"/>
              <a:ea typeface="ＭＳ Ｐゴシック" charset="-128"/>
            </a:endParaRPr>
          </a:p>
        </p:txBody>
      </p:sp>
      <p:sp>
        <p:nvSpPr>
          <p:cNvPr id="45063" name="Rectangle 6"/>
          <p:cNvSpPr>
            <a:spLocks noChangeArrowheads="1"/>
          </p:cNvSpPr>
          <p:nvPr/>
        </p:nvSpPr>
        <p:spPr bwMode="auto">
          <a:xfrm>
            <a:off x="5757867" y="2659673"/>
            <a:ext cx="1898650" cy="2964473"/>
          </a:xfrm>
          <a:prstGeom prst="rect">
            <a:avLst/>
          </a:prstGeom>
          <a:solidFill>
            <a:srgbClr val="FFFF99"/>
          </a:solidFill>
          <a:ln w="9525">
            <a:solidFill>
              <a:schemeClr val="tx1"/>
            </a:solidFill>
            <a:miter lim="800000"/>
            <a:headEnd/>
            <a:tailEnd/>
          </a:ln>
        </p:spPr>
        <p:txBody>
          <a:bodyPr wrap="none" lIns="84390" tIns="42196" rIns="84390" bIns="42196" anchor="ctr"/>
          <a:lstStyle/>
          <a:p>
            <a:pPr defTabSz="844083"/>
            <a:endParaRPr lang="ja-JP" altLang="en-US" sz="2215" dirty="0">
              <a:solidFill>
                <a:srgbClr val="000000"/>
              </a:solidFill>
              <a:latin typeface="Times New Roman" pitchFamily="18" charset="0"/>
              <a:ea typeface="ＭＳ Ｐゴシック" charset="-128"/>
            </a:endParaRPr>
          </a:p>
        </p:txBody>
      </p:sp>
      <p:sp>
        <p:nvSpPr>
          <p:cNvPr id="45064" name="Text Box 7"/>
          <p:cNvSpPr txBox="1">
            <a:spLocks noChangeArrowheads="1"/>
          </p:cNvSpPr>
          <p:nvPr/>
        </p:nvSpPr>
        <p:spPr bwMode="auto">
          <a:xfrm>
            <a:off x="1444277" y="3894992"/>
            <a:ext cx="482950" cy="1477108"/>
          </a:xfrm>
          <a:prstGeom prst="rect">
            <a:avLst/>
          </a:prstGeom>
          <a:noFill/>
          <a:ln w="9525">
            <a:noFill/>
            <a:miter lim="800000"/>
            <a:headEnd/>
            <a:tailEnd/>
          </a:ln>
        </p:spPr>
        <p:txBody>
          <a:bodyPr vert="eaVert" lIns="84390" tIns="42196" rIns="84390" bIns="42196">
            <a:spAutoFit/>
          </a:bodyPr>
          <a:lstStyle/>
          <a:p>
            <a:pPr defTabSz="844083">
              <a:spcBef>
                <a:spcPct val="50000"/>
              </a:spcBef>
            </a:pPr>
            <a:r>
              <a:rPr lang="ja-JP" altLang="en-US" sz="2031" b="1" dirty="0">
                <a:solidFill>
                  <a:srgbClr val="000000"/>
                </a:solidFill>
                <a:latin typeface="Times New Roman" pitchFamily="18" charset="0"/>
                <a:ea typeface="ＭＳ Ｐゴシック" charset="-128"/>
              </a:rPr>
              <a:t>初期状態</a:t>
            </a:r>
          </a:p>
        </p:txBody>
      </p:sp>
      <p:sp>
        <p:nvSpPr>
          <p:cNvPr id="45065" name="Text Box 8"/>
          <p:cNvSpPr txBox="1">
            <a:spLocks noChangeArrowheads="1"/>
          </p:cNvSpPr>
          <p:nvPr/>
        </p:nvSpPr>
        <p:spPr bwMode="auto">
          <a:xfrm>
            <a:off x="6095918" y="3163766"/>
            <a:ext cx="511291" cy="2039815"/>
          </a:xfrm>
          <a:prstGeom prst="rect">
            <a:avLst/>
          </a:prstGeom>
          <a:noFill/>
          <a:ln w="9525">
            <a:noFill/>
            <a:miter lim="800000"/>
            <a:headEnd/>
            <a:tailEnd/>
          </a:ln>
        </p:spPr>
        <p:txBody>
          <a:bodyPr vert="eaVert" lIns="84390" tIns="42196" rIns="84390" bIns="42196">
            <a:spAutoFit/>
          </a:bodyPr>
          <a:lstStyle/>
          <a:p>
            <a:pPr defTabSz="844083">
              <a:spcBef>
                <a:spcPct val="50000"/>
              </a:spcBef>
            </a:pPr>
            <a:r>
              <a:rPr lang="ja-JP" altLang="en-US" sz="2215" b="1" dirty="0">
                <a:solidFill>
                  <a:srgbClr val="000000"/>
                </a:solidFill>
                <a:latin typeface="Times New Roman" pitchFamily="18" charset="0"/>
                <a:ea typeface="ＭＳ Ｐゴシック" charset="-128"/>
              </a:rPr>
              <a:t>達成すべき状態</a:t>
            </a:r>
          </a:p>
        </p:txBody>
      </p:sp>
      <p:sp>
        <p:nvSpPr>
          <p:cNvPr id="45066" name="Line 9"/>
          <p:cNvSpPr>
            <a:spLocks noChangeShapeType="1"/>
          </p:cNvSpPr>
          <p:nvPr/>
        </p:nvSpPr>
        <p:spPr bwMode="auto">
          <a:xfrm flipH="1" flipV="1">
            <a:off x="1071568" y="2650925"/>
            <a:ext cx="6561137" cy="13188"/>
          </a:xfrm>
          <a:prstGeom prst="line">
            <a:avLst/>
          </a:prstGeom>
          <a:noFill/>
          <a:ln w="9525">
            <a:solidFill>
              <a:schemeClr val="tx1"/>
            </a:solidFill>
            <a:round/>
            <a:headEnd/>
            <a:tailEnd/>
          </a:ln>
        </p:spPr>
        <p:txBody>
          <a:bodyPr lIns="84390" tIns="42196" rIns="84390" bIns="42196"/>
          <a:lstStyle/>
          <a:p>
            <a:pPr defTabSz="844083"/>
            <a:endParaRPr lang="ja-JP" altLang="en-US" sz="2215" dirty="0">
              <a:solidFill>
                <a:srgbClr val="000000"/>
              </a:solidFill>
              <a:latin typeface="Times New Roman" pitchFamily="18" charset="0"/>
              <a:ea typeface="ＭＳ Ｐゴシック" charset="-128"/>
            </a:endParaRPr>
          </a:p>
        </p:txBody>
      </p:sp>
      <p:sp>
        <p:nvSpPr>
          <p:cNvPr id="45067" name="Text Box 10"/>
          <p:cNvSpPr txBox="1">
            <a:spLocks noChangeArrowheads="1"/>
          </p:cNvSpPr>
          <p:nvPr/>
        </p:nvSpPr>
        <p:spPr bwMode="auto">
          <a:xfrm>
            <a:off x="827113" y="2697814"/>
            <a:ext cx="1817687" cy="426207"/>
          </a:xfrm>
          <a:prstGeom prst="rect">
            <a:avLst/>
          </a:prstGeom>
          <a:noFill/>
          <a:ln w="9525">
            <a:noFill/>
            <a:miter lim="800000"/>
            <a:headEnd/>
            <a:tailEnd/>
          </a:ln>
        </p:spPr>
        <p:txBody>
          <a:bodyPr lIns="84390" tIns="42196" rIns="84390" bIns="42196">
            <a:spAutoFit/>
          </a:bodyPr>
          <a:lstStyle/>
          <a:p>
            <a:pPr defTabSz="844083">
              <a:spcBef>
                <a:spcPct val="50000"/>
              </a:spcBef>
            </a:pPr>
            <a:r>
              <a:rPr lang="ja-JP" altLang="en-US" sz="1108" b="1" dirty="0">
                <a:solidFill>
                  <a:srgbClr val="000000"/>
                </a:solidFill>
                <a:latin typeface="Times New Roman" pitchFamily="18" charset="0"/>
                <a:ea typeface="ＭＳ Ｐゴシック" charset="-128"/>
              </a:rPr>
              <a:t>どのような支援があれば達成できるかの分析</a:t>
            </a:r>
          </a:p>
        </p:txBody>
      </p:sp>
      <p:sp>
        <p:nvSpPr>
          <p:cNvPr id="45068" name="AutoShape 11"/>
          <p:cNvSpPr>
            <a:spLocks noChangeArrowheads="1"/>
          </p:cNvSpPr>
          <p:nvPr/>
        </p:nvSpPr>
        <p:spPr bwMode="auto">
          <a:xfrm rot="5400000">
            <a:off x="3637232" y="3755182"/>
            <a:ext cx="1206012" cy="1597025"/>
          </a:xfrm>
          <a:prstGeom prst="rightArrow">
            <a:avLst>
              <a:gd name="adj1" fmla="val 59417"/>
              <a:gd name="adj2" fmla="val 29042"/>
            </a:avLst>
          </a:prstGeom>
          <a:solidFill>
            <a:srgbClr val="CCECFF">
              <a:alpha val="39999"/>
            </a:srgbClr>
          </a:solidFill>
          <a:ln w="3175">
            <a:solidFill>
              <a:schemeClr val="tx1"/>
            </a:solidFill>
            <a:miter lim="800000"/>
            <a:headEnd/>
            <a:tailEnd/>
          </a:ln>
        </p:spPr>
        <p:txBody>
          <a:bodyPr wrap="none" lIns="84390" tIns="42196" rIns="84390" bIns="42196" anchor="ctr"/>
          <a:lstStyle/>
          <a:p>
            <a:pPr defTabSz="844083"/>
            <a:endParaRPr lang="ja-JP" altLang="en-US" sz="2215" dirty="0">
              <a:solidFill>
                <a:srgbClr val="000000"/>
              </a:solidFill>
              <a:latin typeface="Times New Roman" pitchFamily="18" charset="0"/>
              <a:ea typeface="ＭＳ Ｐゴシック" charset="-128"/>
            </a:endParaRPr>
          </a:p>
        </p:txBody>
      </p:sp>
      <p:sp>
        <p:nvSpPr>
          <p:cNvPr id="45069" name="Line 12"/>
          <p:cNvSpPr>
            <a:spLocks noChangeShapeType="1"/>
          </p:cNvSpPr>
          <p:nvPr/>
        </p:nvSpPr>
        <p:spPr bwMode="auto">
          <a:xfrm>
            <a:off x="1049338" y="5622681"/>
            <a:ext cx="6780212" cy="0"/>
          </a:xfrm>
          <a:prstGeom prst="line">
            <a:avLst/>
          </a:prstGeom>
          <a:noFill/>
          <a:ln w="19050">
            <a:solidFill>
              <a:schemeClr val="tx1"/>
            </a:solidFill>
            <a:round/>
            <a:headEnd/>
            <a:tailEnd type="triangle" w="med" len="med"/>
          </a:ln>
        </p:spPr>
        <p:txBody>
          <a:bodyPr lIns="84390" tIns="42196" rIns="84390" bIns="42196"/>
          <a:lstStyle/>
          <a:p>
            <a:pPr defTabSz="844083"/>
            <a:endParaRPr lang="ja-JP" altLang="en-US" sz="2215" dirty="0">
              <a:solidFill>
                <a:srgbClr val="000000"/>
              </a:solidFill>
              <a:latin typeface="Times New Roman" pitchFamily="18" charset="0"/>
              <a:ea typeface="ＭＳ Ｐゴシック" charset="-128"/>
            </a:endParaRPr>
          </a:p>
        </p:txBody>
      </p:sp>
      <p:sp>
        <p:nvSpPr>
          <p:cNvPr id="45070" name="Text Box 13"/>
          <p:cNvSpPr txBox="1">
            <a:spLocks noChangeArrowheads="1"/>
          </p:cNvSpPr>
          <p:nvPr/>
        </p:nvSpPr>
        <p:spPr bwMode="auto">
          <a:xfrm>
            <a:off x="6761080" y="3163766"/>
            <a:ext cx="511291" cy="2250831"/>
          </a:xfrm>
          <a:prstGeom prst="rect">
            <a:avLst/>
          </a:prstGeom>
          <a:noFill/>
          <a:ln w="9525">
            <a:noFill/>
            <a:miter lim="800000"/>
            <a:headEnd/>
            <a:tailEnd/>
          </a:ln>
        </p:spPr>
        <p:txBody>
          <a:bodyPr vert="eaVert" lIns="84390" tIns="42196" rIns="84390" bIns="42196">
            <a:spAutoFit/>
          </a:bodyPr>
          <a:lstStyle/>
          <a:p>
            <a:pPr defTabSz="844083">
              <a:spcBef>
                <a:spcPct val="50000"/>
              </a:spcBef>
            </a:pPr>
            <a:r>
              <a:rPr lang="ja-JP" altLang="en-US" sz="2215" b="1" dirty="0">
                <a:solidFill>
                  <a:srgbClr val="CC0066"/>
                </a:solidFill>
                <a:latin typeface="Times New Roman" pitchFamily="18" charset="0"/>
                <a:ea typeface="ＭＳ Ｐゴシック" charset="-128"/>
              </a:rPr>
              <a:t>（実現したい状況）</a:t>
            </a:r>
          </a:p>
        </p:txBody>
      </p:sp>
      <p:sp>
        <p:nvSpPr>
          <p:cNvPr id="45071" name="Text Box 14"/>
          <p:cNvSpPr txBox="1">
            <a:spLocks noChangeArrowheads="1"/>
          </p:cNvSpPr>
          <p:nvPr/>
        </p:nvSpPr>
        <p:spPr bwMode="auto">
          <a:xfrm>
            <a:off x="1964976" y="3921369"/>
            <a:ext cx="482950" cy="2039815"/>
          </a:xfrm>
          <a:prstGeom prst="rect">
            <a:avLst/>
          </a:prstGeom>
          <a:noFill/>
          <a:ln w="9525">
            <a:noFill/>
            <a:miter lim="800000"/>
            <a:headEnd/>
            <a:tailEnd/>
          </a:ln>
        </p:spPr>
        <p:txBody>
          <a:bodyPr vert="eaVert" lIns="84390" tIns="42196" rIns="84390" bIns="42196">
            <a:spAutoFit/>
          </a:bodyPr>
          <a:lstStyle/>
          <a:p>
            <a:pPr defTabSz="844083">
              <a:spcBef>
                <a:spcPct val="50000"/>
              </a:spcBef>
            </a:pPr>
            <a:r>
              <a:rPr lang="ja-JP" altLang="en-US" sz="2031" b="1" dirty="0">
                <a:solidFill>
                  <a:srgbClr val="CC0066"/>
                </a:solidFill>
                <a:latin typeface="Times New Roman" pitchFamily="18" charset="0"/>
                <a:ea typeface="ＭＳ Ｐゴシック" charset="-128"/>
              </a:rPr>
              <a:t>（現在の状況）</a:t>
            </a:r>
          </a:p>
        </p:txBody>
      </p:sp>
      <p:sp>
        <p:nvSpPr>
          <p:cNvPr id="45072" name="Text Box 15"/>
          <p:cNvSpPr txBox="1">
            <a:spLocks noChangeArrowheads="1"/>
          </p:cNvSpPr>
          <p:nvPr/>
        </p:nvSpPr>
        <p:spPr bwMode="auto">
          <a:xfrm>
            <a:off x="3441703" y="4293620"/>
            <a:ext cx="1528763" cy="369268"/>
          </a:xfrm>
          <a:prstGeom prst="rect">
            <a:avLst/>
          </a:prstGeom>
          <a:noFill/>
          <a:ln w="9525">
            <a:noFill/>
            <a:miter lim="800000"/>
            <a:headEnd/>
            <a:tailEnd/>
          </a:ln>
        </p:spPr>
        <p:txBody>
          <a:bodyPr lIns="84390" tIns="42196" rIns="84390" bIns="42196">
            <a:spAutoFit/>
          </a:bodyPr>
          <a:lstStyle/>
          <a:p>
            <a:pPr algn="ctr" defTabSz="844083">
              <a:spcBef>
                <a:spcPct val="50000"/>
              </a:spcBef>
            </a:pPr>
            <a:r>
              <a:rPr lang="ja-JP" altLang="en-US" sz="1846" b="1" dirty="0">
                <a:solidFill>
                  <a:srgbClr val="000000"/>
                </a:solidFill>
                <a:latin typeface="Times New Roman" pitchFamily="18" charset="0"/>
                <a:ea typeface="ＭＳ Ｐゴシック" charset="-128"/>
              </a:rPr>
              <a:t>反　映</a:t>
            </a:r>
          </a:p>
        </p:txBody>
      </p:sp>
      <p:sp>
        <p:nvSpPr>
          <p:cNvPr id="45073" name="Text Box 16"/>
          <p:cNvSpPr txBox="1">
            <a:spLocks noChangeArrowheads="1"/>
          </p:cNvSpPr>
          <p:nvPr/>
        </p:nvSpPr>
        <p:spPr bwMode="auto">
          <a:xfrm>
            <a:off x="3243263" y="3562356"/>
            <a:ext cx="2120900" cy="357431"/>
          </a:xfrm>
          <a:prstGeom prst="rect">
            <a:avLst/>
          </a:prstGeom>
          <a:noFill/>
          <a:ln w="12700">
            <a:solidFill>
              <a:schemeClr val="tx1"/>
            </a:solidFill>
            <a:miter lim="800000"/>
            <a:headEnd/>
            <a:tailEnd/>
          </a:ln>
        </p:spPr>
        <p:txBody>
          <a:bodyPr lIns="68567" tIns="8204" rIns="68567" bIns="8204">
            <a:spAutoFit/>
          </a:bodyPr>
          <a:lstStyle/>
          <a:p>
            <a:pPr algn="ctr" defTabSz="844083">
              <a:spcBef>
                <a:spcPct val="50000"/>
              </a:spcBef>
            </a:pPr>
            <a:r>
              <a:rPr lang="ja-JP" altLang="en-US" sz="2215" b="1" dirty="0">
                <a:solidFill>
                  <a:srgbClr val="000000"/>
                </a:solidFill>
                <a:ea typeface="ＭＳ Ｐゴシック" charset="-128"/>
              </a:rPr>
              <a:t>利用者の意向</a:t>
            </a:r>
          </a:p>
        </p:txBody>
      </p:sp>
      <p:sp>
        <p:nvSpPr>
          <p:cNvPr id="45074" name="AutoShape 17"/>
          <p:cNvSpPr>
            <a:spLocks noChangeArrowheads="1"/>
          </p:cNvSpPr>
          <p:nvPr/>
        </p:nvSpPr>
        <p:spPr bwMode="auto">
          <a:xfrm>
            <a:off x="2605096" y="2659716"/>
            <a:ext cx="265112" cy="968619"/>
          </a:xfrm>
          <a:prstGeom prst="upDownArrow">
            <a:avLst>
              <a:gd name="adj1" fmla="val 50000"/>
              <a:gd name="adj2" fmla="val 79162"/>
            </a:avLst>
          </a:prstGeom>
          <a:solidFill>
            <a:schemeClr val="accent1"/>
          </a:solidFill>
          <a:ln w="12700" algn="ctr">
            <a:solidFill>
              <a:srgbClr val="FF9900"/>
            </a:solidFill>
            <a:miter lim="800000"/>
            <a:headEnd/>
            <a:tailEnd/>
          </a:ln>
        </p:spPr>
        <p:txBody>
          <a:bodyPr wrap="none" lIns="68567" tIns="8204" rIns="68567" bIns="8204" anchor="ctr"/>
          <a:lstStyle/>
          <a:p>
            <a:pPr defTabSz="844083"/>
            <a:endParaRPr lang="ja-JP" altLang="en-US" sz="2215" dirty="0">
              <a:solidFill>
                <a:srgbClr val="000000"/>
              </a:solidFill>
              <a:latin typeface="Times New Roman" pitchFamily="18" charset="0"/>
              <a:ea typeface="ＭＳ Ｐゴシック" charset="-128"/>
            </a:endParaRPr>
          </a:p>
        </p:txBody>
      </p:sp>
      <p:sp>
        <p:nvSpPr>
          <p:cNvPr id="45075" name="Rectangle 18"/>
          <p:cNvSpPr>
            <a:spLocks noChangeArrowheads="1"/>
          </p:cNvSpPr>
          <p:nvPr/>
        </p:nvSpPr>
        <p:spPr bwMode="auto">
          <a:xfrm>
            <a:off x="2844804" y="5168455"/>
            <a:ext cx="2857500" cy="366346"/>
          </a:xfrm>
          <a:prstGeom prst="rect">
            <a:avLst/>
          </a:prstGeom>
          <a:noFill/>
          <a:ln w="12700" algn="ctr">
            <a:solidFill>
              <a:schemeClr val="tx1"/>
            </a:solidFill>
            <a:miter lim="800000"/>
            <a:headEnd/>
            <a:tailEnd/>
          </a:ln>
        </p:spPr>
        <p:txBody>
          <a:bodyPr wrap="none" lIns="68567" tIns="8204" rIns="68567" bIns="8204"/>
          <a:lstStyle/>
          <a:p>
            <a:pPr algn="ctr" defTabSz="844083"/>
            <a:r>
              <a:rPr lang="ja-JP" altLang="en-US" sz="2215" b="1" dirty="0">
                <a:solidFill>
                  <a:srgbClr val="000000"/>
                </a:solidFill>
                <a:ea typeface="ＭＳ Ｐゴシック" charset="-128"/>
              </a:rPr>
              <a:t>個別支援計画</a:t>
            </a:r>
          </a:p>
        </p:txBody>
      </p:sp>
      <p:sp>
        <p:nvSpPr>
          <p:cNvPr id="45076" name="Rectangle 19"/>
          <p:cNvSpPr>
            <a:spLocks noChangeArrowheads="1"/>
          </p:cNvSpPr>
          <p:nvPr/>
        </p:nvSpPr>
        <p:spPr bwMode="auto">
          <a:xfrm>
            <a:off x="1259045" y="5688624"/>
            <a:ext cx="1497820" cy="300620"/>
          </a:xfrm>
          <a:prstGeom prst="rect">
            <a:avLst/>
          </a:prstGeom>
          <a:noFill/>
          <a:ln w="12700" algn="ctr">
            <a:noFill/>
            <a:miter lim="800000"/>
            <a:headEnd/>
            <a:tailEnd/>
          </a:ln>
        </p:spPr>
        <p:txBody>
          <a:bodyPr wrap="none" lIns="68567" tIns="8204" rIns="68567" bIns="8204">
            <a:spAutoFit/>
          </a:bodyPr>
          <a:lstStyle/>
          <a:p>
            <a:pPr algn="ctr" defTabSz="844083"/>
            <a:r>
              <a:rPr lang="ja-JP" altLang="en-US" sz="1846" b="1" dirty="0">
                <a:solidFill>
                  <a:srgbClr val="000000"/>
                </a:solidFill>
                <a:ea typeface="ＭＳ Ｐゴシック" charset="-128"/>
              </a:rPr>
              <a:t>サービス開始</a:t>
            </a:r>
          </a:p>
        </p:txBody>
      </p:sp>
      <p:sp>
        <p:nvSpPr>
          <p:cNvPr id="45077" name="Rectangle 20"/>
          <p:cNvSpPr>
            <a:spLocks noChangeArrowheads="1"/>
          </p:cNvSpPr>
          <p:nvPr/>
        </p:nvSpPr>
        <p:spPr bwMode="auto">
          <a:xfrm>
            <a:off x="6178708" y="5688624"/>
            <a:ext cx="1497820" cy="300620"/>
          </a:xfrm>
          <a:prstGeom prst="rect">
            <a:avLst/>
          </a:prstGeom>
          <a:noFill/>
          <a:ln w="12700" algn="ctr">
            <a:noFill/>
            <a:miter lim="800000"/>
            <a:headEnd/>
            <a:tailEnd/>
          </a:ln>
        </p:spPr>
        <p:txBody>
          <a:bodyPr wrap="none" lIns="68567" tIns="8204" rIns="68567" bIns="8204">
            <a:spAutoFit/>
          </a:bodyPr>
          <a:lstStyle/>
          <a:p>
            <a:pPr algn="ctr" defTabSz="844083"/>
            <a:r>
              <a:rPr lang="ja-JP" altLang="en-US" sz="1846" b="1" dirty="0">
                <a:solidFill>
                  <a:srgbClr val="000000"/>
                </a:solidFill>
                <a:ea typeface="ＭＳ Ｐゴシック" charset="-128"/>
              </a:rPr>
              <a:t>サービス終了</a:t>
            </a:r>
          </a:p>
        </p:txBody>
      </p:sp>
      <p:sp>
        <p:nvSpPr>
          <p:cNvPr id="45078" name="Rectangle 21"/>
          <p:cNvSpPr>
            <a:spLocks noChangeArrowheads="1"/>
          </p:cNvSpPr>
          <p:nvPr/>
        </p:nvSpPr>
        <p:spPr bwMode="auto">
          <a:xfrm>
            <a:off x="3514877" y="5688624"/>
            <a:ext cx="1497820" cy="300620"/>
          </a:xfrm>
          <a:prstGeom prst="rect">
            <a:avLst/>
          </a:prstGeom>
          <a:noFill/>
          <a:ln w="12700" algn="ctr">
            <a:noFill/>
            <a:miter lim="800000"/>
            <a:headEnd/>
            <a:tailEnd/>
          </a:ln>
        </p:spPr>
        <p:txBody>
          <a:bodyPr wrap="none" lIns="68567" tIns="8204" rIns="68567" bIns="8204">
            <a:spAutoFit/>
          </a:bodyPr>
          <a:lstStyle/>
          <a:p>
            <a:pPr algn="ctr" defTabSz="844083"/>
            <a:r>
              <a:rPr lang="ja-JP" altLang="en-US" sz="1846" b="1" dirty="0">
                <a:solidFill>
                  <a:srgbClr val="000000"/>
                </a:solidFill>
                <a:ea typeface="ＭＳ Ｐゴシック" charset="-128"/>
              </a:rPr>
              <a:t>サービス提供</a:t>
            </a:r>
          </a:p>
        </p:txBody>
      </p:sp>
      <p:sp>
        <p:nvSpPr>
          <p:cNvPr id="45079" name="Rectangle 22"/>
          <p:cNvSpPr>
            <a:spLocks noChangeArrowheads="1"/>
          </p:cNvSpPr>
          <p:nvPr/>
        </p:nvSpPr>
        <p:spPr bwMode="auto">
          <a:xfrm>
            <a:off x="1042988" y="1567969"/>
            <a:ext cx="6769100" cy="766941"/>
          </a:xfrm>
          <a:prstGeom prst="rect">
            <a:avLst/>
          </a:prstGeom>
          <a:noFill/>
          <a:ln w="9525">
            <a:noFill/>
            <a:miter lim="800000"/>
            <a:headEnd/>
            <a:tailEnd/>
          </a:ln>
        </p:spPr>
        <p:txBody>
          <a:bodyPr lIns="84390" tIns="42196" rIns="84390" bIns="42196">
            <a:spAutoFit/>
          </a:bodyPr>
          <a:lstStyle/>
          <a:p>
            <a:pPr defTabSz="844083"/>
            <a:r>
              <a:rPr lang="ja-JP" altLang="en-US" sz="2215" b="1" dirty="0">
                <a:solidFill>
                  <a:srgbClr val="CC0066"/>
                </a:solidFill>
                <a:latin typeface="Times New Roman" pitchFamily="18" charset="0"/>
                <a:ea typeface="ＭＳ Ｐゴシック" charset="-128"/>
              </a:rPr>
              <a:t>　　　　　　サービス管理責任者等の役割</a:t>
            </a:r>
            <a:endParaRPr lang="ja-JP" altLang="en-US" sz="2215" b="1" dirty="0">
              <a:solidFill>
                <a:srgbClr val="000000"/>
              </a:solidFill>
              <a:latin typeface="Times New Roman" pitchFamily="18" charset="0"/>
              <a:ea typeface="ＭＳ Ｐゴシック" charset="-128"/>
            </a:endParaRPr>
          </a:p>
          <a:p>
            <a:pPr defTabSz="844083"/>
            <a:r>
              <a:rPr lang="ja-JP" altLang="en-US" sz="2215" b="1" dirty="0">
                <a:solidFill>
                  <a:srgbClr val="000000"/>
                </a:solidFill>
                <a:latin typeface="Times New Roman" pitchFamily="18" charset="0"/>
                <a:ea typeface="ＭＳ Ｐゴシック" charset="-128"/>
              </a:rPr>
              <a:t>　　ニーズに基づいて利用者の望みを実現</a:t>
            </a:r>
          </a:p>
        </p:txBody>
      </p:sp>
      <p:sp>
        <p:nvSpPr>
          <p:cNvPr id="3" name="スライド番号プレースホルダー 2"/>
          <p:cNvSpPr>
            <a:spLocks noGrp="1"/>
          </p:cNvSpPr>
          <p:nvPr>
            <p:ph type="sldNum" sz="quarter" idx="12"/>
          </p:nvPr>
        </p:nvSpPr>
        <p:spPr/>
        <p:txBody>
          <a:bodyPr/>
          <a:lstStyle/>
          <a:p>
            <a:pPr defTabSz="844083">
              <a:defRPr/>
            </a:pPr>
            <a:fld id="{9A5DBC96-1DB8-4B93-B21F-95C4ECA2D59D}" type="slidenum">
              <a:rPr lang="en-US" altLang="ja-JP">
                <a:solidFill>
                  <a:srgbClr val="000000"/>
                </a:solidFill>
                <a:latin typeface="ＭＳ Ｐゴシック"/>
              </a:rPr>
              <a:pPr defTabSz="844083">
                <a:defRPr/>
              </a:pPr>
              <a:t>5</a:t>
            </a:fld>
            <a:endParaRPr lang="en-US" altLang="ja-JP" dirty="0">
              <a:solidFill>
                <a:srgbClr val="000000"/>
              </a:solidFill>
              <a:latin typeface="ＭＳ Ｐゴシック"/>
            </a:endParaRPr>
          </a:p>
        </p:txBody>
      </p:sp>
    </p:spTree>
    <p:extLst>
      <p:ext uri="{BB962C8B-B14F-4D97-AF65-F5344CB8AC3E}">
        <p14:creationId xmlns:p14="http://schemas.microsoft.com/office/powerpoint/2010/main" val="659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AutoShape 2"/>
          <p:cNvSpPr>
            <a:spLocks noChangeArrowheads="1"/>
          </p:cNvSpPr>
          <p:nvPr/>
        </p:nvSpPr>
        <p:spPr bwMode="auto">
          <a:xfrm>
            <a:off x="395289" y="1036032"/>
            <a:ext cx="8308975" cy="331177"/>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68567" tIns="8204" rIns="68567" bIns="8204" anchor="ctr"/>
          <a:lstStyle/>
          <a:p>
            <a:pPr>
              <a:defRPr/>
            </a:pPr>
            <a:endParaRPr lang="ja-JP" altLang="en-US" sz="2215" dirty="0">
              <a:solidFill>
                <a:srgbClr val="000000"/>
              </a:solidFill>
              <a:latin typeface="Times New Roman" pitchFamily="18" charset="0"/>
            </a:endParaRPr>
          </a:p>
        </p:txBody>
      </p:sp>
      <p:sp>
        <p:nvSpPr>
          <p:cNvPr id="46086" name="Rectangle 5"/>
          <p:cNvSpPr>
            <a:spLocks noGrp="1" noChangeArrowheads="1"/>
          </p:cNvSpPr>
          <p:nvPr>
            <p:ph type="body" sz="half" idx="2"/>
          </p:nvPr>
        </p:nvSpPr>
        <p:spPr>
          <a:xfrm>
            <a:off x="571505" y="2092570"/>
            <a:ext cx="7988631" cy="3798277"/>
          </a:xfrm>
          <a:solidFill>
            <a:srgbClr val="FFE6CD"/>
          </a:solidFill>
          <a:ln>
            <a:solidFill>
              <a:schemeClr val="tx1"/>
            </a:solidFill>
          </a:ln>
        </p:spPr>
        <p:txBody>
          <a:bodyPr/>
          <a:lstStyle/>
          <a:p>
            <a:pPr marL="84978" indent="-73256" eaLnBrk="1" hangingPunct="1">
              <a:buNone/>
            </a:pPr>
            <a:r>
              <a:rPr lang="ja-JP" altLang="en-US" b="1" dirty="0"/>
              <a:t>　</a:t>
            </a:r>
          </a:p>
          <a:p>
            <a:pPr marL="84978" indent="1466" eaLnBrk="1" hangingPunct="1">
              <a:buNone/>
            </a:pPr>
            <a:r>
              <a:rPr lang="ja-JP" altLang="en-US" b="1" dirty="0"/>
              <a:t>　　</a:t>
            </a:r>
            <a:r>
              <a:rPr lang="ja-JP" altLang="en-US" sz="2954" dirty="0">
                <a:latin typeface="HG創英角ｺﾞｼｯｸUB" pitchFamily="49" charset="-128"/>
                <a:ea typeface="HG創英角ｺﾞｼｯｸUB" pitchFamily="49" charset="-128"/>
              </a:rPr>
              <a:t>本人中心の支援</a:t>
            </a:r>
          </a:p>
          <a:p>
            <a:pPr marL="84978" indent="-73256" eaLnBrk="1" hangingPunct="1">
              <a:buNone/>
            </a:pPr>
            <a:r>
              <a:rPr lang="ja-JP" altLang="en-US" sz="1108" dirty="0"/>
              <a:t>　</a:t>
            </a:r>
          </a:p>
          <a:p>
            <a:pPr marL="84978" indent="-73256" eaLnBrk="1" hangingPunct="1">
              <a:buNone/>
            </a:pPr>
            <a:endParaRPr lang="ja-JP" altLang="en-US" sz="2215" dirty="0"/>
          </a:p>
          <a:p>
            <a:pPr marL="84978" indent="1466" eaLnBrk="1" hangingPunct="1">
              <a:buNone/>
            </a:pPr>
            <a:r>
              <a:rPr lang="ja-JP" altLang="en-US" sz="2215" dirty="0"/>
              <a:t> 　</a:t>
            </a:r>
            <a:r>
              <a:rPr lang="ja-JP" altLang="en-US" sz="2215" b="1" dirty="0"/>
              <a:t>本人の表現能力の低さや遠慮などにより意向が把握しにくいことがあるが、本人の意向を丁寧に把握し、個別支援計画の作成やサービス提供等を本人の了解を得ながら進める。</a:t>
            </a:r>
            <a:endParaRPr lang="en-US" altLang="ja-JP" sz="2215" b="1" dirty="0"/>
          </a:p>
          <a:p>
            <a:pPr marL="84978" indent="1466" eaLnBrk="1" hangingPunct="1">
              <a:buNone/>
            </a:pPr>
            <a:r>
              <a:rPr lang="en-US" altLang="ja-JP" sz="2215" b="1" dirty="0">
                <a:solidFill>
                  <a:srgbClr val="FF0000"/>
                </a:solidFill>
              </a:rPr>
              <a:t>※</a:t>
            </a:r>
            <a:r>
              <a:rPr lang="ja-JP" altLang="en-US" sz="2215" b="1" dirty="0">
                <a:solidFill>
                  <a:srgbClr val="FF0000"/>
                </a:solidFill>
              </a:rPr>
              <a:t>意思決定支援</a:t>
            </a:r>
          </a:p>
          <a:p>
            <a:pPr marL="84978" indent="-73256" eaLnBrk="1" hangingPunct="1">
              <a:buNone/>
            </a:pPr>
            <a:endParaRPr lang="ja-JP" altLang="en-US" sz="2215" dirty="0"/>
          </a:p>
          <a:p>
            <a:pPr marL="84978" indent="-73256" eaLnBrk="1" hangingPunct="1">
              <a:buNone/>
            </a:pPr>
            <a:endParaRPr lang="ja-JP" altLang="en-US" sz="1108" dirty="0"/>
          </a:p>
          <a:p>
            <a:pPr marL="84978" indent="-73256" eaLnBrk="1" hangingPunct="1">
              <a:buNone/>
            </a:pPr>
            <a:endParaRPr lang="en-US" altLang="ja-JP" sz="2215" dirty="0"/>
          </a:p>
        </p:txBody>
      </p:sp>
      <p:sp>
        <p:nvSpPr>
          <p:cNvPr id="8" name="Rectangle 3"/>
          <p:cNvSpPr>
            <a:spLocks noChangeArrowheads="1"/>
          </p:cNvSpPr>
          <p:nvPr/>
        </p:nvSpPr>
        <p:spPr bwMode="auto">
          <a:xfrm>
            <a:off x="571504" y="638932"/>
            <a:ext cx="7786688" cy="596564"/>
          </a:xfrm>
          <a:prstGeom prst="rect">
            <a:avLst/>
          </a:prstGeom>
          <a:noFill/>
          <a:ln w="9525" algn="ctr">
            <a:noFill/>
            <a:miter lim="800000"/>
            <a:headEnd/>
            <a:tailEnd/>
          </a:ln>
          <a:effectLst/>
        </p:spPr>
        <p:txBody>
          <a:bodyPr lIns="84382" tIns="42191" rIns="84382" bIns="42191">
            <a:spAutoFit/>
          </a:bodyPr>
          <a:lstStyle/>
          <a:p>
            <a:pPr algn="ctr">
              <a:spcBef>
                <a:spcPct val="50000"/>
              </a:spcBef>
              <a:defRPr/>
            </a:pPr>
            <a:r>
              <a:rPr lang="ja-JP" altLang="en-US" sz="3323"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本人中心の支援</a:t>
            </a:r>
            <a:endParaRPr lang="ja-JP" altLang="en-US" sz="2585"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endParaRPr>
          </a:p>
        </p:txBody>
      </p:sp>
      <p:sp>
        <p:nvSpPr>
          <p:cNvPr id="2" name="スライド番号プレースホルダー 1"/>
          <p:cNvSpPr>
            <a:spLocks noGrp="1"/>
          </p:cNvSpPr>
          <p:nvPr>
            <p:ph type="sldNum" sz="quarter" idx="12"/>
          </p:nvPr>
        </p:nvSpPr>
        <p:spPr/>
        <p:txBody>
          <a:bodyPr/>
          <a:lstStyle/>
          <a:p>
            <a:pPr>
              <a:defRPr/>
            </a:pPr>
            <a:fld id="{749F46C3-8D9C-4133-B0C6-BB6084F2925A}" type="slidenum">
              <a:rPr lang="en-US" altLang="ja-JP" smtClean="0">
                <a:solidFill>
                  <a:srgbClr val="000000"/>
                </a:solidFill>
              </a:rPr>
              <a:pPr>
                <a:defRPr/>
              </a:pPr>
              <a:t>6</a:t>
            </a:fld>
            <a:endParaRPr lang="en-US" altLang="ja-JP" dirty="0">
              <a:solidFill>
                <a:srgbClr val="000000"/>
              </a:solidFill>
            </a:endParaRPr>
          </a:p>
        </p:txBody>
      </p:sp>
    </p:spTree>
    <p:extLst>
      <p:ext uri="{BB962C8B-B14F-4D97-AF65-F5344CB8AC3E}">
        <p14:creationId xmlns:p14="http://schemas.microsoft.com/office/powerpoint/2010/main" val="4164150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body" idx="4294967295"/>
          </p:nvPr>
        </p:nvSpPr>
        <p:spPr>
          <a:xfrm>
            <a:off x="179512" y="675860"/>
            <a:ext cx="8641018" cy="5777481"/>
          </a:xfrm>
          <a:ln>
            <a:solidFill>
              <a:schemeClr val="tx1"/>
            </a:solidFill>
          </a:ln>
        </p:spPr>
        <p:txBody>
          <a:bodyPr/>
          <a:lstStyle/>
          <a:p>
            <a:pPr eaLnBrk="1" hangingPunct="1">
              <a:lnSpc>
                <a:spcPct val="90000"/>
              </a:lnSpc>
            </a:pPr>
            <a:r>
              <a:rPr lang="ja-JP" altLang="en-US" sz="2800" dirty="0">
                <a:latin typeface="HGP創英角ｺﾞｼｯｸUB" panose="020B0900000000000000" pitchFamily="50" charset="-128"/>
                <a:ea typeface="HGP創英角ｺﾞｼｯｸUB" panose="020B0900000000000000" pitchFamily="50" charset="-128"/>
              </a:rPr>
              <a:t>障害の重い方を支援しているため、</a:t>
            </a:r>
            <a:r>
              <a:rPr lang="en-US" altLang="ja-JP" sz="2800" dirty="0">
                <a:latin typeface="HGP創英角ｺﾞｼｯｸUB" panose="020B0900000000000000" pitchFamily="50" charset="-128"/>
                <a:ea typeface="HGP創英角ｺﾞｼｯｸUB" panose="020B0900000000000000" pitchFamily="50" charset="-128"/>
              </a:rPr>
              <a:t>ADL</a:t>
            </a:r>
            <a:r>
              <a:rPr lang="ja-JP" altLang="en-US" sz="2800" dirty="0">
                <a:latin typeface="HGP創英角ｺﾞｼｯｸUB" panose="020B0900000000000000" pitchFamily="50" charset="-128"/>
                <a:ea typeface="HGP創英角ｺﾞｼｯｸUB" panose="020B0900000000000000" pitchFamily="50" charset="-128"/>
              </a:rPr>
              <a:t>・課題行動に関して</a:t>
            </a:r>
            <a:r>
              <a:rPr lang="ja-JP" altLang="en-US" sz="2800" dirty="0">
                <a:solidFill>
                  <a:srgbClr val="0066FF"/>
                </a:solidFill>
                <a:latin typeface="HGP創英角ｺﾞｼｯｸUB" panose="020B0900000000000000" pitchFamily="50" charset="-128"/>
                <a:ea typeface="HGP創英角ｺﾞｼｯｸUB" panose="020B0900000000000000" pitchFamily="50" charset="-128"/>
              </a:rPr>
              <a:t>能力評価</a:t>
            </a:r>
            <a:r>
              <a:rPr lang="en-US" altLang="ja-JP" sz="2800" dirty="0">
                <a:solidFill>
                  <a:srgbClr val="0066FF"/>
                </a:solidFill>
                <a:latin typeface="HGP創英角ｺﾞｼｯｸUB" panose="020B0900000000000000" pitchFamily="50" charset="-128"/>
                <a:ea typeface="HGP創英角ｺﾞｼｯｸUB" panose="020B0900000000000000" pitchFamily="50" charset="-128"/>
              </a:rPr>
              <a:t>(</a:t>
            </a:r>
            <a:r>
              <a:rPr lang="ja-JP" altLang="en-US" sz="2800" dirty="0">
                <a:solidFill>
                  <a:srgbClr val="0066FF"/>
                </a:solidFill>
                <a:latin typeface="HGP創英角ｺﾞｼｯｸUB" panose="020B0900000000000000" pitchFamily="50" charset="-128"/>
                <a:ea typeface="HGP創英角ｺﾞｼｯｸUB" panose="020B0900000000000000" pitchFamily="50" charset="-128"/>
              </a:rPr>
              <a:t>出来ない事探し）をする傾向にある</a:t>
            </a:r>
            <a:r>
              <a:rPr lang="ja-JP" altLang="en-US" sz="2800" dirty="0">
                <a:latin typeface="HGP創英角ｺﾞｼｯｸUB" panose="020B0900000000000000" pitchFamily="50" charset="-128"/>
                <a:ea typeface="HGP創英角ｺﾞｼｯｸUB" panose="020B0900000000000000" pitchFamily="50" charset="-128"/>
              </a:rPr>
              <a:t>。</a:t>
            </a:r>
          </a:p>
          <a:p>
            <a:pPr eaLnBrk="1" hangingPunct="1">
              <a:lnSpc>
                <a:spcPct val="90000"/>
              </a:lnSpc>
            </a:pPr>
            <a:r>
              <a:rPr lang="ja-JP" altLang="en-US" sz="2800" dirty="0">
                <a:latin typeface="HGP創英角ｺﾞｼｯｸUB" panose="020B0900000000000000" pitchFamily="50" charset="-128"/>
                <a:ea typeface="HGP創英角ｺﾞｼｯｸUB" panose="020B0900000000000000" pitchFamily="50" charset="-128"/>
              </a:rPr>
              <a:t>安全性ばかりに着目した、</a:t>
            </a:r>
            <a:r>
              <a:rPr lang="ja-JP" altLang="en-US" sz="2800" dirty="0">
                <a:solidFill>
                  <a:srgbClr val="0066FF"/>
                </a:solidFill>
                <a:latin typeface="HGP創英角ｺﾞｼｯｸUB" panose="020B0900000000000000" pitchFamily="50" charset="-128"/>
                <a:ea typeface="HGP創英角ｺﾞｼｯｸUB" panose="020B0900000000000000" pitchFamily="50" charset="-128"/>
              </a:rPr>
              <a:t>リスクマネジメントにならないように</a:t>
            </a:r>
            <a:r>
              <a:rPr lang="ja-JP" altLang="en-US" sz="2800" dirty="0">
                <a:latin typeface="HGP創英角ｺﾞｼｯｸUB" panose="020B0900000000000000" pitchFamily="50" charset="-128"/>
                <a:ea typeface="HGP創英角ｺﾞｼｯｸUB" panose="020B0900000000000000" pitchFamily="50" charset="-128"/>
              </a:rPr>
              <a:t>する</a:t>
            </a:r>
            <a:endParaRPr lang="en-US" altLang="ja-JP" sz="2800" dirty="0">
              <a:latin typeface="HGP創英角ｺﾞｼｯｸUB" panose="020B0900000000000000" pitchFamily="50" charset="-128"/>
              <a:ea typeface="HGP創英角ｺﾞｼｯｸUB" panose="020B0900000000000000" pitchFamily="50" charset="-128"/>
            </a:endParaRPr>
          </a:p>
          <a:p>
            <a:pPr eaLnBrk="1" hangingPunct="1">
              <a:lnSpc>
                <a:spcPct val="90000"/>
              </a:lnSpc>
            </a:pPr>
            <a:r>
              <a:rPr lang="ja-JP" altLang="en-US" sz="2800" dirty="0">
                <a:latin typeface="HGP創英角ｺﾞｼｯｸUB" panose="020B0900000000000000" pitchFamily="50" charset="-128"/>
                <a:ea typeface="HGP創英角ｺﾞｼｯｸUB" panose="020B0900000000000000" pitchFamily="50" charset="-128"/>
              </a:rPr>
              <a:t>能力評価等は、決して間違ったアセスメントではないが、これからは、</a:t>
            </a:r>
            <a:r>
              <a:rPr lang="ja-JP" altLang="en-US" sz="2800" dirty="0">
                <a:solidFill>
                  <a:srgbClr val="0066FF"/>
                </a:solidFill>
                <a:latin typeface="HGP創英角ｺﾞｼｯｸUB" panose="020B0900000000000000" pitchFamily="50" charset="-128"/>
                <a:ea typeface="HGP創英角ｺﾞｼｯｸUB" panose="020B0900000000000000" pitchFamily="50" charset="-128"/>
              </a:rPr>
              <a:t>アセスメントの視点を切り替えることが求められる。</a:t>
            </a:r>
            <a:endParaRPr lang="en-US" altLang="ja-JP" sz="2800" u="sng" dirty="0">
              <a:solidFill>
                <a:srgbClr val="0066FF"/>
              </a:solidFill>
              <a:latin typeface="HGP創英角ｺﾞｼｯｸUB" panose="020B0900000000000000" pitchFamily="50" charset="-128"/>
              <a:ea typeface="HGP創英角ｺﾞｼｯｸUB" panose="020B0900000000000000" pitchFamily="50" charset="-128"/>
            </a:endParaRPr>
          </a:p>
          <a:p>
            <a:pPr eaLnBrk="1" hangingPunct="1">
              <a:lnSpc>
                <a:spcPct val="90000"/>
              </a:lnSpc>
            </a:pPr>
            <a:r>
              <a:rPr lang="ja-JP" altLang="en-US" sz="2800" dirty="0">
                <a:latin typeface="HGP創英角ｺﾞｼｯｸUB" panose="020B0900000000000000" pitchFamily="50" charset="-128"/>
                <a:ea typeface="HGP創英角ｺﾞｼｯｸUB" panose="020B0900000000000000" pitchFamily="50" charset="-128"/>
              </a:rPr>
              <a:t>自立性も考慮した、</a:t>
            </a:r>
            <a:r>
              <a:rPr lang="ja-JP" altLang="en-US" sz="2800" dirty="0">
                <a:solidFill>
                  <a:srgbClr val="0066FF"/>
                </a:solidFill>
                <a:latin typeface="HGP創英角ｺﾞｼｯｸUB" panose="020B0900000000000000" pitchFamily="50" charset="-128"/>
                <a:ea typeface="HGP創英角ｺﾞｼｯｸUB" panose="020B0900000000000000" pitchFamily="50" charset="-128"/>
              </a:rPr>
              <a:t>ストレングス（利用者の強さ）</a:t>
            </a:r>
            <a:r>
              <a:rPr lang="ja-JP" altLang="en-US" sz="2800" dirty="0">
                <a:latin typeface="HGP創英角ｺﾞｼｯｸUB" panose="020B0900000000000000" pitchFamily="50" charset="-128"/>
                <a:ea typeface="HGP創英角ｺﾞｼｯｸUB" panose="020B0900000000000000" pitchFamily="50" charset="-128"/>
              </a:rPr>
              <a:t>を常に意識する。</a:t>
            </a:r>
            <a:endParaRPr lang="en-US" altLang="ja-JP" sz="2800" dirty="0">
              <a:latin typeface="HGP創英角ｺﾞｼｯｸUB" panose="020B0900000000000000" pitchFamily="50" charset="-128"/>
              <a:ea typeface="HGP創英角ｺﾞｼｯｸUB" panose="020B0900000000000000" pitchFamily="50" charset="-128"/>
            </a:endParaRPr>
          </a:p>
          <a:p>
            <a:pPr eaLnBrk="1" hangingPunct="1">
              <a:lnSpc>
                <a:spcPct val="90000"/>
              </a:lnSpc>
            </a:pPr>
            <a:r>
              <a:rPr lang="ja-JP" altLang="en-US" sz="2800" dirty="0">
                <a:latin typeface="HGP創英角ｺﾞｼｯｸUB" panose="020B0900000000000000" pitchFamily="50" charset="-128"/>
                <a:ea typeface="HGP創英角ｺﾞｼｯｸUB" panose="020B0900000000000000" pitchFamily="50" charset="-128"/>
              </a:rPr>
              <a:t>利用者の自主性が向上するよう、</a:t>
            </a:r>
            <a:r>
              <a:rPr lang="ja-JP" altLang="en-US" sz="2800" dirty="0">
                <a:solidFill>
                  <a:srgbClr val="0066FF"/>
                </a:solidFill>
                <a:latin typeface="HGP創英角ｺﾞｼｯｸUB" panose="020B0900000000000000" pitchFamily="50" charset="-128"/>
                <a:ea typeface="HGP創英角ｺﾞｼｯｸUB" panose="020B0900000000000000" pitchFamily="50" charset="-128"/>
              </a:rPr>
              <a:t>自己決定・自己選択を基本</a:t>
            </a:r>
            <a:r>
              <a:rPr lang="ja-JP" altLang="en-US" sz="2800" dirty="0">
                <a:latin typeface="HGP創英角ｺﾞｼｯｸUB" panose="020B0900000000000000" pitchFamily="50" charset="-128"/>
                <a:ea typeface="HGP創英角ｺﾞｼｯｸUB" panose="020B0900000000000000" pitchFamily="50" charset="-128"/>
              </a:rPr>
              <a:t>とする。</a:t>
            </a:r>
            <a:endParaRPr lang="en-US" altLang="ja-JP" sz="2800" dirty="0">
              <a:latin typeface="HGP創英角ｺﾞｼｯｸUB" panose="020B0900000000000000" pitchFamily="50" charset="-128"/>
              <a:ea typeface="HGP創英角ｺﾞｼｯｸUB" panose="020B0900000000000000" pitchFamily="50" charset="-128"/>
            </a:endParaRPr>
          </a:p>
          <a:p>
            <a:pPr eaLnBrk="1" hangingPunct="1">
              <a:lnSpc>
                <a:spcPct val="90000"/>
              </a:lnSpc>
            </a:pPr>
            <a:r>
              <a:rPr lang="ja-JP" altLang="en-US" sz="2800" dirty="0">
                <a:latin typeface="HGP創英角ｺﾞｼｯｸUB" panose="020B0900000000000000" pitchFamily="50" charset="-128"/>
                <a:ea typeface="HGP創英角ｺﾞｼｯｸUB" panose="020B0900000000000000" pitchFamily="50" charset="-128"/>
              </a:rPr>
              <a:t>標準化されたサービスは事業所マニュアルで示し、</a:t>
            </a:r>
            <a:r>
              <a:rPr lang="ja-JP" altLang="en-US" sz="2800" dirty="0">
                <a:solidFill>
                  <a:srgbClr val="0066FF"/>
                </a:solidFill>
                <a:latin typeface="HGP創英角ｺﾞｼｯｸUB" panose="020B0900000000000000" pitchFamily="50" charset="-128"/>
                <a:ea typeface="HGP創英角ｺﾞｼｯｸUB" panose="020B0900000000000000" pitchFamily="50" charset="-128"/>
              </a:rPr>
              <a:t>個別化されたサービスは支援計画</a:t>
            </a:r>
            <a:r>
              <a:rPr lang="ja-JP" altLang="en-US" sz="2800" dirty="0">
                <a:latin typeface="HGP創英角ｺﾞｼｯｸUB" panose="020B0900000000000000" pitchFamily="50" charset="-128"/>
                <a:ea typeface="HGP創英角ｺﾞｼｯｸUB" panose="020B0900000000000000" pitchFamily="50" charset="-128"/>
              </a:rPr>
              <a:t>で示す。</a:t>
            </a:r>
          </a:p>
        </p:txBody>
      </p:sp>
      <p:sp>
        <p:nvSpPr>
          <p:cNvPr id="84995" name="AutoShape 3"/>
          <p:cNvSpPr>
            <a:spLocks noGrp="1" noChangeArrowheads="1"/>
          </p:cNvSpPr>
          <p:nvPr>
            <p:ph type="title" idx="4294967295"/>
          </p:nvPr>
        </p:nvSpPr>
        <p:spPr>
          <a:xfrm>
            <a:off x="193990" y="0"/>
            <a:ext cx="8640960" cy="548680"/>
          </a:xfrm>
          <a:prstGeom prst="roundRect">
            <a:avLst>
              <a:gd name="adj" fmla="val 26537"/>
            </a:avLst>
          </a:prstGeom>
          <a:solidFill>
            <a:srgbClr val="CCFFFF"/>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r>
              <a:rPr lang="ja-JP" altLang="en-US" sz="2800" kern="1200" dirty="0">
                <a:latin typeface="HGP創英角ｺﾞｼｯｸUB" panose="020B0900000000000000" pitchFamily="50" charset="-128"/>
                <a:ea typeface="HGP創英角ｺﾞｼｯｸUB" panose="020B0900000000000000" pitchFamily="50" charset="-128"/>
                <a:cs typeface="+mn-cs"/>
              </a:rPr>
              <a:t>生活介護・療養介護のアセスメントの留意点</a:t>
            </a:r>
          </a:p>
        </p:txBody>
      </p:sp>
      <p:sp>
        <p:nvSpPr>
          <p:cNvPr id="2" name="テキスト ボックス 1">
            <a:extLst>
              <a:ext uri="{FF2B5EF4-FFF2-40B4-BE49-F238E27FC236}">
                <a16:creationId xmlns:a16="http://schemas.microsoft.com/office/drawing/2014/main" id="{86BACDF2-EFE6-F438-3C31-3B4AC1365175}"/>
              </a:ext>
            </a:extLst>
          </p:cNvPr>
          <p:cNvSpPr txBox="1"/>
          <p:nvPr/>
        </p:nvSpPr>
        <p:spPr>
          <a:xfrm>
            <a:off x="323470" y="6488432"/>
            <a:ext cx="6840818" cy="400110"/>
          </a:xfrm>
          <a:prstGeom prst="rect">
            <a:avLst/>
          </a:prstGeom>
          <a:noFill/>
        </p:spPr>
        <p:txBody>
          <a:bodyPr wrap="square" rtlCol="0">
            <a:spAutoFit/>
          </a:bodyPr>
          <a:lstStyle/>
          <a:p>
            <a:r>
              <a:rPr lang="ja-JP" altLang="en-US" sz="2000" dirty="0"/>
              <a:t>平成</a:t>
            </a:r>
            <a:r>
              <a:rPr lang="en-US" altLang="ja-JP" sz="2000" dirty="0"/>
              <a:t>30</a:t>
            </a:r>
            <a:r>
              <a:rPr lang="ja-JP" altLang="en-US" sz="2000" dirty="0"/>
              <a:t>年度サービス管理責任者指導者養成研修資料</a:t>
            </a:r>
            <a:endParaRPr kumimoji="1" lang="ja-JP" altLang="en-US" sz="2000" dirty="0"/>
          </a:p>
        </p:txBody>
      </p:sp>
    </p:spTree>
    <p:extLst>
      <p:ext uri="{BB962C8B-B14F-4D97-AF65-F5344CB8AC3E}">
        <p14:creationId xmlns:p14="http://schemas.microsoft.com/office/powerpoint/2010/main" val="42767662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666895-E0A2-C7DF-FE0A-1A9ACBCAD5EE}"/>
              </a:ext>
            </a:extLst>
          </p:cNvPr>
          <p:cNvSpPr>
            <a:spLocks noGrp="1"/>
          </p:cNvSpPr>
          <p:nvPr>
            <p:ph type="title"/>
          </p:nvPr>
        </p:nvSpPr>
        <p:spPr>
          <a:xfrm>
            <a:off x="328252" y="274638"/>
            <a:ext cx="8363249" cy="854087"/>
          </a:xfrm>
          <a:ln w="15875">
            <a:solidFill>
              <a:schemeClr val="accent2">
                <a:lumMod val="75000"/>
              </a:schemeClr>
            </a:solidFill>
          </a:ln>
        </p:spPr>
        <p:txBody>
          <a:bodyPr/>
          <a:lstStyle/>
          <a:p>
            <a:r>
              <a:rPr kumimoji="1" lang="ja-JP" altLang="en-US" dirty="0"/>
              <a:t>連携</a:t>
            </a:r>
          </a:p>
        </p:txBody>
      </p:sp>
      <p:sp>
        <p:nvSpPr>
          <p:cNvPr id="3" name="コンテンツ プレースホルダー 2">
            <a:extLst>
              <a:ext uri="{FF2B5EF4-FFF2-40B4-BE49-F238E27FC236}">
                <a16:creationId xmlns:a16="http://schemas.microsoft.com/office/drawing/2014/main" id="{02169448-79E8-7B70-A889-24C6B5A43649}"/>
              </a:ext>
            </a:extLst>
          </p:cNvPr>
          <p:cNvSpPr>
            <a:spLocks noGrp="1"/>
          </p:cNvSpPr>
          <p:nvPr>
            <p:ph idx="1"/>
          </p:nvPr>
        </p:nvSpPr>
        <p:spPr>
          <a:ln>
            <a:solidFill>
              <a:schemeClr val="accent2">
                <a:lumMod val="75000"/>
              </a:schemeClr>
            </a:solidFill>
          </a:ln>
        </p:spPr>
        <p:txBody>
          <a:bodyPr/>
          <a:lstStyle/>
          <a:p>
            <a:r>
              <a:rPr kumimoji="1" lang="ja-JP" altLang="en-US" dirty="0"/>
              <a:t>ライフステージを通した支援の視点をもっているか？　　　　→</a:t>
            </a:r>
            <a:r>
              <a:rPr lang="ja-JP" altLang="en-US" dirty="0"/>
              <a:t>　　分野統合の意味</a:t>
            </a:r>
            <a:endParaRPr lang="en-US" altLang="ja-JP" dirty="0"/>
          </a:p>
          <a:p>
            <a:pPr marL="0" indent="0">
              <a:buNone/>
            </a:pPr>
            <a:endParaRPr lang="en-US" altLang="ja-JP" dirty="0"/>
          </a:p>
          <a:p>
            <a:r>
              <a:rPr kumimoji="1" lang="ja-JP" altLang="en-US" dirty="0"/>
              <a:t>児童から大人へ</a:t>
            </a:r>
            <a:endParaRPr kumimoji="1" lang="en-US" altLang="ja-JP" dirty="0"/>
          </a:p>
          <a:p>
            <a:pPr marL="0" indent="0">
              <a:buNone/>
            </a:pPr>
            <a:r>
              <a:rPr lang="ja-JP" altLang="en-US" dirty="0"/>
              <a:t>　学校</a:t>
            </a:r>
            <a:r>
              <a:rPr lang="en-US" altLang="ja-JP" dirty="0"/>
              <a:t>(</a:t>
            </a:r>
            <a:r>
              <a:rPr lang="ja-JP" altLang="en-US" dirty="0"/>
              <a:t>教育）から事業所</a:t>
            </a:r>
            <a:r>
              <a:rPr lang="en-US" altLang="ja-JP" dirty="0"/>
              <a:t>(</a:t>
            </a:r>
            <a:r>
              <a:rPr lang="ja-JP" altLang="en-US" dirty="0"/>
              <a:t>福祉）へ</a:t>
            </a:r>
            <a:endParaRPr lang="en-US" altLang="ja-JP" dirty="0"/>
          </a:p>
          <a:p>
            <a:pPr marL="0" indent="0">
              <a:buNone/>
            </a:pPr>
            <a:r>
              <a:rPr lang="ja-JP" altLang="en-US" dirty="0"/>
              <a:t>　　個別移行支援計画の申し送り、引継ぎ</a:t>
            </a:r>
            <a:endParaRPr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9E98A0F4-F453-FE72-F881-16D97DD66657}"/>
              </a:ext>
            </a:extLst>
          </p:cNvPr>
          <p:cNvSpPr>
            <a:spLocks noGrp="1"/>
          </p:cNvSpPr>
          <p:nvPr>
            <p:ph type="sldNum" sz="quarter" idx="12"/>
          </p:nvPr>
        </p:nvSpPr>
        <p:spPr/>
        <p:txBody>
          <a:bodyPr/>
          <a:lstStyle/>
          <a:p>
            <a:pPr>
              <a:defRPr/>
            </a:pPr>
            <a:fld id="{AE64357A-8A48-4003-9137-7D93C571DAE8}" type="slidenum">
              <a:rPr lang="en-US" altLang="ja-JP" smtClean="0">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301411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スライド番号プレースホルダー 4">
            <a:extLst>
              <a:ext uri="{FF2B5EF4-FFF2-40B4-BE49-F238E27FC236}">
                <a16:creationId xmlns:a16="http://schemas.microsoft.com/office/drawing/2014/main" id="{ED4BFA46-A1E9-4A88-508A-C09970D058DF}"/>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2F93E87-2826-4D5A-8611-AEE65F192FA3}" type="slidenum">
              <a:rPr kumimoji="1"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58" name="Rectangle 2">
            <a:extLst>
              <a:ext uri="{FF2B5EF4-FFF2-40B4-BE49-F238E27FC236}">
                <a16:creationId xmlns:a16="http://schemas.microsoft.com/office/drawing/2014/main" id="{0E79971A-DEFE-E4FA-A7A5-39B021A51F93}"/>
              </a:ext>
            </a:extLst>
          </p:cNvPr>
          <p:cNvSpPr>
            <a:spLocks noGrp="1" noChangeArrowheads="1"/>
          </p:cNvSpPr>
          <p:nvPr>
            <p:ph type="title"/>
          </p:nvPr>
        </p:nvSpPr>
        <p:spPr>
          <a:xfrm>
            <a:off x="395288" y="260350"/>
            <a:ext cx="8229600" cy="277813"/>
          </a:xfrm>
        </p:spPr>
        <p:txBody>
          <a:bodyPr/>
          <a:lstStyle/>
          <a:p>
            <a:r>
              <a:rPr lang="ja-JP" altLang="en-US" sz="4000"/>
              <a:t>　</a:t>
            </a:r>
          </a:p>
        </p:txBody>
      </p:sp>
      <p:sp>
        <p:nvSpPr>
          <p:cNvPr id="147459" name="Rectangle 3">
            <a:extLst>
              <a:ext uri="{FF2B5EF4-FFF2-40B4-BE49-F238E27FC236}">
                <a16:creationId xmlns:a16="http://schemas.microsoft.com/office/drawing/2014/main" id="{DAA44A5E-995A-330A-D3B2-C554B314DF51}"/>
              </a:ext>
            </a:extLst>
          </p:cNvPr>
          <p:cNvSpPr>
            <a:spLocks noChangeArrowheads="1"/>
          </p:cNvSpPr>
          <p:nvPr/>
        </p:nvSpPr>
        <p:spPr bwMode="auto">
          <a:xfrm>
            <a:off x="395288" y="692150"/>
            <a:ext cx="8280400" cy="57610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0" name="Line 4">
            <a:extLst>
              <a:ext uri="{FF2B5EF4-FFF2-40B4-BE49-F238E27FC236}">
                <a16:creationId xmlns:a16="http://schemas.microsoft.com/office/drawing/2014/main" id="{2704C3C3-C02F-709C-107D-033FFAE50AA9}"/>
              </a:ext>
            </a:extLst>
          </p:cNvPr>
          <p:cNvSpPr>
            <a:spLocks noChangeShapeType="1"/>
          </p:cNvSpPr>
          <p:nvPr/>
        </p:nvSpPr>
        <p:spPr bwMode="auto">
          <a:xfrm>
            <a:off x="684213" y="692150"/>
            <a:ext cx="0" cy="4897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1" name="Text Box 5">
            <a:extLst>
              <a:ext uri="{FF2B5EF4-FFF2-40B4-BE49-F238E27FC236}">
                <a16:creationId xmlns:a16="http://schemas.microsoft.com/office/drawing/2014/main" id="{99058A15-CCB1-6A2B-5A26-D84A6E35C919}"/>
              </a:ext>
            </a:extLst>
          </p:cNvPr>
          <p:cNvSpPr txBox="1">
            <a:spLocks noChangeArrowheads="1"/>
          </p:cNvSpPr>
          <p:nvPr/>
        </p:nvSpPr>
        <p:spPr bwMode="auto">
          <a:xfrm>
            <a:off x="349250" y="1125538"/>
            <a:ext cx="366713" cy="237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危機のパターン</a:t>
            </a:r>
          </a:p>
        </p:txBody>
      </p:sp>
      <p:sp>
        <p:nvSpPr>
          <p:cNvPr id="147462" name="Rectangle 6">
            <a:extLst>
              <a:ext uri="{FF2B5EF4-FFF2-40B4-BE49-F238E27FC236}">
                <a16:creationId xmlns:a16="http://schemas.microsoft.com/office/drawing/2014/main" id="{5D8147CA-FA80-B143-FF25-8873EB873499}"/>
              </a:ext>
            </a:extLst>
          </p:cNvPr>
          <p:cNvSpPr>
            <a:spLocks noChangeArrowheads="1"/>
          </p:cNvSpPr>
          <p:nvPr/>
        </p:nvSpPr>
        <p:spPr bwMode="auto">
          <a:xfrm>
            <a:off x="395288" y="3141663"/>
            <a:ext cx="8280400" cy="3587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０　　１　　　　　　３　　　　　５　　　６　　　７　　　８　　　　　　　　　１５　　　１６　　　１７　　　１８　　　　２３　　　　　　　　４０　　　　　　　　　　　５０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147463" name="Text Box 7">
            <a:extLst>
              <a:ext uri="{FF2B5EF4-FFF2-40B4-BE49-F238E27FC236}">
                <a16:creationId xmlns:a16="http://schemas.microsoft.com/office/drawing/2014/main" id="{7A6082A0-DDF2-ABEF-3003-535BB7E6E151}"/>
              </a:ext>
            </a:extLst>
          </p:cNvPr>
          <p:cNvSpPr txBox="1">
            <a:spLocks noChangeArrowheads="1"/>
          </p:cNvSpPr>
          <p:nvPr/>
        </p:nvSpPr>
        <p:spPr bwMode="auto">
          <a:xfrm flipH="1">
            <a:off x="755650" y="3573463"/>
            <a:ext cx="366713"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147464" name="Freeform 8">
            <a:extLst>
              <a:ext uri="{FF2B5EF4-FFF2-40B4-BE49-F238E27FC236}">
                <a16:creationId xmlns:a16="http://schemas.microsoft.com/office/drawing/2014/main" id="{9981E611-C5BA-5CF1-8604-05EE48C2789E}"/>
              </a:ext>
            </a:extLst>
          </p:cNvPr>
          <p:cNvSpPr>
            <a:spLocks/>
          </p:cNvSpPr>
          <p:nvPr/>
        </p:nvSpPr>
        <p:spPr bwMode="auto">
          <a:xfrm rot="355622">
            <a:off x="3635375" y="836613"/>
            <a:ext cx="4752975" cy="2087562"/>
          </a:xfrm>
          <a:custGeom>
            <a:avLst/>
            <a:gdLst>
              <a:gd name="T0" fmla="*/ 0 w 2858"/>
              <a:gd name="T1" fmla="*/ 1239 h 1239"/>
              <a:gd name="T2" fmla="*/ 273 w 2858"/>
              <a:gd name="T3" fmla="*/ 1012 h 1239"/>
              <a:gd name="T4" fmla="*/ 545 w 2858"/>
              <a:gd name="T5" fmla="*/ 196 h 1239"/>
              <a:gd name="T6" fmla="*/ 1543 w 2858"/>
              <a:gd name="T7" fmla="*/ 60 h 1239"/>
              <a:gd name="T8" fmla="*/ 2268 w 2858"/>
              <a:gd name="T9" fmla="*/ 60 h 1239"/>
              <a:gd name="T10" fmla="*/ 2858 w 2858"/>
              <a:gd name="T11" fmla="*/ 423 h 1239"/>
            </a:gdLst>
            <a:ahLst/>
            <a:cxnLst>
              <a:cxn ang="0">
                <a:pos x="T0" y="T1"/>
              </a:cxn>
              <a:cxn ang="0">
                <a:pos x="T2" y="T3"/>
              </a:cxn>
              <a:cxn ang="0">
                <a:pos x="T4" y="T5"/>
              </a:cxn>
              <a:cxn ang="0">
                <a:pos x="T6" y="T7"/>
              </a:cxn>
              <a:cxn ang="0">
                <a:pos x="T8" y="T9"/>
              </a:cxn>
              <a:cxn ang="0">
                <a:pos x="T10" y="T11"/>
              </a:cxn>
            </a:cxnLst>
            <a:rect l="0" t="0" r="r" b="b"/>
            <a:pathLst>
              <a:path w="2858" h="1239">
                <a:moveTo>
                  <a:pt x="0" y="1239"/>
                </a:moveTo>
                <a:cubicBezTo>
                  <a:pt x="91" y="1212"/>
                  <a:pt x="182" y="1186"/>
                  <a:pt x="273" y="1012"/>
                </a:cubicBezTo>
                <a:cubicBezTo>
                  <a:pt x="364" y="838"/>
                  <a:pt x="333" y="355"/>
                  <a:pt x="545" y="196"/>
                </a:cubicBezTo>
                <a:cubicBezTo>
                  <a:pt x="757" y="37"/>
                  <a:pt x="1256" y="83"/>
                  <a:pt x="1543" y="60"/>
                </a:cubicBezTo>
                <a:cubicBezTo>
                  <a:pt x="1830" y="37"/>
                  <a:pt x="2049" y="0"/>
                  <a:pt x="2268" y="60"/>
                </a:cubicBezTo>
                <a:cubicBezTo>
                  <a:pt x="2487" y="120"/>
                  <a:pt x="2672" y="271"/>
                  <a:pt x="2858" y="423"/>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5" name="Freeform 9">
            <a:extLst>
              <a:ext uri="{FF2B5EF4-FFF2-40B4-BE49-F238E27FC236}">
                <a16:creationId xmlns:a16="http://schemas.microsoft.com/office/drawing/2014/main" id="{1760ABC3-DC47-F96F-0F25-D7520F316452}"/>
              </a:ext>
            </a:extLst>
          </p:cNvPr>
          <p:cNvSpPr>
            <a:spLocks/>
          </p:cNvSpPr>
          <p:nvPr/>
        </p:nvSpPr>
        <p:spPr bwMode="auto">
          <a:xfrm>
            <a:off x="6516688" y="1246188"/>
            <a:ext cx="2087562" cy="1822450"/>
          </a:xfrm>
          <a:custGeom>
            <a:avLst/>
            <a:gdLst>
              <a:gd name="T0" fmla="*/ 0 w 1315"/>
              <a:gd name="T1" fmla="*/ 1103 h 1148"/>
              <a:gd name="T2" fmla="*/ 363 w 1315"/>
              <a:gd name="T3" fmla="*/ 1103 h 1148"/>
              <a:gd name="T4" fmla="*/ 544 w 1315"/>
              <a:gd name="T5" fmla="*/ 831 h 1148"/>
              <a:gd name="T6" fmla="*/ 725 w 1315"/>
              <a:gd name="T7" fmla="*/ 377 h 1148"/>
              <a:gd name="T8" fmla="*/ 998 w 1315"/>
              <a:gd name="T9" fmla="*/ 60 h 1148"/>
              <a:gd name="T10" fmla="*/ 1315 w 1315"/>
              <a:gd name="T11" fmla="*/ 14 h 1148"/>
            </a:gdLst>
            <a:ahLst/>
            <a:cxnLst>
              <a:cxn ang="0">
                <a:pos x="T0" y="T1"/>
              </a:cxn>
              <a:cxn ang="0">
                <a:pos x="T2" y="T3"/>
              </a:cxn>
              <a:cxn ang="0">
                <a:pos x="T4" y="T5"/>
              </a:cxn>
              <a:cxn ang="0">
                <a:pos x="T6" y="T7"/>
              </a:cxn>
              <a:cxn ang="0">
                <a:pos x="T8" y="T9"/>
              </a:cxn>
              <a:cxn ang="0">
                <a:pos x="T10" y="T11"/>
              </a:cxn>
            </a:cxnLst>
            <a:rect l="0" t="0" r="r" b="b"/>
            <a:pathLst>
              <a:path w="1315" h="1148">
                <a:moveTo>
                  <a:pt x="0" y="1103"/>
                </a:moveTo>
                <a:cubicBezTo>
                  <a:pt x="136" y="1125"/>
                  <a:pt x="272" y="1148"/>
                  <a:pt x="363" y="1103"/>
                </a:cubicBezTo>
                <a:cubicBezTo>
                  <a:pt x="454" y="1058"/>
                  <a:pt x="484" y="952"/>
                  <a:pt x="544" y="831"/>
                </a:cubicBezTo>
                <a:cubicBezTo>
                  <a:pt x="604" y="710"/>
                  <a:pt x="649" y="505"/>
                  <a:pt x="725" y="377"/>
                </a:cubicBezTo>
                <a:cubicBezTo>
                  <a:pt x="801" y="249"/>
                  <a:pt x="900" y="120"/>
                  <a:pt x="998" y="60"/>
                </a:cubicBezTo>
                <a:cubicBezTo>
                  <a:pt x="1096" y="0"/>
                  <a:pt x="1262" y="22"/>
                  <a:pt x="1315" y="14"/>
                </a:cubicBezTo>
              </a:path>
            </a:pathLst>
          </a:custGeom>
          <a:noFill/>
          <a:ln w="57150" cap="rnd"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6" name="Freeform 10">
            <a:extLst>
              <a:ext uri="{FF2B5EF4-FFF2-40B4-BE49-F238E27FC236}">
                <a16:creationId xmlns:a16="http://schemas.microsoft.com/office/drawing/2014/main" id="{261D26A7-7790-D2FE-1CBB-825D0D120AB7}"/>
              </a:ext>
            </a:extLst>
          </p:cNvPr>
          <p:cNvSpPr>
            <a:spLocks/>
          </p:cNvSpPr>
          <p:nvPr/>
        </p:nvSpPr>
        <p:spPr bwMode="auto">
          <a:xfrm>
            <a:off x="827088" y="836613"/>
            <a:ext cx="2376487" cy="2087562"/>
          </a:xfrm>
          <a:custGeom>
            <a:avLst/>
            <a:gdLst>
              <a:gd name="T0" fmla="*/ 0 w 1542"/>
              <a:gd name="T1" fmla="*/ 23 h 1156"/>
              <a:gd name="T2" fmla="*/ 227 w 1542"/>
              <a:gd name="T3" fmla="*/ 23 h 1156"/>
              <a:gd name="T4" fmla="*/ 408 w 1542"/>
              <a:gd name="T5" fmla="*/ 159 h 1156"/>
              <a:gd name="T6" fmla="*/ 590 w 1542"/>
              <a:gd name="T7" fmla="*/ 567 h 1156"/>
              <a:gd name="T8" fmla="*/ 953 w 1542"/>
              <a:gd name="T9" fmla="*/ 975 h 1156"/>
              <a:gd name="T10" fmla="*/ 1542 w 1542"/>
              <a:gd name="T11" fmla="*/ 1156 h 1156"/>
            </a:gdLst>
            <a:ahLst/>
            <a:cxnLst>
              <a:cxn ang="0">
                <a:pos x="T0" y="T1"/>
              </a:cxn>
              <a:cxn ang="0">
                <a:pos x="T2" y="T3"/>
              </a:cxn>
              <a:cxn ang="0">
                <a:pos x="T4" y="T5"/>
              </a:cxn>
              <a:cxn ang="0">
                <a:pos x="T6" y="T7"/>
              </a:cxn>
              <a:cxn ang="0">
                <a:pos x="T8" y="T9"/>
              </a:cxn>
              <a:cxn ang="0">
                <a:pos x="T10" y="T11"/>
              </a:cxn>
            </a:cxnLst>
            <a:rect l="0" t="0" r="r" b="b"/>
            <a:pathLst>
              <a:path w="1542" h="1156">
                <a:moveTo>
                  <a:pt x="0" y="23"/>
                </a:moveTo>
                <a:cubicBezTo>
                  <a:pt x="79" y="11"/>
                  <a:pt x="159" y="0"/>
                  <a:pt x="227" y="23"/>
                </a:cubicBezTo>
                <a:cubicBezTo>
                  <a:pt x="295" y="46"/>
                  <a:pt x="348" y="68"/>
                  <a:pt x="408" y="159"/>
                </a:cubicBezTo>
                <a:cubicBezTo>
                  <a:pt x="468" y="250"/>
                  <a:pt x="499" y="431"/>
                  <a:pt x="590" y="567"/>
                </a:cubicBezTo>
                <a:cubicBezTo>
                  <a:pt x="681" y="703"/>
                  <a:pt x="794" y="877"/>
                  <a:pt x="953" y="975"/>
                </a:cubicBezTo>
                <a:cubicBezTo>
                  <a:pt x="1112" y="1073"/>
                  <a:pt x="1327" y="1114"/>
                  <a:pt x="1542" y="1156"/>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7" name="Freeform 11">
            <a:extLst>
              <a:ext uri="{FF2B5EF4-FFF2-40B4-BE49-F238E27FC236}">
                <a16:creationId xmlns:a16="http://schemas.microsoft.com/office/drawing/2014/main" id="{11D3AE57-23A6-9BAB-A361-0AD03F3F38FA}"/>
              </a:ext>
            </a:extLst>
          </p:cNvPr>
          <p:cNvSpPr>
            <a:spLocks/>
          </p:cNvSpPr>
          <p:nvPr/>
        </p:nvSpPr>
        <p:spPr bwMode="auto">
          <a:xfrm>
            <a:off x="1979613" y="836613"/>
            <a:ext cx="3095625" cy="2087562"/>
          </a:xfrm>
          <a:custGeom>
            <a:avLst/>
            <a:gdLst>
              <a:gd name="T0" fmla="*/ 0 w 2404"/>
              <a:gd name="T1" fmla="*/ 1073 h 1073"/>
              <a:gd name="T2" fmla="*/ 227 w 2404"/>
              <a:gd name="T3" fmla="*/ 937 h 1073"/>
              <a:gd name="T4" fmla="*/ 409 w 2404"/>
              <a:gd name="T5" fmla="*/ 256 h 1073"/>
              <a:gd name="T6" fmla="*/ 726 w 2404"/>
              <a:gd name="T7" fmla="*/ 30 h 1073"/>
              <a:gd name="T8" fmla="*/ 1134 w 2404"/>
              <a:gd name="T9" fmla="*/ 75 h 1073"/>
              <a:gd name="T10" fmla="*/ 1452 w 2404"/>
              <a:gd name="T11" fmla="*/ 392 h 1073"/>
              <a:gd name="T12" fmla="*/ 1679 w 2404"/>
              <a:gd name="T13" fmla="*/ 619 h 1073"/>
              <a:gd name="T14" fmla="*/ 1905 w 2404"/>
              <a:gd name="T15" fmla="*/ 846 h 1073"/>
              <a:gd name="T16" fmla="*/ 2178 w 2404"/>
              <a:gd name="T17" fmla="*/ 982 h 1073"/>
              <a:gd name="T18" fmla="*/ 2404 w 2404"/>
              <a:gd name="T19" fmla="*/ 1027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073">
                <a:moveTo>
                  <a:pt x="0" y="1073"/>
                </a:moveTo>
                <a:cubicBezTo>
                  <a:pt x="79" y="1073"/>
                  <a:pt x="159" y="1073"/>
                  <a:pt x="227" y="937"/>
                </a:cubicBezTo>
                <a:cubicBezTo>
                  <a:pt x="295" y="801"/>
                  <a:pt x="326" y="407"/>
                  <a:pt x="409" y="256"/>
                </a:cubicBezTo>
                <a:cubicBezTo>
                  <a:pt x="492" y="105"/>
                  <a:pt x="605" y="60"/>
                  <a:pt x="726" y="30"/>
                </a:cubicBezTo>
                <a:cubicBezTo>
                  <a:pt x="847" y="0"/>
                  <a:pt x="1013" y="15"/>
                  <a:pt x="1134" y="75"/>
                </a:cubicBezTo>
                <a:cubicBezTo>
                  <a:pt x="1255" y="135"/>
                  <a:pt x="1361" y="301"/>
                  <a:pt x="1452" y="392"/>
                </a:cubicBezTo>
                <a:cubicBezTo>
                  <a:pt x="1543" y="483"/>
                  <a:pt x="1604" y="543"/>
                  <a:pt x="1679" y="619"/>
                </a:cubicBezTo>
                <a:cubicBezTo>
                  <a:pt x="1754" y="695"/>
                  <a:pt x="1822" y="786"/>
                  <a:pt x="1905" y="846"/>
                </a:cubicBezTo>
                <a:cubicBezTo>
                  <a:pt x="1988" y="906"/>
                  <a:pt x="2095" y="952"/>
                  <a:pt x="2178" y="982"/>
                </a:cubicBezTo>
                <a:cubicBezTo>
                  <a:pt x="2261" y="1012"/>
                  <a:pt x="2332" y="1019"/>
                  <a:pt x="2404" y="1027"/>
                </a:cubicBezTo>
              </a:path>
            </a:pathLst>
          </a:custGeom>
          <a:noFill/>
          <a:ln w="571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8" name="Rectangle 12">
            <a:extLst>
              <a:ext uri="{FF2B5EF4-FFF2-40B4-BE49-F238E27FC236}">
                <a16:creationId xmlns:a16="http://schemas.microsoft.com/office/drawing/2014/main" id="{3C16179C-7608-CDC7-3CFC-24AAA3809B85}"/>
              </a:ext>
            </a:extLst>
          </p:cNvPr>
          <p:cNvSpPr>
            <a:spLocks noChangeArrowheads="1"/>
          </p:cNvSpPr>
          <p:nvPr/>
        </p:nvSpPr>
        <p:spPr bwMode="auto">
          <a:xfrm>
            <a:off x="900113" y="1628775"/>
            <a:ext cx="1223962"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障害があるという事実</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の認知と展望ある育児</a:t>
            </a:r>
          </a:p>
        </p:txBody>
      </p:sp>
      <p:sp>
        <p:nvSpPr>
          <p:cNvPr id="147469" name="Rectangle 13">
            <a:extLst>
              <a:ext uri="{FF2B5EF4-FFF2-40B4-BE49-F238E27FC236}">
                <a16:creationId xmlns:a16="http://schemas.microsoft.com/office/drawing/2014/main" id="{28A7CB16-B7E2-5F37-307E-D72485D7FAD9}"/>
              </a:ext>
            </a:extLst>
          </p:cNvPr>
          <p:cNvSpPr>
            <a:spLocks noChangeArrowheads="1"/>
          </p:cNvSpPr>
          <p:nvPr/>
        </p:nvSpPr>
        <p:spPr bwMode="auto">
          <a:xfrm>
            <a:off x="2484438" y="1628775"/>
            <a:ext cx="13684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健やかな成長・療育</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保育・教育への期待</a:t>
            </a:r>
          </a:p>
        </p:txBody>
      </p:sp>
      <p:sp>
        <p:nvSpPr>
          <p:cNvPr id="147470" name="Rectangle 14">
            <a:extLst>
              <a:ext uri="{FF2B5EF4-FFF2-40B4-BE49-F238E27FC236}">
                <a16:creationId xmlns:a16="http://schemas.microsoft.com/office/drawing/2014/main" id="{8A67C431-B1BC-AEF7-4459-34EA13FAC40B}"/>
              </a:ext>
            </a:extLst>
          </p:cNvPr>
          <p:cNvSpPr>
            <a:spLocks noChangeArrowheads="1"/>
          </p:cNvSpPr>
          <p:nvPr/>
        </p:nvSpPr>
        <p:spPr bwMode="auto">
          <a:xfrm>
            <a:off x="4859338" y="1052513"/>
            <a:ext cx="216058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社会参加への期待／進路・生きざま</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限られた社会資源・格差・差別を生きる</a:t>
            </a:r>
          </a:p>
        </p:txBody>
      </p:sp>
      <p:sp>
        <p:nvSpPr>
          <p:cNvPr id="147471" name="Rectangle 15">
            <a:extLst>
              <a:ext uri="{FF2B5EF4-FFF2-40B4-BE49-F238E27FC236}">
                <a16:creationId xmlns:a16="http://schemas.microsoft.com/office/drawing/2014/main" id="{58AA548D-3A1E-172C-0E12-2DE0E26FC892}"/>
              </a:ext>
            </a:extLst>
          </p:cNvPr>
          <p:cNvSpPr>
            <a:spLocks noChangeArrowheads="1"/>
          </p:cNvSpPr>
          <p:nvPr/>
        </p:nvSpPr>
        <p:spPr bwMode="auto">
          <a:xfrm>
            <a:off x="7092950" y="2276475"/>
            <a:ext cx="1295400"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親なきあと</a:t>
            </a:r>
          </a:p>
        </p:txBody>
      </p:sp>
      <p:sp>
        <p:nvSpPr>
          <p:cNvPr id="147472" name="Text Box 16">
            <a:extLst>
              <a:ext uri="{FF2B5EF4-FFF2-40B4-BE49-F238E27FC236}">
                <a16:creationId xmlns:a16="http://schemas.microsoft.com/office/drawing/2014/main" id="{0224BA56-C3B6-21A5-0564-6DBF0BA14065}"/>
              </a:ext>
            </a:extLst>
          </p:cNvPr>
          <p:cNvSpPr txBox="1">
            <a:spLocks noChangeArrowheads="1"/>
          </p:cNvSpPr>
          <p:nvPr/>
        </p:nvSpPr>
        <p:spPr bwMode="auto">
          <a:xfrm>
            <a:off x="1109663" y="3644900"/>
            <a:ext cx="366712" cy="266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母親の支援・展望のもてる子育て</a:t>
            </a:r>
          </a:p>
        </p:txBody>
      </p:sp>
      <p:sp>
        <p:nvSpPr>
          <p:cNvPr id="147473" name="Text Box 17">
            <a:extLst>
              <a:ext uri="{FF2B5EF4-FFF2-40B4-BE49-F238E27FC236}">
                <a16:creationId xmlns:a16="http://schemas.microsoft.com/office/drawing/2014/main" id="{69F833BF-2A81-52FE-142D-AF0EEDB785FD}"/>
              </a:ext>
            </a:extLst>
          </p:cNvPr>
          <p:cNvSpPr txBox="1">
            <a:spLocks noChangeArrowheads="1"/>
          </p:cNvSpPr>
          <p:nvPr/>
        </p:nvSpPr>
        <p:spPr bwMode="auto">
          <a:xfrm>
            <a:off x="1193800" y="3644900"/>
            <a:ext cx="641350" cy="273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適切な検診体制・早期発見・早期対応</a:t>
            </a: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4" name="Text Box 18">
            <a:extLst>
              <a:ext uri="{FF2B5EF4-FFF2-40B4-BE49-F238E27FC236}">
                <a16:creationId xmlns:a16="http://schemas.microsoft.com/office/drawing/2014/main" id="{35B27404-A479-575D-C88B-99E06C6B2371}"/>
              </a:ext>
            </a:extLst>
          </p:cNvPr>
          <p:cNvSpPr txBox="1">
            <a:spLocks noChangeArrowheads="1"/>
          </p:cNvSpPr>
          <p:nvPr/>
        </p:nvSpPr>
        <p:spPr bwMode="auto">
          <a:xfrm>
            <a:off x="749300" y="3644900"/>
            <a:ext cx="36671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療育体制の不備</a:t>
            </a:r>
          </a:p>
        </p:txBody>
      </p:sp>
      <p:sp>
        <p:nvSpPr>
          <p:cNvPr id="147475" name="Text Box 19">
            <a:extLst>
              <a:ext uri="{FF2B5EF4-FFF2-40B4-BE49-F238E27FC236}">
                <a16:creationId xmlns:a16="http://schemas.microsoft.com/office/drawing/2014/main" id="{4FFEB327-9140-2044-A312-38B74F5A4E03}"/>
              </a:ext>
            </a:extLst>
          </p:cNvPr>
          <p:cNvSpPr txBox="1">
            <a:spLocks noChangeArrowheads="1"/>
          </p:cNvSpPr>
          <p:nvPr/>
        </p:nvSpPr>
        <p:spPr bwMode="auto">
          <a:xfrm>
            <a:off x="2117725" y="3644900"/>
            <a:ext cx="366713"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進路に関する情報・適切な指導者</a:t>
            </a:r>
          </a:p>
        </p:txBody>
      </p:sp>
      <p:sp>
        <p:nvSpPr>
          <p:cNvPr id="147476" name="Text Box 20">
            <a:extLst>
              <a:ext uri="{FF2B5EF4-FFF2-40B4-BE49-F238E27FC236}">
                <a16:creationId xmlns:a16="http://schemas.microsoft.com/office/drawing/2014/main" id="{882A95AF-295F-CA51-C29F-F7C18D69410C}"/>
              </a:ext>
            </a:extLst>
          </p:cNvPr>
          <p:cNvSpPr txBox="1">
            <a:spLocks noChangeArrowheads="1"/>
          </p:cNvSpPr>
          <p:nvPr/>
        </p:nvSpPr>
        <p:spPr bwMode="auto">
          <a:xfrm>
            <a:off x="2405063" y="3644900"/>
            <a:ext cx="366712"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近所の仲間入り</a:t>
            </a:r>
          </a:p>
        </p:txBody>
      </p:sp>
      <p:sp>
        <p:nvSpPr>
          <p:cNvPr id="147477" name="Text Box 21">
            <a:extLst>
              <a:ext uri="{FF2B5EF4-FFF2-40B4-BE49-F238E27FC236}">
                <a16:creationId xmlns:a16="http://schemas.microsoft.com/office/drawing/2014/main" id="{9FE10124-CE4C-7F0F-485B-435D42855F7E}"/>
              </a:ext>
            </a:extLst>
          </p:cNvPr>
          <p:cNvSpPr txBox="1">
            <a:spLocks noChangeArrowheads="1"/>
          </p:cNvSpPr>
          <p:nvPr/>
        </p:nvSpPr>
        <p:spPr bwMode="auto">
          <a:xfrm>
            <a:off x="1828800" y="3644900"/>
            <a:ext cx="366713"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保育園・幼稚園などの利用・交わり</a:t>
            </a:r>
          </a:p>
        </p:txBody>
      </p:sp>
      <p:sp>
        <p:nvSpPr>
          <p:cNvPr id="147478" name="Text Box 22">
            <a:extLst>
              <a:ext uri="{FF2B5EF4-FFF2-40B4-BE49-F238E27FC236}">
                <a16:creationId xmlns:a16="http://schemas.microsoft.com/office/drawing/2014/main" id="{0FC0640C-67E9-CCDD-0FEA-CBA4CC6365A8}"/>
              </a:ext>
            </a:extLst>
          </p:cNvPr>
          <p:cNvSpPr txBox="1">
            <a:spLocks noChangeArrowheads="1"/>
          </p:cNvSpPr>
          <p:nvPr/>
        </p:nvSpPr>
        <p:spPr bwMode="auto">
          <a:xfrm flipH="1">
            <a:off x="2909888" y="3716338"/>
            <a:ext cx="366712"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9" name="Text Box 23">
            <a:extLst>
              <a:ext uri="{FF2B5EF4-FFF2-40B4-BE49-F238E27FC236}">
                <a16:creationId xmlns:a16="http://schemas.microsoft.com/office/drawing/2014/main" id="{E877B8E7-3569-5A83-ED09-678081B6CA85}"/>
              </a:ext>
            </a:extLst>
          </p:cNvPr>
          <p:cNvSpPr txBox="1">
            <a:spLocks noChangeArrowheads="1"/>
          </p:cNvSpPr>
          <p:nvPr/>
        </p:nvSpPr>
        <p:spPr bwMode="auto">
          <a:xfrm>
            <a:off x="2909888" y="3716338"/>
            <a:ext cx="366712" cy="259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進路の選択・学校教育</a:t>
            </a:r>
          </a:p>
        </p:txBody>
      </p:sp>
      <p:sp>
        <p:nvSpPr>
          <p:cNvPr id="147480" name="Text Box 24">
            <a:extLst>
              <a:ext uri="{FF2B5EF4-FFF2-40B4-BE49-F238E27FC236}">
                <a16:creationId xmlns:a16="http://schemas.microsoft.com/office/drawing/2014/main" id="{E19588F6-7EA8-A70B-A4C6-4958C7024FB9}"/>
              </a:ext>
            </a:extLst>
          </p:cNvPr>
          <p:cNvSpPr txBox="1">
            <a:spLocks noChangeArrowheads="1"/>
          </p:cNvSpPr>
          <p:nvPr/>
        </p:nvSpPr>
        <p:spPr bwMode="auto">
          <a:xfrm>
            <a:off x="3203575" y="3716338"/>
            <a:ext cx="366713" cy="165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豊かな学校生活</a:t>
            </a:r>
          </a:p>
        </p:txBody>
      </p:sp>
      <p:sp>
        <p:nvSpPr>
          <p:cNvPr id="147481" name="Text Box 25">
            <a:extLst>
              <a:ext uri="{FF2B5EF4-FFF2-40B4-BE49-F238E27FC236}">
                <a16:creationId xmlns:a16="http://schemas.microsoft.com/office/drawing/2014/main" id="{EDD470E6-E6A4-2BDC-16EF-68B87F87D980}"/>
              </a:ext>
            </a:extLst>
          </p:cNvPr>
          <p:cNvSpPr txBox="1">
            <a:spLocks noChangeArrowheads="1"/>
          </p:cNvSpPr>
          <p:nvPr/>
        </p:nvSpPr>
        <p:spPr bwMode="auto">
          <a:xfrm>
            <a:off x="3629025" y="3716338"/>
            <a:ext cx="366713" cy="208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社会との交わり・実習など</a:t>
            </a:r>
          </a:p>
        </p:txBody>
      </p:sp>
      <p:sp>
        <p:nvSpPr>
          <p:cNvPr id="147482" name="Text Box 26">
            <a:extLst>
              <a:ext uri="{FF2B5EF4-FFF2-40B4-BE49-F238E27FC236}">
                <a16:creationId xmlns:a16="http://schemas.microsoft.com/office/drawing/2014/main" id="{F9F0D10E-CB60-6BBD-459B-3F8614E0CBBE}"/>
              </a:ext>
            </a:extLst>
          </p:cNvPr>
          <p:cNvSpPr txBox="1">
            <a:spLocks noChangeArrowheads="1"/>
          </p:cNvSpPr>
          <p:nvPr/>
        </p:nvSpPr>
        <p:spPr bwMode="auto">
          <a:xfrm>
            <a:off x="3989388" y="3716338"/>
            <a:ext cx="366712" cy="237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どんな社会参加をするの</a:t>
            </a: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か</a:t>
            </a:r>
          </a:p>
        </p:txBody>
      </p:sp>
      <p:sp>
        <p:nvSpPr>
          <p:cNvPr id="147483" name="Text Box 27">
            <a:extLst>
              <a:ext uri="{FF2B5EF4-FFF2-40B4-BE49-F238E27FC236}">
                <a16:creationId xmlns:a16="http://schemas.microsoft.com/office/drawing/2014/main" id="{7EE23C39-9959-400B-71E2-E5610BF2BAA9}"/>
              </a:ext>
            </a:extLst>
          </p:cNvPr>
          <p:cNvSpPr txBox="1">
            <a:spLocks noChangeArrowheads="1"/>
          </p:cNvSpPr>
          <p:nvPr/>
        </p:nvSpPr>
        <p:spPr bwMode="auto">
          <a:xfrm flipH="1">
            <a:off x="4421188" y="3716338"/>
            <a:ext cx="366712"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生活基盤</a:t>
            </a: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住む・費やす・暮らす・働く</a:t>
            </a:r>
          </a:p>
        </p:txBody>
      </p:sp>
      <p:sp>
        <p:nvSpPr>
          <p:cNvPr id="147484" name="Text Box 28">
            <a:extLst>
              <a:ext uri="{FF2B5EF4-FFF2-40B4-BE49-F238E27FC236}">
                <a16:creationId xmlns:a16="http://schemas.microsoft.com/office/drawing/2014/main" id="{6B06F955-7BA9-2EB7-A949-3760E3BBF461}"/>
              </a:ext>
            </a:extLst>
          </p:cNvPr>
          <p:cNvSpPr txBox="1">
            <a:spLocks noChangeArrowheads="1"/>
          </p:cNvSpPr>
          <p:nvPr/>
        </p:nvSpPr>
        <p:spPr bwMode="auto">
          <a:xfrm>
            <a:off x="4710113" y="3716338"/>
            <a:ext cx="366712" cy="237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交わる・参加する・ほっとするなど</a:t>
            </a: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p>
        </p:txBody>
      </p:sp>
      <p:sp>
        <p:nvSpPr>
          <p:cNvPr id="147485" name="Text Box 29">
            <a:extLst>
              <a:ext uri="{FF2B5EF4-FFF2-40B4-BE49-F238E27FC236}">
                <a16:creationId xmlns:a16="http://schemas.microsoft.com/office/drawing/2014/main" id="{AD30AE46-D1DD-3156-4965-2D14F97D8709}"/>
              </a:ext>
            </a:extLst>
          </p:cNvPr>
          <p:cNvSpPr txBox="1">
            <a:spLocks noChangeArrowheads="1"/>
          </p:cNvSpPr>
          <p:nvPr/>
        </p:nvSpPr>
        <p:spPr bwMode="auto">
          <a:xfrm>
            <a:off x="5500688" y="3789363"/>
            <a:ext cx="366712"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結婚願望</a:t>
            </a:r>
          </a:p>
        </p:txBody>
      </p:sp>
      <p:sp>
        <p:nvSpPr>
          <p:cNvPr id="147486" name="Text Box 30">
            <a:extLst>
              <a:ext uri="{FF2B5EF4-FFF2-40B4-BE49-F238E27FC236}">
                <a16:creationId xmlns:a16="http://schemas.microsoft.com/office/drawing/2014/main" id="{82BD8900-B343-2EE2-02AF-38B32C0CBAC8}"/>
              </a:ext>
            </a:extLst>
          </p:cNvPr>
          <p:cNvSpPr txBox="1">
            <a:spLocks noChangeArrowheads="1"/>
          </p:cNvSpPr>
          <p:nvPr/>
        </p:nvSpPr>
        <p:spPr bwMode="auto">
          <a:xfrm flipH="1">
            <a:off x="6122988" y="3716338"/>
            <a:ext cx="366712" cy="266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日常生活上のトラブル</a:t>
            </a: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借金・友人・家</a:t>
            </a:r>
          </a:p>
        </p:txBody>
      </p:sp>
      <p:sp>
        <p:nvSpPr>
          <p:cNvPr id="147487" name="Text Box 31">
            <a:extLst>
              <a:ext uri="{FF2B5EF4-FFF2-40B4-BE49-F238E27FC236}">
                <a16:creationId xmlns:a16="http://schemas.microsoft.com/office/drawing/2014/main" id="{D4D494A2-3102-D266-9599-3154AF08307E}"/>
              </a:ext>
            </a:extLst>
          </p:cNvPr>
          <p:cNvSpPr txBox="1">
            <a:spLocks noChangeArrowheads="1"/>
          </p:cNvSpPr>
          <p:nvPr/>
        </p:nvSpPr>
        <p:spPr bwMode="auto">
          <a:xfrm>
            <a:off x="6437313" y="3716338"/>
            <a:ext cx="366712" cy="2449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族・差別・離転職・支援者など</a:t>
            </a: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p>
        </p:txBody>
      </p:sp>
      <p:sp>
        <p:nvSpPr>
          <p:cNvPr id="147488" name="Text Box 32">
            <a:extLst>
              <a:ext uri="{FF2B5EF4-FFF2-40B4-BE49-F238E27FC236}">
                <a16:creationId xmlns:a16="http://schemas.microsoft.com/office/drawing/2014/main" id="{B82CFE86-4BCF-E21E-9066-4530918EEC56}"/>
              </a:ext>
            </a:extLst>
          </p:cNvPr>
          <p:cNvSpPr txBox="1">
            <a:spLocks noChangeArrowheads="1"/>
          </p:cNvSpPr>
          <p:nvPr/>
        </p:nvSpPr>
        <p:spPr bwMode="auto">
          <a:xfrm>
            <a:off x="7158038" y="3716338"/>
            <a:ext cx="366712"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成年後見制度</a:t>
            </a: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財産管理・生活支援</a:t>
            </a:r>
            <a:r>
              <a:rPr kumimoji="1" lang="en-US" altLang="ja-JP"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147489" name="Text Box 33">
            <a:extLst>
              <a:ext uri="{FF2B5EF4-FFF2-40B4-BE49-F238E27FC236}">
                <a16:creationId xmlns:a16="http://schemas.microsoft.com/office/drawing/2014/main" id="{9E081259-9845-91B0-1946-D8EF22C74CBE}"/>
              </a:ext>
            </a:extLst>
          </p:cNvPr>
          <p:cNvSpPr txBox="1">
            <a:spLocks noChangeArrowheads="1"/>
          </p:cNvSpPr>
          <p:nvPr/>
        </p:nvSpPr>
        <p:spPr bwMode="auto">
          <a:xfrm>
            <a:off x="7445375" y="3716338"/>
            <a:ext cx="366713"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人権擁護・豊かな老後</a:t>
            </a:r>
          </a:p>
        </p:txBody>
      </p:sp>
      <p:sp>
        <p:nvSpPr>
          <p:cNvPr id="147490" name="Line 34">
            <a:extLst>
              <a:ext uri="{FF2B5EF4-FFF2-40B4-BE49-F238E27FC236}">
                <a16:creationId xmlns:a16="http://schemas.microsoft.com/office/drawing/2014/main" id="{D9D62CFD-34C1-038B-2B0E-F0C9C02522E0}"/>
              </a:ext>
            </a:extLst>
          </p:cNvPr>
          <p:cNvSpPr>
            <a:spLocks noChangeShapeType="1"/>
          </p:cNvSpPr>
          <p:nvPr/>
        </p:nvSpPr>
        <p:spPr bwMode="auto">
          <a:xfrm>
            <a:off x="684213" y="3500438"/>
            <a:ext cx="0" cy="2952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91" name="Text Box 35">
            <a:extLst>
              <a:ext uri="{FF2B5EF4-FFF2-40B4-BE49-F238E27FC236}">
                <a16:creationId xmlns:a16="http://schemas.microsoft.com/office/drawing/2014/main" id="{A6789F48-FE76-ED2B-2DDD-036DEE3F0041}"/>
              </a:ext>
            </a:extLst>
          </p:cNvPr>
          <p:cNvSpPr txBox="1">
            <a:spLocks noChangeArrowheads="1"/>
          </p:cNvSpPr>
          <p:nvPr/>
        </p:nvSpPr>
        <p:spPr bwMode="auto">
          <a:xfrm>
            <a:off x="388938" y="3573463"/>
            <a:ext cx="366712" cy="287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必   要   な   支    援</a:t>
            </a:r>
          </a:p>
        </p:txBody>
      </p:sp>
      <p:sp>
        <p:nvSpPr>
          <p:cNvPr id="147492" name="Text Box 36">
            <a:extLst>
              <a:ext uri="{FF2B5EF4-FFF2-40B4-BE49-F238E27FC236}">
                <a16:creationId xmlns:a16="http://schemas.microsoft.com/office/drawing/2014/main" id="{346C37FF-3237-D921-01BE-EBFEFE2F041F}"/>
              </a:ext>
            </a:extLst>
          </p:cNvPr>
          <p:cNvSpPr txBox="1">
            <a:spLocks noChangeArrowheads="1"/>
          </p:cNvSpPr>
          <p:nvPr/>
        </p:nvSpPr>
        <p:spPr bwMode="auto">
          <a:xfrm>
            <a:off x="250825" y="260350"/>
            <a:ext cx="8353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ライフステージから見た生活（生活危機）（大泉 </a:t>
            </a:r>
            <a:r>
              <a:rPr kumimoji="1" lang="en-US" altLang="ja-JP"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1981</a:t>
            </a:r>
            <a:r>
              <a:rPr kumimoji="1" lang="ja-JP" altLang="en-US"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より援用</a:t>
            </a:r>
            <a:r>
              <a:rPr kumimoji="1" lang="en-US" altLang="ja-JP"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p:txBody>
      </p:sp>
      <p:sp>
        <p:nvSpPr>
          <p:cNvPr id="39" name="テキスト ボックス 1">
            <a:extLst>
              <a:ext uri="{FF2B5EF4-FFF2-40B4-BE49-F238E27FC236}">
                <a16:creationId xmlns:a16="http://schemas.microsoft.com/office/drawing/2014/main" id="{DDF09422-CB9E-1093-0A97-E1E896AB918B}"/>
              </a:ext>
            </a:extLst>
          </p:cNvPr>
          <p:cNvSpPr txBox="1">
            <a:spLocks noChangeArrowheads="1"/>
          </p:cNvSpPr>
          <p:nvPr/>
        </p:nvSpPr>
        <p:spPr bwMode="auto">
          <a:xfrm>
            <a:off x="4572000" y="6539294"/>
            <a:ext cx="4284662" cy="261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5" tIns="45693" rIns="91385" bIns="45693">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eaLnBrk="1" fontAlgn="auto" latinLnBrk="0" hangingPunct="1">
              <a:lnSpc>
                <a:spcPct val="100000"/>
              </a:lnSpc>
              <a:spcBef>
                <a:spcPct val="0"/>
              </a:spcBef>
              <a:spcAft>
                <a:spcPts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rPr>
              <a:t>Ｈ</a:t>
            </a:r>
            <a:r>
              <a:rPr lang="ja-JP" altLang="en-US" sz="1100" kern="0" dirty="0">
                <a:solidFill>
                  <a:srgbClr val="000000"/>
                </a:solidFill>
              </a:rPr>
              <a:t>１８</a:t>
            </a:r>
            <a:r>
              <a:rPr kumimoji="1" lang="ja-JP" altLang="en-US" sz="11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rPr>
              <a:t>年度サービス管理責任者等指導者養成研修共通講義資料</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2"/>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2"/>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30" tIns="45714" rIns="91430" bIns="45714"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30" tIns="45714" rIns="91430" bIns="45714"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1041</vt:i4>
  </property>
</Properties>
</file>