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990" r:id="rId1"/>
    <p:sldMasterId id="2147485004" r:id="rId2"/>
  </p:sldMasterIdLst>
  <p:notesMasterIdLst>
    <p:notesMasterId r:id="rId9"/>
  </p:notesMasterIdLst>
  <p:handoutMasterIdLst>
    <p:handoutMasterId r:id="rId10"/>
  </p:handoutMasterIdLst>
  <p:sldIdLst>
    <p:sldId id="658" r:id="rId3"/>
    <p:sldId id="659" r:id="rId4"/>
    <p:sldId id="1139" r:id="rId5"/>
    <p:sldId id="276" r:id="rId6"/>
    <p:sldId id="262" r:id="rId7"/>
    <p:sldId id="1143" r:id="rId8"/>
  </p:sldIdLst>
  <p:sldSz cx="9144000" cy="6858000" type="screen4x3"/>
  <p:notesSz cx="7102475" cy="10231438"/>
  <p:defaultTextStyle>
    <a:defPPr>
      <a:defRPr lang="ja-JP"/>
    </a:defPPr>
    <a:lvl1pPr algn="l" rtl="0" fontAlgn="base">
      <a:spcBef>
        <a:spcPct val="0"/>
      </a:spcBef>
      <a:spcAft>
        <a:spcPct val="0"/>
      </a:spcAft>
      <a:defRPr kumimoji="1" sz="2800" kern="1200">
        <a:solidFill>
          <a:schemeClr val="tx2"/>
        </a:solidFill>
        <a:latin typeface="Arial" charset="0"/>
        <a:ea typeface="ＭＳ Ｐゴシック" pitchFamily="50" charset="-128"/>
        <a:cs typeface="+mn-cs"/>
      </a:defRPr>
    </a:lvl1pPr>
    <a:lvl2pPr marL="457200" algn="l" rtl="0" fontAlgn="base">
      <a:spcBef>
        <a:spcPct val="0"/>
      </a:spcBef>
      <a:spcAft>
        <a:spcPct val="0"/>
      </a:spcAft>
      <a:defRPr kumimoji="1" sz="2800" kern="1200">
        <a:solidFill>
          <a:schemeClr val="tx2"/>
        </a:solidFill>
        <a:latin typeface="Arial" charset="0"/>
        <a:ea typeface="ＭＳ Ｐゴシック" pitchFamily="50" charset="-128"/>
        <a:cs typeface="+mn-cs"/>
      </a:defRPr>
    </a:lvl2pPr>
    <a:lvl3pPr marL="914400" algn="l" rtl="0" fontAlgn="base">
      <a:spcBef>
        <a:spcPct val="0"/>
      </a:spcBef>
      <a:spcAft>
        <a:spcPct val="0"/>
      </a:spcAft>
      <a:defRPr kumimoji="1" sz="2800" kern="1200">
        <a:solidFill>
          <a:schemeClr val="tx2"/>
        </a:solidFill>
        <a:latin typeface="Arial" charset="0"/>
        <a:ea typeface="ＭＳ Ｐゴシック" pitchFamily="50" charset="-128"/>
        <a:cs typeface="+mn-cs"/>
      </a:defRPr>
    </a:lvl3pPr>
    <a:lvl4pPr marL="1371600" algn="l" rtl="0" fontAlgn="base">
      <a:spcBef>
        <a:spcPct val="0"/>
      </a:spcBef>
      <a:spcAft>
        <a:spcPct val="0"/>
      </a:spcAft>
      <a:defRPr kumimoji="1" sz="2800" kern="1200">
        <a:solidFill>
          <a:schemeClr val="tx2"/>
        </a:solidFill>
        <a:latin typeface="Arial" charset="0"/>
        <a:ea typeface="ＭＳ Ｐゴシック" pitchFamily="50" charset="-128"/>
        <a:cs typeface="+mn-cs"/>
      </a:defRPr>
    </a:lvl4pPr>
    <a:lvl5pPr marL="1828800" algn="l" rtl="0" fontAlgn="base">
      <a:spcBef>
        <a:spcPct val="0"/>
      </a:spcBef>
      <a:spcAft>
        <a:spcPct val="0"/>
      </a:spcAft>
      <a:defRPr kumimoji="1" sz="2800" kern="1200">
        <a:solidFill>
          <a:schemeClr val="tx2"/>
        </a:solidFill>
        <a:latin typeface="Arial" charset="0"/>
        <a:ea typeface="ＭＳ Ｐゴシック" pitchFamily="50" charset="-128"/>
        <a:cs typeface="+mn-cs"/>
      </a:defRPr>
    </a:lvl5pPr>
    <a:lvl6pPr marL="2286000" algn="l" defTabSz="914400" rtl="0" eaLnBrk="1" latinLnBrk="0" hangingPunct="1">
      <a:defRPr kumimoji="1" sz="2800" kern="1200">
        <a:solidFill>
          <a:schemeClr val="tx2"/>
        </a:solidFill>
        <a:latin typeface="Arial" charset="0"/>
        <a:ea typeface="ＭＳ Ｐゴシック" pitchFamily="50" charset="-128"/>
        <a:cs typeface="+mn-cs"/>
      </a:defRPr>
    </a:lvl6pPr>
    <a:lvl7pPr marL="2743200" algn="l" defTabSz="914400" rtl="0" eaLnBrk="1" latinLnBrk="0" hangingPunct="1">
      <a:defRPr kumimoji="1" sz="2800" kern="1200">
        <a:solidFill>
          <a:schemeClr val="tx2"/>
        </a:solidFill>
        <a:latin typeface="Arial" charset="0"/>
        <a:ea typeface="ＭＳ Ｐゴシック" pitchFamily="50" charset="-128"/>
        <a:cs typeface="+mn-cs"/>
      </a:defRPr>
    </a:lvl7pPr>
    <a:lvl8pPr marL="3200400" algn="l" defTabSz="914400" rtl="0" eaLnBrk="1" latinLnBrk="0" hangingPunct="1">
      <a:defRPr kumimoji="1" sz="2800" kern="1200">
        <a:solidFill>
          <a:schemeClr val="tx2"/>
        </a:solidFill>
        <a:latin typeface="Arial" charset="0"/>
        <a:ea typeface="ＭＳ Ｐゴシック" pitchFamily="50" charset="-128"/>
        <a:cs typeface="+mn-cs"/>
      </a:defRPr>
    </a:lvl8pPr>
    <a:lvl9pPr marL="3657600" algn="l" defTabSz="914400" rtl="0" eaLnBrk="1" latinLnBrk="0" hangingPunct="1">
      <a:defRPr kumimoji="1" sz="2800" kern="1200">
        <a:solidFill>
          <a:schemeClr val="tx2"/>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2"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FF"/>
    <a:srgbClr val="99FF99"/>
    <a:srgbClr val="FF99FF"/>
    <a:srgbClr val="FF0000"/>
    <a:srgbClr val="FFCCFF"/>
    <a:srgbClr val="FFDA65"/>
    <a:srgbClr val="FFFFFF"/>
    <a:srgbClr val="CC3300"/>
    <a:srgbClr val="FFFF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F2AAC9-C112-4825-B847-C1925F7B6549}" v="5" dt="2022-08-06T05:51:21.1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67096" autoAdjust="0"/>
  </p:normalViewPr>
  <p:slideViewPr>
    <p:cSldViewPr>
      <p:cViewPr varScale="1">
        <p:scale>
          <a:sx n="66" d="100"/>
          <a:sy n="66" d="100"/>
        </p:scale>
        <p:origin x="165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44" d="100"/>
          <a:sy n="44" d="100"/>
        </p:scale>
        <p:origin x="2852" y="56"/>
      </p:cViewPr>
      <p:guideLst>
        <p:guide orient="horz" pos="3222"/>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有野 哲章" userId="2b83d7a64a31c28b" providerId="LiveId" clId="{1EF2AAC9-C112-4825-B847-C1925F7B6549}"/>
    <pc:docChg chg="addSld delSld modSld delMainMaster">
      <pc:chgData name="有野 哲章" userId="2b83d7a64a31c28b" providerId="LiveId" clId="{1EF2AAC9-C112-4825-B847-C1925F7B6549}" dt="2022-08-06T05:52:13.494" v="1161" actId="47"/>
      <pc:docMkLst>
        <pc:docMk/>
      </pc:docMkLst>
      <pc:sldChg chg="del">
        <pc:chgData name="有野 哲章" userId="2b83d7a64a31c28b" providerId="LiveId" clId="{1EF2AAC9-C112-4825-B847-C1925F7B6549}" dt="2022-08-06T05:51:25.449" v="1152" actId="47"/>
        <pc:sldMkLst>
          <pc:docMk/>
          <pc:sldMk cId="1739569622" sldId="257"/>
        </pc:sldMkLst>
      </pc:sldChg>
      <pc:sldChg chg="modSp mod modNotesTx">
        <pc:chgData name="有野 哲章" userId="2b83d7a64a31c28b" providerId="LiveId" clId="{1EF2AAC9-C112-4825-B847-C1925F7B6549}" dt="2022-08-06T05:51:50.882" v="1158" actId="1076"/>
        <pc:sldMkLst>
          <pc:docMk/>
          <pc:sldMk cId="1433395217" sldId="262"/>
        </pc:sldMkLst>
        <pc:spChg chg="mod">
          <ac:chgData name="有野 哲章" userId="2b83d7a64a31c28b" providerId="LiveId" clId="{1EF2AAC9-C112-4825-B847-C1925F7B6549}" dt="2022-08-06T05:51:31.223" v="1153" actId="1076"/>
          <ac:spMkLst>
            <pc:docMk/>
            <pc:sldMk cId="1433395217" sldId="262"/>
            <ac:spMk id="8" creationId="{D0340219-CFDB-4956-9690-DC1E96AFD535}"/>
          </ac:spMkLst>
        </pc:spChg>
        <pc:spChg chg="mod">
          <ac:chgData name="有野 哲章" userId="2b83d7a64a31c28b" providerId="LiveId" clId="{1EF2AAC9-C112-4825-B847-C1925F7B6549}" dt="2022-08-06T05:51:50.882" v="1158" actId="1076"/>
          <ac:spMkLst>
            <pc:docMk/>
            <pc:sldMk cId="1433395217" sldId="262"/>
            <ac:spMk id="42" creationId="{E2428A73-1400-4363-A5F3-0C6FE8D9ECE3}"/>
          </ac:spMkLst>
        </pc:spChg>
      </pc:sldChg>
      <pc:sldChg chg="del">
        <pc:chgData name="有野 哲章" userId="2b83d7a64a31c28b" providerId="LiveId" clId="{1EF2AAC9-C112-4825-B847-C1925F7B6549}" dt="2022-08-06T04:11:49.357" v="705" actId="47"/>
        <pc:sldMkLst>
          <pc:docMk/>
          <pc:sldMk cId="0" sldId="343"/>
        </pc:sldMkLst>
      </pc:sldChg>
      <pc:sldChg chg="del">
        <pc:chgData name="有野 哲章" userId="2b83d7a64a31c28b" providerId="LiveId" clId="{1EF2AAC9-C112-4825-B847-C1925F7B6549}" dt="2022-08-06T04:11:45.419" v="702" actId="47"/>
        <pc:sldMkLst>
          <pc:docMk/>
          <pc:sldMk cId="0" sldId="375"/>
        </pc:sldMkLst>
      </pc:sldChg>
      <pc:sldChg chg="del">
        <pc:chgData name="有野 哲章" userId="2b83d7a64a31c28b" providerId="LiveId" clId="{1EF2AAC9-C112-4825-B847-C1925F7B6549}" dt="2022-08-06T04:11:44.197" v="701" actId="47"/>
        <pc:sldMkLst>
          <pc:docMk/>
          <pc:sldMk cId="0" sldId="567"/>
        </pc:sldMkLst>
      </pc:sldChg>
      <pc:sldChg chg="del">
        <pc:chgData name="有野 哲章" userId="2b83d7a64a31c28b" providerId="LiveId" clId="{1EF2AAC9-C112-4825-B847-C1925F7B6549}" dt="2022-08-06T04:11:45.974" v="703" actId="47"/>
        <pc:sldMkLst>
          <pc:docMk/>
          <pc:sldMk cId="2149101045" sldId="628"/>
        </pc:sldMkLst>
      </pc:sldChg>
      <pc:sldChg chg="del">
        <pc:chgData name="有野 哲章" userId="2b83d7a64a31c28b" providerId="LiveId" clId="{1EF2AAC9-C112-4825-B847-C1925F7B6549}" dt="2022-08-06T04:11:42.317" v="700" actId="47"/>
        <pc:sldMkLst>
          <pc:docMk/>
          <pc:sldMk cId="4276766293" sldId="636"/>
        </pc:sldMkLst>
      </pc:sldChg>
      <pc:sldChg chg="modSp mod">
        <pc:chgData name="有野 哲章" userId="2b83d7a64a31c28b" providerId="LiveId" clId="{1EF2AAC9-C112-4825-B847-C1925F7B6549}" dt="2022-08-06T04:08:07.829" v="100" actId="20577"/>
        <pc:sldMkLst>
          <pc:docMk/>
          <pc:sldMk cId="658682516" sldId="658"/>
        </pc:sldMkLst>
        <pc:spChg chg="mod">
          <ac:chgData name="有野 哲章" userId="2b83d7a64a31c28b" providerId="LiveId" clId="{1EF2AAC9-C112-4825-B847-C1925F7B6549}" dt="2022-08-06T04:08:07.829" v="100" actId="20577"/>
          <ac:spMkLst>
            <pc:docMk/>
            <pc:sldMk cId="658682516" sldId="658"/>
            <ac:spMk id="2" creationId="{00000000-0000-0000-0000-000000000000}"/>
          </ac:spMkLst>
        </pc:spChg>
        <pc:spChg chg="mod">
          <ac:chgData name="有野 哲章" userId="2b83d7a64a31c28b" providerId="LiveId" clId="{1EF2AAC9-C112-4825-B847-C1925F7B6549}" dt="2022-08-06T04:07:36.771" v="3" actId="20577"/>
          <ac:spMkLst>
            <pc:docMk/>
            <pc:sldMk cId="658682516" sldId="658"/>
            <ac:spMk id="4" creationId="{E1FC1944-1110-4B05-AC50-FF1859A5C2DF}"/>
          </ac:spMkLst>
        </pc:spChg>
      </pc:sldChg>
      <pc:sldChg chg="addSp modSp mod">
        <pc:chgData name="有野 哲章" userId="2b83d7a64a31c28b" providerId="LiveId" clId="{1EF2AAC9-C112-4825-B847-C1925F7B6549}" dt="2022-08-06T05:43:39.826" v="1140" actId="6549"/>
        <pc:sldMkLst>
          <pc:docMk/>
          <pc:sldMk cId="675026798" sldId="659"/>
        </pc:sldMkLst>
        <pc:spChg chg="add mod">
          <ac:chgData name="有野 哲章" userId="2b83d7a64a31c28b" providerId="LiveId" clId="{1EF2AAC9-C112-4825-B847-C1925F7B6549}" dt="2022-08-06T05:43:39.826" v="1140" actId="6549"/>
          <ac:spMkLst>
            <pc:docMk/>
            <pc:sldMk cId="675026798" sldId="659"/>
            <ac:spMk id="5" creationId="{136074F4-44E7-62FE-8BF4-2D7AA0D16FD0}"/>
          </ac:spMkLst>
        </pc:spChg>
        <pc:spChg chg="mod">
          <ac:chgData name="有野 哲章" userId="2b83d7a64a31c28b" providerId="LiveId" clId="{1EF2AAC9-C112-4825-B847-C1925F7B6549}" dt="2022-08-06T05:43:12.933" v="1136" actId="403"/>
          <ac:spMkLst>
            <pc:docMk/>
            <pc:sldMk cId="675026798" sldId="659"/>
            <ac:spMk id="7" creationId="{00000000-0000-0000-0000-000000000000}"/>
          </ac:spMkLst>
        </pc:spChg>
      </pc:sldChg>
      <pc:sldChg chg="del">
        <pc:chgData name="有野 哲章" userId="2b83d7a64a31c28b" providerId="LiveId" clId="{1EF2AAC9-C112-4825-B847-C1925F7B6549}" dt="2022-08-06T04:11:51.452" v="707" actId="47"/>
        <pc:sldMkLst>
          <pc:docMk/>
          <pc:sldMk cId="408942708" sldId="1078"/>
        </pc:sldMkLst>
      </pc:sldChg>
      <pc:sldChg chg="del">
        <pc:chgData name="有野 哲章" userId="2b83d7a64a31c28b" providerId="LiveId" clId="{1EF2AAC9-C112-4825-B847-C1925F7B6549}" dt="2022-08-06T04:11:50.138" v="706" actId="47"/>
        <pc:sldMkLst>
          <pc:docMk/>
          <pc:sldMk cId="1703042355" sldId="1138"/>
        </pc:sldMkLst>
      </pc:sldChg>
      <pc:sldChg chg="modSp mod">
        <pc:chgData name="有野 哲章" userId="2b83d7a64a31c28b" providerId="LiveId" clId="{1EF2AAC9-C112-4825-B847-C1925F7B6549}" dt="2022-08-06T05:34:54.287" v="708" actId="14100"/>
        <pc:sldMkLst>
          <pc:docMk/>
          <pc:sldMk cId="1793069923" sldId="1139"/>
        </pc:sldMkLst>
        <pc:spChg chg="mod">
          <ac:chgData name="有野 哲章" userId="2b83d7a64a31c28b" providerId="LiveId" clId="{1EF2AAC9-C112-4825-B847-C1925F7B6549}" dt="2022-08-06T05:34:54.287" v="708" actId="14100"/>
          <ac:spMkLst>
            <pc:docMk/>
            <pc:sldMk cId="1793069923" sldId="1139"/>
            <ac:spMk id="3" creationId="{EE48C5BD-F152-EB1F-E379-2C670E7A6E10}"/>
          </ac:spMkLst>
        </pc:spChg>
      </pc:sldChg>
      <pc:sldChg chg="new del">
        <pc:chgData name="有野 哲章" userId="2b83d7a64a31c28b" providerId="LiveId" clId="{1EF2AAC9-C112-4825-B847-C1925F7B6549}" dt="2022-08-06T05:52:12.019" v="1159" actId="47"/>
        <pc:sldMkLst>
          <pc:docMk/>
          <pc:sldMk cId="98291463" sldId="1140"/>
        </pc:sldMkLst>
      </pc:sldChg>
      <pc:sldChg chg="del">
        <pc:chgData name="有野 哲章" userId="2b83d7a64a31c28b" providerId="LiveId" clId="{1EF2AAC9-C112-4825-B847-C1925F7B6549}" dt="2022-08-06T04:11:48.511" v="704" actId="47"/>
        <pc:sldMkLst>
          <pc:docMk/>
          <pc:sldMk cId="3014115682" sldId="1140"/>
        </pc:sldMkLst>
      </pc:sldChg>
      <pc:sldChg chg="new del">
        <pc:chgData name="有野 哲章" userId="2b83d7a64a31c28b" providerId="LiveId" clId="{1EF2AAC9-C112-4825-B847-C1925F7B6549}" dt="2022-08-06T05:52:12.763" v="1160" actId="47"/>
        <pc:sldMkLst>
          <pc:docMk/>
          <pc:sldMk cId="2991295926" sldId="1141"/>
        </pc:sldMkLst>
      </pc:sldChg>
      <pc:sldChg chg="del">
        <pc:chgData name="有野 哲章" userId="2b83d7a64a31c28b" providerId="LiveId" clId="{1EF2AAC9-C112-4825-B847-C1925F7B6549}" dt="2022-08-06T04:11:37.020" v="697" actId="47"/>
        <pc:sldMkLst>
          <pc:docMk/>
          <pc:sldMk cId="4094388589" sldId="1141"/>
        </pc:sldMkLst>
      </pc:sldChg>
      <pc:sldChg chg="new del">
        <pc:chgData name="有野 哲章" userId="2b83d7a64a31c28b" providerId="LiveId" clId="{1EF2AAC9-C112-4825-B847-C1925F7B6549}" dt="2022-08-06T05:52:13.494" v="1161" actId="47"/>
        <pc:sldMkLst>
          <pc:docMk/>
          <pc:sldMk cId="3212679393" sldId="1142"/>
        </pc:sldMkLst>
      </pc:sldChg>
      <pc:sldChg chg="del">
        <pc:chgData name="有野 哲章" userId="2b83d7a64a31c28b" providerId="LiveId" clId="{1EF2AAC9-C112-4825-B847-C1925F7B6549}" dt="2022-08-06T04:11:38.943" v="698" actId="47"/>
        <pc:sldMkLst>
          <pc:docMk/>
          <pc:sldMk cId="6592010" sldId="1837"/>
        </pc:sldMkLst>
      </pc:sldChg>
      <pc:sldChg chg="del">
        <pc:chgData name="有野 哲章" userId="2b83d7a64a31c28b" providerId="LiveId" clId="{1EF2AAC9-C112-4825-B847-C1925F7B6549}" dt="2022-08-06T04:11:40.627" v="699" actId="47"/>
        <pc:sldMkLst>
          <pc:docMk/>
          <pc:sldMk cId="4164150564" sldId="1838"/>
        </pc:sldMkLst>
      </pc:sldChg>
      <pc:sldMasterChg chg="del delSldLayout">
        <pc:chgData name="有野 哲章" userId="2b83d7a64a31c28b" providerId="LiveId" clId="{1EF2AAC9-C112-4825-B847-C1925F7B6549}" dt="2022-08-06T04:11:51.452" v="707" actId="47"/>
        <pc:sldMasterMkLst>
          <pc:docMk/>
          <pc:sldMasterMk cId="0" sldId="2147483696"/>
        </pc:sldMasterMkLst>
        <pc:sldLayoutChg chg="del">
          <pc:chgData name="有野 哲章" userId="2b83d7a64a31c28b" providerId="LiveId" clId="{1EF2AAC9-C112-4825-B847-C1925F7B6549}" dt="2022-08-06T04:11:51.452" v="707" actId="47"/>
          <pc:sldLayoutMkLst>
            <pc:docMk/>
            <pc:sldMasterMk cId="0" sldId="2147483696"/>
            <pc:sldLayoutMk cId="2915415707" sldId="2147484789"/>
          </pc:sldLayoutMkLst>
        </pc:sldLayoutChg>
        <pc:sldLayoutChg chg="del">
          <pc:chgData name="有野 哲章" userId="2b83d7a64a31c28b" providerId="LiveId" clId="{1EF2AAC9-C112-4825-B847-C1925F7B6549}" dt="2022-08-06T04:11:51.452" v="707" actId="47"/>
          <pc:sldLayoutMkLst>
            <pc:docMk/>
            <pc:sldMasterMk cId="0" sldId="2147483696"/>
            <pc:sldLayoutMk cId="1532147248" sldId="2147484790"/>
          </pc:sldLayoutMkLst>
        </pc:sldLayoutChg>
        <pc:sldLayoutChg chg="del">
          <pc:chgData name="有野 哲章" userId="2b83d7a64a31c28b" providerId="LiveId" clId="{1EF2AAC9-C112-4825-B847-C1925F7B6549}" dt="2022-08-06T04:11:51.452" v="707" actId="47"/>
          <pc:sldLayoutMkLst>
            <pc:docMk/>
            <pc:sldMasterMk cId="0" sldId="2147483696"/>
            <pc:sldLayoutMk cId="1227068924" sldId="2147484791"/>
          </pc:sldLayoutMkLst>
        </pc:sldLayoutChg>
        <pc:sldLayoutChg chg="del">
          <pc:chgData name="有野 哲章" userId="2b83d7a64a31c28b" providerId="LiveId" clId="{1EF2AAC9-C112-4825-B847-C1925F7B6549}" dt="2022-08-06T04:11:51.452" v="707" actId="47"/>
          <pc:sldLayoutMkLst>
            <pc:docMk/>
            <pc:sldMasterMk cId="0" sldId="2147483696"/>
            <pc:sldLayoutMk cId="1283413998" sldId="2147484792"/>
          </pc:sldLayoutMkLst>
        </pc:sldLayoutChg>
        <pc:sldLayoutChg chg="del">
          <pc:chgData name="有野 哲章" userId="2b83d7a64a31c28b" providerId="LiveId" clId="{1EF2AAC9-C112-4825-B847-C1925F7B6549}" dt="2022-08-06T04:11:51.452" v="707" actId="47"/>
          <pc:sldLayoutMkLst>
            <pc:docMk/>
            <pc:sldMasterMk cId="0" sldId="2147483696"/>
            <pc:sldLayoutMk cId="1320131844" sldId="2147484793"/>
          </pc:sldLayoutMkLst>
        </pc:sldLayoutChg>
        <pc:sldLayoutChg chg="del">
          <pc:chgData name="有野 哲章" userId="2b83d7a64a31c28b" providerId="LiveId" clId="{1EF2AAC9-C112-4825-B847-C1925F7B6549}" dt="2022-08-06T04:11:51.452" v="707" actId="47"/>
          <pc:sldLayoutMkLst>
            <pc:docMk/>
            <pc:sldMasterMk cId="0" sldId="2147483696"/>
            <pc:sldLayoutMk cId="2387891193" sldId="2147484794"/>
          </pc:sldLayoutMkLst>
        </pc:sldLayoutChg>
        <pc:sldLayoutChg chg="del">
          <pc:chgData name="有野 哲章" userId="2b83d7a64a31c28b" providerId="LiveId" clId="{1EF2AAC9-C112-4825-B847-C1925F7B6549}" dt="2022-08-06T04:11:51.452" v="707" actId="47"/>
          <pc:sldLayoutMkLst>
            <pc:docMk/>
            <pc:sldMasterMk cId="0" sldId="2147483696"/>
            <pc:sldLayoutMk cId="3383268103" sldId="2147484795"/>
          </pc:sldLayoutMkLst>
        </pc:sldLayoutChg>
        <pc:sldLayoutChg chg="del">
          <pc:chgData name="有野 哲章" userId="2b83d7a64a31c28b" providerId="LiveId" clId="{1EF2AAC9-C112-4825-B847-C1925F7B6549}" dt="2022-08-06T04:11:51.452" v="707" actId="47"/>
          <pc:sldLayoutMkLst>
            <pc:docMk/>
            <pc:sldMasterMk cId="0" sldId="2147483696"/>
            <pc:sldLayoutMk cId="1483676138" sldId="2147484796"/>
          </pc:sldLayoutMkLst>
        </pc:sldLayoutChg>
        <pc:sldLayoutChg chg="del">
          <pc:chgData name="有野 哲章" userId="2b83d7a64a31c28b" providerId="LiveId" clId="{1EF2AAC9-C112-4825-B847-C1925F7B6549}" dt="2022-08-06T04:11:51.452" v="707" actId="47"/>
          <pc:sldLayoutMkLst>
            <pc:docMk/>
            <pc:sldMasterMk cId="0" sldId="2147483696"/>
            <pc:sldLayoutMk cId="3938652858" sldId="2147484797"/>
          </pc:sldLayoutMkLst>
        </pc:sldLayoutChg>
        <pc:sldLayoutChg chg="del">
          <pc:chgData name="有野 哲章" userId="2b83d7a64a31c28b" providerId="LiveId" clId="{1EF2AAC9-C112-4825-B847-C1925F7B6549}" dt="2022-08-06T04:11:51.452" v="707" actId="47"/>
          <pc:sldLayoutMkLst>
            <pc:docMk/>
            <pc:sldMasterMk cId="0" sldId="2147483696"/>
            <pc:sldLayoutMk cId="3969322934" sldId="2147484798"/>
          </pc:sldLayoutMkLst>
        </pc:sldLayoutChg>
        <pc:sldLayoutChg chg="del">
          <pc:chgData name="有野 哲章" userId="2b83d7a64a31c28b" providerId="LiveId" clId="{1EF2AAC9-C112-4825-B847-C1925F7B6549}" dt="2022-08-06T04:11:51.452" v="707" actId="47"/>
          <pc:sldLayoutMkLst>
            <pc:docMk/>
            <pc:sldMasterMk cId="0" sldId="2147483696"/>
            <pc:sldLayoutMk cId="978084160" sldId="2147484799"/>
          </pc:sldLayoutMkLst>
        </pc:sldLayoutChg>
      </pc:sldMasterChg>
      <pc:sldMasterChg chg="del delSldLayout">
        <pc:chgData name="有野 哲章" userId="2b83d7a64a31c28b" providerId="LiveId" clId="{1EF2AAC9-C112-4825-B847-C1925F7B6549}" dt="2022-08-06T04:11:49.357" v="705" actId="47"/>
        <pc:sldMasterMkLst>
          <pc:docMk/>
          <pc:sldMasterMk cId="1048639036" sldId="2147485004"/>
        </pc:sldMasterMkLst>
        <pc:sldLayoutChg chg="del">
          <pc:chgData name="有野 哲章" userId="2b83d7a64a31c28b" providerId="LiveId" clId="{1EF2AAC9-C112-4825-B847-C1925F7B6549}" dt="2022-08-06T04:11:49.357" v="705" actId="47"/>
          <pc:sldLayoutMkLst>
            <pc:docMk/>
            <pc:sldMasterMk cId="1048639036" sldId="2147485004"/>
            <pc:sldLayoutMk cId="2666150761" sldId="2147485005"/>
          </pc:sldLayoutMkLst>
        </pc:sldLayoutChg>
        <pc:sldLayoutChg chg="del">
          <pc:chgData name="有野 哲章" userId="2b83d7a64a31c28b" providerId="LiveId" clId="{1EF2AAC9-C112-4825-B847-C1925F7B6549}" dt="2022-08-06T04:11:49.357" v="705" actId="47"/>
          <pc:sldLayoutMkLst>
            <pc:docMk/>
            <pc:sldMasterMk cId="1048639036" sldId="2147485004"/>
            <pc:sldLayoutMk cId="1024691695" sldId="2147485006"/>
          </pc:sldLayoutMkLst>
        </pc:sldLayoutChg>
        <pc:sldLayoutChg chg="del">
          <pc:chgData name="有野 哲章" userId="2b83d7a64a31c28b" providerId="LiveId" clId="{1EF2AAC9-C112-4825-B847-C1925F7B6549}" dt="2022-08-06T04:11:49.357" v="705" actId="47"/>
          <pc:sldLayoutMkLst>
            <pc:docMk/>
            <pc:sldMasterMk cId="1048639036" sldId="2147485004"/>
            <pc:sldLayoutMk cId="1016041330" sldId="2147485007"/>
          </pc:sldLayoutMkLst>
        </pc:sldLayoutChg>
        <pc:sldLayoutChg chg="del">
          <pc:chgData name="有野 哲章" userId="2b83d7a64a31c28b" providerId="LiveId" clId="{1EF2AAC9-C112-4825-B847-C1925F7B6549}" dt="2022-08-06T04:11:49.357" v="705" actId="47"/>
          <pc:sldLayoutMkLst>
            <pc:docMk/>
            <pc:sldMasterMk cId="1048639036" sldId="2147485004"/>
            <pc:sldLayoutMk cId="3072894762" sldId="2147485008"/>
          </pc:sldLayoutMkLst>
        </pc:sldLayoutChg>
        <pc:sldLayoutChg chg="del">
          <pc:chgData name="有野 哲章" userId="2b83d7a64a31c28b" providerId="LiveId" clId="{1EF2AAC9-C112-4825-B847-C1925F7B6549}" dt="2022-08-06T04:11:49.357" v="705" actId="47"/>
          <pc:sldLayoutMkLst>
            <pc:docMk/>
            <pc:sldMasterMk cId="1048639036" sldId="2147485004"/>
            <pc:sldLayoutMk cId="3856298208" sldId="2147485009"/>
          </pc:sldLayoutMkLst>
        </pc:sldLayoutChg>
        <pc:sldLayoutChg chg="del">
          <pc:chgData name="有野 哲章" userId="2b83d7a64a31c28b" providerId="LiveId" clId="{1EF2AAC9-C112-4825-B847-C1925F7B6549}" dt="2022-08-06T04:11:49.357" v="705" actId="47"/>
          <pc:sldLayoutMkLst>
            <pc:docMk/>
            <pc:sldMasterMk cId="1048639036" sldId="2147485004"/>
            <pc:sldLayoutMk cId="4024040236" sldId="2147485010"/>
          </pc:sldLayoutMkLst>
        </pc:sldLayoutChg>
        <pc:sldLayoutChg chg="del">
          <pc:chgData name="有野 哲章" userId="2b83d7a64a31c28b" providerId="LiveId" clId="{1EF2AAC9-C112-4825-B847-C1925F7B6549}" dt="2022-08-06T04:11:49.357" v="705" actId="47"/>
          <pc:sldLayoutMkLst>
            <pc:docMk/>
            <pc:sldMasterMk cId="1048639036" sldId="2147485004"/>
            <pc:sldLayoutMk cId="570226891" sldId="2147485011"/>
          </pc:sldLayoutMkLst>
        </pc:sldLayoutChg>
        <pc:sldLayoutChg chg="del">
          <pc:chgData name="有野 哲章" userId="2b83d7a64a31c28b" providerId="LiveId" clId="{1EF2AAC9-C112-4825-B847-C1925F7B6549}" dt="2022-08-06T04:11:49.357" v="705" actId="47"/>
          <pc:sldLayoutMkLst>
            <pc:docMk/>
            <pc:sldMasterMk cId="1048639036" sldId="2147485004"/>
            <pc:sldLayoutMk cId="825766388" sldId="2147485012"/>
          </pc:sldLayoutMkLst>
        </pc:sldLayoutChg>
        <pc:sldLayoutChg chg="del">
          <pc:chgData name="有野 哲章" userId="2b83d7a64a31c28b" providerId="LiveId" clId="{1EF2AAC9-C112-4825-B847-C1925F7B6549}" dt="2022-08-06T04:11:49.357" v="705" actId="47"/>
          <pc:sldLayoutMkLst>
            <pc:docMk/>
            <pc:sldMasterMk cId="1048639036" sldId="2147485004"/>
            <pc:sldLayoutMk cId="2456681997" sldId="2147485013"/>
          </pc:sldLayoutMkLst>
        </pc:sldLayoutChg>
        <pc:sldLayoutChg chg="del">
          <pc:chgData name="有野 哲章" userId="2b83d7a64a31c28b" providerId="LiveId" clId="{1EF2AAC9-C112-4825-B847-C1925F7B6549}" dt="2022-08-06T04:11:49.357" v="705" actId="47"/>
          <pc:sldLayoutMkLst>
            <pc:docMk/>
            <pc:sldMasterMk cId="1048639036" sldId="2147485004"/>
            <pc:sldLayoutMk cId="713112014" sldId="2147485014"/>
          </pc:sldLayoutMkLst>
        </pc:sldLayoutChg>
        <pc:sldLayoutChg chg="del">
          <pc:chgData name="有野 哲章" userId="2b83d7a64a31c28b" providerId="LiveId" clId="{1EF2AAC9-C112-4825-B847-C1925F7B6549}" dt="2022-08-06T04:11:49.357" v="705" actId="47"/>
          <pc:sldLayoutMkLst>
            <pc:docMk/>
            <pc:sldMasterMk cId="1048639036" sldId="2147485004"/>
            <pc:sldLayoutMk cId="1719179813" sldId="2147485015"/>
          </pc:sldLayoutMkLst>
        </pc:sldLayoutChg>
        <pc:sldLayoutChg chg="del">
          <pc:chgData name="有野 哲章" userId="2b83d7a64a31c28b" providerId="LiveId" clId="{1EF2AAC9-C112-4825-B847-C1925F7B6549}" dt="2022-08-06T04:11:49.357" v="705" actId="47"/>
          <pc:sldLayoutMkLst>
            <pc:docMk/>
            <pc:sldMasterMk cId="1048639036" sldId="2147485004"/>
            <pc:sldLayoutMk cId="1540767632" sldId="2147485016"/>
          </pc:sldLayoutMkLst>
        </pc:sldLayoutChg>
        <pc:sldLayoutChg chg="del">
          <pc:chgData name="有野 哲章" userId="2b83d7a64a31c28b" providerId="LiveId" clId="{1EF2AAC9-C112-4825-B847-C1925F7B6549}" dt="2022-08-06T04:11:49.357" v="705" actId="47"/>
          <pc:sldLayoutMkLst>
            <pc:docMk/>
            <pc:sldMasterMk cId="1048639036" sldId="2147485004"/>
            <pc:sldLayoutMk cId="1771428796" sldId="2147485017"/>
          </pc:sldLayoutMkLst>
        </pc:sldLayoutChg>
        <pc:sldLayoutChg chg="del">
          <pc:chgData name="有野 哲章" userId="2b83d7a64a31c28b" providerId="LiveId" clId="{1EF2AAC9-C112-4825-B847-C1925F7B6549}" dt="2022-08-06T04:11:49.357" v="705" actId="47"/>
          <pc:sldLayoutMkLst>
            <pc:docMk/>
            <pc:sldMasterMk cId="1048639036" sldId="2147485004"/>
            <pc:sldLayoutMk cId="117852334" sldId="2147485018"/>
          </pc:sldLayoutMkLst>
        </pc:sldLayoutChg>
      </pc:sldMasterChg>
      <pc:sldMasterChg chg="del delSldLayout">
        <pc:chgData name="有野 哲章" userId="2b83d7a64a31c28b" providerId="LiveId" clId="{1EF2AAC9-C112-4825-B847-C1925F7B6549}" dt="2022-08-06T04:11:45.974" v="703" actId="47"/>
        <pc:sldMasterMkLst>
          <pc:docMk/>
          <pc:sldMasterMk cId="3541760033" sldId="2147485019"/>
        </pc:sldMasterMkLst>
        <pc:sldLayoutChg chg="del">
          <pc:chgData name="有野 哲章" userId="2b83d7a64a31c28b" providerId="LiveId" clId="{1EF2AAC9-C112-4825-B847-C1925F7B6549}" dt="2022-08-06T04:11:45.974" v="703" actId="47"/>
          <pc:sldLayoutMkLst>
            <pc:docMk/>
            <pc:sldMasterMk cId="3541760033" sldId="2147485019"/>
            <pc:sldLayoutMk cId="3504711531" sldId="2147485020"/>
          </pc:sldLayoutMkLst>
        </pc:sldLayoutChg>
        <pc:sldLayoutChg chg="del">
          <pc:chgData name="有野 哲章" userId="2b83d7a64a31c28b" providerId="LiveId" clId="{1EF2AAC9-C112-4825-B847-C1925F7B6549}" dt="2022-08-06T04:11:45.974" v="703" actId="47"/>
          <pc:sldLayoutMkLst>
            <pc:docMk/>
            <pc:sldMasterMk cId="3541760033" sldId="2147485019"/>
            <pc:sldLayoutMk cId="3129342132" sldId="2147485021"/>
          </pc:sldLayoutMkLst>
        </pc:sldLayoutChg>
        <pc:sldLayoutChg chg="del">
          <pc:chgData name="有野 哲章" userId="2b83d7a64a31c28b" providerId="LiveId" clId="{1EF2AAC9-C112-4825-B847-C1925F7B6549}" dt="2022-08-06T04:11:45.974" v="703" actId="47"/>
          <pc:sldLayoutMkLst>
            <pc:docMk/>
            <pc:sldMasterMk cId="3541760033" sldId="2147485019"/>
            <pc:sldLayoutMk cId="2417834671" sldId="2147485022"/>
          </pc:sldLayoutMkLst>
        </pc:sldLayoutChg>
        <pc:sldLayoutChg chg="del">
          <pc:chgData name="有野 哲章" userId="2b83d7a64a31c28b" providerId="LiveId" clId="{1EF2AAC9-C112-4825-B847-C1925F7B6549}" dt="2022-08-06T04:11:45.974" v="703" actId="47"/>
          <pc:sldLayoutMkLst>
            <pc:docMk/>
            <pc:sldMasterMk cId="3541760033" sldId="2147485019"/>
            <pc:sldLayoutMk cId="2058314432" sldId="2147485023"/>
          </pc:sldLayoutMkLst>
        </pc:sldLayoutChg>
        <pc:sldLayoutChg chg="del">
          <pc:chgData name="有野 哲章" userId="2b83d7a64a31c28b" providerId="LiveId" clId="{1EF2AAC9-C112-4825-B847-C1925F7B6549}" dt="2022-08-06T04:11:45.974" v="703" actId="47"/>
          <pc:sldLayoutMkLst>
            <pc:docMk/>
            <pc:sldMasterMk cId="3541760033" sldId="2147485019"/>
            <pc:sldLayoutMk cId="1968942851" sldId="2147485024"/>
          </pc:sldLayoutMkLst>
        </pc:sldLayoutChg>
        <pc:sldLayoutChg chg="del">
          <pc:chgData name="有野 哲章" userId="2b83d7a64a31c28b" providerId="LiveId" clId="{1EF2AAC9-C112-4825-B847-C1925F7B6549}" dt="2022-08-06T04:11:45.974" v="703" actId="47"/>
          <pc:sldLayoutMkLst>
            <pc:docMk/>
            <pc:sldMasterMk cId="3541760033" sldId="2147485019"/>
            <pc:sldLayoutMk cId="1292563202" sldId="2147485025"/>
          </pc:sldLayoutMkLst>
        </pc:sldLayoutChg>
        <pc:sldLayoutChg chg="del">
          <pc:chgData name="有野 哲章" userId="2b83d7a64a31c28b" providerId="LiveId" clId="{1EF2AAC9-C112-4825-B847-C1925F7B6549}" dt="2022-08-06T04:11:45.974" v="703" actId="47"/>
          <pc:sldLayoutMkLst>
            <pc:docMk/>
            <pc:sldMasterMk cId="3541760033" sldId="2147485019"/>
            <pc:sldLayoutMk cId="3546766086" sldId="2147485026"/>
          </pc:sldLayoutMkLst>
        </pc:sldLayoutChg>
        <pc:sldLayoutChg chg="del">
          <pc:chgData name="有野 哲章" userId="2b83d7a64a31c28b" providerId="LiveId" clId="{1EF2AAC9-C112-4825-B847-C1925F7B6549}" dt="2022-08-06T04:11:45.974" v="703" actId="47"/>
          <pc:sldLayoutMkLst>
            <pc:docMk/>
            <pc:sldMasterMk cId="3541760033" sldId="2147485019"/>
            <pc:sldLayoutMk cId="3262659167" sldId="2147485027"/>
          </pc:sldLayoutMkLst>
        </pc:sldLayoutChg>
        <pc:sldLayoutChg chg="del">
          <pc:chgData name="有野 哲章" userId="2b83d7a64a31c28b" providerId="LiveId" clId="{1EF2AAC9-C112-4825-B847-C1925F7B6549}" dt="2022-08-06T04:11:45.974" v="703" actId="47"/>
          <pc:sldLayoutMkLst>
            <pc:docMk/>
            <pc:sldMasterMk cId="3541760033" sldId="2147485019"/>
            <pc:sldLayoutMk cId="1652111751" sldId="2147485028"/>
          </pc:sldLayoutMkLst>
        </pc:sldLayoutChg>
        <pc:sldLayoutChg chg="del">
          <pc:chgData name="有野 哲章" userId="2b83d7a64a31c28b" providerId="LiveId" clId="{1EF2AAC9-C112-4825-B847-C1925F7B6549}" dt="2022-08-06T04:11:45.974" v="703" actId="47"/>
          <pc:sldLayoutMkLst>
            <pc:docMk/>
            <pc:sldMasterMk cId="3541760033" sldId="2147485019"/>
            <pc:sldLayoutMk cId="3804134563" sldId="2147485029"/>
          </pc:sldLayoutMkLst>
        </pc:sldLayoutChg>
        <pc:sldLayoutChg chg="del">
          <pc:chgData name="有野 哲章" userId="2b83d7a64a31c28b" providerId="LiveId" clId="{1EF2AAC9-C112-4825-B847-C1925F7B6549}" dt="2022-08-06T04:11:45.974" v="703" actId="47"/>
          <pc:sldLayoutMkLst>
            <pc:docMk/>
            <pc:sldMasterMk cId="3541760033" sldId="2147485019"/>
            <pc:sldLayoutMk cId="3869844994" sldId="2147485030"/>
          </pc:sldLayoutMkLst>
        </pc:sldLayoutChg>
        <pc:sldLayoutChg chg="del">
          <pc:chgData name="有野 哲章" userId="2b83d7a64a31c28b" providerId="LiveId" clId="{1EF2AAC9-C112-4825-B847-C1925F7B6549}" dt="2022-08-06T04:11:45.974" v="703" actId="47"/>
          <pc:sldLayoutMkLst>
            <pc:docMk/>
            <pc:sldMasterMk cId="3541760033" sldId="2147485019"/>
            <pc:sldLayoutMk cId="2326407108" sldId="214748503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4" y="1"/>
            <a:ext cx="3077517" cy="511491"/>
          </a:xfrm>
          <a:prstGeom prst="rect">
            <a:avLst/>
          </a:prstGeom>
          <a:noFill/>
          <a:ln w="9525">
            <a:noFill/>
            <a:miter lim="800000"/>
            <a:headEnd/>
            <a:tailEnd/>
          </a:ln>
          <a:effectLst/>
        </p:spPr>
        <p:txBody>
          <a:bodyPr vert="horz" wrap="square" lIns="94597" tIns="47299" rIns="94597" bIns="47299" numCol="1" anchor="t" anchorCtr="0" compatLnSpc="1">
            <a:prstTxWarp prst="textNoShape">
              <a:avLst/>
            </a:prstTxWarp>
          </a:bodyPr>
          <a:lstStyle>
            <a:lvl1pPr>
              <a:defRPr sz="1300">
                <a:solidFill>
                  <a:schemeClr val="tx1"/>
                </a:solidFill>
                <a:latin typeface="Times New Roman" pitchFamily="18" charset="0"/>
              </a:defRPr>
            </a:lvl1pPr>
          </a:lstStyle>
          <a:p>
            <a:pPr>
              <a:defRPr/>
            </a:pPr>
            <a:endParaRPr lang="en-US" altLang="ja-JP"/>
          </a:p>
        </p:txBody>
      </p:sp>
      <p:sp>
        <p:nvSpPr>
          <p:cNvPr id="23555" name="Rectangle 3"/>
          <p:cNvSpPr>
            <a:spLocks noGrp="1" noChangeArrowheads="1"/>
          </p:cNvSpPr>
          <p:nvPr>
            <p:ph type="dt" sz="quarter" idx="1"/>
          </p:nvPr>
        </p:nvSpPr>
        <p:spPr bwMode="auto">
          <a:xfrm>
            <a:off x="4024959" y="1"/>
            <a:ext cx="3077517" cy="511491"/>
          </a:xfrm>
          <a:prstGeom prst="rect">
            <a:avLst/>
          </a:prstGeom>
          <a:noFill/>
          <a:ln w="9525">
            <a:noFill/>
            <a:miter lim="800000"/>
            <a:headEnd/>
            <a:tailEnd/>
          </a:ln>
          <a:effectLst/>
        </p:spPr>
        <p:txBody>
          <a:bodyPr vert="horz" wrap="square" lIns="94597" tIns="47299" rIns="94597" bIns="47299" numCol="1" anchor="t" anchorCtr="0" compatLnSpc="1">
            <a:prstTxWarp prst="textNoShape">
              <a:avLst/>
            </a:prstTxWarp>
          </a:bodyPr>
          <a:lstStyle>
            <a:lvl1pPr algn="r">
              <a:defRPr sz="1300">
                <a:solidFill>
                  <a:schemeClr val="tx1"/>
                </a:solidFill>
                <a:latin typeface="Times New Roman" pitchFamily="18" charset="0"/>
              </a:defRPr>
            </a:lvl1pPr>
          </a:lstStyle>
          <a:p>
            <a:pPr>
              <a:defRPr/>
            </a:pPr>
            <a:endParaRPr lang="en-US" altLang="ja-JP"/>
          </a:p>
        </p:txBody>
      </p:sp>
      <p:sp>
        <p:nvSpPr>
          <p:cNvPr id="23556" name="Rectangle 4"/>
          <p:cNvSpPr>
            <a:spLocks noGrp="1" noChangeArrowheads="1"/>
          </p:cNvSpPr>
          <p:nvPr>
            <p:ph type="ftr" sz="quarter" idx="2"/>
          </p:nvPr>
        </p:nvSpPr>
        <p:spPr bwMode="auto">
          <a:xfrm>
            <a:off x="4" y="9719951"/>
            <a:ext cx="3077517" cy="511491"/>
          </a:xfrm>
          <a:prstGeom prst="rect">
            <a:avLst/>
          </a:prstGeom>
          <a:noFill/>
          <a:ln w="9525">
            <a:noFill/>
            <a:miter lim="800000"/>
            <a:headEnd/>
            <a:tailEnd/>
          </a:ln>
          <a:effectLst/>
        </p:spPr>
        <p:txBody>
          <a:bodyPr vert="horz" wrap="square" lIns="94597" tIns="47299" rIns="94597" bIns="47299" numCol="1" anchor="b" anchorCtr="0" compatLnSpc="1">
            <a:prstTxWarp prst="textNoShape">
              <a:avLst/>
            </a:prstTxWarp>
          </a:bodyPr>
          <a:lstStyle>
            <a:lvl1pPr>
              <a:defRPr sz="1300">
                <a:solidFill>
                  <a:schemeClr val="tx1"/>
                </a:solidFill>
                <a:latin typeface="Times New Roman" pitchFamily="18" charset="0"/>
              </a:defRPr>
            </a:lvl1pPr>
          </a:lstStyle>
          <a:p>
            <a:pPr>
              <a:defRPr/>
            </a:pPr>
            <a:endParaRPr lang="en-US" altLang="ja-JP"/>
          </a:p>
        </p:txBody>
      </p:sp>
      <p:sp>
        <p:nvSpPr>
          <p:cNvPr id="23557" name="Rectangle 5"/>
          <p:cNvSpPr>
            <a:spLocks noGrp="1" noChangeArrowheads="1"/>
          </p:cNvSpPr>
          <p:nvPr>
            <p:ph type="sldNum" sz="quarter" idx="3"/>
          </p:nvPr>
        </p:nvSpPr>
        <p:spPr bwMode="auto">
          <a:xfrm>
            <a:off x="4024959" y="9719951"/>
            <a:ext cx="3077517" cy="511491"/>
          </a:xfrm>
          <a:prstGeom prst="rect">
            <a:avLst/>
          </a:prstGeom>
          <a:noFill/>
          <a:ln w="9525">
            <a:noFill/>
            <a:miter lim="800000"/>
            <a:headEnd/>
            <a:tailEnd/>
          </a:ln>
          <a:effectLst/>
        </p:spPr>
        <p:txBody>
          <a:bodyPr vert="horz" wrap="square" lIns="94597" tIns="47299" rIns="94597" bIns="47299" numCol="1" anchor="b" anchorCtr="0" compatLnSpc="1">
            <a:prstTxWarp prst="textNoShape">
              <a:avLst/>
            </a:prstTxWarp>
          </a:bodyPr>
          <a:lstStyle>
            <a:lvl1pPr algn="r">
              <a:defRPr sz="1300">
                <a:solidFill>
                  <a:schemeClr val="tx1"/>
                </a:solidFill>
                <a:latin typeface="Times New Roman" pitchFamily="18" charset="0"/>
              </a:defRPr>
            </a:lvl1pPr>
          </a:lstStyle>
          <a:p>
            <a:pPr>
              <a:defRPr/>
            </a:pPr>
            <a:fld id="{E54B19C8-8E2D-446F-896C-13DB84FDDD2A}" type="slidenum">
              <a:rPr lang="en-US" altLang="ja-JP"/>
              <a:pPr>
                <a:defRPr/>
              </a:pPr>
              <a:t>‹#›</a:t>
            </a:fld>
            <a:endParaRPr lang="en-US" altLang="ja-JP"/>
          </a:p>
        </p:txBody>
      </p:sp>
    </p:spTree>
    <p:extLst>
      <p:ext uri="{BB962C8B-B14F-4D97-AF65-F5344CB8AC3E}">
        <p14:creationId xmlns:p14="http://schemas.microsoft.com/office/powerpoint/2010/main" val="230862523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4" y="1"/>
            <a:ext cx="3077517" cy="511491"/>
          </a:xfrm>
          <a:prstGeom prst="rect">
            <a:avLst/>
          </a:prstGeom>
          <a:noFill/>
          <a:ln w="9525">
            <a:noFill/>
            <a:miter lim="800000"/>
            <a:headEnd/>
            <a:tailEnd/>
          </a:ln>
          <a:effectLst/>
        </p:spPr>
        <p:txBody>
          <a:bodyPr vert="horz" wrap="square" lIns="94597" tIns="47299" rIns="94597" bIns="47299" numCol="1" anchor="t" anchorCtr="0" compatLnSpc="1">
            <a:prstTxWarp prst="textNoShape">
              <a:avLst/>
            </a:prstTxWarp>
          </a:bodyPr>
          <a:lstStyle>
            <a:lvl1pPr>
              <a:defRPr sz="1300">
                <a:solidFill>
                  <a:schemeClr val="tx1"/>
                </a:solidFill>
                <a:latin typeface="Times New Roman" pitchFamily="18" charset="0"/>
              </a:defRPr>
            </a:lvl1pPr>
          </a:lstStyle>
          <a:p>
            <a:pPr>
              <a:defRPr/>
            </a:pPr>
            <a:endParaRPr lang="en-US" altLang="ja-JP"/>
          </a:p>
        </p:txBody>
      </p:sp>
      <p:sp>
        <p:nvSpPr>
          <p:cNvPr id="1027" name="Rectangle 3"/>
          <p:cNvSpPr>
            <a:spLocks noGrp="1" noChangeArrowheads="1"/>
          </p:cNvSpPr>
          <p:nvPr>
            <p:ph type="dt" idx="1"/>
          </p:nvPr>
        </p:nvSpPr>
        <p:spPr bwMode="auto">
          <a:xfrm>
            <a:off x="4024959" y="1"/>
            <a:ext cx="3077517" cy="511491"/>
          </a:xfrm>
          <a:prstGeom prst="rect">
            <a:avLst/>
          </a:prstGeom>
          <a:noFill/>
          <a:ln w="9525">
            <a:noFill/>
            <a:miter lim="800000"/>
            <a:headEnd/>
            <a:tailEnd/>
          </a:ln>
          <a:effectLst/>
        </p:spPr>
        <p:txBody>
          <a:bodyPr vert="horz" wrap="square" lIns="94597" tIns="47299" rIns="94597" bIns="47299" numCol="1" anchor="t" anchorCtr="0" compatLnSpc="1">
            <a:prstTxWarp prst="textNoShape">
              <a:avLst/>
            </a:prstTxWarp>
          </a:bodyPr>
          <a:lstStyle>
            <a:lvl1pPr algn="r">
              <a:defRPr sz="1300">
                <a:solidFill>
                  <a:schemeClr val="tx1"/>
                </a:solidFill>
                <a:latin typeface="Times New Roman" pitchFamily="18" charset="0"/>
              </a:defRPr>
            </a:lvl1pPr>
          </a:lstStyle>
          <a:p>
            <a:pPr>
              <a:defRPr/>
            </a:pPr>
            <a:endParaRPr lang="en-US" altLang="ja-JP"/>
          </a:p>
        </p:txBody>
      </p:sp>
      <p:sp>
        <p:nvSpPr>
          <p:cNvPr id="110596" name="Rectangle 4"/>
          <p:cNvSpPr>
            <a:spLocks noGrp="1" noRot="1" noChangeAspect="1" noChangeArrowheads="1" noTextEdit="1"/>
          </p:cNvSpPr>
          <p:nvPr>
            <p:ph type="sldImg" idx="2"/>
          </p:nvPr>
        </p:nvSpPr>
        <p:spPr bwMode="auto">
          <a:xfrm>
            <a:off x="996950" y="768350"/>
            <a:ext cx="5111750" cy="38338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9" name="Rectangle 5"/>
          <p:cNvSpPr>
            <a:spLocks noGrp="1" noChangeArrowheads="1"/>
          </p:cNvSpPr>
          <p:nvPr>
            <p:ph type="body" sz="quarter" idx="3"/>
          </p:nvPr>
        </p:nvSpPr>
        <p:spPr bwMode="auto">
          <a:xfrm>
            <a:off x="947440" y="4859978"/>
            <a:ext cx="5207600" cy="4603411"/>
          </a:xfrm>
          <a:prstGeom prst="rect">
            <a:avLst/>
          </a:prstGeom>
          <a:noFill/>
          <a:ln w="9525">
            <a:noFill/>
            <a:miter lim="800000"/>
            <a:headEnd/>
            <a:tailEnd/>
          </a:ln>
          <a:effectLst/>
        </p:spPr>
        <p:txBody>
          <a:bodyPr vert="horz" wrap="square" lIns="94597" tIns="47299" rIns="94597" bIns="47299"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030" name="Rectangle 6"/>
          <p:cNvSpPr>
            <a:spLocks noGrp="1" noChangeArrowheads="1"/>
          </p:cNvSpPr>
          <p:nvPr>
            <p:ph type="ftr" sz="quarter" idx="4"/>
          </p:nvPr>
        </p:nvSpPr>
        <p:spPr bwMode="auto">
          <a:xfrm>
            <a:off x="4" y="9719951"/>
            <a:ext cx="3077517" cy="511491"/>
          </a:xfrm>
          <a:prstGeom prst="rect">
            <a:avLst/>
          </a:prstGeom>
          <a:noFill/>
          <a:ln w="9525">
            <a:noFill/>
            <a:miter lim="800000"/>
            <a:headEnd/>
            <a:tailEnd/>
          </a:ln>
          <a:effectLst/>
        </p:spPr>
        <p:txBody>
          <a:bodyPr vert="horz" wrap="square" lIns="94597" tIns="47299" rIns="94597" bIns="47299" numCol="1" anchor="b" anchorCtr="0" compatLnSpc="1">
            <a:prstTxWarp prst="textNoShape">
              <a:avLst/>
            </a:prstTxWarp>
          </a:bodyPr>
          <a:lstStyle>
            <a:lvl1pPr>
              <a:defRPr sz="1300">
                <a:solidFill>
                  <a:schemeClr val="tx1"/>
                </a:solidFill>
                <a:latin typeface="Times New Roman" pitchFamily="18" charset="0"/>
              </a:defRPr>
            </a:lvl1pPr>
          </a:lstStyle>
          <a:p>
            <a:pPr>
              <a:defRPr/>
            </a:pPr>
            <a:endParaRPr lang="en-US" altLang="ja-JP"/>
          </a:p>
        </p:txBody>
      </p:sp>
      <p:sp>
        <p:nvSpPr>
          <p:cNvPr id="1031" name="Rectangle 7"/>
          <p:cNvSpPr>
            <a:spLocks noGrp="1" noChangeArrowheads="1"/>
          </p:cNvSpPr>
          <p:nvPr>
            <p:ph type="sldNum" sz="quarter" idx="5"/>
          </p:nvPr>
        </p:nvSpPr>
        <p:spPr bwMode="auto">
          <a:xfrm>
            <a:off x="4024959" y="9719951"/>
            <a:ext cx="3077517" cy="511491"/>
          </a:xfrm>
          <a:prstGeom prst="rect">
            <a:avLst/>
          </a:prstGeom>
          <a:noFill/>
          <a:ln w="9525">
            <a:noFill/>
            <a:miter lim="800000"/>
            <a:headEnd/>
            <a:tailEnd/>
          </a:ln>
          <a:effectLst/>
        </p:spPr>
        <p:txBody>
          <a:bodyPr vert="horz" wrap="square" lIns="94597" tIns="47299" rIns="94597" bIns="47299" numCol="1" anchor="b" anchorCtr="0" compatLnSpc="1">
            <a:prstTxWarp prst="textNoShape">
              <a:avLst/>
            </a:prstTxWarp>
          </a:bodyPr>
          <a:lstStyle>
            <a:lvl1pPr algn="r">
              <a:defRPr sz="1300">
                <a:solidFill>
                  <a:schemeClr val="tx1"/>
                </a:solidFill>
                <a:latin typeface="Times New Roman" pitchFamily="18" charset="0"/>
              </a:defRPr>
            </a:lvl1pPr>
          </a:lstStyle>
          <a:p>
            <a:pPr>
              <a:defRPr/>
            </a:pPr>
            <a:fld id="{8D428CA1-D54E-4475-884D-C6EDC4FC2E6C}" type="slidenum">
              <a:rPr lang="en-US" altLang="ja-JP"/>
              <a:pPr>
                <a:defRPr/>
              </a:pPr>
              <a:t>‹#›</a:t>
            </a:fld>
            <a:endParaRPr lang="en-US" altLang="ja-JP"/>
          </a:p>
        </p:txBody>
      </p:sp>
    </p:spTree>
    <p:extLst>
      <p:ext uri="{BB962C8B-B14F-4D97-AF65-F5344CB8AC3E}">
        <p14:creationId xmlns:p14="http://schemas.microsoft.com/office/powerpoint/2010/main" val="427185233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347672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6950" y="768350"/>
            <a:ext cx="5110163" cy="38338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2</a:t>
            </a:fld>
            <a:endParaRPr lang="en-US" altLang="ja-JP"/>
          </a:p>
        </p:txBody>
      </p:sp>
    </p:spTree>
    <p:extLst>
      <p:ext uri="{BB962C8B-B14F-4D97-AF65-F5344CB8AC3E}">
        <p14:creationId xmlns:p14="http://schemas.microsoft.com/office/powerpoint/2010/main" val="407024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１６：０８～１６：１０</a:t>
            </a:r>
            <a:endParaRPr kumimoji="1" lang="en-US" altLang="ja-JP" dirty="0"/>
          </a:p>
          <a:p>
            <a:r>
              <a:rPr kumimoji="1" lang="ja-JP" altLang="en-US" dirty="0"/>
              <a:t>・サービス提供のプロセス流れの説明する</a:t>
            </a:r>
            <a:endParaRPr kumimoji="1" lang="en-US" altLang="ja-JP" dirty="0"/>
          </a:p>
          <a:p>
            <a:r>
              <a:rPr kumimoji="1" lang="ja-JP" altLang="en-US" dirty="0"/>
              <a:t>・１～１３がサービス管理責任者・児童発達支援管理責任者に求められる役割</a:t>
            </a:r>
            <a:endParaRPr kumimoji="1" lang="en-US" altLang="ja-JP" dirty="0"/>
          </a:p>
          <a:p>
            <a:r>
              <a:rPr kumimoji="1" lang="ja-JP" altLang="en-US" dirty="0"/>
              <a:t>・</a:t>
            </a:r>
            <a:r>
              <a:rPr kumimoji="1" lang="en-US" altLang="ja-JP" dirty="0"/>
              <a:t>NO</a:t>
            </a:r>
            <a:r>
              <a:rPr kumimoji="1" lang="ja-JP" altLang="en-US" dirty="0"/>
              <a:t>１２障害者総合支援法の基本理念にもあります、「法に基づく日常生活・社会生活の支援が、共生社会を実現するため、 社会参加の機会の確保及び地域社会における共生、社会的障壁の 除去に資するよう、総合的かつ計画的に行われること」</a:t>
            </a:r>
            <a:endParaRPr kumimoji="1" lang="en-US" altLang="ja-JP" dirty="0"/>
          </a:p>
          <a:p>
            <a:r>
              <a:rPr kumimoji="1" lang="ja-JP" altLang="en-US" dirty="0"/>
              <a:t>・サービスを必要とするすべての利用者</a:t>
            </a:r>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1EF33678-A925-47DD-BE36-49C51D4A6351}" type="slidenum">
              <a:rPr kumimoji="1" lang="ja-JP" altLang="en-US" smtClean="0"/>
              <a:t>4</a:t>
            </a:fld>
            <a:endParaRPr kumimoji="1" lang="ja-JP" altLang="en-US"/>
          </a:p>
        </p:txBody>
      </p:sp>
    </p:spTree>
    <p:extLst>
      <p:ext uri="{BB962C8B-B14F-4D97-AF65-F5344CB8AC3E}">
        <p14:creationId xmlns:p14="http://schemas.microsoft.com/office/powerpoint/2010/main" val="3786443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1EF33678-A925-47DD-BE36-49C51D4A6351}" type="slidenum">
              <a:rPr kumimoji="1" lang="ja-JP" altLang="en-US" smtClean="0"/>
              <a:t>5</a:t>
            </a:fld>
            <a:endParaRPr kumimoji="1" lang="ja-JP" altLang="en-US"/>
          </a:p>
        </p:txBody>
      </p:sp>
    </p:spTree>
    <p:extLst>
      <p:ext uri="{BB962C8B-B14F-4D97-AF65-F5344CB8AC3E}">
        <p14:creationId xmlns:p14="http://schemas.microsoft.com/office/powerpoint/2010/main" val="3414782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sz="1300" dirty="0">
                <a:latin typeface="ＭＳ Ｐ明朝" pitchFamily="18" charset="-128"/>
              </a:rPr>
              <a:t>１６：１０～１６：１３</a:t>
            </a:r>
            <a:endParaRPr lang="en-US" altLang="ja-JP" sz="1300" dirty="0">
              <a:latin typeface="ＭＳ Ｐ明朝" pitchFamily="18" charset="-128"/>
            </a:endParaRPr>
          </a:p>
          <a:p>
            <a:pPr eaLnBrk="1" hangingPunct="1"/>
            <a:r>
              <a:rPr lang="ja-JP" altLang="en-US" sz="1300" dirty="0">
                <a:latin typeface="ＭＳ Ｐ明朝" pitchFamily="18" charset="-128"/>
              </a:rPr>
              <a:t>・ここからは、事例を通してサービス利用計画と個別支援計画の連携をみていきましょう。</a:t>
            </a:r>
            <a:endParaRPr lang="en-US" altLang="ja-JP" sz="1300" dirty="0">
              <a:latin typeface="ＭＳ Ｐ明朝" pitchFamily="18" charset="-128"/>
            </a:endParaRPr>
          </a:p>
          <a:p>
            <a:pPr eaLnBrk="1" hangingPunct="1"/>
            <a:r>
              <a:rPr lang="ja-JP" altLang="en-US" sz="1300" dirty="0">
                <a:latin typeface="ＭＳ Ｐ明朝" pitchFamily="18" charset="-128"/>
              </a:rPr>
              <a:t>・精神科病院に</a:t>
            </a:r>
            <a:r>
              <a:rPr lang="en-US" altLang="ja-JP" sz="1300" dirty="0">
                <a:latin typeface="ＭＳ Ｐ明朝" pitchFamily="18" charset="-128"/>
              </a:rPr>
              <a:t>20</a:t>
            </a:r>
            <a:r>
              <a:rPr lang="ja-JP" altLang="en-US" sz="1300" dirty="0">
                <a:latin typeface="ＭＳ Ｐ明朝" pitchFamily="18" charset="-128"/>
              </a:rPr>
              <a:t>年入信していた太郎さんは、相談支援専門員からのアセスメントを受け、サービス等利用計画で、グループホームへ入居しながらＢ型事業所への通所するという希望をプランにおとしました。</a:t>
            </a:r>
            <a:endParaRPr lang="en-US" altLang="ja-JP" sz="1300" dirty="0">
              <a:latin typeface="ＭＳ Ｐ明朝" pitchFamily="18" charset="-128"/>
            </a:endParaRPr>
          </a:p>
          <a:p>
            <a:pPr eaLnBrk="1" hangingPunct="1"/>
            <a:endParaRPr lang="en-US" altLang="ja-JP" sz="1300" dirty="0">
              <a:latin typeface="ＭＳ Ｐ明朝" pitchFamily="18" charset="-128"/>
            </a:endParaRPr>
          </a:p>
          <a:p>
            <a:pPr eaLnBrk="1" hangingPunct="1"/>
            <a:r>
              <a:rPr lang="ja-JP" altLang="en-US" sz="1300" dirty="0">
                <a:latin typeface="ＭＳ Ｐ明朝" pitchFamily="18" charset="-128"/>
              </a:rPr>
              <a:t>・２つのサービス提供事業所のサービス管理責任者は、個別支援計画を作成して、連携が取れたサービスが提供されるように調整・支援することになりました。</a:t>
            </a:r>
            <a:endParaRPr lang="en-US" altLang="ja-JP" sz="1300" dirty="0">
              <a:latin typeface="ＭＳ Ｐ明朝" pitchFamily="18" charset="-128"/>
            </a:endParaRPr>
          </a:p>
        </p:txBody>
      </p:sp>
      <p:sp>
        <p:nvSpPr>
          <p:cNvPr id="4" name="スライド番号プレースホルダー 3"/>
          <p:cNvSpPr>
            <a:spLocks noGrp="1"/>
          </p:cNvSpPr>
          <p:nvPr>
            <p:ph type="sldNum" sz="quarter" idx="10"/>
          </p:nvPr>
        </p:nvSpPr>
        <p:spPr/>
        <p:txBody>
          <a:bodyPr/>
          <a:lstStyle/>
          <a:p>
            <a:pPr defTabSz="947342" fontAlgn="auto">
              <a:spcBef>
                <a:spcPts val="0"/>
              </a:spcBef>
              <a:spcAft>
                <a:spcPts val="0"/>
              </a:spcAft>
              <a:defRPr/>
            </a:pPr>
            <a:fld id="{1EF33678-A925-47DD-BE36-49C51D4A6351}" type="slidenum">
              <a:rPr lang="ja-JP" altLang="en-US">
                <a:solidFill>
                  <a:prstClr val="black"/>
                </a:solidFill>
                <a:latin typeface="Calibri" panose="020F0502020204030204"/>
              </a:rPr>
              <a:pPr defTabSz="947342" fontAlgn="auto">
                <a:spcBef>
                  <a:spcPts val="0"/>
                </a:spcBef>
                <a:spcAft>
                  <a:spcPts val="0"/>
                </a:spcAft>
                <a:defRPr/>
              </a:pPr>
              <a:t>6</a:t>
            </a:fld>
            <a:endParaRPr lang="ja-JP" altLang="en-US">
              <a:solidFill>
                <a:prstClr val="black"/>
              </a:solidFill>
              <a:latin typeface="Calibri" panose="020F0502020204030204"/>
            </a:endParaRPr>
          </a:p>
        </p:txBody>
      </p:sp>
    </p:spTree>
    <p:extLst>
      <p:ext uri="{BB962C8B-B14F-4D97-AF65-F5344CB8AC3E}">
        <p14:creationId xmlns:p14="http://schemas.microsoft.com/office/powerpoint/2010/main" val="3401613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23" y="2131009"/>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23"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fld id="{6A26864A-ADB4-4D7D-B615-86730E16E6FB}" type="datetime1">
              <a:rPr lang="ja-JP" altLang="en-US" smtClean="0">
                <a:solidFill>
                  <a:srgbClr val="000000"/>
                </a:solidFill>
              </a:rPr>
              <a:t>2022/8/30</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98648F-2EF4-47C6-A565-8EC26B5E889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384920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D614EB92-3463-4ACE-A48F-1CEC8BE55D86}" type="datetime1">
              <a:rPr lang="ja-JP" altLang="en-US" smtClean="0">
                <a:solidFill>
                  <a:srgbClr val="000000"/>
                </a:solidFill>
              </a:rPr>
              <a:t>2022/8/30</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ACAF29-CE7D-4317-8705-6AD8539E0EA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337879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866"/>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2" y="274866"/>
            <a:ext cx="6031523"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4C3C8922-3F55-4447-B153-69EA8C7AEED8}" type="datetime1">
              <a:rPr lang="ja-JP" altLang="en-US" smtClean="0">
                <a:solidFill>
                  <a:srgbClr val="000000"/>
                </a:solidFill>
              </a:rPr>
              <a:t>2022/8/30</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89ACEC7-6102-4CE7-8D18-DFD8904D964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92202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23" y="274638"/>
            <a:ext cx="8229600"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457223" y="1600206"/>
            <a:ext cx="82296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fld id="{96DEC5FA-7925-48B3-9708-15737F18820E}" type="datetime1">
              <a:rPr lang="ja-JP" altLang="en-US" smtClean="0">
                <a:solidFill>
                  <a:srgbClr val="000000"/>
                </a:solidFill>
              </a:rPr>
              <a:t>2022/8/30</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AA7E8-A7B5-42A0-9F38-615BF4297BD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89252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23" y="274866"/>
            <a:ext cx="82296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p:txBody>
          <a:bodyPr/>
          <a:lstStyle>
            <a:lvl1pPr>
              <a:defRPr/>
            </a:lvl1pPr>
          </a:lstStyle>
          <a:p>
            <a:pPr>
              <a:defRPr/>
            </a:pPr>
            <a:fld id="{A061AF18-C3FB-4B6C-996B-655B3D1BF085}" type="datetime1">
              <a:rPr lang="ja-JP" altLang="en-US" smtClean="0">
                <a:solidFill>
                  <a:srgbClr val="000000"/>
                </a:solidFill>
              </a:rPr>
              <a:t>2022/8/30</a:t>
            </a:fld>
            <a:endParaRPr lang="en-US" altLang="ja-JP">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8A64ADFE-82FE-47C6-99CE-D099DE3A645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41640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5CA486F-C655-40B6-B5A6-EB9581142318}" type="datetimeFigureOut">
              <a:rPr kumimoji="1" lang="ja-JP" altLang="en-US" smtClean="0"/>
              <a:t>2022/8/30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3509C26-7996-4963-9AEB-59464DBAFF82}" type="slidenum">
              <a:rPr kumimoji="1" lang="ja-JP" altLang="en-US" smtClean="0"/>
              <a:t>‹#›</a:t>
            </a:fld>
            <a:endParaRPr kumimoji="1" lang="ja-JP" altLang="en-US"/>
          </a:p>
        </p:txBody>
      </p:sp>
    </p:spTree>
    <p:extLst>
      <p:ext uri="{BB962C8B-B14F-4D97-AF65-F5344CB8AC3E}">
        <p14:creationId xmlns:p14="http://schemas.microsoft.com/office/powerpoint/2010/main" val="4093090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5CA486F-C655-40B6-B5A6-EB9581142318}" type="datetimeFigureOut">
              <a:rPr kumimoji="1" lang="ja-JP" altLang="en-US" smtClean="0"/>
              <a:t>2022/8/30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3509C26-7996-4963-9AEB-59464DBAFF82}" type="slidenum">
              <a:rPr kumimoji="1" lang="ja-JP" altLang="en-US" smtClean="0"/>
              <a:t>‹#›</a:t>
            </a:fld>
            <a:endParaRPr kumimoji="1" lang="ja-JP" altLang="en-US"/>
          </a:p>
        </p:txBody>
      </p:sp>
    </p:spTree>
    <p:extLst>
      <p:ext uri="{BB962C8B-B14F-4D97-AF65-F5344CB8AC3E}">
        <p14:creationId xmlns:p14="http://schemas.microsoft.com/office/powerpoint/2010/main" val="2316293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5CA486F-C655-40B6-B5A6-EB9581142318}" type="datetimeFigureOut">
              <a:rPr kumimoji="1" lang="ja-JP" altLang="en-US" smtClean="0"/>
              <a:t>2022/8/30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3509C26-7996-4963-9AEB-59464DBAFF82}" type="slidenum">
              <a:rPr kumimoji="1" lang="ja-JP" altLang="en-US" smtClean="0"/>
              <a:t>‹#›</a:t>
            </a:fld>
            <a:endParaRPr kumimoji="1" lang="ja-JP" altLang="en-US"/>
          </a:p>
        </p:txBody>
      </p:sp>
    </p:spTree>
    <p:extLst>
      <p:ext uri="{BB962C8B-B14F-4D97-AF65-F5344CB8AC3E}">
        <p14:creationId xmlns:p14="http://schemas.microsoft.com/office/powerpoint/2010/main" val="1527849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5CA486F-C655-40B6-B5A6-EB9581142318}" type="datetimeFigureOut">
              <a:rPr kumimoji="1" lang="ja-JP" altLang="en-US" smtClean="0"/>
              <a:t>2022/8/30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3509C26-7996-4963-9AEB-59464DBAFF82}" type="slidenum">
              <a:rPr kumimoji="1" lang="ja-JP" altLang="en-US" smtClean="0"/>
              <a:t>‹#›</a:t>
            </a:fld>
            <a:endParaRPr kumimoji="1" lang="ja-JP" altLang="en-US"/>
          </a:p>
        </p:txBody>
      </p:sp>
    </p:spTree>
    <p:extLst>
      <p:ext uri="{BB962C8B-B14F-4D97-AF65-F5344CB8AC3E}">
        <p14:creationId xmlns:p14="http://schemas.microsoft.com/office/powerpoint/2010/main" val="2495142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5CA486F-C655-40B6-B5A6-EB9581142318}" type="datetimeFigureOut">
              <a:rPr kumimoji="1" lang="ja-JP" altLang="en-US" smtClean="0"/>
              <a:t>2022/8/30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3509C26-7996-4963-9AEB-59464DBAFF82}" type="slidenum">
              <a:rPr kumimoji="1" lang="ja-JP" altLang="en-US" smtClean="0"/>
              <a:t>‹#›</a:t>
            </a:fld>
            <a:endParaRPr kumimoji="1" lang="ja-JP" altLang="en-US"/>
          </a:p>
        </p:txBody>
      </p:sp>
    </p:spTree>
    <p:extLst>
      <p:ext uri="{BB962C8B-B14F-4D97-AF65-F5344CB8AC3E}">
        <p14:creationId xmlns:p14="http://schemas.microsoft.com/office/powerpoint/2010/main" val="351687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5CA486F-C655-40B6-B5A6-EB9581142318}" type="datetimeFigureOut">
              <a:rPr kumimoji="1" lang="ja-JP" altLang="en-US" smtClean="0"/>
              <a:t>2022/8/30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3509C26-7996-4963-9AEB-59464DBAFF82}" type="slidenum">
              <a:rPr kumimoji="1" lang="ja-JP" altLang="en-US" smtClean="0"/>
              <a:t>‹#›</a:t>
            </a:fld>
            <a:endParaRPr kumimoji="1" lang="ja-JP" altLang="en-US"/>
          </a:p>
        </p:txBody>
      </p:sp>
    </p:spTree>
    <p:extLst>
      <p:ext uri="{BB962C8B-B14F-4D97-AF65-F5344CB8AC3E}">
        <p14:creationId xmlns:p14="http://schemas.microsoft.com/office/powerpoint/2010/main" val="3639219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232DDED2-C74C-427E-9577-BD17B50AC3C5}" type="datetime1">
              <a:rPr lang="ja-JP" altLang="en-US" smtClean="0">
                <a:solidFill>
                  <a:srgbClr val="000000"/>
                </a:solidFill>
              </a:rPr>
              <a:t>2022/8/30</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64357A-8A48-4003-9137-7D93C571DAE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6160513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CA486F-C655-40B6-B5A6-EB9581142318}" type="datetimeFigureOut">
              <a:rPr kumimoji="1" lang="ja-JP" altLang="en-US" smtClean="0"/>
              <a:t>2022/8/30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3509C26-7996-4963-9AEB-59464DBAFF82}" type="slidenum">
              <a:rPr kumimoji="1" lang="ja-JP" altLang="en-US" smtClean="0"/>
              <a:t>‹#›</a:t>
            </a:fld>
            <a:endParaRPr kumimoji="1" lang="ja-JP" altLang="en-US"/>
          </a:p>
        </p:txBody>
      </p:sp>
    </p:spTree>
    <p:extLst>
      <p:ext uri="{BB962C8B-B14F-4D97-AF65-F5344CB8AC3E}">
        <p14:creationId xmlns:p14="http://schemas.microsoft.com/office/powerpoint/2010/main" val="306494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5CA486F-C655-40B6-B5A6-EB9581142318}" type="datetimeFigureOut">
              <a:rPr kumimoji="1" lang="ja-JP" altLang="en-US" smtClean="0"/>
              <a:t>2022/8/30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3509C26-7996-4963-9AEB-59464DBAFF82}" type="slidenum">
              <a:rPr kumimoji="1" lang="ja-JP" altLang="en-US" smtClean="0"/>
              <a:t>‹#›</a:t>
            </a:fld>
            <a:endParaRPr kumimoji="1" lang="ja-JP" altLang="en-US"/>
          </a:p>
        </p:txBody>
      </p:sp>
    </p:spTree>
    <p:extLst>
      <p:ext uri="{BB962C8B-B14F-4D97-AF65-F5344CB8AC3E}">
        <p14:creationId xmlns:p14="http://schemas.microsoft.com/office/powerpoint/2010/main" val="3383940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5CA486F-C655-40B6-B5A6-EB9581142318}" type="datetimeFigureOut">
              <a:rPr kumimoji="1" lang="ja-JP" altLang="en-US" smtClean="0"/>
              <a:t>2022/8/30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3509C26-7996-4963-9AEB-59464DBAFF82}" type="slidenum">
              <a:rPr kumimoji="1" lang="ja-JP" altLang="en-US" smtClean="0"/>
              <a:t>‹#›</a:t>
            </a:fld>
            <a:endParaRPr kumimoji="1" lang="ja-JP" altLang="en-US"/>
          </a:p>
        </p:txBody>
      </p:sp>
    </p:spTree>
    <p:extLst>
      <p:ext uri="{BB962C8B-B14F-4D97-AF65-F5344CB8AC3E}">
        <p14:creationId xmlns:p14="http://schemas.microsoft.com/office/powerpoint/2010/main" val="268384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5CA486F-C655-40B6-B5A6-EB9581142318}" type="datetimeFigureOut">
              <a:rPr kumimoji="1" lang="ja-JP" altLang="en-US" smtClean="0"/>
              <a:t>2022/8/30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3509C26-7996-4963-9AEB-59464DBAFF82}" type="slidenum">
              <a:rPr kumimoji="1" lang="ja-JP" altLang="en-US" smtClean="0"/>
              <a:t>‹#›</a:t>
            </a:fld>
            <a:endParaRPr kumimoji="1" lang="ja-JP" altLang="en-US"/>
          </a:p>
        </p:txBody>
      </p:sp>
    </p:spTree>
    <p:extLst>
      <p:ext uri="{BB962C8B-B14F-4D97-AF65-F5344CB8AC3E}">
        <p14:creationId xmlns:p14="http://schemas.microsoft.com/office/powerpoint/2010/main" val="2778497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5CA486F-C655-40B6-B5A6-EB9581142318}" type="datetimeFigureOut">
              <a:rPr kumimoji="1" lang="ja-JP" altLang="en-US" smtClean="0"/>
              <a:t>2022/8/30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3509C26-7996-4963-9AEB-59464DBAFF82}" type="slidenum">
              <a:rPr kumimoji="1" lang="ja-JP" altLang="en-US" smtClean="0"/>
              <a:t>‹#›</a:t>
            </a:fld>
            <a:endParaRPr kumimoji="1" lang="ja-JP" altLang="en-US"/>
          </a:p>
        </p:txBody>
      </p:sp>
    </p:spTree>
    <p:extLst>
      <p:ext uri="{BB962C8B-B14F-4D97-AF65-F5344CB8AC3E}">
        <p14:creationId xmlns:p14="http://schemas.microsoft.com/office/powerpoint/2010/main" val="2742697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48" y="4407484"/>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448"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fld id="{F75A5C54-EC23-48E1-82A7-F720EDD0085B}" type="datetime1">
              <a:rPr lang="ja-JP" altLang="en-US" smtClean="0">
                <a:solidFill>
                  <a:srgbClr val="000000"/>
                </a:solidFill>
              </a:rPr>
              <a:t>2022/8/30</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0E72FC-A7BB-4E6E-BD4F-6D20752D525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546990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6"/>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2338" y="1600206"/>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fld id="{30F5CC33-D349-468F-9B67-D95F2B596E42}" type="datetime1">
              <a:rPr lang="ja-JP" altLang="en-US" smtClean="0">
                <a:solidFill>
                  <a:srgbClr val="000000"/>
                </a:solidFill>
              </a:rPr>
              <a:t>2022/8/30</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2B6A0C8-182F-4FB6-A9F9-6320962CC33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40645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2" y="1535113"/>
            <a:ext cx="404006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2" y="2174875"/>
            <a:ext cx="404006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55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55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fld id="{C5E90838-51ED-4AA2-BF06-D789945084AB}" type="datetime1">
              <a:rPr lang="ja-JP" altLang="en-US" smtClean="0">
                <a:solidFill>
                  <a:srgbClr val="000000"/>
                </a:solidFill>
              </a:rPr>
              <a:t>2022/8/30</a:t>
            </a:fld>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7F7C31F-3FD1-4E08-A218-3613A230208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963550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fld id="{24EE2DBF-AB00-4C6F-908A-852B052DED91}" type="datetime1">
              <a:rPr lang="ja-JP" altLang="en-US" smtClean="0">
                <a:solidFill>
                  <a:srgbClr val="000000"/>
                </a:solidFill>
              </a:rPr>
              <a:t>2022/8/30</a:t>
            </a:fld>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59FC7BD-55C1-4F91-927C-6E750E8C19E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81570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5845C4A-1262-4722-9775-E4238150FA86}" type="datetime1">
              <a:rPr lang="ja-JP" altLang="en-US" smtClean="0">
                <a:solidFill>
                  <a:srgbClr val="000000"/>
                </a:solidFill>
              </a:rPr>
              <a:t>2022/8/30</a:t>
            </a:fld>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A81AF9B-9F69-49FB-8B6A-733BA5D658A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885664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435"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613" y="273275"/>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0AE74138-8AA6-4598-A612-1260F9EFC1FE}" type="datetime1">
              <a:rPr lang="ja-JP" altLang="en-US" smtClean="0">
                <a:solidFill>
                  <a:srgbClr val="000000"/>
                </a:solidFill>
              </a:rPr>
              <a:t>2022/8/30</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6CD8F44-CBFA-4523-B494-2D1A0234495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149081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BE89B310-4F01-4BC2-B2FE-853FD0A2D20B}" type="datetime1">
              <a:rPr lang="ja-JP" altLang="en-US" smtClean="0">
                <a:solidFill>
                  <a:srgbClr val="000000"/>
                </a:solidFill>
              </a:rPr>
              <a:t>2022/8/30</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9F08023-7FFC-4D4D-A33C-B316C4F2A67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820130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23" y="274638"/>
            <a:ext cx="8229600" cy="1143000"/>
          </a:xfrm>
          <a:prstGeom prst="rect">
            <a:avLst/>
          </a:prstGeom>
          <a:noFill/>
          <a:ln w="9525">
            <a:noFill/>
            <a:miter lim="800000"/>
            <a:headEnd/>
            <a:tailEnd/>
          </a:ln>
        </p:spPr>
        <p:txBody>
          <a:bodyPr vert="horz" wrap="square" lIns="91414" tIns="45706" rIns="91414" bIns="45706" numCol="1" anchor="ctr" anchorCtr="0" compatLnSpc="1">
            <a:prstTxWarp prst="textNoShape">
              <a:avLst/>
            </a:prstTxWarp>
          </a:bodyPr>
          <a:lstStyle/>
          <a:p>
            <a:pPr lvl="0"/>
            <a:r>
              <a:rPr lang="ja-JP" altLang="en-US"/>
              <a:t>マスタ タイトルの書式設定</a:t>
            </a:r>
          </a:p>
        </p:txBody>
      </p:sp>
      <p:sp>
        <p:nvSpPr>
          <p:cNvPr id="3075" name="Rectangle 3"/>
          <p:cNvSpPr>
            <a:spLocks noGrp="1" noChangeArrowheads="1"/>
          </p:cNvSpPr>
          <p:nvPr>
            <p:ph type="body" idx="1"/>
          </p:nvPr>
        </p:nvSpPr>
        <p:spPr bwMode="auto">
          <a:xfrm>
            <a:off x="457223" y="1600206"/>
            <a:ext cx="8229600" cy="4525963"/>
          </a:xfrm>
          <a:prstGeom prst="rect">
            <a:avLst/>
          </a:prstGeom>
          <a:noFill/>
          <a:ln w="9525">
            <a:noFill/>
            <a:miter lim="800000"/>
            <a:headEnd/>
            <a:tailEnd/>
          </a:ln>
        </p:spPr>
        <p:txBody>
          <a:bodyPr vert="horz" wrap="square" lIns="91414" tIns="45706" rIns="91414" bIns="45706"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23" y="6245225"/>
            <a:ext cx="2133600" cy="476250"/>
          </a:xfrm>
          <a:prstGeom prst="rect">
            <a:avLst/>
          </a:prstGeom>
          <a:noFill/>
          <a:ln w="9525">
            <a:noFill/>
            <a:miter lim="800000"/>
            <a:headEnd/>
            <a:tailEnd/>
          </a:ln>
          <a:effectLst/>
        </p:spPr>
        <p:txBody>
          <a:bodyPr vert="horz" wrap="square" lIns="91414" tIns="45706" rIns="91414" bIns="45706" numCol="1" anchor="t" anchorCtr="0" compatLnSpc="1">
            <a:prstTxWarp prst="textNoShape">
              <a:avLst/>
            </a:prstTxWarp>
          </a:bodyPr>
          <a:lstStyle>
            <a:lvl1pPr algn="l">
              <a:spcBef>
                <a:spcPct val="0"/>
              </a:spcBef>
              <a:defRPr sz="1400">
                <a:latin typeface="Arial" charset="0"/>
                <a:ea typeface="ＭＳ Ｐゴシック" charset="-128"/>
              </a:defRPr>
            </a:lvl1pPr>
          </a:lstStyle>
          <a:p>
            <a:pPr>
              <a:defRPr/>
            </a:pPr>
            <a:fld id="{0D854AF7-A519-487F-88E4-27CB936FFBF9}" type="datetime1">
              <a:rPr lang="ja-JP" altLang="en-US" smtClean="0">
                <a:solidFill>
                  <a:srgbClr val="000000"/>
                </a:solidFill>
              </a:rPr>
              <a:t>2022/8/30</a:t>
            </a:fld>
            <a:endParaRPr lang="en-US" altLang="ja-JP">
              <a:solidFill>
                <a:srgbClr val="000000"/>
              </a:solidFill>
            </a:endParaRPr>
          </a:p>
        </p:txBody>
      </p:sp>
      <p:sp>
        <p:nvSpPr>
          <p:cNvPr id="1029" name="Rectangle 5"/>
          <p:cNvSpPr>
            <a:spLocks noGrp="1" noChangeArrowheads="1"/>
          </p:cNvSpPr>
          <p:nvPr>
            <p:ph type="ftr" sz="quarter" idx="3"/>
          </p:nvPr>
        </p:nvSpPr>
        <p:spPr bwMode="auto">
          <a:xfrm>
            <a:off x="5237471" y="0"/>
            <a:ext cx="3906715" cy="238125"/>
          </a:xfrm>
          <a:prstGeom prst="rect">
            <a:avLst/>
          </a:prstGeom>
          <a:noFill/>
          <a:ln w="9525">
            <a:noFill/>
            <a:miter lim="800000"/>
            <a:headEnd/>
            <a:tailEnd/>
          </a:ln>
          <a:effectLst/>
        </p:spPr>
        <p:txBody>
          <a:bodyPr vert="horz" wrap="square" lIns="91414" tIns="45706" rIns="91414" bIns="45706" numCol="1" anchor="t" anchorCtr="0" compatLnSpc="1">
            <a:prstTxWarp prst="textNoShape">
              <a:avLst/>
            </a:prstTxWarp>
          </a:bodyPr>
          <a:lstStyle>
            <a:lvl1pPr>
              <a:spcBef>
                <a:spcPct val="0"/>
              </a:spcBef>
              <a:defRPr sz="1400">
                <a:latin typeface="Arial" charset="0"/>
                <a:ea typeface="ＭＳ Ｐゴシック" charset="-128"/>
              </a:defRPr>
            </a:lvl1pPr>
          </a:lstStyle>
          <a:p>
            <a:pPr algn="ctr">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6899040" y="6597650"/>
            <a:ext cx="2133600" cy="260350"/>
          </a:xfrm>
          <a:prstGeom prst="rect">
            <a:avLst/>
          </a:prstGeom>
          <a:noFill/>
          <a:ln w="9525">
            <a:noFill/>
            <a:miter lim="800000"/>
            <a:headEnd/>
            <a:tailEnd/>
          </a:ln>
          <a:effectLst/>
        </p:spPr>
        <p:txBody>
          <a:bodyPr vert="horz" wrap="square" lIns="91414" tIns="45706" rIns="91414" bIns="45706" numCol="1" anchor="t" anchorCtr="0" compatLnSpc="1">
            <a:prstTxWarp prst="textNoShape">
              <a:avLst/>
            </a:prstTxWarp>
          </a:bodyPr>
          <a:lstStyle>
            <a:lvl1pPr algn="r">
              <a:spcBef>
                <a:spcPct val="0"/>
              </a:spcBef>
              <a:defRPr sz="1400">
                <a:latin typeface="+mn-ea"/>
                <a:ea typeface="ＭＳ Ｐゴシック" charset="-128"/>
              </a:defRPr>
            </a:lvl1pPr>
          </a:lstStyle>
          <a:p>
            <a:pPr>
              <a:defRPr/>
            </a:pPr>
            <a:fld id="{0CC7E4EF-5E6E-4E76-8C39-36441EAC46D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454566758"/>
      </p:ext>
    </p:extLst>
  </p:cSld>
  <p:clrMap bg1="lt1" tx1="dk1" bg2="lt2" tx2="dk2" accent1="accent1" accent2="accent2" accent3="accent3" accent4="accent4" accent5="accent5" accent6="accent6" hlink="hlink" folHlink="folHlink"/>
  <p:sldLayoutIdLst>
    <p:sldLayoutId id="2147484991" r:id="rId1"/>
    <p:sldLayoutId id="2147484992" r:id="rId2"/>
    <p:sldLayoutId id="2147484993" r:id="rId3"/>
    <p:sldLayoutId id="2147484994" r:id="rId4"/>
    <p:sldLayoutId id="2147484995" r:id="rId5"/>
    <p:sldLayoutId id="2147484996" r:id="rId6"/>
    <p:sldLayoutId id="2147484997" r:id="rId7"/>
    <p:sldLayoutId id="2147484998" r:id="rId8"/>
    <p:sldLayoutId id="2147484999" r:id="rId9"/>
    <p:sldLayoutId id="2147485000" r:id="rId10"/>
    <p:sldLayoutId id="2147485001" r:id="rId11"/>
    <p:sldLayoutId id="2147485002" r:id="rId12"/>
    <p:sldLayoutId id="2147485003" r:id="rId13"/>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30188" algn="l" rtl="0" eaLnBrk="0" fontAlgn="base" hangingPunct="0">
        <a:spcBef>
          <a:spcPct val="20000"/>
        </a:spcBef>
        <a:spcAft>
          <a:spcPct val="0"/>
        </a:spcAft>
        <a:buChar char="–"/>
        <a:defRPr kumimoji="1" sz="2000">
          <a:solidFill>
            <a:schemeClr val="tx1"/>
          </a:solidFill>
          <a:latin typeface="+mn-lt"/>
          <a:ea typeface="+mn-ea"/>
        </a:defRPr>
      </a:lvl4pPr>
      <a:lvl5pPr marL="2057400" indent="-230188" algn="l" rtl="0" eaLnBrk="0" fontAlgn="base" hangingPunct="0">
        <a:spcBef>
          <a:spcPct val="20000"/>
        </a:spcBef>
        <a:spcAft>
          <a:spcPct val="0"/>
        </a:spcAft>
        <a:buChar char="»"/>
        <a:defRPr kumimoji="1" sz="2000">
          <a:solidFill>
            <a:schemeClr val="tx1"/>
          </a:solidFill>
          <a:latin typeface="+mn-lt"/>
          <a:ea typeface="+mn-ea"/>
        </a:defRPr>
      </a:lvl5pPr>
      <a:lvl6pPr marL="2514600" indent="-230188" algn="l" rtl="0" fontAlgn="base">
        <a:spcBef>
          <a:spcPct val="20000"/>
        </a:spcBef>
        <a:spcAft>
          <a:spcPct val="0"/>
        </a:spcAft>
        <a:buChar char="»"/>
        <a:defRPr kumimoji="1" sz="2000">
          <a:solidFill>
            <a:schemeClr val="tx1"/>
          </a:solidFill>
          <a:latin typeface="+mn-lt"/>
          <a:ea typeface="+mn-ea"/>
        </a:defRPr>
      </a:lvl6pPr>
      <a:lvl7pPr marL="2971800" indent="-230188" algn="l" rtl="0" fontAlgn="base">
        <a:spcBef>
          <a:spcPct val="20000"/>
        </a:spcBef>
        <a:spcAft>
          <a:spcPct val="0"/>
        </a:spcAft>
        <a:buChar char="»"/>
        <a:defRPr kumimoji="1" sz="2000">
          <a:solidFill>
            <a:schemeClr val="tx1"/>
          </a:solidFill>
          <a:latin typeface="+mn-lt"/>
          <a:ea typeface="+mn-ea"/>
        </a:defRPr>
      </a:lvl7pPr>
      <a:lvl8pPr marL="3429000" indent="-230188" algn="l" rtl="0" fontAlgn="base">
        <a:spcBef>
          <a:spcPct val="20000"/>
        </a:spcBef>
        <a:spcAft>
          <a:spcPct val="0"/>
        </a:spcAft>
        <a:buChar char="»"/>
        <a:defRPr kumimoji="1" sz="2000">
          <a:solidFill>
            <a:schemeClr val="tx1"/>
          </a:solidFill>
          <a:latin typeface="+mn-lt"/>
          <a:ea typeface="+mn-ea"/>
        </a:defRPr>
      </a:lvl8pPr>
      <a:lvl9pPr marL="3886200" indent="-230188"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A486F-C655-40B6-B5A6-EB9581142318}" type="datetimeFigureOut">
              <a:rPr kumimoji="1" lang="ja-JP" altLang="en-US" smtClean="0"/>
              <a:t>2022/8/30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09C26-7996-4963-9AEB-59464DBAFF82}" type="slidenum">
              <a:rPr kumimoji="1" lang="ja-JP" altLang="en-US" smtClean="0"/>
              <a:t>‹#›</a:t>
            </a:fld>
            <a:endParaRPr kumimoji="1" lang="ja-JP" altLang="en-US"/>
          </a:p>
        </p:txBody>
      </p:sp>
    </p:spTree>
    <p:extLst>
      <p:ext uri="{BB962C8B-B14F-4D97-AF65-F5344CB8AC3E}">
        <p14:creationId xmlns:p14="http://schemas.microsoft.com/office/powerpoint/2010/main" val="891951703"/>
      </p:ext>
    </p:extLst>
  </p:cSld>
  <p:clrMap bg1="lt1" tx1="dk1" bg2="lt2" tx2="dk2" accent1="accent1" accent2="accent2" accent3="accent3" accent4="accent4" accent5="accent5" accent6="accent6" hlink="hlink" folHlink="folHlink"/>
  <p:sldLayoutIdLst>
    <p:sldLayoutId id="2147485005" r:id="rId1"/>
    <p:sldLayoutId id="2147485006" r:id="rId2"/>
    <p:sldLayoutId id="2147485007" r:id="rId3"/>
    <p:sldLayoutId id="2147485008" r:id="rId4"/>
    <p:sldLayoutId id="2147485009" r:id="rId5"/>
    <p:sldLayoutId id="2147485010" r:id="rId6"/>
    <p:sldLayoutId id="2147485011" r:id="rId7"/>
    <p:sldLayoutId id="2147485012" r:id="rId8"/>
    <p:sldLayoutId id="2147485013" r:id="rId9"/>
    <p:sldLayoutId id="2147485014" r:id="rId10"/>
    <p:sldLayoutId id="214748501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0.png"/><Relationship Id="rId2" Type="http://schemas.openxmlformats.org/officeDocument/2006/relationships/notesSlide" Target="../notesSlides/notesSlide5.xml"/><Relationship Id="rId16" Type="http://schemas.openxmlformats.org/officeDocument/2006/relationships/image" Target="../media/image19.png"/><Relationship Id="rId1" Type="http://schemas.openxmlformats.org/officeDocument/2006/relationships/slideLayout" Target="../slideLayouts/slideLayout20.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4.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8" y="2060848"/>
            <a:ext cx="7988424" cy="2304256"/>
          </a:xfrm>
        </p:spPr>
        <p:txBody>
          <a:bodyPr/>
          <a:lstStyle/>
          <a:p>
            <a:r>
              <a:rPr lang="ja-JP" altLang="en-US" sz="4800" b="1" dirty="0">
                <a:latin typeface="+mj-ea"/>
              </a:rPr>
              <a:t>個別支援計画作成のポイントと作成手順</a:t>
            </a:r>
            <a:endParaRPr kumimoji="1" lang="ja-JP" altLang="en-US" sz="4800" b="1" dirty="0">
              <a:latin typeface="+mj-ea"/>
            </a:endParaRPr>
          </a:p>
        </p:txBody>
      </p:sp>
      <p:sp>
        <p:nvSpPr>
          <p:cNvPr id="4" name="テキスト ボックス 3">
            <a:extLst>
              <a:ext uri="{FF2B5EF4-FFF2-40B4-BE49-F238E27FC236}">
                <a16:creationId xmlns:a16="http://schemas.microsoft.com/office/drawing/2014/main" id="{E1FC1944-1110-4B05-AC50-FF1859A5C2DF}"/>
              </a:ext>
            </a:extLst>
          </p:cNvPr>
          <p:cNvSpPr txBox="1"/>
          <p:nvPr/>
        </p:nvSpPr>
        <p:spPr>
          <a:xfrm>
            <a:off x="1043608" y="1556792"/>
            <a:ext cx="4464496" cy="769441"/>
          </a:xfrm>
          <a:prstGeom prst="rect">
            <a:avLst/>
          </a:prstGeom>
          <a:noFill/>
        </p:spPr>
        <p:txBody>
          <a:bodyPr wrap="square" rtlCol="0">
            <a:spAutoFit/>
          </a:bodyPr>
          <a:lstStyle/>
          <a:p>
            <a:r>
              <a:rPr kumimoji="1" lang="ja-JP" altLang="en-US" sz="4400" dirty="0"/>
              <a:t>ＰＧ　</a:t>
            </a:r>
            <a:r>
              <a:rPr kumimoji="1" lang="en-US" altLang="ja-JP" sz="4400" dirty="0"/>
              <a:t>α-05</a:t>
            </a:r>
            <a:endParaRPr kumimoji="1" lang="ja-JP" altLang="en-US" sz="4400" dirty="0"/>
          </a:p>
        </p:txBody>
      </p:sp>
      <p:sp>
        <p:nvSpPr>
          <p:cNvPr id="3" name="テキスト ボックス 2"/>
          <p:cNvSpPr txBox="1"/>
          <p:nvPr/>
        </p:nvSpPr>
        <p:spPr>
          <a:xfrm>
            <a:off x="2771800" y="5157192"/>
            <a:ext cx="3672408" cy="954107"/>
          </a:xfrm>
          <a:prstGeom prst="rect">
            <a:avLst/>
          </a:prstGeom>
          <a:noFill/>
        </p:spPr>
        <p:txBody>
          <a:bodyPr wrap="square" rtlCol="0">
            <a:spAutoFit/>
          </a:bodyPr>
          <a:lstStyle/>
          <a:p>
            <a:r>
              <a:rPr kumimoji="1" lang="ja-JP" altLang="en-US" smtClean="0"/>
              <a:t>社会福祉法人蒼渓会</a:t>
            </a:r>
          </a:p>
          <a:p>
            <a:pPr algn="ctr"/>
            <a:r>
              <a:rPr kumimoji="1" lang="ja-JP" altLang="en-US" smtClean="0"/>
              <a:t>有野哲章</a:t>
            </a:r>
            <a:endParaRPr kumimoji="1" lang="ja-JP" altLang="en-US"/>
          </a:p>
        </p:txBody>
      </p:sp>
    </p:spTree>
    <p:extLst>
      <p:ext uri="{BB962C8B-B14F-4D97-AF65-F5344CB8AC3E}">
        <p14:creationId xmlns:p14="http://schemas.microsoft.com/office/powerpoint/2010/main" val="658682516"/>
      </p:ext>
    </p:extLst>
  </p:cSld>
  <p:clrMapOvr>
    <a:masterClrMapping/>
  </p:clrMapOvr>
  <mc:AlternateContent xmlns:mc="http://schemas.openxmlformats.org/markup-compatibility/2006" xmlns:p14="http://schemas.microsoft.com/office/powerpoint/2010/main">
    <mc:Choice Requires="p14">
      <p:transition spd="slow" p14:dur="2000" advTm="1776"/>
    </mc:Choice>
    <mc:Fallback xmlns="">
      <p:transition spd="slow" advTm="177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タイトル 4"/>
          <p:cNvSpPr>
            <a:spLocks noGrp="1"/>
          </p:cNvSpPr>
          <p:nvPr>
            <p:ph type="title"/>
          </p:nvPr>
        </p:nvSpPr>
        <p:spPr>
          <a:xfrm>
            <a:off x="1264729" y="244167"/>
            <a:ext cx="6686550" cy="664427"/>
          </a:xfrm>
        </p:spPr>
        <p:txBody>
          <a:bodyPr/>
          <a:lstStyle/>
          <a:p>
            <a:r>
              <a:rPr lang="ja-JP" altLang="en-US" sz="3600" b="1" dirty="0">
                <a:solidFill>
                  <a:schemeClr val="tx1"/>
                </a:solidFill>
                <a:latin typeface="+mj-ea"/>
                <a:cs typeface="Meiryo UI" panose="020B0604030504040204" pitchFamily="50" charset="-128"/>
              </a:rPr>
              <a:t>この科目の内容</a:t>
            </a:r>
          </a:p>
        </p:txBody>
      </p:sp>
      <p:sp>
        <p:nvSpPr>
          <p:cNvPr id="7" name="正方形/長方形 6"/>
          <p:cNvSpPr/>
          <p:nvPr/>
        </p:nvSpPr>
        <p:spPr>
          <a:xfrm>
            <a:off x="258358" y="908594"/>
            <a:ext cx="8627284" cy="453663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eaLnBrk="0" hangingPunct="0">
              <a:lnSpc>
                <a:spcPct val="125000"/>
              </a:lnSpc>
              <a:spcBef>
                <a:spcPct val="20000"/>
              </a:spcBef>
            </a:pPr>
            <a:r>
              <a:rPr lang="ja-JP" altLang="en-US" sz="3600" dirty="0">
                <a:solidFill>
                  <a:schemeClr val="tx1"/>
                </a:solidFill>
                <a:latin typeface="+mn-ea"/>
                <a:cs typeface="Meiryo UI" panose="020B0604030504040204" pitchFamily="50" charset="-128"/>
              </a:rPr>
              <a:t>〇個別支援計画の作成におけるポイントと手順についての事例等を活用した講義を行い、作成の視点がリスクマネジメントのみに陥らないように、エンパワメントの視点やストレングスの活用について理解するとともに、作成の手順を習得する。</a:t>
            </a:r>
            <a:endParaRPr lang="en-US" altLang="ja-JP" sz="3600" dirty="0">
              <a:solidFill>
                <a:schemeClr val="tx1"/>
              </a:solidFill>
              <a:latin typeface="+mn-ea"/>
              <a:cs typeface="Meiryo UI" panose="020B0604030504040204" pitchFamily="50" charset="-128"/>
            </a:endParaRPr>
          </a:p>
          <a:p>
            <a:pPr lvl="0" eaLnBrk="0" hangingPunct="0">
              <a:spcBef>
                <a:spcPct val="20000"/>
              </a:spcBef>
            </a:pPr>
            <a:endParaRPr lang="en-US" altLang="ja-JP" sz="2400" dirty="0">
              <a:solidFill>
                <a:schemeClr val="tx1"/>
              </a:solidFill>
              <a:latin typeface="+mn-ea"/>
              <a:cs typeface="Meiryo UI" panose="020B0604030504040204" pitchFamily="50" charset="-128"/>
            </a:endParaRPr>
          </a:p>
        </p:txBody>
      </p:sp>
      <p:sp>
        <p:nvSpPr>
          <p:cNvPr id="2" name="スライド番号プレースホルダー 1"/>
          <p:cNvSpPr>
            <a:spLocks noGrp="1"/>
          </p:cNvSpPr>
          <p:nvPr>
            <p:ph type="sldNum" sz="quarter" idx="12"/>
          </p:nvPr>
        </p:nvSpPr>
        <p:spPr>
          <a:xfrm>
            <a:off x="6961228" y="6415685"/>
            <a:ext cx="2133600" cy="260350"/>
          </a:xfrm>
        </p:spPr>
        <p:txBody>
          <a:bodyPr/>
          <a:lstStyle/>
          <a:p>
            <a:pPr>
              <a:defRPr/>
            </a:pPr>
            <a:fld id="{AE64357A-8A48-4003-9137-7D93C571DAE8}" type="slidenum">
              <a:rPr lang="en-US" altLang="ja-JP" smtClean="0">
                <a:solidFill>
                  <a:srgbClr val="000000"/>
                </a:solidFill>
              </a:rPr>
              <a:pPr>
                <a:defRPr/>
              </a:pPr>
              <a:t>2</a:t>
            </a:fld>
            <a:endParaRPr lang="en-US" altLang="ja-JP">
              <a:solidFill>
                <a:srgbClr val="000000"/>
              </a:solidFill>
            </a:endParaRPr>
          </a:p>
        </p:txBody>
      </p:sp>
      <p:sp>
        <p:nvSpPr>
          <p:cNvPr id="5" name="正方形/長方形 4">
            <a:extLst>
              <a:ext uri="{FF2B5EF4-FFF2-40B4-BE49-F238E27FC236}">
                <a16:creationId xmlns:a16="http://schemas.microsoft.com/office/drawing/2014/main" id="{136074F4-44E7-62FE-8BF4-2D7AA0D16FD0}"/>
              </a:ext>
            </a:extLst>
          </p:cNvPr>
          <p:cNvSpPr/>
          <p:nvPr/>
        </p:nvSpPr>
        <p:spPr>
          <a:xfrm>
            <a:off x="228951" y="5633358"/>
            <a:ext cx="8627284" cy="95258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eaLnBrk="0" hangingPunct="0">
              <a:spcBef>
                <a:spcPct val="20000"/>
              </a:spcBef>
            </a:pPr>
            <a:r>
              <a:rPr lang="ja-JP" altLang="en-US" sz="3200" dirty="0">
                <a:solidFill>
                  <a:srgbClr val="0066FF"/>
                </a:solidFill>
                <a:latin typeface="+mn-ea"/>
                <a:cs typeface="Meiryo UI" panose="020B0604030504040204" pitchFamily="50" charset="-128"/>
              </a:rPr>
              <a:t>講義全体の振り返りと、演習へつなげる準備</a:t>
            </a:r>
            <a:endParaRPr lang="en-US" altLang="ja-JP" sz="2400" dirty="0">
              <a:solidFill>
                <a:srgbClr val="0066FF"/>
              </a:solidFill>
              <a:latin typeface="+mn-ea"/>
              <a:cs typeface="Meiryo UI" panose="020B0604030504040204" pitchFamily="50" charset="-128"/>
            </a:endParaRPr>
          </a:p>
        </p:txBody>
      </p:sp>
    </p:spTree>
    <p:extLst>
      <p:ext uri="{BB962C8B-B14F-4D97-AF65-F5344CB8AC3E}">
        <p14:creationId xmlns:p14="http://schemas.microsoft.com/office/powerpoint/2010/main" val="675026798"/>
      </p:ext>
    </p:extLst>
  </p:cSld>
  <p:clrMapOvr>
    <a:masterClrMapping/>
  </p:clrMapOvr>
  <mc:AlternateContent xmlns:mc="http://schemas.openxmlformats.org/markup-compatibility/2006" xmlns:p14="http://schemas.microsoft.com/office/powerpoint/2010/main">
    <mc:Choice Requires="p14">
      <p:transition spd="slow" p14:dur="2000" advTm="707"/>
    </mc:Choice>
    <mc:Fallback xmlns="">
      <p:transition spd="slow" advTm="70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ED7447-F827-82C2-14FA-1C61C29BB06B}"/>
              </a:ext>
            </a:extLst>
          </p:cNvPr>
          <p:cNvSpPr>
            <a:spLocks noGrp="1"/>
          </p:cNvSpPr>
          <p:nvPr>
            <p:ph type="title"/>
          </p:nvPr>
        </p:nvSpPr>
        <p:spPr>
          <a:ln w="22225">
            <a:solidFill>
              <a:schemeClr val="accent2">
                <a:lumMod val="75000"/>
              </a:schemeClr>
            </a:solidFill>
          </a:ln>
        </p:spPr>
        <p:txBody>
          <a:bodyPr/>
          <a:lstStyle/>
          <a:p>
            <a:r>
              <a:rPr kumimoji="1" lang="ja-JP" altLang="en-US" dirty="0"/>
              <a:t>キーワード</a:t>
            </a:r>
          </a:p>
        </p:txBody>
      </p:sp>
      <p:sp>
        <p:nvSpPr>
          <p:cNvPr id="3" name="コンテンツ プレースホルダー 2">
            <a:extLst>
              <a:ext uri="{FF2B5EF4-FFF2-40B4-BE49-F238E27FC236}">
                <a16:creationId xmlns:a16="http://schemas.microsoft.com/office/drawing/2014/main" id="{EE48C5BD-F152-EB1F-E379-2C670E7A6E10}"/>
              </a:ext>
            </a:extLst>
          </p:cNvPr>
          <p:cNvSpPr>
            <a:spLocks noGrp="1"/>
          </p:cNvSpPr>
          <p:nvPr>
            <p:ph idx="1"/>
          </p:nvPr>
        </p:nvSpPr>
        <p:spPr>
          <a:xfrm>
            <a:off x="457223" y="1600206"/>
            <a:ext cx="8229600" cy="4853129"/>
          </a:xfrm>
        </p:spPr>
        <p:txBody>
          <a:bodyPr/>
          <a:lstStyle/>
          <a:p>
            <a:pPr marL="0" indent="0">
              <a:lnSpc>
                <a:spcPct val="125000"/>
              </a:lnSpc>
              <a:buNone/>
            </a:pPr>
            <a:r>
              <a:rPr kumimoji="1" lang="ja-JP" altLang="en-US" sz="4400" dirty="0"/>
              <a:t>・</a:t>
            </a:r>
            <a:r>
              <a:rPr lang="ja-JP" altLang="en-US" sz="4400" dirty="0"/>
              <a:t>ストレングス</a:t>
            </a:r>
            <a:endParaRPr lang="en-US" altLang="ja-JP" sz="4400" dirty="0"/>
          </a:p>
          <a:p>
            <a:pPr marL="0" indent="0">
              <a:lnSpc>
                <a:spcPct val="125000"/>
              </a:lnSpc>
              <a:buNone/>
            </a:pPr>
            <a:r>
              <a:rPr kumimoji="1" lang="ja-JP" altLang="en-US" sz="4400" dirty="0"/>
              <a:t>・サービス等利用計画等と個別・支援計画の連携</a:t>
            </a:r>
            <a:endParaRPr kumimoji="1" lang="en-US" altLang="ja-JP" sz="4400" dirty="0"/>
          </a:p>
          <a:p>
            <a:pPr marL="0" indent="0">
              <a:lnSpc>
                <a:spcPct val="125000"/>
              </a:lnSpc>
              <a:buNone/>
            </a:pPr>
            <a:r>
              <a:rPr lang="ja-JP" altLang="en-US" sz="4400" dirty="0"/>
              <a:t>・ニーズの把握</a:t>
            </a:r>
            <a:endParaRPr lang="en-US" altLang="ja-JP" sz="4400" dirty="0"/>
          </a:p>
          <a:p>
            <a:pPr marL="0" indent="0">
              <a:lnSpc>
                <a:spcPct val="125000"/>
              </a:lnSpc>
              <a:buNone/>
            </a:pPr>
            <a:r>
              <a:rPr kumimoji="1" lang="ja-JP" altLang="en-US" sz="4400" dirty="0"/>
              <a:t>・課題の整理</a:t>
            </a:r>
            <a:endParaRPr kumimoji="1" lang="en-US" altLang="ja-JP" sz="4400" dirty="0"/>
          </a:p>
        </p:txBody>
      </p:sp>
      <p:sp>
        <p:nvSpPr>
          <p:cNvPr id="4" name="スライド番号プレースホルダー 3">
            <a:extLst>
              <a:ext uri="{FF2B5EF4-FFF2-40B4-BE49-F238E27FC236}">
                <a16:creationId xmlns:a16="http://schemas.microsoft.com/office/drawing/2014/main" id="{4F37BBD3-8617-74BD-45F4-4554BA73425E}"/>
              </a:ext>
            </a:extLst>
          </p:cNvPr>
          <p:cNvSpPr>
            <a:spLocks noGrp="1"/>
          </p:cNvSpPr>
          <p:nvPr>
            <p:ph type="sldNum" sz="quarter" idx="12"/>
          </p:nvPr>
        </p:nvSpPr>
        <p:spPr/>
        <p:txBody>
          <a:bodyPr/>
          <a:lstStyle/>
          <a:p>
            <a:pPr>
              <a:defRPr/>
            </a:pPr>
            <a:fld id="{AE64357A-8A48-4003-9137-7D93C571DAE8}" type="slidenum">
              <a:rPr lang="en-US" altLang="ja-JP" smtClean="0">
                <a:solidFill>
                  <a:srgbClr val="000000"/>
                </a:solidFill>
              </a:rPr>
              <a:pPr>
                <a:defRPr/>
              </a:pPr>
              <a:t>3</a:t>
            </a:fld>
            <a:endParaRPr lang="en-US" altLang="ja-JP">
              <a:solidFill>
                <a:srgbClr val="000000"/>
              </a:solidFill>
            </a:endParaRPr>
          </a:p>
        </p:txBody>
      </p:sp>
    </p:spTree>
    <p:extLst>
      <p:ext uri="{BB962C8B-B14F-4D97-AF65-F5344CB8AC3E}">
        <p14:creationId xmlns:p14="http://schemas.microsoft.com/office/powerpoint/2010/main" val="1793069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3780000" cy="400110"/>
          </a:xfrm>
          <a:prstGeom prst="rect">
            <a:avLst/>
          </a:prstGeom>
          <a:noFill/>
          <a:ln w="12700">
            <a:noFill/>
          </a:ln>
        </p:spPr>
        <p:txBody>
          <a:bodyPr wrap="square" anchor="ctr" anchorCtr="0">
            <a:spAutoFit/>
          </a:bodyPr>
          <a:lstStyle/>
          <a:p>
            <a:r>
              <a:rPr lang="ja-JP" altLang="en-US" sz="20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（１）サービス提供のプロセス</a:t>
            </a:r>
          </a:p>
        </p:txBody>
      </p:sp>
      <p:sp>
        <p:nvSpPr>
          <p:cNvPr id="28" name="Rectangle 6"/>
          <p:cNvSpPr>
            <a:spLocks noChangeArrowheads="1"/>
          </p:cNvSpPr>
          <p:nvPr/>
        </p:nvSpPr>
        <p:spPr bwMode="auto">
          <a:xfrm>
            <a:off x="72000" y="540000"/>
            <a:ext cx="432000" cy="3240000"/>
          </a:xfrm>
          <a:prstGeom prst="rect">
            <a:avLst/>
          </a:prstGeom>
          <a:solidFill>
            <a:srgbClr val="FFFF99"/>
          </a:solidFill>
          <a:ln w="12700">
            <a:solidFill>
              <a:schemeClr val="tx1"/>
            </a:solidFill>
            <a:miter lim="800000"/>
            <a:headEnd/>
            <a:tailEnd/>
          </a:ln>
          <a:effectLst>
            <a:glow rad="228600">
              <a:schemeClr val="accent4">
                <a:satMod val="175000"/>
                <a:alpha val="40000"/>
              </a:schemeClr>
            </a:glow>
          </a:effectLst>
        </p:spPr>
        <p:txBody>
          <a:bodyPr vert="eaVert"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spcBef>
                <a:spcPct val="0"/>
              </a:spcBef>
              <a:buNone/>
            </a:pPr>
            <a:r>
              <a:rPr lang="ja-JP" altLang="en-US" sz="2000" b="1" dirty="0">
                <a:solidFill>
                  <a:srgbClr val="000000"/>
                </a:solidFill>
                <a:latin typeface="HG丸ｺﾞｼｯｸM-PRO" panose="020F0600000000000000" pitchFamily="50" charset="-128"/>
                <a:ea typeface="HG丸ｺﾞｼｯｸM-PRO" panose="020F0600000000000000" pitchFamily="50" charset="-128"/>
              </a:rPr>
              <a:t>⑴ 相談支援時の状況把握</a:t>
            </a:r>
          </a:p>
        </p:txBody>
      </p:sp>
      <p:sp>
        <p:nvSpPr>
          <p:cNvPr id="29" name="Rectangle 6"/>
          <p:cNvSpPr>
            <a:spLocks noChangeArrowheads="1"/>
          </p:cNvSpPr>
          <p:nvPr/>
        </p:nvSpPr>
        <p:spPr bwMode="auto">
          <a:xfrm>
            <a:off x="1080000" y="540000"/>
            <a:ext cx="432000" cy="3240000"/>
          </a:xfrm>
          <a:prstGeom prst="rect">
            <a:avLst/>
          </a:prstGeom>
          <a:solidFill>
            <a:srgbClr val="FFFF99"/>
          </a:solidFill>
          <a:ln w="12700">
            <a:solidFill>
              <a:schemeClr val="tx1"/>
            </a:solidFill>
            <a:miter lim="800000"/>
            <a:headEnd/>
            <a:tailEnd/>
          </a:ln>
          <a:effectLst>
            <a:glow rad="228600">
              <a:schemeClr val="accent4">
                <a:satMod val="175000"/>
                <a:alpha val="40000"/>
              </a:schemeClr>
            </a:glow>
          </a:effectLst>
        </p:spPr>
        <p:txBody>
          <a:bodyPr vert="eaVert"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spcBef>
                <a:spcPct val="0"/>
              </a:spcBef>
              <a:buNone/>
            </a:pPr>
            <a:r>
              <a:rPr lang="ja-JP" altLang="en-US" sz="2000" b="1" dirty="0">
                <a:solidFill>
                  <a:srgbClr val="000000"/>
                </a:solidFill>
                <a:latin typeface="HG丸ｺﾞｼｯｸM-PRO" panose="020F0600000000000000" pitchFamily="50" charset="-128"/>
                <a:ea typeface="HG丸ｺﾞｼｯｸM-PRO" panose="020F0600000000000000" pitchFamily="50" charset="-128"/>
              </a:rPr>
              <a:t>⑵ アセスメント</a:t>
            </a:r>
          </a:p>
        </p:txBody>
      </p:sp>
      <p:sp>
        <p:nvSpPr>
          <p:cNvPr id="30" name="Rectangle 6"/>
          <p:cNvSpPr>
            <a:spLocks noChangeArrowheads="1"/>
          </p:cNvSpPr>
          <p:nvPr/>
        </p:nvSpPr>
        <p:spPr bwMode="auto">
          <a:xfrm>
            <a:off x="1800000" y="900000"/>
            <a:ext cx="432000" cy="2880000"/>
          </a:xfrm>
          <a:prstGeom prst="rect">
            <a:avLst/>
          </a:prstGeom>
          <a:solidFill>
            <a:srgbClr val="FFFF66"/>
          </a:solidFill>
          <a:ln w="12700">
            <a:solidFill>
              <a:schemeClr val="tx1"/>
            </a:solidFill>
            <a:miter lim="800000"/>
            <a:headEnd/>
            <a:tailEnd/>
          </a:ln>
          <a:effectLst>
            <a:glow rad="228600">
              <a:schemeClr val="accent3">
                <a:satMod val="175000"/>
                <a:alpha val="40000"/>
              </a:schemeClr>
            </a:glow>
          </a:effectLst>
        </p:spPr>
        <p:txBody>
          <a:bodyPr vert="eaVert"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spcBef>
                <a:spcPct val="0"/>
              </a:spcBef>
              <a:buNone/>
            </a:pPr>
            <a:r>
              <a:rPr lang="ja-JP" altLang="en-US" sz="2000" b="1" dirty="0">
                <a:solidFill>
                  <a:srgbClr val="000000"/>
                </a:solidFill>
                <a:latin typeface="HG丸ｺﾞｼｯｸM-PRO" panose="020F0600000000000000" pitchFamily="50" charset="-128"/>
                <a:ea typeface="HG丸ｺﾞｼｯｸM-PRO" panose="020F0600000000000000" pitchFamily="50" charset="-128"/>
              </a:rPr>
              <a:t> ① 初期状態の把握</a:t>
            </a:r>
          </a:p>
        </p:txBody>
      </p:sp>
      <p:sp>
        <p:nvSpPr>
          <p:cNvPr id="41" name="Rectangle 6"/>
          <p:cNvSpPr>
            <a:spLocks noChangeArrowheads="1"/>
          </p:cNvSpPr>
          <p:nvPr/>
        </p:nvSpPr>
        <p:spPr bwMode="auto">
          <a:xfrm>
            <a:off x="2340000" y="900000"/>
            <a:ext cx="432000" cy="2880000"/>
          </a:xfrm>
          <a:prstGeom prst="rect">
            <a:avLst/>
          </a:prstGeom>
          <a:solidFill>
            <a:srgbClr val="FFFF66"/>
          </a:solidFill>
          <a:ln w="12700">
            <a:solidFill>
              <a:schemeClr val="tx1"/>
            </a:solidFill>
            <a:miter lim="800000"/>
            <a:headEnd/>
            <a:tailEnd/>
          </a:ln>
          <a:effectLst>
            <a:glow rad="228600">
              <a:schemeClr val="accent3">
                <a:satMod val="175000"/>
                <a:alpha val="40000"/>
              </a:schemeClr>
            </a:glow>
          </a:effectLst>
        </p:spPr>
        <p:txBody>
          <a:bodyPr vert="eaVert"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spcBef>
                <a:spcPct val="0"/>
              </a:spcBef>
              <a:buNone/>
            </a:pPr>
            <a:r>
              <a:rPr lang="ja-JP" altLang="en-US" sz="2000" b="1" dirty="0">
                <a:solidFill>
                  <a:srgbClr val="000000"/>
                </a:solidFill>
                <a:latin typeface="HG丸ｺﾞｼｯｸM-PRO" panose="020F0600000000000000" pitchFamily="50" charset="-128"/>
                <a:ea typeface="HG丸ｺﾞｼｯｸM-PRO" panose="020F0600000000000000" pitchFamily="50" charset="-128"/>
              </a:rPr>
              <a:t> ② 基本的ニーズの把握</a:t>
            </a:r>
          </a:p>
        </p:txBody>
      </p:sp>
      <p:sp>
        <p:nvSpPr>
          <p:cNvPr id="42" name="Rectangle 6"/>
          <p:cNvSpPr>
            <a:spLocks noChangeArrowheads="1"/>
          </p:cNvSpPr>
          <p:nvPr/>
        </p:nvSpPr>
        <p:spPr bwMode="auto">
          <a:xfrm>
            <a:off x="2880000" y="900000"/>
            <a:ext cx="432000" cy="2880000"/>
          </a:xfrm>
          <a:prstGeom prst="rect">
            <a:avLst/>
          </a:prstGeom>
          <a:solidFill>
            <a:srgbClr val="FFFF66"/>
          </a:solidFill>
          <a:ln w="12700">
            <a:solidFill>
              <a:schemeClr val="tx1"/>
            </a:solidFill>
            <a:miter lim="800000"/>
            <a:headEnd/>
            <a:tailEnd/>
          </a:ln>
          <a:effectLst>
            <a:glow rad="228600">
              <a:schemeClr val="accent3">
                <a:satMod val="175000"/>
                <a:alpha val="40000"/>
              </a:schemeClr>
            </a:glow>
          </a:effectLst>
        </p:spPr>
        <p:txBody>
          <a:bodyPr vert="eaVert"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spcBef>
                <a:spcPct val="0"/>
              </a:spcBef>
              <a:buNone/>
            </a:pPr>
            <a:r>
              <a:rPr lang="ja-JP" altLang="en-US" sz="2000" b="1" dirty="0">
                <a:solidFill>
                  <a:srgbClr val="000000"/>
                </a:solidFill>
                <a:latin typeface="HG丸ｺﾞｼｯｸM-PRO" panose="020F0600000000000000" pitchFamily="50" charset="-128"/>
                <a:ea typeface="HG丸ｺﾞｼｯｸM-PRO" panose="020F0600000000000000" pitchFamily="50" charset="-128"/>
              </a:rPr>
              <a:t> ③ 課題の整理</a:t>
            </a:r>
          </a:p>
        </p:txBody>
      </p:sp>
      <p:sp>
        <p:nvSpPr>
          <p:cNvPr id="43" name="Rectangle 6"/>
          <p:cNvSpPr>
            <a:spLocks noChangeArrowheads="1"/>
          </p:cNvSpPr>
          <p:nvPr/>
        </p:nvSpPr>
        <p:spPr bwMode="auto">
          <a:xfrm>
            <a:off x="3600000" y="540000"/>
            <a:ext cx="432000" cy="3240000"/>
          </a:xfrm>
          <a:prstGeom prst="rect">
            <a:avLst/>
          </a:prstGeom>
          <a:solidFill>
            <a:srgbClr val="FFFF99"/>
          </a:solidFill>
          <a:ln w="12700">
            <a:solidFill>
              <a:schemeClr val="tx1"/>
            </a:solidFill>
            <a:miter lim="800000"/>
            <a:headEnd/>
            <a:tailEnd/>
          </a:ln>
          <a:effectLst>
            <a:glow rad="228600">
              <a:schemeClr val="accent4">
                <a:satMod val="175000"/>
                <a:alpha val="40000"/>
              </a:schemeClr>
            </a:glow>
          </a:effectLst>
        </p:spPr>
        <p:txBody>
          <a:bodyPr vert="eaVert"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spcBef>
                <a:spcPct val="0"/>
              </a:spcBef>
              <a:buNone/>
            </a:pPr>
            <a:r>
              <a:rPr lang="ja-JP" altLang="en-US" sz="2000" b="1" dirty="0">
                <a:solidFill>
                  <a:srgbClr val="000000"/>
                </a:solidFill>
                <a:latin typeface="HG丸ｺﾞｼｯｸM-PRO" panose="020F0600000000000000" pitchFamily="50" charset="-128"/>
                <a:ea typeface="HG丸ｺﾞｼｯｸM-PRO" panose="020F0600000000000000" pitchFamily="50" charset="-128"/>
              </a:rPr>
              <a:t>⑶ 個別支援計画の作成</a:t>
            </a:r>
          </a:p>
        </p:txBody>
      </p:sp>
      <p:sp>
        <p:nvSpPr>
          <p:cNvPr id="44" name="Rectangle 6"/>
          <p:cNvSpPr>
            <a:spLocks noChangeArrowheads="1"/>
          </p:cNvSpPr>
          <p:nvPr/>
        </p:nvSpPr>
        <p:spPr bwMode="auto">
          <a:xfrm>
            <a:off x="4320000" y="900000"/>
            <a:ext cx="432000" cy="2880000"/>
          </a:xfrm>
          <a:prstGeom prst="rect">
            <a:avLst/>
          </a:prstGeom>
          <a:solidFill>
            <a:srgbClr val="FFFF66"/>
          </a:solidFill>
          <a:ln w="12700">
            <a:solidFill>
              <a:schemeClr val="tx1"/>
            </a:solidFill>
            <a:miter lim="800000"/>
            <a:headEnd/>
            <a:tailEnd/>
          </a:ln>
          <a:effectLst>
            <a:glow rad="228600">
              <a:schemeClr val="accent3">
                <a:satMod val="175000"/>
                <a:alpha val="40000"/>
              </a:schemeClr>
            </a:glow>
          </a:effectLst>
        </p:spPr>
        <p:txBody>
          <a:bodyPr vert="eaVert"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spcBef>
                <a:spcPct val="0"/>
              </a:spcBef>
              <a:buNone/>
            </a:pPr>
            <a:r>
              <a:rPr lang="ja-JP" altLang="en-US" sz="2000" b="1" dirty="0">
                <a:solidFill>
                  <a:srgbClr val="000000"/>
                </a:solidFill>
                <a:latin typeface="HG丸ｺﾞｼｯｸM-PRO" panose="020F0600000000000000" pitchFamily="50" charset="-128"/>
                <a:ea typeface="HG丸ｺﾞｼｯｸM-PRO" panose="020F0600000000000000" pitchFamily="50" charset="-128"/>
              </a:rPr>
              <a:t> ① 達成目標の設定</a:t>
            </a:r>
          </a:p>
        </p:txBody>
      </p:sp>
      <p:sp>
        <p:nvSpPr>
          <p:cNvPr id="45" name="Rectangle 6"/>
          <p:cNvSpPr>
            <a:spLocks noChangeArrowheads="1"/>
          </p:cNvSpPr>
          <p:nvPr/>
        </p:nvSpPr>
        <p:spPr bwMode="auto">
          <a:xfrm>
            <a:off x="4860000" y="900000"/>
            <a:ext cx="432000" cy="2880000"/>
          </a:xfrm>
          <a:prstGeom prst="rect">
            <a:avLst/>
          </a:prstGeom>
          <a:solidFill>
            <a:srgbClr val="FFFF66"/>
          </a:solidFill>
          <a:ln w="12700">
            <a:solidFill>
              <a:schemeClr val="tx1"/>
            </a:solidFill>
            <a:miter lim="800000"/>
            <a:headEnd/>
            <a:tailEnd/>
          </a:ln>
          <a:effectLst>
            <a:glow rad="228600">
              <a:schemeClr val="accent3">
                <a:satMod val="175000"/>
                <a:alpha val="40000"/>
              </a:schemeClr>
            </a:glow>
          </a:effectLst>
        </p:spPr>
        <p:txBody>
          <a:bodyPr vert="eaVert"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spcBef>
                <a:spcPct val="0"/>
              </a:spcBef>
              <a:buNone/>
            </a:pPr>
            <a:r>
              <a:rPr lang="ja-JP" altLang="en-US" sz="2000" b="1" dirty="0">
                <a:solidFill>
                  <a:srgbClr val="000000"/>
                </a:solidFill>
                <a:latin typeface="HG丸ｺﾞｼｯｸM-PRO" panose="020F0600000000000000" pitchFamily="50" charset="-128"/>
                <a:ea typeface="HG丸ｺﾞｼｯｸM-PRO" panose="020F0600000000000000" pitchFamily="50" charset="-128"/>
              </a:rPr>
              <a:t> ② 個別支援計画の作成 </a:t>
            </a:r>
          </a:p>
        </p:txBody>
      </p:sp>
      <p:sp>
        <p:nvSpPr>
          <p:cNvPr id="46" name="Rectangle 6"/>
          <p:cNvSpPr>
            <a:spLocks noChangeArrowheads="1"/>
          </p:cNvSpPr>
          <p:nvPr/>
        </p:nvSpPr>
        <p:spPr bwMode="auto">
          <a:xfrm>
            <a:off x="5580000" y="540000"/>
            <a:ext cx="432000" cy="3240000"/>
          </a:xfrm>
          <a:prstGeom prst="rect">
            <a:avLst/>
          </a:prstGeom>
          <a:solidFill>
            <a:srgbClr val="FFFF99"/>
          </a:solidFill>
          <a:ln w="12700">
            <a:solidFill>
              <a:schemeClr val="tx1"/>
            </a:solidFill>
            <a:miter lim="800000"/>
            <a:headEnd/>
            <a:tailEnd/>
          </a:ln>
          <a:effectLst>
            <a:glow rad="228600">
              <a:schemeClr val="accent4">
                <a:satMod val="175000"/>
                <a:alpha val="40000"/>
              </a:schemeClr>
            </a:glow>
          </a:effectLst>
        </p:spPr>
        <p:txBody>
          <a:bodyPr vert="eaVert"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spcBef>
                <a:spcPct val="0"/>
              </a:spcBef>
              <a:buNone/>
            </a:pPr>
            <a:r>
              <a:rPr lang="ja-JP" altLang="en-US" sz="2000" b="1" dirty="0">
                <a:solidFill>
                  <a:srgbClr val="000000"/>
                </a:solidFill>
                <a:latin typeface="HG丸ｺﾞｼｯｸM-PRO" panose="020F0600000000000000" pitchFamily="50" charset="-128"/>
                <a:ea typeface="HG丸ｺﾞｼｯｸM-PRO" panose="020F0600000000000000" pitchFamily="50" charset="-128"/>
              </a:rPr>
              <a:t>⑷ 個別支援計画の実施 </a:t>
            </a:r>
          </a:p>
        </p:txBody>
      </p:sp>
      <p:sp>
        <p:nvSpPr>
          <p:cNvPr id="47" name="Rectangle 6"/>
          <p:cNvSpPr>
            <a:spLocks noChangeArrowheads="1"/>
          </p:cNvSpPr>
          <p:nvPr/>
        </p:nvSpPr>
        <p:spPr bwMode="auto">
          <a:xfrm>
            <a:off x="6660000" y="540000"/>
            <a:ext cx="432000" cy="3240000"/>
          </a:xfrm>
          <a:prstGeom prst="rect">
            <a:avLst/>
          </a:prstGeom>
          <a:solidFill>
            <a:srgbClr val="FFFF99"/>
          </a:solidFill>
          <a:ln w="12700">
            <a:solidFill>
              <a:schemeClr val="tx1"/>
            </a:solidFill>
            <a:miter lim="800000"/>
            <a:headEnd/>
            <a:tailEnd/>
          </a:ln>
          <a:effectLst>
            <a:glow rad="228600">
              <a:schemeClr val="accent4">
                <a:satMod val="175000"/>
                <a:alpha val="40000"/>
              </a:schemeClr>
            </a:glow>
          </a:effectLst>
        </p:spPr>
        <p:txBody>
          <a:bodyPr vert="eaVert"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spcBef>
                <a:spcPct val="0"/>
              </a:spcBef>
              <a:buNone/>
            </a:pPr>
            <a:r>
              <a:rPr lang="ja-JP" altLang="en-US" sz="2000" b="1" dirty="0">
                <a:solidFill>
                  <a:srgbClr val="000000"/>
                </a:solidFill>
                <a:latin typeface="HG丸ｺﾞｼｯｸM-PRO" panose="020F0600000000000000" pitchFamily="50" charset="-128"/>
                <a:ea typeface="HG丸ｺﾞｼｯｸM-PRO" panose="020F0600000000000000" pitchFamily="50" charset="-128"/>
              </a:rPr>
              <a:t>⑸ 中間評価と修正 </a:t>
            </a:r>
          </a:p>
        </p:txBody>
      </p:sp>
      <p:sp>
        <p:nvSpPr>
          <p:cNvPr id="48" name="Rectangle 6"/>
          <p:cNvSpPr>
            <a:spLocks noChangeArrowheads="1"/>
          </p:cNvSpPr>
          <p:nvPr/>
        </p:nvSpPr>
        <p:spPr bwMode="auto">
          <a:xfrm>
            <a:off x="7380000" y="900000"/>
            <a:ext cx="432000" cy="2880000"/>
          </a:xfrm>
          <a:prstGeom prst="rect">
            <a:avLst/>
          </a:prstGeom>
          <a:solidFill>
            <a:srgbClr val="FFFF66"/>
          </a:solidFill>
          <a:ln w="12700">
            <a:solidFill>
              <a:schemeClr val="tx1"/>
            </a:solidFill>
            <a:miter lim="800000"/>
            <a:headEnd/>
            <a:tailEnd/>
          </a:ln>
          <a:effectLst>
            <a:glow rad="228600">
              <a:schemeClr val="accent3">
                <a:satMod val="175000"/>
                <a:alpha val="40000"/>
              </a:schemeClr>
            </a:glow>
          </a:effectLst>
        </p:spPr>
        <p:txBody>
          <a:bodyPr vert="eaVert"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spcBef>
                <a:spcPct val="0"/>
              </a:spcBef>
              <a:buNone/>
            </a:pPr>
            <a:r>
              <a:rPr lang="ja-JP" altLang="en-US" sz="2000" b="1" dirty="0">
                <a:solidFill>
                  <a:srgbClr val="000000"/>
                </a:solidFill>
                <a:latin typeface="HG丸ｺﾞｼｯｸM-PRO" panose="020F0600000000000000" pitchFamily="50" charset="-128"/>
                <a:ea typeface="HG丸ｺﾞｼｯｸM-PRO" panose="020F0600000000000000" pitchFamily="50" charset="-128"/>
              </a:rPr>
              <a:t> ① 支援計画の中間評価</a:t>
            </a:r>
          </a:p>
        </p:txBody>
      </p:sp>
      <p:sp>
        <p:nvSpPr>
          <p:cNvPr id="49" name="Rectangle 6"/>
          <p:cNvSpPr>
            <a:spLocks noChangeArrowheads="1"/>
          </p:cNvSpPr>
          <p:nvPr/>
        </p:nvSpPr>
        <p:spPr bwMode="auto">
          <a:xfrm>
            <a:off x="7920000" y="900000"/>
            <a:ext cx="432000" cy="2880000"/>
          </a:xfrm>
          <a:prstGeom prst="rect">
            <a:avLst/>
          </a:prstGeom>
          <a:solidFill>
            <a:srgbClr val="FFFF66"/>
          </a:solidFill>
          <a:ln w="12700">
            <a:solidFill>
              <a:schemeClr val="tx1"/>
            </a:solidFill>
            <a:miter lim="800000"/>
            <a:headEnd/>
            <a:tailEnd/>
          </a:ln>
          <a:effectLst>
            <a:glow rad="228600">
              <a:schemeClr val="accent3">
                <a:satMod val="175000"/>
                <a:alpha val="40000"/>
              </a:schemeClr>
            </a:glow>
          </a:effectLst>
        </p:spPr>
        <p:txBody>
          <a:bodyPr vert="eaVert"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spcBef>
                <a:spcPct val="0"/>
              </a:spcBef>
              <a:buNone/>
            </a:pPr>
            <a:r>
              <a:rPr lang="ja-JP" altLang="en-US" sz="2000" b="1" dirty="0">
                <a:solidFill>
                  <a:srgbClr val="000000"/>
                </a:solidFill>
                <a:latin typeface="HG丸ｺﾞｼｯｸM-PRO" panose="020F0600000000000000" pitchFamily="50" charset="-128"/>
                <a:ea typeface="HG丸ｺﾞｼｯｸM-PRO" panose="020F0600000000000000" pitchFamily="50" charset="-128"/>
              </a:rPr>
              <a:t> ② 支援計画の修正</a:t>
            </a:r>
          </a:p>
        </p:txBody>
      </p:sp>
      <p:sp>
        <p:nvSpPr>
          <p:cNvPr id="50" name="Rectangle 6"/>
          <p:cNvSpPr>
            <a:spLocks noChangeArrowheads="1"/>
          </p:cNvSpPr>
          <p:nvPr/>
        </p:nvSpPr>
        <p:spPr bwMode="auto">
          <a:xfrm>
            <a:off x="8640000" y="589231"/>
            <a:ext cx="432000" cy="3240000"/>
          </a:xfrm>
          <a:prstGeom prst="rect">
            <a:avLst/>
          </a:prstGeom>
          <a:solidFill>
            <a:srgbClr val="FFFF99"/>
          </a:solidFill>
          <a:ln w="12700">
            <a:solidFill>
              <a:schemeClr val="tx1"/>
            </a:solidFill>
            <a:miter lim="800000"/>
            <a:headEnd/>
            <a:tailEnd/>
          </a:ln>
          <a:effectLst>
            <a:glow rad="228600">
              <a:schemeClr val="accent4">
                <a:satMod val="175000"/>
                <a:alpha val="40000"/>
              </a:schemeClr>
            </a:glow>
          </a:effectLst>
        </p:spPr>
        <p:txBody>
          <a:bodyPr vert="eaVert"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spcBef>
                <a:spcPct val="0"/>
              </a:spcBef>
              <a:buNone/>
            </a:pPr>
            <a:r>
              <a:rPr lang="ja-JP" altLang="en-US" sz="2000" b="1" dirty="0">
                <a:solidFill>
                  <a:srgbClr val="000000"/>
                </a:solidFill>
                <a:latin typeface="HG丸ｺﾞｼｯｸM-PRO" panose="020F0600000000000000" pitchFamily="50" charset="-128"/>
                <a:ea typeface="HG丸ｺﾞｼｯｸM-PRO" panose="020F0600000000000000" pitchFamily="50" charset="-128"/>
              </a:rPr>
              <a:t>⑹ 終了時評価 </a:t>
            </a:r>
          </a:p>
        </p:txBody>
      </p:sp>
      <p:cxnSp>
        <p:nvCxnSpPr>
          <p:cNvPr id="52" name="直線矢印コネクタ 51"/>
          <p:cNvCxnSpPr/>
          <p:nvPr/>
        </p:nvCxnSpPr>
        <p:spPr>
          <a:xfrm flipV="1">
            <a:off x="556916" y="720000"/>
            <a:ext cx="540000" cy="161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4" name="直線矢印コネクタ 53"/>
          <p:cNvCxnSpPr/>
          <p:nvPr/>
        </p:nvCxnSpPr>
        <p:spPr>
          <a:xfrm flipV="1">
            <a:off x="1548000" y="720000"/>
            <a:ext cx="2016000" cy="161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5" name="直線矢印コネクタ 54"/>
          <p:cNvCxnSpPr/>
          <p:nvPr/>
        </p:nvCxnSpPr>
        <p:spPr>
          <a:xfrm flipV="1">
            <a:off x="4068000" y="720000"/>
            <a:ext cx="1476000" cy="161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6" name="直線矢印コネクタ 55"/>
          <p:cNvCxnSpPr/>
          <p:nvPr/>
        </p:nvCxnSpPr>
        <p:spPr>
          <a:xfrm flipV="1">
            <a:off x="6048000" y="720000"/>
            <a:ext cx="612000" cy="161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7" name="直線矢印コネクタ 56"/>
          <p:cNvCxnSpPr/>
          <p:nvPr/>
        </p:nvCxnSpPr>
        <p:spPr>
          <a:xfrm flipV="1">
            <a:off x="7128000" y="720000"/>
            <a:ext cx="1548000" cy="161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59" name="角丸四角形 58"/>
          <p:cNvSpPr/>
          <p:nvPr/>
        </p:nvSpPr>
        <p:spPr>
          <a:xfrm>
            <a:off x="180000" y="3960000"/>
            <a:ext cx="7992000" cy="2808000"/>
          </a:xfrm>
          <a:prstGeom prst="roundRect">
            <a:avLst>
              <a:gd name="adj" fmla="val 14033"/>
            </a:avLst>
          </a:prstGeom>
          <a:solidFill>
            <a:srgbClr val="00B0F0">
              <a:alpha val="10000"/>
            </a:srgbClr>
          </a:solidFill>
          <a:ln w="57150">
            <a:solidFill>
              <a:srgbClr val="00B0F0"/>
            </a:solidFill>
          </a:ln>
        </p:spPr>
        <p:style>
          <a:lnRef idx="1">
            <a:schemeClr val="accent4"/>
          </a:lnRef>
          <a:fillRef idx="2">
            <a:schemeClr val="accent4"/>
          </a:fillRef>
          <a:effectRef idx="1">
            <a:schemeClr val="accent4"/>
          </a:effectRef>
          <a:fontRef idx="minor">
            <a:schemeClr val="dk1"/>
          </a:fontRef>
        </p:style>
        <p:txBody>
          <a:bodyPr rtlCol="0" anchor="t" anchorCtr="0"/>
          <a:lstStyle/>
          <a:p>
            <a:r>
              <a:rPr lang="ja-JP" altLang="en-US" sz="1600" dirty="0">
                <a:latin typeface="HG丸ｺﾞｼｯｸM-PRO" panose="020F0600000000000000" pitchFamily="50" charset="-128"/>
                <a:ea typeface="HG丸ｺﾞｼｯｸM-PRO" panose="020F0600000000000000" pitchFamily="50" charset="-128"/>
              </a:rPr>
              <a:t>サービス管理責任者・児童発達支援管理責任者とは</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・・・省令に基く「求められる役割」</a:t>
            </a:r>
            <a:endParaRPr lang="en-US" altLang="ja-JP" sz="1600" dirty="0">
              <a:latin typeface="HG丸ｺﾞｼｯｸM-PRO" panose="020F0600000000000000" pitchFamily="50" charset="-128"/>
              <a:ea typeface="HG丸ｺﾞｼｯｸM-PRO" panose="020F0600000000000000" pitchFamily="50" charset="-128"/>
            </a:endParaRPr>
          </a:p>
          <a:p>
            <a:endParaRPr lang="en-US" altLang="ja-JP" sz="500" dirty="0">
              <a:latin typeface="HG丸ｺﾞｼｯｸM-PRO" panose="020F0600000000000000" pitchFamily="50" charset="-128"/>
              <a:ea typeface="HG丸ｺﾞｼｯｸM-PRO" panose="020F0600000000000000" pitchFamily="50" charset="-128"/>
            </a:endParaRPr>
          </a:p>
        </p:txBody>
      </p:sp>
      <p:sp>
        <p:nvSpPr>
          <p:cNvPr id="61" name="正方形/長方形 60"/>
          <p:cNvSpPr/>
          <p:nvPr/>
        </p:nvSpPr>
        <p:spPr>
          <a:xfrm>
            <a:off x="256787" y="4613118"/>
            <a:ext cx="4975947" cy="2123658"/>
          </a:xfrm>
          <a:prstGeom prst="rect">
            <a:avLst/>
          </a:prstGeom>
          <a:noFill/>
        </p:spPr>
        <p:txBody>
          <a:bodyPr wrap="square">
            <a:spAutoFit/>
          </a:bodyPr>
          <a:lstStyle/>
          <a:p>
            <a:r>
              <a:rPr lang="ja-JP" altLang="en-US" sz="1600" dirty="0">
                <a:latin typeface="HG丸ｺﾞｼｯｸM-PRO" panose="020F0600000000000000" pitchFamily="50" charset="-128"/>
                <a:ea typeface="HG丸ｺﾞｼｯｸM-PRO" panose="020F0600000000000000" pitchFamily="50" charset="-128"/>
              </a:rPr>
              <a:t>１</a:t>
            </a: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 </a:t>
            </a:r>
            <a:r>
              <a:rPr lang="ja-JP" altLang="en-US" sz="1600" b="1" u="sng" dirty="0">
                <a:latin typeface="HG丸ｺﾞｼｯｸM-PRO" panose="020F0600000000000000" pitchFamily="50" charset="-128"/>
                <a:ea typeface="HG丸ｺﾞｼｯｸM-PRO" panose="020F0600000000000000" pitchFamily="50" charset="-128"/>
              </a:rPr>
              <a:t>個別支援計画</a:t>
            </a:r>
            <a:r>
              <a:rPr lang="ja-JP" altLang="en-US" sz="1600" dirty="0">
                <a:latin typeface="HG丸ｺﾞｼｯｸM-PRO" panose="020F0600000000000000" pitchFamily="50" charset="-128"/>
                <a:ea typeface="HG丸ｺﾞｼｯｸM-PRO" panose="020F0600000000000000" pitchFamily="50" charset="-128"/>
              </a:rPr>
              <a:t>の</a:t>
            </a:r>
            <a:r>
              <a:rPr lang="ja-JP" altLang="en-US" sz="1600" b="1" u="sng" dirty="0">
                <a:latin typeface="HG丸ｺﾞｼｯｸM-PRO" panose="020F0600000000000000" pitchFamily="50" charset="-128"/>
                <a:ea typeface="HG丸ｺﾞｼｯｸM-PRO" panose="020F0600000000000000" pitchFamily="50" charset="-128"/>
              </a:rPr>
              <a:t>作成</a:t>
            </a:r>
            <a:r>
              <a:rPr lang="ja-JP" altLang="en-US" sz="1600" dirty="0">
                <a:latin typeface="HG丸ｺﾞｼｯｸM-PRO" panose="020F0600000000000000" pitchFamily="50" charset="-128"/>
                <a:ea typeface="HG丸ｺﾞｼｯｸM-PRO" panose="020F0600000000000000" pitchFamily="50" charset="-128"/>
              </a:rPr>
              <a:t>に関する業務</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２</a:t>
            </a: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 アセスメント</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３</a:t>
            </a: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 </a:t>
            </a:r>
            <a:r>
              <a:rPr lang="ja-JP" altLang="en-US" sz="1600" b="1" u="sng" dirty="0">
                <a:latin typeface="HG丸ｺﾞｼｯｸM-PRO" panose="020F0600000000000000" pitchFamily="50" charset="-128"/>
                <a:ea typeface="HG丸ｺﾞｼｯｸM-PRO" panose="020F0600000000000000" pitchFamily="50" charset="-128"/>
              </a:rPr>
              <a:t>連携</a:t>
            </a:r>
            <a:endParaRPr lang="en-US" altLang="ja-JP" sz="1600" b="1" u="sng"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４</a:t>
            </a: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 個別支援計画作成に係る</a:t>
            </a:r>
            <a:r>
              <a:rPr lang="ja-JP" altLang="en-US" sz="1600" b="1" u="sng" dirty="0">
                <a:latin typeface="HG丸ｺﾞｼｯｸM-PRO" panose="020F0600000000000000" pitchFamily="50" charset="-128"/>
                <a:ea typeface="HG丸ｺﾞｼｯｸM-PRO" panose="020F0600000000000000" pitchFamily="50" charset="-128"/>
              </a:rPr>
              <a:t>会議の開催</a:t>
            </a:r>
            <a:endParaRPr lang="en-US" altLang="ja-JP" sz="1600" b="1" u="sng"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５</a:t>
            </a: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 利用者への説明と同意、計画書の交付</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６</a:t>
            </a: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 </a:t>
            </a:r>
            <a:r>
              <a:rPr lang="ja-JP" altLang="en-US" sz="1600" b="1" u="sng" dirty="0">
                <a:latin typeface="HG丸ｺﾞｼｯｸM-PRO" panose="020F0600000000000000" pitchFamily="50" charset="-128"/>
                <a:ea typeface="HG丸ｺﾞｼｯｸM-PRO" panose="020F0600000000000000" pitchFamily="50" charset="-128"/>
              </a:rPr>
              <a:t>モニタリング</a:t>
            </a:r>
            <a:r>
              <a:rPr lang="ja-JP" altLang="en-US" sz="1600" dirty="0">
                <a:latin typeface="HG丸ｺﾞｼｯｸM-PRO" panose="020F0600000000000000" pitchFamily="50" charset="-128"/>
                <a:ea typeface="HG丸ｺﾞｼｯｸM-PRO" panose="020F0600000000000000" pitchFamily="50" charset="-128"/>
              </a:rPr>
              <a:t>（少なくとも６ヶ月に１回）</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７</a:t>
            </a: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 利用者及び家族等との継続的な連絡　　　　　　　</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８</a:t>
            </a:r>
            <a:r>
              <a:rPr lang="en-US" altLang="ja-JP" sz="1600" dirty="0">
                <a:latin typeface="HG丸ｺﾞｼｯｸM-PRO" panose="020F0600000000000000" pitchFamily="50" charset="-128"/>
                <a:ea typeface="HG丸ｺﾞｼｯｸM-PRO" panose="020F0600000000000000" pitchFamily="50" charset="-128"/>
              </a:rPr>
              <a:t>. </a:t>
            </a:r>
            <a:r>
              <a:rPr lang="ja-JP" altLang="en-US" sz="1600" dirty="0">
                <a:latin typeface="HG丸ｺﾞｼｯｸM-PRO" panose="020F0600000000000000" pitchFamily="50" charset="-128"/>
                <a:ea typeface="HG丸ｺﾞｼｯｸM-PRO" panose="020F0600000000000000" pitchFamily="50" charset="-128"/>
              </a:rPr>
              <a:t>面接・記録</a:t>
            </a:r>
          </a:p>
        </p:txBody>
      </p:sp>
      <p:sp>
        <p:nvSpPr>
          <p:cNvPr id="62" name="正方形/長方形 61"/>
          <p:cNvSpPr/>
          <p:nvPr/>
        </p:nvSpPr>
        <p:spPr>
          <a:xfrm>
            <a:off x="4320000" y="4644342"/>
            <a:ext cx="3852000" cy="2123658"/>
          </a:xfrm>
          <a:prstGeom prst="rect">
            <a:avLst/>
          </a:prstGeom>
          <a:noFill/>
        </p:spPr>
        <p:txBody>
          <a:bodyPr wrap="square">
            <a:spAutoFit/>
          </a:bodyPr>
          <a:lstStyle/>
          <a:p>
            <a:r>
              <a:rPr lang="ja-JP" altLang="en-US" sz="1600" dirty="0">
                <a:latin typeface="HG丸ｺﾞｼｯｸM-PRO" panose="020F0600000000000000" pitchFamily="50" charset="-128"/>
                <a:ea typeface="HG丸ｺﾞｼｯｸM-PRO" panose="020F0600000000000000" pitchFamily="50" charset="-128"/>
              </a:rPr>
              <a:t>　９</a:t>
            </a:r>
            <a:r>
              <a:rPr lang="en-US" altLang="ja-JP" sz="1600" dirty="0">
                <a:latin typeface="HG丸ｺﾞｼｯｸM-PRO" panose="020F0600000000000000" pitchFamily="50" charset="-128"/>
                <a:ea typeface="HG丸ｺﾞｼｯｸM-PRO" panose="020F0600000000000000" pitchFamily="50" charset="-128"/>
              </a:rPr>
              <a:t>. </a:t>
            </a:r>
            <a:r>
              <a:rPr lang="ja-JP" altLang="en-US" sz="1600" dirty="0">
                <a:latin typeface="HG丸ｺﾞｼｯｸM-PRO" panose="020F0600000000000000" pitchFamily="50" charset="-128"/>
                <a:ea typeface="HG丸ｺﾞｼｯｸM-PRO" panose="020F0600000000000000" pitchFamily="50" charset="-128"/>
              </a:rPr>
              <a:t>計画の</a:t>
            </a:r>
            <a:r>
              <a:rPr lang="ja-JP" altLang="en-US" sz="1600" b="1" u="sng" dirty="0">
                <a:latin typeface="HG丸ｺﾞｼｯｸM-PRO" panose="020F0600000000000000" pitchFamily="50" charset="-128"/>
                <a:ea typeface="HG丸ｺﾞｼｯｸM-PRO" panose="020F0600000000000000" pitchFamily="50" charset="-128"/>
              </a:rPr>
              <a:t>変更</a:t>
            </a:r>
            <a:endParaRPr lang="en-US" altLang="ja-JP" sz="1600" b="1" u="sng"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１０</a:t>
            </a:r>
            <a:r>
              <a:rPr lang="en-US" altLang="ja-JP" sz="1600" dirty="0">
                <a:latin typeface="HG丸ｺﾞｼｯｸM-PRO" panose="020F0600000000000000" pitchFamily="50" charset="-128"/>
                <a:ea typeface="HG丸ｺﾞｼｯｸM-PRO" panose="020F0600000000000000" pitchFamily="50" charset="-128"/>
              </a:rPr>
              <a:t>. </a:t>
            </a:r>
            <a:r>
              <a:rPr lang="ja-JP" altLang="en-US" sz="1600" dirty="0">
                <a:latin typeface="HG丸ｺﾞｼｯｸM-PRO" panose="020F0600000000000000" pitchFamily="50" charset="-128"/>
                <a:ea typeface="HG丸ｺﾞｼｯｸM-PRO" panose="020F0600000000000000" pitchFamily="50" charset="-128"/>
              </a:rPr>
              <a:t>他事業所等への照会・把握</a:t>
            </a:r>
          </a:p>
          <a:p>
            <a:r>
              <a:rPr lang="ja-JP" altLang="en-US" sz="1600" dirty="0">
                <a:latin typeface="HG丸ｺﾞｼｯｸM-PRO" panose="020F0600000000000000" pitchFamily="50" charset="-128"/>
                <a:ea typeface="HG丸ｺﾞｼｯｸM-PRO" panose="020F0600000000000000" pitchFamily="50" charset="-128"/>
              </a:rPr>
              <a:t>１１</a:t>
            </a:r>
            <a:r>
              <a:rPr lang="en-US" altLang="ja-JP" sz="1600" dirty="0">
                <a:latin typeface="HG丸ｺﾞｼｯｸM-PRO" panose="020F0600000000000000" pitchFamily="50" charset="-128"/>
                <a:ea typeface="HG丸ｺﾞｼｯｸM-PRO" panose="020F0600000000000000" pitchFamily="50" charset="-128"/>
              </a:rPr>
              <a:t>. </a:t>
            </a:r>
            <a:r>
              <a:rPr lang="ja-JP" altLang="en-US" sz="1600" dirty="0">
                <a:latin typeface="HG丸ｺﾞｼｯｸM-PRO" panose="020F0600000000000000" pitchFamily="50" charset="-128"/>
                <a:ea typeface="HG丸ｺﾞｼｯｸM-PRO" panose="020F0600000000000000" pitchFamily="50" charset="-128"/>
              </a:rPr>
              <a:t>定期的な検討</a:t>
            </a:r>
          </a:p>
          <a:p>
            <a:r>
              <a:rPr lang="ja-JP" altLang="en-US" sz="1600" dirty="0">
                <a:latin typeface="HG丸ｺﾞｼｯｸM-PRO" panose="020F0600000000000000" pitchFamily="50" charset="-128"/>
                <a:ea typeface="HG丸ｺﾞｼｯｸM-PRO" panose="020F0600000000000000" pitchFamily="50" charset="-128"/>
              </a:rPr>
              <a:t>１２</a:t>
            </a:r>
            <a:r>
              <a:rPr lang="en-US" altLang="ja-JP" sz="1600" dirty="0">
                <a:latin typeface="HG丸ｺﾞｼｯｸM-PRO" panose="020F0600000000000000" pitchFamily="50" charset="-128"/>
                <a:ea typeface="HG丸ｺﾞｼｯｸM-PRO" panose="020F0600000000000000" pitchFamily="50" charset="-128"/>
              </a:rPr>
              <a:t>. </a:t>
            </a:r>
            <a:r>
              <a:rPr lang="ja-JP" altLang="en-US" sz="1600" b="1" u="sng" dirty="0">
                <a:latin typeface="HG丸ｺﾞｼｯｸM-PRO" panose="020F0600000000000000" pitchFamily="50" charset="-128"/>
                <a:ea typeface="HG丸ｺﾞｼｯｸM-PRO" panose="020F0600000000000000" pitchFamily="50" charset="-128"/>
              </a:rPr>
              <a:t>自立した日常生活を営むことがで</a:t>
            </a:r>
            <a:endParaRPr lang="en-US" altLang="ja-JP" sz="1600" b="1" u="sng" dirty="0">
              <a:latin typeface="HG丸ｺﾞｼｯｸM-PRO" panose="020F0600000000000000" pitchFamily="50" charset="-128"/>
              <a:ea typeface="HG丸ｺﾞｼｯｸM-PRO" panose="020F0600000000000000" pitchFamily="50" charset="-128"/>
            </a:endParaRPr>
          </a:p>
          <a:p>
            <a:r>
              <a:rPr lang="ja-JP" altLang="en-US" sz="1600" b="1" dirty="0">
                <a:latin typeface="HG丸ｺﾞｼｯｸM-PRO" panose="020F0600000000000000" pitchFamily="50" charset="-128"/>
                <a:ea typeface="HG丸ｺﾞｼｯｸM-PRO" panose="020F0600000000000000" pitchFamily="50" charset="-128"/>
              </a:rPr>
              <a:t>　　 </a:t>
            </a:r>
            <a:r>
              <a:rPr lang="ja-JP" altLang="en-US" sz="1600" b="1" u="sng" dirty="0">
                <a:latin typeface="HG丸ｺﾞｼｯｸM-PRO" panose="020F0600000000000000" pitchFamily="50" charset="-128"/>
                <a:ea typeface="HG丸ｺﾞｼｯｸM-PRO" panose="020F0600000000000000" pitchFamily="50" charset="-128"/>
              </a:rPr>
              <a:t>できると認められる利用者</a:t>
            </a:r>
            <a:r>
              <a:rPr lang="ja-JP" altLang="en-US" sz="1600" dirty="0">
                <a:latin typeface="HG丸ｺﾞｼｯｸM-PRO" panose="020F0600000000000000" pitchFamily="50" charset="-128"/>
                <a:ea typeface="HG丸ｺﾞｼｯｸM-PRO" panose="020F0600000000000000" pitchFamily="50" charset="-128"/>
              </a:rPr>
              <a:t>に対し</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必要な支援</a:t>
            </a:r>
          </a:p>
          <a:p>
            <a:r>
              <a:rPr lang="ja-JP" altLang="en-US" sz="1600" dirty="0">
                <a:latin typeface="HG丸ｺﾞｼｯｸM-PRO" panose="020F0600000000000000" pitchFamily="50" charset="-128"/>
                <a:ea typeface="HG丸ｺﾞｼｯｸM-PRO" panose="020F0600000000000000" pitchFamily="50" charset="-128"/>
              </a:rPr>
              <a:t>１３</a:t>
            </a: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 他の従業者に対する</a:t>
            </a:r>
            <a:r>
              <a:rPr lang="ja-JP" altLang="en-US" sz="1600" b="1" u="sng" dirty="0">
                <a:latin typeface="HG丸ｺﾞｼｯｸM-PRO" panose="020F0600000000000000" pitchFamily="50" charset="-128"/>
                <a:ea typeface="HG丸ｺﾞｼｯｸM-PRO" panose="020F0600000000000000" pitchFamily="50" charset="-128"/>
              </a:rPr>
              <a:t>技術指導及び</a:t>
            </a:r>
            <a:endParaRPr lang="en-US" altLang="ja-JP" sz="1600" b="1" u="sng"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a:t>
            </a:r>
            <a:r>
              <a:rPr lang="ja-JP" altLang="en-US" sz="1600" b="1" u="sng" dirty="0">
                <a:latin typeface="HG丸ｺﾞｼｯｸM-PRO" panose="020F0600000000000000" pitchFamily="50" charset="-128"/>
                <a:ea typeface="HG丸ｺﾞｼｯｸM-PRO" panose="020F0600000000000000" pitchFamily="50" charset="-128"/>
              </a:rPr>
              <a:t>助言</a:t>
            </a:r>
            <a:r>
              <a:rPr lang="en-US" altLang="ja-JP" sz="1600" b="1" u="sng" dirty="0">
                <a:latin typeface="HG丸ｺﾞｼｯｸM-PRO" panose="020F0600000000000000" pitchFamily="50" charset="-128"/>
                <a:ea typeface="HG丸ｺﾞｼｯｸM-PRO" panose="020F0600000000000000" pitchFamily="50" charset="-128"/>
              </a:rPr>
              <a:t>.</a:t>
            </a:r>
          </a:p>
        </p:txBody>
      </p:sp>
      <p:pic>
        <p:nvPicPr>
          <p:cNvPr id="66" name="図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000" y="3515766"/>
            <a:ext cx="1852200" cy="1821383"/>
          </a:xfrm>
          <a:prstGeom prst="rect">
            <a:avLst/>
          </a:prstGeom>
        </p:spPr>
      </p:pic>
      <p:sp>
        <p:nvSpPr>
          <p:cNvPr id="67" name="正方形/長方形 66"/>
          <p:cNvSpPr/>
          <p:nvPr/>
        </p:nvSpPr>
        <p:spPr>
          <a:xfrm>
            <a:off x="7671514" y="3705527"/>
            <a:ext cx="1415772" cy="1077218"/>
          </a:xfrm>
          <a:prstGeom prst="rect">
            <a:avLst/>
          </a:prstGeom>
          <a:noFill/>
        </p:spPr>
        <p:txBody>
          <a:bodyPr wrap="none">
            <a:spAutoFit/>
          </a:bodyPr>
          <a:lstStyle/>
          <a:p>
            <a:r>
              <a:rPr lang="ja-JP" altLang="en-US" sz="1600" dirty="0">
                <a:latin typeface="HG丸ｺﾞｼｯｸM-PRO" panose="020F0600000000000000" pitchFamily="50" charset="-128"/>
                <a:ea typeface="HG丸ｺﾞｼｯｸM-PRO" panose="020F0600000000000000" pitchFamily="50" charset="-128"/>
              </a:rPr>
              <a:t>将来、皆さん</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に求められる</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役割になり</a:t>
            </a:r>
            <a:r>
              <a:rPr lang="ja-JP" altLang="en-US" sz="1600" dirty="0" err="1">
                <a:latin typeface="HG丸ｺﾞｼｯｸM-PRO" panose="020F0600000000000000" pitchFamily="50" charset="-128"/>
                <a:ea typeface="HG丸ｺﾞｼｯｸM-PRO" panose="020F0600000000000000" pitchFamily="50" charset="-128"/>
              </a:rPr>
              <a:t>ま</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す。</a:t>
            </a:r>
            <a:endParaRPr lang="en-US" altLang="ja-JP" sz="1600" dirty="0">
              <a:latin typeface="HG丸ｺﾞｼｯｸM-PRO" panose="020F0600000000000000" pitchFamily="50" charset="-128"/>
              <a:ea typeface="HG丸ｺﾞｼｯｸM-PRO" panose="020F0600000000000000" pitchFamily="50" charset="-128"/>
            </a:endParaRPr>
          </a:p>
        </p:txBody>
      </p:sp>
      <p:pic>
        <p:nvPicPr>
          <p:cNvPr id="68" name="図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3001" y="4733514"/>
            <a:ext cx="1544400" cy="1980000"/>
          </a:xfrm>
          <a:prstGeom prst="rect">
            <a:avLst/>
          </a:prstGeom>
        </p:spPr>
      </p:pic>
      <p:sp>
        <p:nvSpPr>
          <p:cNvPr id="69" name="正方形/長方形 68"/>
          <p:cNvSpPr/>
          <p:nvPr/>
        </p:nvSpPr>
        <p:spPr>
          <a:xfrm>
            <a:off x="8203487" y="6495369"/>
            <a:ext cx="886036" cy="256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HGP創英角ｺﾞｼｯｸUB" panose="020B0900000000000000" pitchFamily="50" charset="-128"/>
                <a:ea typeface="HGP創英角ｺﾞｼｯｸUB" panose="020B0900000000000000" pitchFamily="50" charset="-128"/>
              </a:rPr>
              <a:t>１</a:t>
            </a:r>
          </a:p>
        </p:txBody>
      </p:sp>
      <p:cxnSp>
        <p:nvCxnSpPr>
          <p:cNvPr id="5" name="直線コネクタ 4">
            <a:extLst>
              <a:ext uri="{FF2B5EF4-FFF2-40B4-BE49-F238E27FC236}">
                <a16:creationId xmlns:a16="http://schemas.microsoft.com/office/drawing/2014/main" id="{9DCF50B1-E967-4C13-83DE-6E5DF3742D33}"/>
              </a:ext>
            </a:extLst>
          </p:cNvPr>
          <p:cNvCxnSpPr>
            <a:cxnSpLocks/>
          </p:cNvCxnSpPr>
          <p:nvPr/>
        </p:nvCxnSpPr>
        <p:spPr>
          <a:xfrm>
            <a:off x="658424" y="4931765"/>
            <a:ext cx="1800000"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7" name="直線コネクタ 36">
            <a:extLst>
              <a:ext uri="{FF2B5EF4-FFF2-40B4-BE49-F238E27FC236}">
                <a16:creationId xmlns:a16="http://schemas.microsoft.com/office/drawing/2014/main" id="{DD9DCD8C-FDC1-460D-B642-789CB6AD3088}"/>
              </a:ext>
            </a:extLst>
          </p:cNvPr>
          <p:cNvCxnSpPr>
            <a:cxnSpLocks/>
          </p:cNvCxnSpPr>
          <p:nvPr/>
        </p:nvCxnSpPr>
        <p:spPr>
          <a:xfrm>
            <a:off x="658424" y="5436590"/>
            <a:ext cx="540000"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9" name="直線コネクタ 38">
            <a:extLst>
              <a:ext uri="{FF2B5EF4-FFF2-40B4-BE49-F238E27FC236}">
                <a16:creationId xmlns:a16="http://schemas.microsoft.com/office/drawing/2014/main" id="{EC778606-5A9E-430E-877A-0D31B7D115DC}"/>
              </a:ext>
            </a:extLst>
          </p:cNvPr>
          <p:cNvCxnSpPr>
            <a:cxnSpLocks/>
          </p:cNvCxnSpPr>
          <p:nvPr/>
        </p:nvCxnSpPr>
        <p:spPr>
          <a:xfrm>
            <a:off x="2880000" y="5672530"/>
            <a:ext cx="1080000"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1" name="直線コネクタ 50">
            <a:extLst>
              <a:ext uri="{FF2B5EF4-FFF2-40B4-BE49-F238E27FC236}">
                <a16:creationId xmlns:a16="http://schemas.microsoft.com/office/drawing/2014/main" id="{7E3485DC-5B28-48B6-AFA7-2D56F0AEFD06}"/>
              </a:ext>
            </a:extLst>
          </p:cNvPr>
          <p:cNvCxnSpPr>
            <a:cxnSpLocks/>
          </p:cNvCxnSpPr>
          <p:nvPr/>
        </p:nvCxnSpPr>
        <p:spPr>
          <a:xfrm>
            <a:off x="658424" y="6141440"/>
            <a:ext cx="1260000"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3" name="直線コネクタ 52">
            <a:extLst>
              <a:ext uri="{FF2B5EF4-FFF2-40B4-BE49-F238E27FC236}">
                <a16:creationId xmlns:a16="http://schemas.microsoft.com/office/drawing/2014/main" id="{878B18AA-2057-41F2-829F-1EDACE8ADEE0}"/>
              </a:ext>
            </a:extLst>
          </p:cNvPr>
          <p:cNvCxnSpPr>
            <a:cxnSpLocks/>
          </p:cNvCxnSpPr>
          <p:nvPr/>
        </p:nvCxnSpPr>
        <p:spPr>
          <a:xfrm>
            <a:off x="4889625" y="5672530"/>
            <a:ext cx="3060000"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8" name="直線コネクタ 57">
            <a:extLst>
              <a:ext uri="{FF2B5EF4-FFF2-40B4-BE49-F238E27FC236}">
                <a16:creationId xmlns:a16="http://schemas.microsoft.com/office/drawing/2014/main" id="{4CCF26FF-61A2-435B-8611-2FEC2B40C7F1}"/>
              </a:ext>
            </a:extLst>
          </p:cNvPr>
          <p:cNvCxnSpPr>
            <a:cxnSpLocks/>
          </p:cNvCxnSpPr>
          <p:nvPr/>
        </p:nvCxnSpPr>
        <p:spPr>
          <a:xfrm>
            <a:off x="4889624" y="5922365"/>
            <a:ext cx="2520000"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60" name="直線コネクタ 59">
            <a:extLst>
              <a:ext uri="{FF2B5EF4-FFF2-40B4-BE49-F238E27FC236}">
                <a16:creationId xmlns:a16="http://schemas.microsoft.com/office/drawing/2014/main" id="{6C92FF19-0B32-4F21-984D-369EC3E9654E}"/>
              </a:ext>
            </a:extLst>
          </p:cNvPr>
          <p:cNvCxnSpPr>
            <a:cxnSpLocks/>
          </p:cNvCxnSpPr>
          <p:nvPr/>
        </p:nvCxnSpPr>
        <p:spPr>
          <a:xfrm>
            <a:off x="6547124" y="6426509"/>
            <a:ext cx="1440000"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63" name="直線コネクタ 62">
            <a:extLst>
              <a:ext uri="{FF2B5EF4-FFF2-40B4-BE49-F238E27FC236}">
                <a16:creationId xmlns:a16="http://schemas.microsoft.com/office/drawing/2014/main" id="{3FC909B1-945E-461D-AB0E-F313270C720C}"/>
              </a:ext>
            </a:extLst>
          </p:cNvPr>
          <p:cNvCxnSpPr>
            <a:cxnSpLocks/>
          </p:cNvCxnSpPr>
          <p:nvPr/>
        </p:nvCxnSpPr>
        <p:spPr>
          <a:xfrm>
            <a:off x="4932000" y="6636740"/>
            <a:ext cx="540000"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758414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1000"/>
                                        <p:tgtEl>
                                          <p:spTgt spid="37"/>
                                        </p:tgtEl>
                                      </p:cBhvr>
                                    </p:animEffect>
                                  </p:childTnLst>
                                </p:cTn>
                              </p:par>
                              <p:par>
                                <p:cTn id="11" presetID="22" presetClass="entr" presetSubtype="8"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left)">
                                      <p:cBhvr>
                                        <p:cTn id="13" dur="1000"/>
                                        <p:tgtEl>
                                          <p:spTgt spid="39"/>
                                        </p:tgtEl>
                                      </p:cBhvr>
                                    </p:animEffect>
                                  </p:childTnLst>
                                </p:cTn>
                              </p:par>
                              <p:par>
                                <p:cTn id="14" presetID="22" presetClass="entr" presetSubtype="8" fill="hold"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wipe(left)">
                                      <p:cBhvr>
                                        <p:cTn id="16" dur="1000"/>
                                        <p:tgtEl>
                                          <p:spTgt spid="51"/>
                                        </p:tgtEl>
                                      </p:cBhvr>
                                    </p:animEffect>
                                  </p:childTnLst>
                                </p:cTn>
                              </p:par>
                              <p:par>
                                <p:cTn id="17" presetID="22" presetClass="entr" presetSubtype="8"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left)">
                                      <p:cBhvr>
                                        <p:cTn id="19" dur="1000"/>
                                        <p:tgtEl>
                                          <p:spTgt spid="53"/>
                                        </p:tgtEl>
                                      </p:cBhvr>
                                    </p:animEffect>
                                  </p:childTnLst>
                                </p:cTn>
                              </p:par>
                              <p:par>
                                <p:cTn id="20" presetID="22" presetClass="entr" presetSubtype="8" fill="hold" nodeType="with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wipe(left)">
                                      <p:cBhvr>
                                        <p:cTn id="22" dur="1000"/>
                                        <p:tgtEl>
                                          <p:spTgt spid="58"/>
                                        </p:tgtEl>
                                      </p:cBhvr>
                                    </p:animEffect>
                                  </p:childTnLst>
                                </p:cTn>
                              </p:par>
                              <p:par>
                                <p:cTn id="23" presetID="22" presetClass="entr" presetSubtype="8" fill="hold" nodeType="with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wipe(left)">
                                      <p:cBhvr>
                                        <p:cTn id="25" dur="1000"/>
                                        <p:tgtEl>
                                          <p:spTgt spid="60"/>
                                        </p:tgtEl>
                                      </p:cBhvr>
                                    </p:animEffect>
                                  </p:childTnLst>
                                </p:cTn>
                              </p:par>
                              <p:par>
                                <p:cTn id="26" presetID="22" presetClass="entr" presetSubtype="8" fill="hold" nodeType="with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wipe(left)">
                                      <p:cBhvr>
                                        <p:cTn id="28"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720000" y="0"/>
            <a:ext cx="5400000" cy="400110"/>
          </a:xfrm>
          <a:prstGeom prst="rect">
            <a:avLst/>
          </a:prstGeom>
          <a:noFill/>
          <a:ln w="12700">
            <a:noFill/>
          </a:ln>
        </p:spPr>
        <p:txBody>
          <a:bodyPr wrap="square" anchor="ctr" anchorCtr="0">
            <a:spAutoFit/>
          </a:bodyPr>
          <a:lstStyle/>
          <a:p>
            <a:pPr algn="ctr"/>
            <a:r>
              <a:rPr lang="ja-JP" altLang="en-US" sz="20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相談支援専門員とサービス管理責任者の連携</a:t>
            </a:r>
          </a:p>
        </p:txBody>
      </p:sp>
      <p:sp>
        <p:nvSpPr>
          <p:cNvPr id="3" name="Rectangle 50"/>
          <p:cNvSpPr>
            <a:spLocks noChangeArrowheads="1"/>
          </p:cNvSpPr>
          <p:nvPr/>
        </p:nvSpPr>
        <p:spPr bwMode="auto">
          <a:xfrm>
            <a:off x="0" y="1260000"/>
            <a:ext cx="360000" cy="1800000"/>
          </a:xfrm>
          <a:prstGeom prst="roundRect">
            <a:avLst>
              <a:gd name="adj" fmla="val 33514"/>
            </a:avLst>
          </a:prstGeom>
          <a:solidFill>
            <a:schemeClr val="tx2">
              <a:lumMod val="20000"/>
              <a:lumOff val="80000"/>
            </a:schemeClr>
          </a:solidFill>
          <a:ln w="9525">
            <a:solidFill>
              <a:schemeClr val="tx1"/>
            </a:solidFill>
            <a:miter lim="800000"/>
            <a:headEnd/>
            <a:tailEnd/>
          </a:ln>
          <a:effectLst/>
        </p:spPr>
        <p:txBody>
          <a:bodyPr vert="eaVert" wrap="none" anchor="ctr"/>
          <a:lstStyle/>
          <a:p>
            <a:pPr algn="ctr" eaLnBrk="1" hangingPunct="1">
              <a:defRPr/>
            </a:pPr>
            <a:r>
              <a:rPr lang="ja-JP" altLang="en-US" sz="1600" b="1" dirty="0">
                <a:solidFill>
                  <a:prstClr val="black"/>
                </a:solidFill>
                <a:latin typeface="HG丸ｺﾞｼｯｸM-PRO" panose="020F0600000000000000" pitchFamily="50" charset="-128"/>
                <a:ea typeface="HG丸ｺﾞｼｯｸM-PRO" panose="020F0600000000000000" pitchFamily="50" charset="-128"/>
              </a:rPr>
              <a:t>相談支援事業者</a:t>
            </a:r>
          </a:p>
        </p:txBody>
      </p:sp>
      <p:sp>
        <p:nvSpPr>
          <p:cNvPr id="4" name="Rectangle 6"/>
          <p:cNvSpPr>
            <a:spLocks noChangeArrowheads="1"/>
          </p:cNvSpPr>
          <p:nvPr/>
        </p:nvSpPr>
        <p:spPr bwMode="auto">
          <a:xfrm>
            <a:off x="540000" y="1260000"/>
            <a:ext cx="360000" cy="1800000"/>
          </a:xfrm>
          <a:prstGeom prst="rect">
            <a:avLst/>
          </a:prstGeom>
          <a:solidFill>
            <a:srgbClr val="FFFF99"/>
          </a:solidFill>
          <a:ln w="9525">
            <a:solidFill>
              <a:schemeClr val="tx1"/>
            </a:solidFill>
            <a:miter lim="800000"/>
            <a:headEnd/>
            <a:tailEnd/>
          </a:ln>
          <a:effectLst>
            <a:glow rad="228600">
              <a:schemeClr val="accent4">
                <a:satMod val="175000"/>
                <a:alpha val="40000"/>
              </a:schemeClr>
            </a:glow>
          </a:effectLst>
        </p:spPr>
        <p:txBody>
          <a:bodyPr vert="eaVert"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2000" dirty="0">
                <a:solidFill>
                  <a:srgbClr val="000000"/>
                </a:solidFill>
                <a:latin typeface="HG創英角ﾎﾟｯﾌﾟ体" pitchFamily="49" charset="-128"/>
                <a:ea typeface="HG創英角ﾎﾟｯﾌﾟ体" pitchFamily="49" charset="-128"/>
              </a:rPr>
              <a:t> 　　　　</a:t>
            </a:r>
            <a:r>
              <a:rPr lang="ja-JP" altLang="en-US" sz="1800" b="1" dirty="0">
                <a:solidFill>
                  <a:srgbClr val="000000"/>
                </a:solidFill>
                <a:latin typeface="HG丸ｺﾞｼｯｸM-PRO" panose="020F0600000000000000" pitchFamily="50" charset="-128"/>
                <a:ea typeface="HG丸ｺﾞｼｯｸM-PRO" panose="020F0600000000000000" pitchFamily="50" charset="-128"/>
              </a:rPr>
              <a:t>アセスメント</a:t>
            </a:r>
            <a:r>
              <a:rPr lang="ja-JP" altLang="en-US" sz="2000" dirty="0">
                <a:solidFill>
                  <a:srgbClr val="000000"/>
                </a:solidFill>
                <a:latin typeface="HG創英角ﾎﾟｯﾌﾟ体" pitchFamily="49" charset="-128"/>
                <a:ea typeface="HG創英角ﾎﾟｯﾌﾟ体" pitchFamily="49" charset="-128"/>
              </a:rPr>
              <a:t>　</a:t>
            </a:r>
            <a:r>
              <a:rPr lang="ja-JP" altLang="en-US" sz="2000" dirty="0">
                <a:solidFill>
                  <a:srgbClr val="000000"/>
                </a:solidFill>
              </a:rPr>
              <a:t>　　　　　　</a:t>
            </a:r>
          </a:p>
        </p:txBody>
      </p:sp>
      <p:sp>
        <p:nvSpPr>
          <p:cNvPr id="5" name="Rectangle 6"/>
          <p:cNvSpPr>
            <a:spLocks noChangeArrowheads="1"/>
          </p:cNvSpPr>
          <p:nvPr/>
        </p:nvSpPr>
        <p:spPr bwMode="auto">
          <a:xfrm>
            <a:off x="1260000" y="1260000"/>
            <a:ext cx="360000" cy="2520000"/>
          </a:xfrm>
          <a:prstGeom prst="rect">
            <a:avLst/>
          </a:prstGeom>
          <a:solidFill>
            <a:srgbClr val="FFFF99"/>
          </a:solidFill>
          <a:ln w="9525">
            <a:solidFill>
              <a:schemeClr val="tx1"/>
            </a:solidFill>
            <a:miter lim="800000"/>
            <a:headEnd/>
            <a:tailEnd/>
          </a:ln>
          <a:effectLst>
            <a:glow rad="228600">
              <a:schemeClr val="accent4">
                <a:satMod val="175000"/>
                <a:alpha val="40000"/>
              </a:schemeClr>
            </a:glow>
          </a:effectLst>
        </p:spPr>
        <p:txBody>
          <a:bodyPr vert="eaVert"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a:spcBef>
                <a:spcPct val="0"/>
              </a:spcBef>
              <a:buNone/>
            </a:pPr>
            <a:r>
              <a:rPr lang="ja-JP" altLang="en-US" sz="1800" b="1" dirty="0">
                <a:solidFill>
                  <a:srgbClr val="000000"/>
                </a:solidFill>
                <a:latin typeface="HG丸ｺﾞｼｯｸM-PRO" panose="020F0600000000000000" pitchFamily="50" charset="-128"/>
                <a:ea typeface="HG丸ｺﾞｼｯｸM-PRO" panose="020F0600000000000000" pitchFamily="50" charset="-128"/>
              </a:rPr>
              <a:t>サービス等利用計画案</a:t>
            </a:r>
            <a:endParaRPr lang="ja-JP" altLang="en-US" sz="1800" dirty="0">
              <a:solidFill>
                <a:srgbClr val="000000"/>
              </a:solidFill>
            </a:endParaRPr>
          </a:p>
        </p:txBody>
      </p:sp>
      <p:sp>
        <p:nvSpPr>
          <p:cNvPr id="6" name="Rectangle 6"/>
          <p:cNvSpPr>
            <a:spLocks noChangeArrowheads="1"/>
          </p:cNvSpPr>
          <p:nvPr/>
        </p:nvSpPr>
        <p:spPr bwMode="auto">
          <a:xfrm>
            <a:off x="1800000" y="1260000"/>
            <a:ext cx="360000" cy="1800000"/>
          </a:xfrm>
          <a:prstGeom prst="rect">
            <a:avLst/>
          </a:prstGeom>
          <a:solidFill>
            <a:srgbClr val="FFCCCC"/>
          </a:solidFill>
          <a:ln w="9525">
            <a:solidFill>
              <a:schemeClr val="tx1"/>
            </a:solidFill>
            <a:miter lim="800000"/>
            <a:headEnd/>
            <a:tailEnd/>
          </a:ln>
          <a:effectLst>
            <a:glow rad="228600">
              <a:schemeClr val="accent2">
                <a:satMod val="175000"/>
                <a:alpha val="40000"/>
              </a:schemeClr>
            </a:glow>
          </a:effectLst>
        </p:spPr>
        <p:txBody>
          <a:bodyPr vert="eaVert"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2000" dirty="0">
                <a:solidFill>
                  <a:srgbClr val="000000"/>
                </a:solidFill>
                <a:latin typeface="HG創英角ﾎﾟｯﾌﾟ体" pitchFamily="49" charset="-128"/>
                <a:ea typeface="HG創英角ﾎﾟｯﾌﾟ体" pitchFamily="49" charset="-128"/>
              </a:rPr>
              <a:t> 　　　　</a:t>
            </a:r>
            <a:r>
              <a:rPr lang="ja-JP" altLang="en-US" sz="1800" b="1" dirty="0">
                <a:solidFill>
                  <a:srgbClr val="000000"/>
                </a:solidFill>
                <a:latin typeface="HG丸ｺﾞｼｯｸM-PRO" panose="020F0600000000000000" pitchFamily="50" charset="-128"/>
                <a:ea typeface="HG丸ｺﾞｼｯｸM-PRO" panose="020F0600000000000000" pitchFamily="50" charset="-128"/>
              </a:rPr>
              <a:t>支給決定</a:t>
            </a:r>
            <a:r>
              <a:rPr lang="en-US" altLang="ja-JP" sz="1800" b="1" dirty="0">
                <a:solidFill>
                  <a:srgbClr val="000000"/>
                </a:solidFill>
                <a:latin typeface="HG丸ｺﾞｼｯｸM-PRO" panose="020F0600000000000000" pitchFamily="50" charset="-128"/>
                <a:ea typeface="HG丸ｺﾞｼｯｸM-PRO" panose="020F0600000000000000" pitchFamily="50" charset="-128"/>
              </a:rPr>
              <a:t>(</a:t>
            </a:r>
            <a:r>
              <a:rPr lang="ja-JP" altLang="en-US" sz="1800" b="1" dirty="0">
                <a:solidFill>
                  <a:srgbClr val="000000"/>
                </a:solidFill>
                <a:latin typeface="HG丸ｺﾞｼｯｸM-PRO" panose="020F0600000000000000" pitchFamily="50" charset="-128"/>
                <a:ea typeface="HG丸ｺﾞｼｯｸM-PRO" panose="020F0600000000000000" pitchFamily="50" charset="-128"/>
              </a:rPr>
              <a:t>市町村</a:t>
            </a:r>
            <a:r>
              <a:rPr lang="en-US" altLang="ja-JP" sz="1800" b="1" dirty="0">
                <a:solidFill>
                  <a:srgbClr val="000000"/>
                </a:solidFill>
                <a:latin typeface="HG丸ｺﾞｼｯｸM-PRO" panose="020F0600000000000000" pitchFamily="50" charset="-128"/>
                <a:ea typeface="HG丸ｺﾞｼｯｸM-PRO" panose="020F0600000000000000" pitchFamily="50" charset="-128"/>
              </a:rPr>
              <a:t>)</a:t>
            </a:r>
            <a:r>
              <a:rPr lang="ja-JP" altLang="en-US" sz="1800" dirty="0">
                <a:solidFill>
                  <a:srgbClr val="000000"/>
                </a:solidFill>
                <a:latin typeface="HG丸ｺﾞｼｯｸM-PRO" panose="020F0600000000000000" pitchFamily="50" charset="-128"/>
                <a:ea typeface="HG丸ｺﾞｼｯｸM-PRO" panose="020F0600000000000000" pitchFamily="50" charset="-128"/>
              </a:rPr>
              <a:t>　</a:t>
            </a:r>
            <a:r>
              <a:rPr lang="ja-JP" altLang="en-US" sz="2000" dirty="0">
                <a:solidFill>
                  <a:srgbClr val="000000"/>
                </a:solidFill>
              </a:rPr>
              <a:t>　　　　　</a:t>
            </a:r>
          </a:p>
        </p:txBody>
      </p:sp>
      <p:sp>
        <p:nvSpPr>
          <p:cNvPr id="7" name="Rectangle 50"/>
          <p:cNvSpPr>
            <a:spLocks noChangeArrowheads="1"/>
          </p:cNvSpPr>
          <p:nvPr/>
        </p:nvSpPr>
        <p:spPr bwMode="auto">
          <a:xfrm>
            <a:off x="2340000" y="1260000"/>
            <a:ext cx="360000" cy="2520000"/>
          </a:xfrm>
          <a:prstGeom prst="roundRect">
            <a:avLst>
              <a:gd name="adj" fmla="val 33514"/>
            </a:avLst>
          </a:prstGeom>
          <a:solidFill>
            <a:srgbClr val="FFFF00"/>
          </a:solidFill>
          <a:ln w="9525">
            <a:solidFill>
              <a:schemeClr val="tx1"/>
            </a:solidFill>
            <a:miter lim="800000"/>
            <a:headEnd/>
            <a:tailEnd/>
          </a:ln>
          <a:effectLst>
            <a:glow rad="228600">
              <a:schemeClr val="accent4">
                <a:satMod val="175000"/>
                <a:alpha val="40000"/>
              </a:schemeClr>
            </a:glow>
          </a:effectLst>
        </p:spPr>
        <p:txBody>
          <a:bodyPr vert="eaVert" wrap="none" anchor="ctr"/>
          <a:lstStyle/>
          <a:p>
            <a:pPr algn="ctr" eaLnBrk="1" hangingPunct="1">
              <a:defRPr/>
            </a:pPr>
            <a:r>
              <a:rPr lang="ja-JP" altLang="en-US" sz="2000" b="1" dirty="0">
                <a:solidFill>
                  <a:prstClr val="black"/>
                </a:solidFill>
                <a:latin typeface="HG丸ｺﾞｼｯｸM-PRO" panose="020F0600000000000000" pitchFamily="50" charset="-128"/>
                <a:ea typeface="HG丸ｺﾞｼｯｸM-PRO" panose="020F0600000000000000" pitchFamily="50" charset="-128"/>
              </a:rPr>
              <a:t>サービス担当者会議</a:t>
            </a:r>
          </a:p>
        </p:txBody>
      </p:sp>
      <p:sp>
        <p:nvSpPr>
          <p:cNvPr id="10" name="Rectangle 6"/>
          <p:cNvSpPr>
            <a:spLocks noChangeArrowheads="1"/>
          </p:cNvSpPr>
          <p:nvPr/>
        </p:nvSpPr>
        <p:spPr bwMode="auto">
          <a:xfrm>
            <a:off x="2880000" y="1224000"/>
            <a:ext cx="360000" cy="2520000"/>
          </a:xfrm>
          <a:prstGeom prst="rect">
            <a:avLst/>
          </a:prstGeom>
          <a:solidFill>
            <a:srgbClr val="FFFF99"/>
          </a:solidFill>
          <a:ln w="9525">
            <a:solidFill>
              <a:schemeClr val="tx1"/>
            </a:solidFill>
            <a:miter lim="800000"/>
            <a:headEnd/>
            <a:tailEnd/>
          </a:ln>
          <a:effectLst>
            <a:glow rad="228600">
              <a:schemeClr val="accent4">
                <a:satMod val="175000"/>
                <a:alpha val="40000"/>
              </a:schemeClr>
            </a:glow>
          </a:effectLst>
        </p:spPr>
        <p:txBody>
          <a:bodyPr vert="eaVert"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a:spcBef>
                <a:spcPct val="0"/>
              </a:spcBef>
              <a:buNone/>
            </a:pPr>
            <a:r>
              <a:rPr lang="ja-JP" altLang="en-US" sz="1800" b="1" dirty="0">
                <a:solidFill>
                  <a:srgbClr val="000000"/>
                </a:solidFill>
                <a:latin typeface="HG丸ｺﾞｼｯｸM-PRO" panose="020F0600000000000000" pitchFamily="50" charset="-128"/>
                <a:ea typeface="HG丸ｺﾞｼｯｸM-PRO" panose="020F0600000000000000" pitchFamily="50" charset="-128"/>
              </a:rPr>
              <a:t>サービス等利用計画</a:t>
            </a:r>
            <a:endParaRPr lang="ja-JP" altLang="en-US" sz="1800" dirty="0">
              <a:solidFill>
                <a:srgbClr val="000000"/>
              </a:solidFill>
            </a:endParaRPr>
          </a:p>
        </p:txBody>
      </p:sp>
      <p:sp>
        <p:nvSpPr>
          <p:cNvPr id="12" name="Rectangle 6"/>
          <p:cNvSpPr>
            <a:spLocks noChangeArrowheads="1"/>
          </p:cNvSpPr>
          <p:nvPr/>
        </p:nvSpPr>
        <p:spPr bwMode="auto">
          <a:xfrm>
            <a:off x="3060000" y="4140000"/>
            <a:ext cx="360000" cy="2160000"/>
          </a:xfrm>
          <a:prstGeom prst="rect">
            <a:avLst/>
          </a:prstGeom>
          <a:solidFill>
            <a:schemeClr val="accent1">
              <a:lumMod val="60000"/>
              <a:lumOff val="40000"/>
            </a:schemeClr>
          </a:solidFill>
          <a:ln w="9525">
            <a:solidFill>
              <a:schemeClr val="tx1"/>
            </a:solidFill>
            <a:miter lim="800000"/>
            <a:headEnd/>
            <a:tailEnd/>
          </a:ln>
          <a:effectLst>
            <a:glow rad="228600">
              <a:schemeClr val="accent5">
                <a:satMod val="175000"/>
                <a:alpha val="40000"/>
              </a:schemeClr>
            </a:glow>
          </a:effectLst>
        </p:spPr>
        <p:txBody>
          <a:bodyPr vert="eaVert"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2000" dirty="0">
                <a:solidFill>
                  <a:srgbClr val="000000"/>
                </a:solidFill>
                <a:latin typeface="HG創英角ﾎﾟｯﾌﾟ体" pitchFamily="49" charset="-128"/>
                <a:ea typeface="HG創英角ﾎﾟｯﾌﾟ体" pitchFamily="49" charset="-128"/>
              </a:rPr>
              <a:t> 　　　　</a:t>
            </a:r>
            <a:r>
              <a:rPr lang="ja-JP" altLang="en-US" sz="1800" b="1" dirty="0">
                <a:solidFill>
                  <a:srgbClr val="000000"/>
                </a:solidFill>
                <a:latin typeface="HG丸ｺﾞｼｯｸM-PRO" panose="020F0600000000000000" pitchFamily="50" charset="-128"/>
                <a:ea typeface="HG丸ｺﾞｼｯｸM-PRO" panose="020F0600000000000000" pitchFamily="50" charset="-128"/>
              </a:rPr>
              <a:t>利用契約</a:t>
            </a:r>
            <a:r>
              <a:rPr lang="en-US" altLang="ja-JP" sz="1800" b="1" dirty="0">
                <a:solidFill>
                  <a:srgbClr val="000000"/>
                </a:solidFill>
                <a:latin typeface="HG丸ｺﾞｼｯｸM-PRO" panose="020F0600000000000000" pitchFamily="50" charset="-128"/>
                <a:ea typeface="HG丸ｺﾞｼｯｸM-PRO" panose="020F0600000000000000" pitchFamily="50" charset="-128"/>
              </a:rPr>
              <a:t>(</a:t>
            </a:r>
            <a:r>
              <a:rPr lang="ja-JP" altLang="en-US" sz="1800" b="1" dirty="0">
                <a:solidFill>
                  <a:srgbClr val="000000"/>
                </a:solidFill>
                <a:latin typeface="HG丸ｺﾞｼｯｸM-PRO" panose="020F0600000000000000" pitchFamily="50" charset="-128"/>
                <a:ea typeface="HG丸ｺﾞｼｯｸM-PRO" panose="020F0600000000000000" pitchFamily="50" charset="-128"/>
              </a:rPr>
              <a:t>利用開始</a:t>
            </a:r>
            <a:r>
              <a:rPr lang="en-US" altLang="ja-JP" sz="1800" b="1" dirty="0">
                <a:solidFill>
                  <a:srgbClr val="000000"/>
                </a:solidFill>
                <a:latin typeface="HG丸ｺﾞｼｯｸM-PRO" panose="020F0600000000000000" pitchFamily="50" charset="-128"/>
                <a:ea typeface="HG丸ｺﾞｼｯｸM-PRO" panose="020F0600000000000000" pitchFamily="50" charset="-128"/>
              </a:rPr>
              <a:t>)</a:t>
            </a:r>
            <a:r>
              <a:rPr lang="ja-JP" altLang="en-US" sz="1800" dirty="0">
                <a:solidFill>
                  <a:srgbClr val="000000"/>
                </a:solidFill>
                <a:latin typeface="HG丸ｺﾞｼｯｸM-PRO" panose="020F0600000000000000" pitchFamily="50" charset="-128"/>
                <a:ea typeface="HG丸ｺﾞｼｯｸM-PRO" panose="020F0600000000000000" pitchFamily="50" charset="-128"/>
              </a:rPr>
              <a:t>　</a:t>
            </a:r>
            <a:r>
              <a:rPr lang="ja-JP" altLang="en-US" sz="2000" dirty="0">
                <a:solidFill>
                  <a:srgbClr val="000000"/>
                </a:solidFill>
              </a:rPr>
              <a:t>　　　　　</a:t>
            </a:r>
          </a:p>
        </p:txBody>
      </p:sp>
      <p:sp>
        <p:nvSpPr>
          <p:cNvPr id="13" name="Rectangle 6"/>
          <p:cNvSpPr>
            <a:spLocks noChangeArrowheads="1"/>
          </p:cNvSpPr>
          <p:nvPr/>
        </p:nvSpPr>
        <p:spPr bwMode="auto">
          <a:xfrm>
            <a:off x="3600000" y="4140000"/>
            <a:ext cx="360000" cy="1800000"/>
          </a:xfrm>
          <a:prstGeom prst="rect">
            <a:avLst/>
          </a:prstGeom>
          <a:solidFill>
            <a:srgbClr val="FFFF99"/>
          </a:solidFill>
          <a:ln w="9525">
            <a:solidFill>
              <a:schemeClr val="tx1"/>
            </a:solidFill>
            <a:miter lim="800000"/>
            <a:headEnd/>
            <a:tailEnd/>
          </a:ln>
          <a:effectLst>
            <a:glow rad="228600">
              <a:schemeClr val="accent4">
                <a:satMod val="175000"/>
                <a:alpha val="40000"/>
              </a:schemeClr>
            </a:glow>
          </a:effectLst>
        </p:spPr>
        <p:txBody>
          <a:bodyPr vert="eaVert"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2000" dirty="0">
                <a:solidFill>
                  <a:srgbClr val="000000"/>
                </a:solidFill>
                <a:latin typeface="HG創英角ﾎﾟｯﾌﾟ体" pitchFamily="49" charset="-128"/>
                <a:ea typeface="HG創英角ﾎﾟｯﾌﾟ体" pitchFamily="49" charset="-128"/>
              </a:rPr>
              <a:t> 　　　　</a:t>
            </a:r>
            <a:r>
              <a:rPr lang="ja-JP" altLang="en-US" sz="1800" b="1" dirty="0">
                <a:solidFill>
                  <a:srgbClr val="000000"/>
                </a:solidFill>
                <a:latin typeface="HG丸ｺﾞｼｯｸM-PRO" panose="020F0600000000000000" pitchFamily="50" charset="-128"/>
                <a:ea typeface="HG丸ｺﾞｼｯｸM-PRO" panose="020F0600000000000000" pitchFamily="50" charset="-128"/>
              </a:rPr>
              <a:t>アセスメント</a:t>
            </a:r>
            <a:r>
              <a:rPr lang="ja-JP" altLang="en-US" sz="2000" dirty="0">
                <a:solidFill>
                  <a:srgbClr val="000000"/>
                </a:solidFill>
                <a:latin typeface="HG創英角ﾎﾟｯﾌﾟ体" pitchFamily="49" charset="-128"/>
                <a:ea typeface="HG創英角ﾎﾟｯﾌﾟ体" pitchFamily="49" charset="-128"/>
              </a:rPr>
              <a:t>　</a:t>
            </a:r>
            <a:r>
              <a:rPr lang="ja-JP" altLang="en-US" sz="2000" dirty="0">
                <a:solidFill>
                  <a:srgbClr val="000000"/>
                </a:solidFill>
              </a:rPr>
              <a:t>　　　　　　</a:t>
            </a:r>
          </a:p>
        </p:txBody>
      </p:sp>
      <p:sp>
        <p:nvSpPr>
          <p:cNvPr id="14" name="Rectangle 6"/>
          <p:cNvSpPr>
            <a:spLocks noChangeArrowheads="1"/>
          </p:cNvSpPr>
          <p:nvPr/>
        </p:nvSpPr>
        <p:spPr bwMode="auto">
          <a:xfrm>
            <a:off x="4320000" y="4140000"/>
            <a:ext cx="360000" cy="2160000"/>
          </a:xfrm>
          <a:prstGeom prst="rect">
            <a:avLst/>
          </a:prstGeom>
          <a:solidFill>
            <a:srgbClr val="FFFF99"/>
          </a:solidFill>
          <a:ln w="9525">
            <a:solidFill>
              <a:schemeClr val="tx1"/>
            </a:solidFill>
            <a:miter lim="800000"/>
            <a:headEnd/>
            <a:tailEnd/>
          </a:ln>
          <a:effectLst>
            <a:glow rad="228600">
              <a:schemeClr val="accent4">
                <a:satMod val="175000"/>
                <a:alpha val="40000"/>
              </a:schemeClr>
            </a:glow>
          </a:effectLst>
        </p:spPr>
        <p:txBody>
          <a:bodyPr vert="eaVert"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a:spcBef>
                <a:spcPct val="0"/>
              </a:spcBef>
              <a:buNone/>
            </a:pPr>
            <a:r>
              <a:rPr lang="ja-JP" altLang="en-US" sz="1800" b="1" dirty="0">
                <a:solidFill>
                  <a:srgbClr val="000000"/>
                </a:solidFill>
                <a:latin typeface="HG丸ｺﾞｼｯｸM-PRO" panose="020F0600000000000000" pitchFamily="50" charset="-128"/>
                <a:ea typeface="HG丸ｺﾞｼｯｸM-PRO" panose="020F0600000000000000" pitchFamily="50" charset="-128"/>
              </a:rPr>
              <a:t>個別支援計画の原案</a:t>
            </a:r>
            <a:endParaRPr lang="ja-JP" altLang="en-US" sz="1800" dirty="0">
              <a:solidFill>
                <a:srgbClr val="000000"/>
              </a:solidFill>
            </a:endParaRPr>
          </a:p>
        </p:txBody>
      </p:sp>
      <p:sp>
        <p:nvSpPr>
          <p:cNvPr id="15" name="Rectangle 50"/>
          <p:cNvSpPr>
            <a:spLocks noChangeArrowheads="1"/>
          </p:cNvSpPr>
          <p:nvPr/>
        </p:nvSpPr>
        <p:spPr bwMode="auto">
          <a:xfrm>
            <a:off x="4860000" y="4140000"/>
            <a:ext cx="360000" cy="1620000"/>
          </a:xfrm>
          <a:prstGeom prst="roundRect">
            <a:avLst>
              <a:gd name="adj" fmla="val 33514"/>
            </a:avLst>
          </a:prstGeom>
          <a:solidFill>
            <a:srgbClr val="FFFF00"/>
          </a:solidFill>
          <a:ln w="9525">
            <a:solidFill>
              <a:schemeClr val="tx1"/>
            </a:solidFill>
            <a:miter lim="800000"/>
            <a:headEnd/>
            <a:tailEnd/>
          </a:ln>
          <a:effectLst>
            <a:glow rad="228600">
              <a:schemeClr val="accent4">
                <a:satMod val="175000"/>
                <a:alpha val="40000"/>
              </a:schemeClr>
            </a:glow>
          </a:effectLst>
        </p:spPr>
        <p:txBody>
          <a:bodyPr vert="eaVert" wrap="none" anchor="ctr"/>
          <a:lstStyle/>
          <a:p>
            <a:pPr algn="ctr" eaLnBrk="1" hangingPunct="1">
              <a:defRPr/>
            </a:pPr>
            <a:r>
              <a:rPr lang="ja-JP" altLang="en-US" sz="1800" b="1" dirty="0">
                <a:solidFill>
                  <a:prstClr val="black"/>
                </a:solidFill>
                <a:latin typeface="HG丸ｺﾞｼｯｸM-PRO" panose="020F0600000000000000" pitchFamily="50" charset="-128"/>
                <a:ea typeface="HG丸ｺﾞｼｯｸM-PRO" panose="020F0600000000000000" pitchFamily="50" charset="-128"/>
              </a:rPr>
              <a:t>個別支援会議</a:t>
            </a:r>
          </a:p>
        </p:txBody>
      </p:sp>
      <p:sp>
        <p:nvSpPr>
          <p:cNvPr id="16" name="Rectangle 6"/>
          <p:cNvSpPr>
            <a:spLocks noChangeArrowheads="1"/>
          </p:cNvSpPr>
          <p:nvPr/>
        </p:nvSpPr>
        <p:spPr bwMode="auto">
          <a:xfrm>
            <a:off x="5400000" y="4140000"/>
            <a:ext cx="360000" cy="1620000"/>
          </a:xfrm>
          <a:prstGeom prst="rect">
            <a:avLst/>
          </a:prstGeom>
          <a:solidFill>
            <a:srgbClr val="FFFF99"/>
          </a:solidFill>
          <a:ln w="9525">
            <a:solidFill>
              <a:schemeClr val="tx1"/>
            </a:solidFill>
            <a:miter lim="800000"/>
            <a:headEnd/>
            <a:tailEnd/>
          </a:ln>
          <a:effectLst>
            <a:glow rad="228600">
              <a:schemeClr val="accent4">
                <a:satMod val="175000"/>
                <a:alpha val="40000"/>
              </a:schemeClr>
            </a:glow>
          </a:effectLst>
        </p:spPr>
        <p:txBody>
          <a:bodyPr vert="eaVert"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a:spcBef>
                <a:spcPct val="0"/>
              </a:spcBef>
              <a:buNone/>
            </a:pPr>
            <a:r>
              <a:rPr lang="ja-JP" altLang="en-US" sz="1800" b="1" dirty="0">
                <a:solidFill>
                  <a:srgbClr val="000000"/>
                </a:solidFill>
                <a:latin typeface="HG丸ｺﾞｼｯｸM-PRO" panose="020F0600000000000000" pitchFamily="50" charset="-128"/>
                <a:ea typeface="HG丸ｺﾞｼｯｸM-PRO" panose="020F0600000000000000" pitchFamily="50" charset="-128"/>
              </a:rPr>
              <a:t>個別支援計画</a:t>
            </a:r>
            <a:endParaRPr lang="ja-JP" altLang="en-US" sz="1800" dirty="0">
              <a:solidFill>
                <a:srgbClr val="000000"/>
              </a:solidFill>
            </a:endParaRPr>
          </a:p>
        </p:txBody>
      </p:sp>
      <p:sp>
        <p:nvSpPr>
          <p:cNvPr id="17" name="Rectangle 6"/>
          <p:cNvSpPr>
            <a:spLocks noChangeArrowheads="1"/>
          </p:cNvSpPr>
          <p:nvPr/>
        </p:nvSpPr>
        <p:spPr bwMode="auto">
          <a:xfrm>
            <a:off x="6120000" y="4140000"/>
            <a:ext cx="720000" cy="2160000"/>
          </a:xfrm>
          <a:prstGeom prst="rect">
            <a:avLst/>
          </a:prstGeom>
          <a:solidFill>
            <a:srgbClr val="FFFF99"/>
          </a:solidFill>
          <a:ln w="9525">
            <a:solidFill>
              <a:schemeClr val="tx1"/>
            </a:solidFill>
            <a:miter lim="800000"/>
            <a:headEnd/>
            <a:tailEnd/>
          </a:ln>
          <a:effectLst>
            <a:glow rad="228600">
              <a:schemeClr val="accent4">
                <a:satMod val="175000"/>
                <a:alpha val="40000"/>
              </a:schemeClr>
            </a:glow>
          </a:effectLst>
        </p:spPr>
        <p:txBody>
          <a:bodyPr vert="eaVert"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a:spcBef>
                <a:spcPct val="0"/>
              </a:spcBef>
              <a:buNone/>
            </a:pPr>
            <a:r>
              <a:rPr lang="ja-JP" altLang="en-US" sz="1800" b="1" dirty="0">
                <a:solidFill>
                  <a:srgbClr val="000000"/>
                </a:solidFill>
                <a:latin typeface="HG丸ｺﾞｼｯｸM-PRO" panose="020F0600000000000000" pitchFamily="50" charset="-128"/>
                <a:ea typeface="HG丸ｺﾞｼｯｸM-PRO" panose="020F0600000000000000" pitchFamily="50" charset="-128"/>
              </a:rPr>
              <a:t>個別支援計画の実施</a:t>
            </a:r>
            <a:endParaRPr lang="en-US" altLang="ja-JP" sz="1800" b="1" dirty="0">
              <a:solidFill>
                <a:srgbClr val="000000"/>
              </a:solidFill>
              <a:latin typeface="HG丸ｺﾞｼｯｸM-PRO" panose="020F0600000000000000" pitchFamily="50" charset="-128"/>
              <a:ea typeface="HG丸ｺﾞｼｯｸM-PRO" panose="020F0600000000000000" pitchFamily="50" charset="-128"/>
            </a:endParaRPr>
          </a:p>
          <a:p>
            <a:pPr algn="ctr">
              <a:spcBef>
                <a:spcPct val="0"/>
              </a:spcBef>
              <a:buNone/>
            </a:pPr>
            <a:r>
              <a:rPr lang="en-US" altLang="ja-JP" sz="1800" b="1" dirty="0">
                <a:solidFill>
                  <a:srgbClr val="000000"/>
                </a:solidFill>
                <a:latin typeface="HG丸ｺﾞｼｯｸM-PRO" panose="020F0600000000000000" pitchFamily="50" charset="-128"/>
                <a:ea typeface="HG丸ｺﾞｼｯｸM-PRO" panose="020F0600000000000000" pitchFamily="50" charset="-128"/>
              </a:rPr>
              <a:t>(</a:t>
            </a:r>
            <a:r>
              <a:rPr lang="ja-JP" altLang="en-US" sz="1800" b="1" dirty="0">
                <a:solidFill>
                  <a:srgbClr val="000000"/>
                </a:solidFill>
                <a:latin typeface="HG丸ｺﾞｼｯｸM-PRO" panose="020F0600000000000000" pitchFamily="50" charset="-128"/>
                <a:ea typeface="HG丸ｺﾞｼｯｸM-PRO" panose="020F0600000000000000" pitchFamily="50" charset="-128"/>
              </a:rPr>
              <a:t>サービスの提供</a:t>
            </a:r>
            <a:r>
              <a:rPr lang="en-US" altLang="ja-JP" sz="1800" b="1" dirty="0">
                <a:solidFill>
                  <a:srgbClr val="000000"/>
                </a:solidFill>
                <a:latin typeface="HG丸ｺﾞｼｯｸM-PRO" panose="020F0600000000000000" pitchFamily="50" charset="-128"/>
                <a:ea typeface="HG丸ｺﾞｼｯｸM-PRO" panose="020F0600000000000000" pitchFamily="50" charset="-128"/>
              </a:rPr>
              <a:t>)</a:t>
            </a:r>
            <a:endParaRPr lang="ja-JP" altLang="en-US" sz="1800" dirty="0">
              <a:solidFill>
                <a:srgbClr val="000000"/>
              </a:solidFill>
            </a:endParaRPr>
          </a:p>
        </p:txBody>
      </p:sp>
      <p:sp>
        <p:nvSpPr>
          <p:cNvPr id="18" name="Rectangle 6"/>
          <p:cNvSpPr>
            <a:spLocks noChangeArrowheads="1"/>
          </p:cNvSpPr>
          <p:nvPr/>
        </p:nvSpPr>
        <p:spPr bwMode="auto">
          <a:xfrm>
            <a:off x="7200000" y="4140000"/>
            <a:ext cx="360000" cy="1620000"/>
          </a:xfrm>
          <a:prstGeom prst="rect">
            <a:avLst/>
          </a:prstGeom>
          <a:solidFill>
            <a:srgbClr val="FFFF99"/>
          </a:solidFill>
          <a:ln w="9525">
            <a:solidFill>
              <a:schemeClr val="tx1"/>
            </a:solidFill>
            <a:miter lim="800000"/>
            <a:headEnd/>
            <a:tailEnd/>
          </a:ln>
          <a:effectLst>
            <a:glow rad="228600">
              <a:schemeClr val="accent4">
                <a:satMod val="175000"/>
                <a:alpha val="40000"/>
              </a:schemeClr>
            </a:glow>
          </a:effectLst>
        </p:spPr>
        <p:txBody>
          <a:bodyPr vert="eaVert"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a:spcBef>
                <a:spcPct val="0"/>
              </a:spcBef>
              <a:buNone/>
            </a:pPr>
            <a:r>
              <a:rPr lang="ja-JP" altLang="en-US" sz="1800" b="1" dirty="0">
                <a:solidFill>
                  <a:srgbClr val="000000"/>
                </a:solidFill>
                <a:latin typeface="HG丸ｺﾞｼｯｸM-PRO" panose="020F0600000000000000" pitchFamily="50" charset="-128"/>
                <a:ea typeface="HG丸ｺﾞｼｯｸM-PRO" panose="020F0600000000000000" pitchFamily="50" charset="-128"/>
              </a:rPr>
              <a:t>モニタリング</a:t>
            </a:r>
            <a:endParaRPr lang="ja-JP" altLang="en-US" sz="1800" dirty="0">
              <a:solidFill>
                <a:srgbClr val="000000"/>
              </a:solidFill>
            </a:endParaRPr>
          </a:p>
        </p:txBody>
      </p:sp>
      <p:sp>
        <p:nvSpPr>
          <p:cNvPr id="19" name="Rectangle 6"/>
          <p:cNvSpPr>
            <a:spLocks noChangeArrowheads="1"/>
          </p:cNvSpPr>
          <p:nvPr/>
        </p:nvSpPr>
        <p:spPr bwMode="auto">
          <a:xfrm>
            <a:off x="6840000" y="1260000"/>
            <a:ext cx="720000" cy="2520000"/>
          </a:xfrm>
          <a:prstGeom prst="rect">
            <a:avLst/>
          </a:prstGeom>
          <a:solidFill>
            <a:srgbClr val="FFFF99"/>
          </a:solidFill>
          <a:ln w="9525">
            <a:solidFill>
              <a:schemeClr val="tx1"/>
            </a:solidFill>
            <a:miter lim="800000"/>
            <a:headEnd/>
            <a:tailEnd/>
          </a:ln>
          <a:effectLst>
            <a:glow rad="228600">
              <a:schemeClr val="accent4">
                <a:satMod val="175000"/>
                <a:alpha val="40000"/>
              </a:schemeClr>
            </a:glow>
          </a:effectLst>
        </p:spPr>
        <p:txBody>
          <a:bodyPr vert="eaVert"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a:spcBef>
                <a:spcPct val="0"/>
              </a:spcBef>
              <a:buNone/>
            </a:pPr>
            <a:r>
              <a:rPr lang="ja-JP" altLang="en-US" sz="1800" b="1" dirty="0">
                <a:solidFill>
                  <a:srgbClr val="000000"/>
                </a:solidFill>
                <a:latin typeface="HG丸ｺﾞｼｯｸM-PRO" panose="020F0600000000000000" pitchFamily="50" charset="-128"/>
                <a:ea typeface="HG丸ｺﾞｼｯｸM-PRO" panose="020F0600000000000000" pitchFamily="50" charset="-128"/>
              </a:rPr>
              <a:t>継続サービス利用支援</a:t>
            </a:r>
            <a:endParaRPr lang="en-US" altLang="ja-JP" sz="1800" b="1" dirty="0">
              <a:solidFill>
                <a:srgbClr val="000000"/>
              </a:solidFill>
              <a:latin typeface="HG丸ｺﾞｼｯｸM-PRO" panose="020F0600000000000000" pitchFamily="50" charset="-128"/>
              <a:ea typeface="HG丸ｺﾞｼｯｸM-PRO" panose="020F0600000000000000" pitchFamily="50" charset="-128"/>
            </a:endParaRPr>
          </a:p>
          <a:p>
            <a:pPr algn="ctr">
              <a:spcBef>
                <a:spcPct val="0"/>
              </a:spcBef>
              <a:buNone/>
            </a:pPr>
            <a:r>
              <a:rPr lang="en-US" altLang="ja-JP" sz="1800" b="1" dirty="0">
                <a:solidFill>
                  <a:srgbClr val="000000"/>
                </a:solidFill>
                <a:latin typeface="HG丸ｺﾞｼｯｸM-PRO" panose="020F0600000000000000" pitchFamily="50" charset="-128"/>
                <a:ea typeface="HG丸ｺﾞｼｯｸM-PRO" panose="020F0600000000000000" pitchFamily="50" charset="-128"/>
              </a:rPr>
              <a:t>(</a:t>
            </a:r>
            <a:r>
              <a:rPr lang="ja-JP" altLang="en-US" sz="1800" b="1" dirty="0">
                <a:solidFill>
                  <a:srgbClr val="000000"/>
                </a:solidFill>
                <a:latin typeface="HG丸ｺﾞｼｯｸM-PRO" panose="020F0600000000000000" pitchFamily="50" charset="-128"/>
                <a:ea typeface="HG丸ｺﾞｼｯｸM-PRO" panose="020F0600000000000000" pitchFamily="50" charset="-128"/>
              </a:rPr>
              <a:t>モニタリング</a:t>
            </a:r>
            <a:r>
              <a:rPr lang="en-US" altLang="ja-JP" sz="1800" b="1" dirty="0">
                <a:solidFill>
                  <a:srgbClr val="000000"/>
                </a:solidFill>
                <a:latin typeface="HG丸ｺﾞｼｯｸM-PRO" panose="020F0600000000000000" pitchFamily="50" charset="-128"/>
                <a:ea typeface="HG丸ｺﾞｼｯｸM-PRO" panose="020F0600000000000000" pitchFamily="50" charset="-128"/>
              </a:rPr>
              <a:t>)</a:t>
            </a:r>
            <a:endParaRPr lang="ja-JP" altLang="en-US" sz="1800" dirty="0">
              <a:solidFill>
                <a:srgbClr val="000000"/>
              </a:solidFill>
            </a:endParaRPr>
          </a:p>
        </p:txBody>
      </p:sp>
      <p:sp>
        <p:nvSpPr>
          <p:cNvPr id="20" name="Rectangle 50"/>
          <p:cNvSpPr>
            <a:spLocks noChangeArrowheads="1"/>
          </p:cNvSpPr>
          <p:nvPr/>
        </p:nvSpPr>
        <p:spPr bwMode="auto">
          <a:xfrm>
            <a:off x="7992000" y="1080000"/>
            <a:ext cx="360000" cy="5040000"/>
          </a:xfrm>
          <a:prstGeom prst="roundRect">
            <a:avLst>
              <a:gd name="adj" fmla="val 33514"/>
            </a:avLst>
          </a:prstGeom>
          <a:solidFill>
            <a:srgbClr val="FFFF00"/>
          </a:solidFill>
          <a:ln w="9525">
            <a:solidFill>
              <a:schemeClr val="tx1"/>
            </a:solidFill>
            <a:miter lim="800000"/>
            <a:headEnd/>
            <a:tailEnd/>
          </a:ln>
          <a:effectLst>
            <a:glow rad="228600">
              <a:schemeClr val="accent4">
                <a:satMod val="175000"/>
                <a:alpha val="40000"/>
              </a:schemeClr>
            </a:glow>
          </a:effectLst>
        </p:spPr>
        <p:txBody>
          <a:bodyPr vert="eaVert" wrap="none" anchor="ctr"/>
          <a:lstStyle/>
          <a:p>
            <a:pPr algn="ctr" eaLnBrk="1" hangingPunct="1">
              <a:defRPr/>
            </a:pPr>
            <a:r>
              <a:rPr lang="ja-JP" altLang="en-US" b="1" dirty="0">
                <a:solidFill>
                  <a:prstClr val="black"/>
                </a:solidFill>
                <a:latin typeface="HG丸ｺﾞｼｯｸM-PRO" panose="020F0600000000000000" pitchFamily="50" charset="-128"/>
                <a:ea typeface="HG丸ｺﾞｼｯｸM-PRO" panose="020F0600000000000000" pitchFamily="50" charset="-128"/>
              </a:rPr>
              <a:t>サービス担当者会議</a:t>
            </a:r>
          </a:p>
        </p:txBody>
      </p:sp>
      <p:sp>
        <p:nvSpPr>
          <p:cNvPr id="21" name="Rectangle 6"/>
          <p:cNvSpPr>
            <a:spLocks noChangeArrowheads="1"/>
          </p:cNvSpPr>
          <p:nvPr/>
        </p:nvSpPr>
        <p:spPr bwMode="auto">
          <a:xfrm>
            <a:off x="8640000" y="900000"/>
            <a:ext cx="360000" cy="2880000"/>
          </a:xfrm>
          <a:prstGeom prst="rect">
            <a:avLst/>
          </a:prstGeom>
          <a:solidFill>
            <a:srgbClr val="FFFF99"/>
          </a:solidFill>
          <a:ln w="9525">
            <a:solidFill>
              <a:schemeClr val="tx1"/>
            </a:solidFill>
            <a:miter lim="800000"/>
            <a:headEnd/>
            <a:tailEnd/>
          </a:ln>
          <a:effectLst>
            <a:glow rad="228600">
              <a:schemeClr val="accent4">
                <a:satMod val="175000"/>
                <a:alpha val="40000"/>
              </a:schemeClr>
            </a:glow>
          </a:effectLst>
        </p:spPr>
        <p:txBody>
          <a:bodyPr vert="eaVert"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a:spcBef>
                <a:spcPct val="0"/>
              </a:spcBef>
              <a:buNone/>
            </a:pPr>
            <a:r>
              <a:rPr lang="ja-JP" altLang="en-US" sz="1800" b="1" dirty="0">
                <a:solidFill>
                  <a:srgbClr val="000000"/>
                </a:solidFill>
                <a:latin typeface="HG丸ｺﾞｼｯｸM-PRO" panose="020F0600000000000000" pitchFamily="50" charset="-128"/>
                <a:ea typeface="HG丸ｺﾞｼｯｸM-PRO" panose="020F0600000000000000" pitchFamily="50" charset="-128"/>
              </a:rPr>
              <a:t>サービス等利用計画の変更</a:t>
            </a:r>
            <a:endParaRPr lang="ja-JP" altLang="en-US" sz="1800" dirty="0">
              <a:solidFill>
                <a:srgbClr val="000000"/>
              </a:solidFill>
            </a:endParaRPr>
          </a:p>
        </p:txBody>
      </p:sp>
      <p:sp>
        <p:nvSpPr>
          <p:cNvPr id="22" name="Rectangle 6"/>
          <p:cNvSpPr>
            <a:spLocks noChangeArrowheads="1"/>
          </p:cNvSpPr>
          <p:nvPr/>
        </p:nvSpPr>
        <p:spPr bwMode="auto">
          <a:xfrm>
            <a:off x="8640000" y="4140000"/>
            <a:ext cx="360000" cy="2340000"/>
          </a:xfrm>
          <a:prstGeom prst="rect">
            <a:avLst/>
          </a:prstGeom>
          <a:solidFill>
            <a:srgbClr val="FFFF99"/>
          </a:solidFill>
          <a:ln w="9525">
            <a:solidFill>
              <a:schemeClr val="tx1"/>
            </a:solidFill>
            <a:miter lim="800000"/>
            <a:headEnd/>
            <a:tailEnd/>
          </a:ln>
          <a:effectLst>
            <a:glow rad="228600">
              <a:schemeClr val="accent4">
                <a:satMod val="175000"/>
                <a:alpha val="40000"/>
              </a:schemeClr>
            </a:glow>
          </a:effectLst>
        </p:spPr>
        <p:txBody>
          <a:bodyPr vert="eaVert"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a:spcBef>
                <a:spcPct val="0"/>
              </a:spcBef>
              <a:buNone/>
            </a:pPr>
            <a:r>
              <a:rPr lang="ja-JP" altLang="en-US" sz="1800" b="1" dirty="0">
                <a:solidFill>
                  <a:srgbClr val="000000"/>
                </a:solidFill>
                <a:latin typeface="HG丸ｺﾞｼｯｸM-PRO" panose="020F0600000000000000" pitchFamily="50" charset="-128"/>
                <a:ea typeface="HG丸ｺﾞｼｯｸM-PRO" panose="020F0600000000000000" pitchFamily="50" charset="-128"/>
              </a:rPr>
              <a:t>個別支援計画の変更</a:t>
            </a:r>
          </a:p>
        </p:txBody>
      </p:sp>
      <p:sp>
        <p:nvSpPr>
          <p:cNvPr id="23" name="Rectangle 50"/>
          <p:cNvSpPr>
            <a:spLocks noChangeArrowheads="1"/>
          </p:cNvSpPr>
          <p:nvPr/>
        </p:nvSpPr>
        <p:spPr bwMode="auto">
          <a:xfrm>
            <a:off x="0" y="3960000"/>
            <a:ext cx="360000" cy="1800000"/>
          </a:xfrm>
          <a:prstGeom prst="roundRect">
            <a:avLst>
              <a:gd name="adj" fmla="val 33514"/>
            </a:avLst>
          </a:prstGeom>
          <a:solidFill>
            <a:schemeClr val="tx2">
              <a:lumMod val="20000"/>
              <a:lumOff val="80000"/>
            </a:schemeClr>
          </a:solidFill>
          <a:ln w="9525">
            <a:solidFill>
              <a:schemeClr val="tx1"/>
            </a:solidFill>
            <a:miter lim="800000"/>
            <a:headEnd/>
            <a:tailEnd/>
          </a:ln>
          <a:effectLst/>
        </p:spPr>
        <p:txBody>
          <a:bodyPr vert="eaVert" wrap="none" anchor="ctr"/>
          <a:lstStyle/>
          <a:p>
            <a:pPr algn="ctr" eaLnBrk="1" hangingPunct="1">
              <a:defRPr/>
            </a:pPr>
            <a:r>
              <a:rPr lang="ja-JP" altLang="en-US" sz="1600" b="1" dirty="0">
                <a:solidFill>
                  <a:prstClr val="black"/>
                </a:solidFill>
                <a:latin typeface="HG丸ｺﾞｼｯｸM-PRO" panose="020F0600000000000000" pitchFamily="50" charset="-128"/>
                <a:ea typeface="HG丸ｺﾞｼｯｸM-PRO" panose="020F0600000000000000" pitchFamily="50" charset="-128"/>
              </a:rPr>
              <a:t>サービス事業者</a:t>
            </a:r>
          </a:p>
        </p:txBody>
      </p:sp>
      <p:pic>
        <p:nvPicPr>
          <p:cNvPr id="24" name="図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900000" y="1980000"/>
            <a:ext cx="432000" cy="432000"/>
          </a:xfrm>
          <a:prstGeom prst="rect">
            <a:avLst/>
          </a:prstGeom>
        </p:spPr>
      </p:pic>
      <p:pic>
        <p:nvPicPr>
          <p:cNvPr id="25" name="図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960000" y="4860000"/>
            <a:ext cx="432000" cy="432000"/>
          </a:xfrm>
          <a:prstGeom prst="rect">
            <a:avLst/>
          </a:prstGeom>
        </p:spPr>
      </p:pic>
      <p:pic>
        <p:nvPicPr>
          <p:cNvPr id="26" name="図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5760000" y="4860000"/>
            <a:ext cx="432000" cy="432000"/>
          </a:xfrm>
          <a:prstGeom prst="rect">
            <a:avLst/>
          </a:prstGeom>
        </p:spPr>
      </p:pic>
      <p:pic>
        <p:nvPicPr>
          <p:cNvPr id="27" name="図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7560000" y="4860000"/>
            <a:ext cx="432000" cy="432000"/>
          </a:xfrm>
          <a:prstGeom prst="rect">
            <a:avLst/>
          </a:prstGeom>
        </p:spPr>
      </p:pic>
      <p:pic>
        <p:nvPicPr>
          <p:cNvPr id="28" name="図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7560000" y="1800000"/>
            <a:ext cx="432000" cy="432000"/>
          </a:xfrm>
          <a:prstGeom prst="rect">
            <a:avLst/>
          </a:prstGeom>
        </p:spPr>
      </p:pic>
      <p:pic>
        <p:nvPicPr>
          <p:cNvPr id="30" name="図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175" y="4536001"/>
            <a:ext cx="1161216" cy="1512000"/>
          </a:xfrm>
          <a:prstGeom prst="rect">
            <a:avLst/>
          </a:prstGeom>
        </p:spPr>
      </p:pic>
      <p:sp>
        <p:nvSpPr>
          <p:cNvPr id="31" name="右矢印 30"/>
          <p:cNvSpPr/>
          <p:nvPr/>
        </p:nvSpPr>
        <p:spPr>
          <a:xfrm>
            <a:off x="540000" y="360000"/>
            <a:ext cx="7920000" cy="648000"/>
          </a:xfrm>
          <a:prstGeom prst="rightArrow">
            <a:avLst>
              <a:gd name="adj1" fmla="val 50000"/>
              <a:gd name="adj2" fmla="val 71465"/>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HG丸ｺﾞｼｯｸM-PRO" panose="020F0600000000000000" pitchFamily="50" charset="-128"/>
                <a:ea typeface="HG丸ｺﾞｼｯｸM-PRO" panose="020F0600000000000000" pitchFamily="50" charset="-128"/>
              </a:rPr>
              <a:t>相談支援専門員による支援</a:t>
            </a:r>
            <a:endParaRPr kumimoji="1" lang="en-US" altLang="ja-JP" sz="2000" b="1" dirty="0">
              <a:latin typeface="HG丸ｺﾞｼｯｸM-PRO" panose="020F0600000000000000" pitchFamily="50" charset="-128"/>
              <a:ea typeface="HG丸ｺﾞｼｯｸM-PRO" panose="020F0600000000000000" pitchFamily="50" charset="-128"/>
            </a:endParaRPr>
          </a:p>
        </p:txBody>
      </p:sp>
      <p:sp>
        <p:nvSpPr>
          <p:cNvPr id="32" name="右矢印 31"/>
          <p:cNvSpPr/>
          <p:nvPr/>
        </p:nvSpPr>
        <p:spPr>
          <a:xfrm>
            <a:off x="2340000" y="6210000"/>
            <a:ext cx="6214513" cy="648000"/>
          </a:xfrm>
          <a:prstGeom prst="rightArrow">
            <a:avLst>
              <a:gd name="adj1" fmla="val 50000"/>
              <a:gd name="adj2" fmla="val 7146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latin typeface="HG丸ｺﾞｼｯｸM-PRO" panose="020F0600000000000000" pitchFamily="50" charset="-128"/>
                <a:ea typeface="HG丸ｺﾞｼｯｸM-PRO" panose="020F0600000000000000" pitchFamily="50" charset="-128"/>
              </a:rPr>
              <a:t>サービス管理責任者（児童発達支援管理責任者）</a:t>
            </a:r>
            <a:endParaRPr kumimoji="1" lang="en-US" altLang="ja-JP" sz="2000" b="1" dirty="0">
              <a:latin typeface="HG丸ｺﾞｼｯｸM-PRO" panose="020F0600000000000000" pitchFamily="50" charset="-128"/>
              <a:ea typeface="HG丸ｺﾞｼｯｸM-PRO" panose="020F0600000000000000" pitchFamily="50" charset="-128"/>
            </a:endParaRPr>
          </a:p>
        </p:txBody>
      </p:sp>
      <p:cxnSp>
        <p:nvCxnSpPr>
          <p:cNvPr id="34" name="直線矢印コネクタ 33"/>
          <p:cNvCxnSpPr/>
          <p:nvPr/>
        </p:nvCxnSpPr>
        <p:spPr>
          <a:xfrm>
            <a:off x="3051178" y="3603299"/>
            <a:ext cx="224822" cy="632991"/>
          </a:xfrm>
          <a:prstGeom prst="straightConnector1">
            <a:avLst/>
          </a:prstGeom>
          <a:ln w="762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6" name="図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744" y="22110"/>
            <a:ext cx="927488" cy="1260000"/>
          </a:xfrm>
          <a:prstGeom prst="rect">
            <a:avLst/>
          </a:prstGeom>
        </p:spPr>
      </p:pic>
      <p:pic>
        <p:nvPicPr>
          <p:cNvPr id="37" name="図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9782" y="4590000"/>
            <a:ext cx="986913" cy="1260000"/>
          </a:xfrm>
          <a:prstGeom prst="rect">
            <a:avLst/>
          </a:prstGeom>
        </p:spPr>
      </p:pic>
      <p:sp>
        <p:nvSpPr>
          <p:cNvPr id="38" name="正方形/長方形 37"/>
          <p:cNvSpPr/>
          <p:nvPr/>
        </p:nvSpPr>
        <p:spPr>
          <a:xfrm>
            <a:off x="8203487" y="6495369"/>
            <a:ext cx="886036" cy="256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HGP創英角ｺﾞｼｯｸUB" panose="020B0900000000000000" pitchFamily="50" charset="-128"/>
                <a:ea typeface="HGP創英角ｺﾞｼｯｸUB" panose="020B0900000000000000" pitchFamily="50" charset="-128"/>
              </a:rPr>
              <a:t>２</a:t>
            </a:r>
          </a:p>
        </p:txBody>
      </p:sp>
      <p:sp>
        <p:nvSpPr>
          <p:cNvPr id="39" name="正方形/長方形 38"/>
          <p:cNvSpPr/>
          <p:nvPr/>
        </p:nvSpPr>
        <p:spPr>
          <a:xfrm>
            <a:off x="462898" y="5801004"/>
            <a:ext cx="1800493" cy="307777"/>
          </a:xfrm>
          <a:prstGeom prst="rect">
            <a:avLst/>
          </a:prstGeom>
          <a:solidFill>
            <a:schemeClr val="bg1">
              <a:alpha val="85000"/>
            </a:schemeClr>
          </a:solidFill>
        </p:spPr>
        <p:txBody>
          <a:bodyPr wrap="none">
            <a:spAutoFit/>
          </a:bodyPr>
          <a:lstStyle/>
          <a:p>
            <a:r>
              <a:rPr lang="ja-JP" altLang="en-US" sz="1400" b="1" dirty="0">
                <a:latin typeface="HG丸ｺﾞｼｯｸM-PRO" panose="020F0600000000000000" pitchFamily="50" charset="-128"/>
                <a:ea typeface="HG丸ｺﾞｼｯｸM-PRO" panose="020F0600000000000000" pitchFamily="50" charset="-128"/>
              </a:rPr>
              <a:t>サービス管理責任者</a:t>
            </a:r>
          </a:p>
        </p:txBody>
      </p:sp>
      <p:sp>
        <p:nvSpPr>
          <p:cNvPr id="40" name="正方形/長方形 39"/>
          <p:cNvSpPr/>
          <p:nvPr/>
        </p:nvSpPr>
        <p:spPr>
          <a:xfrm>
            <a:off x="648000" y="876221"/>
            <a:ext cx="1441420" cy="307777"/>
          </a:xfrm>
          <a:prstGeom prst="rect">
            <a:avLst/>
          </a:prstGeom>
          <a:solidFill>
            <a:schemeClr val="bg1"/>
          </a:solidFill>
        </p:spPr>
        <p:txBody>
          <a:bodyPr wrap="none">
            <a:spAutoFit/>
          </a:bodyPr>
          <a:lstStyle/>
          <a:p>
            <a:r>
              <a:rPr lang="ja-JP" altLang="en-US" sz="1400" b="1" dirty="0">
                <a:latin typeface="HG丸ｺﾞｼｯｸM-PRO" panose="020F0600000000000000" pitchFamily="50" charset="-128"/>
                <a:ea typeface="HG丸ｺﾞｼｯｸM-PRO" panose="020F0600000000000000" pitchFamily="50" charset="-128"/>
              </a:rPr>
              <a:t>相談支援専門員</a:t>
            </a:r>
          </a:p>
        </p:txBody>
      </p:sp>
      <p:sp>
        <p:nvSpPr>
          <p:cNvPr id="8" name="矢印: 右 7">
            <a:extLst>
              <a:ext uri="{FF2B5EF4-FFF2-40B4-BE49-F238E27FC236}">
                <a16:creationId xmlns:a16="http://schemas.microsoft.com/office/drawing/2014/main" id="{D0340219-CFDB-4956-9690-DC1E96AFD535}"/>
              </a:ext>
            </a:extLst>
          </p:cNvPr>
          <p:cNvSpPr/>
          <p:nvPr/>
        </p:nvSpPr>
        <p:spPr>
          <a:xfrm>
            <a:off x="-112727" y="3690000"/>
            <a:ext cx="2160000" cy="540000"/>
          </a:xfrm>
          <a:prstGeom prst="rightArrow">
            <a:avLst>
              <a:gd name="adj1" fmla="val 49959"/>
              <a:gd name="adj2" fmla="val 84540"/>
            </a:avLst>
          </a:prstGeom>
          <a:solidFill>
            <a:srgbClr val="FF7C80"/>
          </a:solidFill>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p>
        </p:txBody>
      </p:sp>
      <p:sp>
        <p:nvSpPr>
          <p:cNvPr id="42" name="矢印: 右 41">
            <a:extLst>
              <a:ext uri="{FF2B5EF4-FFF2-40B4-BE49-F238E27FC236}">
                <a16:creationId xmlns:a16="http://schemas.microsoft.com/office/drawing/2014/main" id="{E2428A73-1400-4363-A5F3-0C6FE8D9ECE3}"/>
              </a:ext>
            </a:extLst>
          </p:cNvPr>
          <p:cNvSpPr/>
          <p:nvPr/>
        </p:nvSpPr>
        <p:spPr>
          <a:xfrm rot="3890551">
            <a:off x="1236349" y="4813431"/>
            <a:ext cx="2474215" cy="540000"/>
          </a:xfrm>
          <a:prstGeom prst="rightArrow">
            <a:avLst>
              <a:gd name="adj1" fmla="val 49959"/>
              <a:gd name="adj2" fmla="val 84540"/>
            </a:avLst>
          </a:prstGeom>
          <a:solidFill>
            <a:srgbClr val="FF7C80"/>
          </a:solidFill>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p>
        </p:txBody>
      </p:sp>
      <p:sp>
        <p:nvSpPr>
          <p:cNvPr id="43" name="矢印: 右 42">
            <a:extLst>
              <a:ext uri="{FF2B5EF4-FFF2-40B4-BE49-F238E27FC236}">
                <a16:creationId xmlns:a16="http://schemas.microsoft.com/office/drawing/2014/main" id="{7504C293-DB23-4C39-8793-2AB09CA5EA00}"/>
              </a:ext>
            </a:extLst>
          </p:cNvPr>
          <p:cNvSpPr/>
          <p:nvPr/>
        </p:nvSpPr>
        <p:spPr>
          <a:xfrm>
            <a:off x="3096000" y="5977229"/>
            <a:ext cx="5400000" cy="540000"/>
          </a:xfrm>
          <a:prstGeom prst="rightArrow">
            <a:avLst>
              <a:gd name="adj1" fmla="val 49959"/>
              <a:gd name="adj2" fmla="val 84540"/>
            </a:avLst>
          </a:prstGeom>
          <a:solidFill>
            <a:srgbClr val="FF7C80"/>
          </a:solidFill>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p>
        </p:txBody>
      </p:sp>
    </p:spTree>
    <p:extLst>
      <p:ext uri="{BB962C8B-B14F-4D97-AF65-F5344CB8AC3E}">
        <p14:creationId xmlns:p14="http://schemas.microsoft.com/office/powerpoint/2010/main" val="143339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left)">
                                      <p:cBhvr>
                                        <p:cTn id="11" dur="1000"/>
                                        <p:tgtEl>
                                          <p:spTgt spid="42"/>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left)">
                                      <p:cBhvr>
                                        <p:cTn id="15" dur="1500"/>
                                        <p:tgtEl>
                                          <p:spTgt spid="43"/>
                                        </p:tgtEl>
                                      </p:cBhvr>
                                    </p:animEffect>
                                  </p:childTnLst>
                                </p:cTn>
                              </p:par>
                            </p:childTnLst>
                          </p:cTn>
                        </p:par>
                        <p:par>
                          <p:cTn id="16" fill="hold">
                            <p:stCondLst>
                              <p:cond delay="3500"/>
                            </p:stCondLst>
                            <p:childTnLst>
                              <p:par>
                                <p:cTn id="17" presetID="22" presetClass="exit" presetSubtype="8" fill="hold" grpId="1" nodeType="afterEffect">
                                  <p:stCondLst>
                                    <p:cond delay="0"/>
                                  </p:stCondLst>
                                  <p:childTnLst>
                                    <p:animEffect transition="out" filter="wipe(left)">
                                      <p:cBhvr>
                                        <p:cTn id="18" dur="1000"/>
                                        <p:tgtEl>
                                          <p:spTgt spid="8"/>
                                        </p:tgtEl>
                                      </p:cBhvr>
                                    </p:animEffect>
                                    <p:set>
                                      <p:cBhvr>
                                        <p:cTn id="19" dur="1" fill="hold">
                                          <p:stCondLst>
                                            <p:cond delay="999"/>
                                          </p:stCondLst>
                                        </p:cTn>
                                        <p:tgtEl>
                                          <p:spTgt spid="8"/>
                                        </p:tgtEl>
                                        <p:attrNameLst>
                                          <p:attrName>style.visibility</p:attrName>
                                        </p:attrNameLst>
                                      </p:cBhvr>
                                      <p:to>
                                        <p:strVal val="hidden"/>
                                      </p:to>
                                    </p:set>
                                  </p:childTnLst>
                                </p:cTn>
                              </p:par>
                            </p:childTnLst>
                          </p:cTn>
                        </p:par>
                        <p:par>
                          <p:cTn id="20" fill="hold">
                            <p:stCondLst>
                              <p:cond delay="4500"/>
                            </p:stCondLst>
                            <p:childTnLst>
                              <p:par>
                                <p:cTn id="21" presetID="22" presetClass="exit" presetSubtype="8" fill="hold" grpId="1" nodeType="afterEffect">
                                  <p:stCondLst>
                                    <p:cond delay="0"/>
                                  </p:stCondLst>
                                  <p:childTnLst>
                                    <p:animEffect transition="out" filter="wipe(left)">
                                      <p:cBhvr>
                                        <p:cTn id="22" dur="1000"/>
                                        <p:tgtEl>
                                          <p:spTgt spid="42"/>
                                        </p:tgtEl>
                                      </p:cBhvr>
                                    </p:animEffect>
                                    <p:set>
                                      <p:cBhvr>
                                        <p:cTn id="23" dur="1" fill="hold">
                                          <p:stCondLst>
                                            <p:cond delay="999"/>
                                          </p:stCondLst>
                                        </p:cTn>
                                        <p:tgtEl>
                                          <p:spTgt spid="42"/>
                                        </p:tgtEl>
                                        <p:attrNameLst>
                                          <p:attrName>style.visibility</p:attrName>
                                        </p:attrNameLst>
                                      </p:cBhvr>
                                      <p:to>
                                        <p:strVal val="hidden"/>
                                      </p:to>
                                    </p:set>
                                  </p:childTnLst>
                                </p:cTn>
                              </p:par>
                            </p:childTnLst>
                          </p:cTn>
                        </p:par>
                        <p:par>
                          <p:cTn id="24" fill="hold">
                            <p:stCondLst>
                              <p:cond delay="5500"/>
                            </p:stCondLst>
                            <p:childTnLst>
                              <p:par>
                                <p:cTn id="25" presetID="22" presetClass="exit" presetSubtype="8" fill="hold" grpId="1" nodeType="afterEffect">
                                  <p:stCondLst>
                                    <p:cond delay="0"/>
                                  </p:stCondLst>
                                  <p:childTnLst>
                                    <p:animEffect transition="out" filter="wipe(left)">
                                      <p:cBhvr>
                                        <p:cTn id="26" dur="1500"/>
                                        <p:tgtEl>
                                          <p:spTgt spid="43"/>
                                        </p:tgtEl>
                                      </p:cBhvr>
                                    </p:animEffect>
                                    <p:set>
                                      <p:cBhvr>
                                        <p:cTn id="27" dur="1" fill="hold">
                                          <p:stCondLst>
                                            <p:cond delay="1499"/>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42" grpId="0" animBg="1"/>
      <p:bldP spid="42" grpId="1" animBg="1"/>
      <p:bldP spid="43" grpId="0" animBg="1"/>
      <p:bldP spid="4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7469746" cy="400110"/>
          </a:xfrm>
          <a:prstGeom prst="rect">
            <a:avLst/>
          </a:prstGeom>
          <a:noFill/>
          <a:ln w="12700">
            <a:noFill/>
          </a:ln>
        </p:spPr>
        <p:txBody>
          <a:bodyPr wrap="square"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太郎さんを支えるサービス利用計画と個別支援計画の連携</a:t>
            </a:r>
          </a:p>
        </p:txBody>
      </p:sp>
      <p:sp>
        <p:nvSpPr>
          <p:cNvPr id="5" name="角丸四角形 4"/>
          <p:cNvSpPr/>
          <p:nvPr/>
        </p:nvSpPr>
        <p:spPr>
          <a:xfrm>
            <a:off x="296214" y="451626"/>
            <a:ext cx="6890198" cy="1338537"/>
          </a:xfrm>
          <a:prstGeom prst="roundRect">
            <a:avLst>
              <a:gd name="adj" fmla="val 14033"/>
            </a:avLst>
          </a:prstGeom>
          <a:solidFill>
            <a:srgbClr val="FF9999">
              <a:alpha val="29804"/>
            </a:srgbClr>
          </a:solidFill>
          <a:ln w="57150">
            <a:solidFill>
              <a:srgbClr val="FF7C80"/>
            </a:solidFill>
          </a:ln>
        </p:spPr>
        <p:style>
          <a:lnRef idx="1">
            <a:schemeClr val="accent4"/>
          </a:lnRef>
          <a:fillRef idx="2">
            <a:schemeClr val="accent4"/>
          </a:fillRef>
          <a:effectRef idx="1">
            <a:schemeClr val="accent4"/>
          </a:effectRef>
          <a:fontRef idx="minor">
            <a:schemeClr val="dk1"/>
          </a:fontRef>
        </p:style>
        <p:txBody>
          <a:bodyPr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太郎さんは、地域相談（地域移行支援）を利用して、２０年間入院した精神科病院からグループホームに入居することを希望しています。退院後は、日中は就労継続</a:t>
            </a: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B</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型事業を利用しながら、自分の人生を取り戻していきたいと希望しています。</a:t>
            </a: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2166" y="0"/>
            <a:ext cx="1190814" cy="1620000"/>
          </a:xfrm>
          <a:prstGeom prst="rect">
            <a:avLst/>
          </a:prstGeom>
        </p:spPr>
      </p:pic>
      <p:sp>
        <p:nvSpPr>
          <p:cNvPr id="7" name="正方形/長方形 6"/>
          <p:cNvSpPr/>
          <p:nvPr/>
        </p:nvSpPr>
        <p:spPr>
          <a:xfrm>
            <a:off x="7443575" y="1605497"/>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太郎さん</a:t>
            </a:r>
          </a:p>
        </p:txBody>
      </p:sp>
      <p:sp>
        <p:nvSpPr>
          <p:cNvPr id="20" name="円/楕円 19"/>
          <p:cNvSpPr>
            <a:spLocks noChangeAspect="1"/>
          </p:cNvSpPr>
          <p:nvPr/>
        </p:nvSpPr>
        <p:spPr>
          <a:xfrm>
            <a:off x="229694" y="2301386"/>
            <a:ext cx="3096000" cy="3096000"/>
          </a:xfrm>
          <a:prstGeom prst="ellipse">
            <a:avLst/>
          </a:prstGeom>
          <a:noFill/>
          <a:ln w="57150">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21" name="図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193" y="2922647"/>
            <a:ext cx="1033483" cy="1404000"/>
          </a:xfrm>
          <a:prstGeom prst="rect">
            <a:avLst/>
          </a:prstGeom>
        </p:spPr>
      </p:pic>
      <p:pic>
        <p:nvPicPr>
          <p:cNvPr id="22" name="図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724" y="2151888"/>
            <a:ext cx="1800000" cy="1800000"/>
          </a:xfrm>
          <a:prstGeom prst="rect">
            <a:avLst/>
          </a:prstGeom>
        </p:spPr>
      </p:pic>
      <p:pic>
        <p:nvPicPr>
          <p:cNvPr id="23" name="図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63610" y="4031322"/>
            <a:ext cx="1432800" cy="1440000"/>
          </a:xfrm>
          <a:prstGeom prst="rect">
            <a:avLst/>
          </a:prstGeom>
        </p:spPr>
      </p:pic>
      <p:pic>
        <p:nvPicPr>
          <p:cNvPr id="24" name="図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6693" y="4171783"/>
            <a:ext cx="864555" cy="1080000"/>
          </a:xfrm>
          <a:prstGeom prst="rect">
            <a:avLst/>
          </a:prstGeom>
        </p:spPr>
      </p:pic>
      <p:sp>
        <p:nvSpPr>
          <p:cNvPr id="25" name="正方形/長方形 24"/>
          <p:cNvSpPr/>
          <p:nvPr/>
        </p:nvSpPr>
        <p:spPr>
          <a:xfrm>
            <a:off x="406997" y="5188635"/>
            <a:ext cx="1346844" cy="369332"/>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病院関係者</a:t>
            </a:r>
          </a:p>
        </p:txBody>
      </p:sp>
      <p:sp>
        <p:nvSpPr>
          <p:cNvPr id="26" name="正方形/長方形 25"/>
          <p:cNvSpPr/>
          <p:nvPr/>
        </p:nvSpPr>
        <p:spPr>
          <a:xfrm>
            <a:off x="63117" y="1872647"/>
            <a:ext cx="1800493" cy="307777"/>
          </a:xfrm>
          <a:prstGeom prst="rect">
            <a:avLst/>
          </a:prstGeom>
          <a:solidFill>
            <a:srgbClr val="FFCCCC"/>
          </a:solidFill>
          <a:ln>
            <a:solidFill>
              <a:srgbClr val="FF0000"/>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サービス担当者会議</a:t>
            </a:r>
          </a:p>
        </p:txBody>
      </p:sp>
      <p:sp>
        <p:nvSpPr>
          <p:cNvPr id="27" name="正方形/長方形 26"/>
          <p:cNvSpPr/>
          <p:nvPr/>
        </p:nvSpPr>
        <p:spPr>
          <a:xfrm>
            <a:off x="-70540" y="4156035"/>
            <a:ext cx="1114408" cy="646331"/>
          </a:xfrm>
          <a:prstGeom prst="rect">
            <a:avLst/>
          </a:prstGeom>
          <a:solidFill>
            <a:schemeClr val="bg1"/>
          </a:solid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相談支援</a:t>
            </a:r>
            <a:endPar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専門員</a:t>
            </a:r>
          </a:p>
        </p:txBody>
      </p:sp>
      <p:sp>
        <p:nvSpPr>
          <p:cNvPr id="28" name="正方形/長方形 27"/>
          <p:cNvSpPr/>
          <p:nvPr/>
        </p:nvSpPr>
        <p:spPr>
          <a:xfrm>
            <a:off x="1851043" y="5223550"/>
            <a:ext cx="1346844" cy="369332"/>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市町村職員</a:t>
            </a:r>
          </a:p>
        </p:txBody>
      </p:sp>
      <p:pic>
        <p:nvPicPr>
          <p:cNvPr id="33" name="図 32"/>
          <p:cNvPicPr>
            <a:picLocks noChangeAspect="1"/>
          </p:cNvPicPr>
          <p:nvPr/>
        </p:nvPicPr>
        <p:blipFill>
          <a:blip r:embed="rId8"/>
          <a:stretch>
            <a:fillRect/>
          </a:stretch>
        </p:blipFill>
        <p:spPr>
          <a:xfrm>
            <a:off x="3363702" y="2379338"/>
            <a:ext cx="2159999" cy="1620000"/>
          </a:xfrm>
          <a:prstGeom prst="rect">
            <a:avLst/>
          </a:prstGeom>
          <a:noFill/>
        </p:spPr>
      </p:pic>
      <p:pic>
        <p:nvPicPr>
          <p:cNvPr id="34" name="図 3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0800000">
            <a:off x="3464238" y="3651984"/>
            <a:ext cx="1905000" cy="876300"/>
          </a:xfrm>
          <a:prstGeom prst="rect">
            <a:avLst/>
          </a:prstGeom>
        </p:spPr>
      </p:pic>
      <p:pic>
        <p:nvPicPr>
          <p:cNvPr id="35" name="図 3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52857" y="2972349"/>
            <a:ext cx="895940" cy="1440000"/>
          </a:xfrm>
          <a:prstGeom prst="rect">
            <a:avLst/>
          </a:prstGeom>
        </p:spPr>
      </p:pic>
      <p:pic>
        <p:nvPicPr>
          <p:cNvPr id="38" name="図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69839" y="2349376"/>
            <a:ext cx="1440000" cy="1440000"/>
          </a:xfrm>
          <a:prstGeom prst="rect">
            <a:avLst/>
          </a:prstGeom>
        </p:spPr>
      </p:pic>
      <p:sp>
        <p:nvSpPr>
          <p:cNvPr id="41" name="正方形/長方形 40"/>
          <p:cNvSpPr/>
          <p:nvPr/>
        </p:nvSpPr>
        <p:spPr>
          <a:xfrm>
            <a:off x="2551780" y="4366469"/>
            <a:ext cx="1107996" cy="369332"/>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太郎さん</a:t>
            </a:r>
          </a:p>
        </p:txBody>
      </p:sp>
      <p:pic>
        <p:nvPicPr>
          <p:cNvPr id="42" name="図 4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20363287">
            <a:off x="2424029" y="2122572"/>
            <a:ext cx="1346835" cy="1080000"/>
          </a:xfrm>
          <a:prstGeom prst="rect">
            <a:avLst/>
          </a:prstGeom>
        </p:spPr>
      </p:pic>
      <p:sp>
        <p:nvSpPr>
          <p:cNvPr id="43" name="正方形/長方形 42"/>
          <p:cNvSpPr/>
          <p:nvPr/>
        </p:nvSpPr>
        <p:spPr>
          <a:xfrm>
            <a:off x="2520724" y="2482979"/>
            <a:ext cx="1082348"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退院したい</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47" name="図 46"/>
          <p:cNvPicPr>
            <a:picLocks noChangeAspect="1"/>
          </p:cNvPicPr>
          <p:nvPr/>
        </p:nvPicPr>
        <p:blipFill>
          <a:blip r:embed="rId13"/>
          <a:stretch>
            <a:fillRect/>
          </a:stretch>
        </p:blipFill>
        <p:spPr>
          <a:xfrm>
            <a:off x="5266413" y="4276730"/>
            <a:ext cx="1919999" cy="1440000"/>
          </a:xfrm>
          <a:prstGeom prst="rect">
            <a:avLst/>
          </a:prstGeom>
        </p:spPr>
      </p:pic>
      <p:pic>
        <p:nvPicPr>
          <p:cNvPr id="51" name="図 5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349839" y="2331888"/>
            <a:ext cx="1440000" cy="1440000"/>
          </a:xfrm>
          <a:prstGeom prst="rect">
            <a:avLst/>
          </a:prstGeom>
        </p:spPr>
      </p:pic>
      <p:pic>
        <p:nvPicPr>
          <p:cNvPr id="52" name="図 5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200614" y="1981904"/>
            <a:ext cx="1382400" cy="1800000"/>
          </a:xfrm>
          <a:prstGeom prst="rect">
            <a:avLst/>
          </a:prstGeom>
        </p:spPr>
      </p:pic>
      <p:pic>
        <p:nvPicPr>
          <p:cNvPr id="55" name="図 5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16358220">
            <a:off x="6037140" y="3846355"/>
            <a:ext cx="701588" cy="540000"/>
          </a:xfrm>
          <a:prstGeom prst="rect">
            <a:avLst/>
          </a:prstGeom>
        </p:spPr>
      </p:pic>
      <p:sp>
        <p:nvSpPr>
          <p:cNvPr id="56" name="正方形/長方形 55"/>
          <p:cNvSpPr/>
          <p:nvPr/>
        </p:nvSpPr>
        <p:spPr>
          <a:xfrm>
            <a:off x="5578097" y="3519496"/>
            <a:ext cx="1800493" cy="523220"/>
          </a:xfrm>
          <a:prstGeom prst="rect">
            <a:avLst/>
          </a:prstGeom>
          <a:solidFill>
            <a:schemeClr val="bg1">
              <a:alpha val="40000"/>
            </a:schemeClr>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グループホーム</a:t>
            </a: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サービス管理責任者</a:t>
            </a:r>
          </a:p>
        </p:txBody>
      </p:sp>
      <p:pic>
        <p:nvPicPr>
          <p:cNvPr id="59" name="図 58"/>
          <p:cNvPicPr>
            <a:picLocks noChangeAspect="1"/>
          </p:cNvPicPr>
          <p:nvPr/>
        </p:nvPicPr>
        <p:blipFill>
          <a:blip r:embed="rId13"/>
          <a:stretch>
            <a:fillRect/>
          </a:stretch>
        </p:blipFill>
        <p:spPr>
          <a:xfrm>
            <a:off x="7205840" y="4276730"/>
            <a:ext cx="1919999" cy="1440000"/>
          </a:xfrm>
          <a:prstGeom prst="rect">
            <a:avLst/>
          </a:prstGeom>
        </p:spPr>
      </p:pic>
      <p:pic>
        <p:nvPicPr>
          <p:cNvPr id="60" name="図 5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16200000">
            <a:off x="7794305" y="3886035"/>
            <a:ext cx="701588" cy="540000"/>
          </a:xfrm>
          <a:prstGeom prst="rect">
            <a:avLst/>
          </a:prstGeom>
        </p:spPr>
      </p:pic>
      <p:sp>
        <p:nvSpPr>
          <p:cNvPr id="61" name="正方形/長方形 60"/>
          <p:cNvSpPr/>
          <p:nvPr/>
        </p:nvSpPr>
        <p:spPr>
          <a:xfrm>
            <a:off x="7289867" y="3527766"/>
            <a:ext cx="1800493" cy="523220"/>
          </a:xfrm>
          <a:prstGeom prst="rect">
            <a:avLst/>
          </a:prstGeom>
          <a:solidFill>
            <a:schemeClr val="bg1">
              <a:alpha val="40000"/>
            </a:schemeClr>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就労継続</a:t>
            </a:r>
            <a:r>
              <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B</a:t>
            </a: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型事業所</a:t>
            </a: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サービス管理責任者</a:t>
            </a:r>
          </a:p>
        </p:txBody>
      </p:sp>
      <p:sp>
        <p:nvSpPr>
          <p:cNvPr id="62" name="角丸四角形 61"/>
          <p:cNvSpPr/>
          <p:nvPr/>
        </p:nvSpPr>
        <p:spPr>
          <a:xfrm>
            <a:off x="103032" y="5599957"/>
            <a:ext cx="7186835" cy="1159602"/>
          </a:xfrm>
          <a:prstGeom prst="roundRect">
            <a:avLst>
              <a:gd name="adj" fmla="val 14033"/>
            </a:avLst>
          </a:prstGeom>
          <a:solidFill>
            <a:schemeClr val="accent1">
              <a:lumMod val="20000"/>
              <a:lumOff val="80000"/>
              <a:alpha val="30000"/>
            </a:schemeClr>
          </a:solidFill>
          <a:ln w="57150">
            <a:solidFill>
              <a:srgbClr val="00B0F0"/>
            </a:solidFill>
          </a:ln>
        </p:spPr>
        <p:style>
          <a:lnRef idx="1">
            <a:schemeClr val="accent4"/>
          </a:lnRef>
          <a:fillRef idx="2">
            <a:schemeClr val="accent4"/>
          </a:fillRef>
          <a:effectRef idx="1">
            <a:schemeClr val="accent4"/>
          </a:effectRef>
          <a:fontRef idx="minor">
            <a:schemeClr val="dk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太郎さんの地域生活を支えていくために、相談支援専門員は、トータルプランとしてのサービス等利用計画を作成し、２つのサービス提供事業所のサービス管理責任者は、個別支援計画を作成して、連携が取れたサービスが提供されるように調整・支援してい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500" b="0" i="0" u="none" strike="noStrike" kern="1200" cap="none" spc="-2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63" name="図 6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014024" y="2026535"/>
            <a:ext cx="1268888" cy="1620000"/>
          </a:xfrm>
          <a:prstGeom prst="rect">
            <a:avLst/>
          </a:prstGeom>
        </p:spPr>
      </p:pic>
    </p:spTree>
    <p:extLst>
      <p:ext uri="{BB962C8B-B14F-4D97-AF65-F5344CB8AC3E}">
        <p14:creationId xmlns:p14="http://schemas.microsoft.com/office/powerpoint/2010/main" val="443152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30" tIns="45714" rIns="91430" bIns="45714" numCol="1" anchor="ctr"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1" lang="ja-JP" altLang="en-US" sz="16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30" tIns="45714" rIns="91430" bIns="45714" numCol="1" anchor="ctr"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1" lang="ja-JP" altLang="en-US" sz="16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880</Words>
  <Application>Microsoft Office PowerPoint</Application>
  <PresentationFormat>画面に合わせる (4:3)</PresentationFormat>
  <Paragraphs>106</Paragraphs>
  <Slides>6</Slides>
  <Notes>5</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6</vt:i4>
      </vt:variant>
    </vt:vector>
  </HeadingPairs>
  <TitlesOfParts>
    <vt:vector size="18" baseType="lpstr">
      <vt:lpstr>HGP創英角ｺﾞｼｯｸUB</vt:lpstr>
      <vt:lpstr>HG丸ｺﾞｼｯｸM-PRO</vt:lpstr>
      <vt:lpstr>HG創英角ﾎﾟｯﾌﾟ体</vt:lpstr>
      <vt:lpstr>Meiryo UI</vt:lpstr>
      <vt:lpstr>ＭＳ Ｐゴシック</vt:lpstr>
      <vt:lpstr>ＭＳ Ｐ明朝</vt:lpstr>
      <vt:lpstr>Arial</vt:lpstr>
      <vt:lpstr>Calibri</vt:lpstr>
      <vt:lpstr>Calibri Light</vt:lpstr>
      <vt:lpstr>Times New Roman</vt:lpstr>
      <vt:lpstr>2_標準デザイン</vt:lpstr>
      <vt:lpstr>Office テーマ</vt:lpstr>
      <vt:lpstr>個別支援計画作成のポイントと作成手順</vt:lpstr>
      <vt:lpstr>この科目の内容</vt:lpstr>
      <vt:lpstr>キーワード</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個別支援計画作成のポイントと作成手順</dc:title>
  <cp:lastModifiedBy>藤川 雄一(fujikawa-yuuichi.ca6)</cp:lastModifiedBy>
  <cp:revision>2</cp:revision>
  <cp:lastPrinted>2022-08-30T12:47:39Z</cp:lastPrinted>
  <dcterms:modified xsi:type="dcterms:W3CDTF">2022-08-30T12:49:04Z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2</vt:i4>
  </property>
  <property fmtid="{D5CDD505-2E9C-101B-9397-08002B2CF9AE}" pid="3" name="LCID">
    <vt:i4>1041</vt:i4>
  </property>
</Properties>
</file>