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990" r:id="rId1"/>
    <p:sldMasterId id="2147485004" r:id="rId2"/>
  </p:sldMasterIdLst>
  <p:notesMasterIdLst>
    <p:notesMasterId r:id="rId7"/>
  </p:notesMasterIdLst>
  <p:handoutMasterIdLst>
    <p:handoutMasterId r:id="rId8"/>
  </p:handoutMasterIdLst>
  <p:sldIdLst>
    <p:sldId id="658" r:id="rId3"/>
    <p:sldId id="659" r:id="rId4"/>
    <p:sldId id="1139" r:id="rId5"/>
    <p:sldId id="968" r:id="rId6"/>
  </p:sldIdLst>
  <p:sldSz cx="9144000" cy="6858000" type="screen4x3"/>
  <p:notesSz cx="7102475" cy="102314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800" kern="1200">
        <a:solidFill>
          <a:schemeClr val="tx2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800" kern="1200">
        <a:solidFill>
          <a:schemeClr val="tx2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800" kern="1200">
        <a:solidFill>
          <a:schemeClr val="tx2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800" kern="1200">
        <a:solidFill>
          <a:schemeClr val="tx2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800" kern="1200">
        <a:solidFill>
          <a:schemeClr val="tx2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800" kern="1200">
        <a:solidFill>
          <a:schemeClr val="tx2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800" kern="1200">
        <a:solidFill>
          <a:schemeClr val="tx2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800" kern="1200">
        <a:solidFill>
          <a:schemeClr val="tx2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800" kern="1200">
        <a:solidFill>
          <a:schemeClr val="tx2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2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FF"/>
    <a:srgbClr val="99FF99"/>
    <a:srgbClr val="FF99FF"/>
    <a:srgbClr val="FF0000"/>
    <a:srgbClr val="FFCCFF"/>
    <a:srgbClr val="FFDA65"/>
    <a:srgbClr val="FFFFFF"/>
    <a:srgbClr val="CC3300"/>
    <a:srgbClr val="FFFF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183647-B401-4E23-9ABD-11BF78949BB8}" v="9" dt="2022-08-06T05:53:09.4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67096" autoAdjust="0"/>
  </p:normalViewPr>
  <p:slideViewPr>
    <p:cSldViewPr>
      <p:cViewPr varScale="1">
        <p:scale>
          <a:sx n="66" d="100"/>
          <a:sy n="66" d="100"/>
        </p:scale>
        <p:origin x="165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44" d="100"/>
          <a:sy n="44" d="100"/>
        </p:scale>
        <p:origin x="2852" y="56"/>
      </p:cViewPr>
      <p:guideLst>
        <p:guide orient="horz" pos="3222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有野 哲章" userId="2b83d7a64a31c28b" providerId="LiveId" clId="{74183647-B401-4E23-9ABD-11BF78949BB8}"/>
    <pc:docChg chg="undo custSel delSld modSld delMainMaster">
      <pc:chgData name="有野 哲章" userId="2b83d7a64a31c28b" providerId="LiveId" clId="{74183647-B401-4E23-9ABD-11BF78949BB8}" dt="2022-08-06T05:53:35.498" v="1783" actId="47"/>
      <pc:docMkLst>
        <pc:docMk/>
      </pc:docMkLst>
      <pc:sldChg chg="del">
        <pc:chgData name="有野 哲章" userId="2b83d7a64a31c28b" providerId="LiveId" clId="{74183647-B401-4E23-9ABD-11BF78949BB8}" dt="2022-08-06T04:31:34.623" v="1779" actId="47"/>
        <pc:sldMkLst>
          <pc:docMk/>
          <pc:sldMk cId="0" sldId="343"/>
        </pc:sldMkLst>
      </pc:sldChg>
      <pc:sldChg chg="del">
        <pc:chgData name="有野 哲章" userId="2b83d7a64a31c28b" providerId="LiveId" clId="{74183647-B401-4E23-9ABD-11BF78949BB8}" dt="2022-08-06T04:31:31.456" v="1776" actId="47"/>
        <pc:sldMkLst>
          <pc:docMk/>
          <pc:sldMk cId="0" sldId="375"/>
        </pc:sldMkLst>
      </pc:sldChg>
      <pc:sldChg chg="del">
        <pc:chgData name="有野 哲章" userId="2b83d7a64a31c28b" providerId="LiveId" clId="{74183647-B401-4E23-9ABD-11BF78949BB8}" dt="2022-08-06T04:31:30.247" v="1775" actId="47"/>
        <pc:sldMkLst>
          <pc:docMk/>
          <pc:sldMk cId="0" sldId="567"/>
        </pc:sldMkLst>
      </pc:sldChg>
      <pc:sldChg chg="del">
        <pc:chgData name="有野 哲章" userId="2b83d7a64a31c28b" providerId="LiveId" clId="{74183647-B401-4E23-9ABD-11BF78949BB8}" dt="2022-08-06T04:31:32.065" v="1777" actId="47"/>
        <pc:sldMkLst>
          <pc:docMk/>
          <pc:sldMk cId="2149101045" sldId="628"/>
        </pc:sldMkLst>
      </pc:sldChg>
      <pc:sldChg chg="del">
        <pc:chgData name="有野 哲章" userId="2b83d7a64a31c28b" providerId="LiveId" clId="{74183647-B401-4E23-9ABD-11BF78949BB8}" dt="2022-08-06T04:31:29.667" v="1774" actId="47"/>
        <pc:sldMkLst>
          <pc:docMk/>
          <pc:sldMk cId="4276766293" sldId="636"/>
        </pc:sldMkLst>
      </pc:sldChg>
      <pc:sldChg chg="addSp modSp mod">
        <pc:chgData name="有野 哲章" userId="2b83d7a64a31c28b" providerId="LiveId" clId="{74183647-B401-4E23-9ABD-11BF78949BB8}" dt="2022-08-06T04:18:07.897" v="374" actId="1076"/>
        <pc:sldMkLst>
          <pc:docMk/>
          <pc:sldMk cId="658682516" sldId="658"/>
        </pc:sldMkLst>
        <pc:spChg chg="mod">
          <ac:chgData name="有野 哲章" userId="2b83d7a64a31c28b" providerId="LiveId" clId="{74183647-B401-4E23-9ABD-11BF78949BB8}" dt="2022-08-06T04:18:03.457" v="373" actId="1076"/>
          <ac:spMkLst>
            <pc:docMk/>
            <pc:sldMk cId="658682516" sldId="658"/>
            <ac:spMk id="2" creationId="{00000000-0000-0000-0000-000000000000}"/>
          </ac:spMkLst>
        </pc:spChg>
        <pc:spChg chg="mod">
          <ac:chgData name="有野 哲章" userId="2b83d7a64a31c28b" providerId="LiveId" clId="{74183647-B401-4E23-9ABD-11BF78949BB8}" dt="2022-08-06T04:18:00.244" v="372" actId="1076"/>
          <ac:spMkLst>
            <pc:docMk/>
            <pc:sldMk cId="658682516" sldId="658"/>
            <ac:spMk id="4" creationId="{E1FC1944-1110-4B05-AC50-FF1859A5C2DF}"/>
          </ac:spMkLst>
        </pc:spChg>
        <pc:spChg chg="add mod">
          <ac:chgData name="有野 哲章" userId="2b83d7a64a31c28b" providerId="LiveId" clId="{74183647-B401-4E23-9ABD-11BF78949BB8}" dt="2022-08-06T04:18:07.897" v="374" actId="1076"/>
          <ac:spMkLst>
            <pc:docMk/>
            <pc:sldMk cId="658682516" sldId="658"/>
            <ac:spMk id="5" creationId="{0963D7E3-A429-1BE5-BCF2-A8C55FEDFDDF}"/>
          </ac:spMkLst>
        </pc:spChg>
      </pc:sldChg>
      <pc:sldChg chg="addSp delSp modSp mod">
        <pc:chgData name="有野 哲章" userId="2b83d7a64a31c28b" providerId="LiveId" clId="{74183647-B401-4E23-9ABD-11BF78949BB8}" dt="2022-08-06T04:23:15.160" v="1226" actId="14100"/>
        <pc:sldMkLst>
          <pc:docMk/>
          <pc:sldMk cId="675026798" sldId="659"/>
        </pc:sldMkLst>
        <pc:spChg chg="add del mod">
          <ac:chgData name="有野 哲章" userId="2b83d7a64a31c28b" providerId="LiveId" clId="{74183647-B401-4E23-9ABD-11BF78949BB8}" dt="2022-08-06T04:23:15.160" v="1226" actId="14100"/>
          <ac:spMkLst>
            <pc:docMk/>
            <pc:sldMk cId="675026798" sldId="659"/>
            <ac:spMk id="7" creationId="{00000000-0000-0000-0000-000000000000}"/>
          </ac:spMkLst>
        </pc:spChg>
        <pc:spChg chg="mod">
          <ac:chgData name="有野 哲章" userId="2b83d7a64a31c28b" providerId="LiveId" clId="{74183647-B401-4E23-9ABD-11BF78949BB8}" dt="2022-08-06T04:22:12.844" v="1208" actId="1076"/>
          <ac:spMkLst>
            <pc:docMk/>
            <pc:sldMk cId="675026798" sldId="659"/>
            <ac:spMk id="53250" creationId="{00000000-0000-0000-0000-000000000000}"/>
          </ac:spMkLst>
        </pc:spChg>
      </pc:sldChg>
      <pc:sldChg chg="del">
        <pc:chgData name="有野 哲章" userId="2b83d7a64a31c28b" providerId="LiveId" clId="{74183647-B401-4E23-9ABD-11BF78949BB8}" dt="2022-08-06T05:53:29.263" v="1782" actId="47"/>
        <pc:sldMkLst>
          <pc:docMk/>
          <pc:sldMk cId="223224082" sldId="995"/>
        </pc:sldMkLst>
      </pc:sldChg>
      <pc:sldChg chg="del">
        <pc:chgData name="有野 哲章" userId="2b83d7a64a31c28b" providerId="LiveId" clId="{74183647-B401-4E23-9ABD-11BF78949BB8}" dt="2022-08-06T04:31:36.533" v="1781" actId="47"/>
        <pc:sldMkLst>
          <pc:docMk/>
          <pc:sldMk cId="408942708" sldId="1078"/>
        </pc:sldMkLst>
      </pc:sldChg>
      <pc:sldChg chg="del">
        <pc:chgData name="有野 哲章" userId="2b83d7a64a31c28b" providerId="LiveId" clId="{74183647-B401-4E23-9ABD-11BF78949BB8}" dt="2022-08-06T04:31:35.234" v="1780" actId="47"/>
        <pc:sldMkLst>
          <pc:docMk/>
          <pc:sldMk cId="1703042355" sldId="1138"/>
        </pc:sldMkLst>
      </pc:sldChg>
      <pc:sldChg chg="addSp delSp modSp mod">
        <pc:chgData name="有野 哲章" userId="2b83d7a64a31c28b" providerId="LiveId" clId="{74183647-B401-4E23-9ABD-11BF78949BB8}" dt="2022-08-06T04:31:17.054" v="1771" actId="21"/>
        <pc:sldMkLst>
          <pc:docMk/>
          <pc:sldMk cId="1793069923" sldId="1139"/>
        </pc:sldMkLst>
        <pc:spChg chg="del mod">
          <ac:chgData name="有野 哲章" userId="2b83d7a64a31c28b" providerId="LiveId" clId="{74183647-B401-4E23-9ABD-11BF78949BB8}" dt="2022-08-06T04:27:24.231" v="1722" actId="478"/>
          <ac:spMkLst>
            <pc:docMk/>
            <pc:sldMk cId="1793069923" sldId="1139"/>
            <ac:spMk id="3" creationId="{EE48C5BD-F152-EB1F-E379-2C670E7A6E10}"/>
          </ac:spMkLst>
        </pc:spChg>
        <pc:spChg chg="add del mod">
          <ac:chgData name="有野 哲章" userId="2b83d7a64a31c28b" providerId="LiveId" clId="{74183647-B401-4E23-9ABD-11BF78949BB8}" dt="2022-08-06T04:27:27.247" v="1723" actId="478"/>
          <ac:spMkLst>
            <pc:docMk/>
            <pc:sldMk cId="1793069923" sldId="1139"/>
            <ac:spMk id="7" creationId="{D6917893-833E-6540-2456-BD489178192F}"/>
          </ac:spMkLst>
        </pc:spChg>
        <pc:graphicFrameChg chg="add mod modGraphic">
          <ac:chgData name="有野 哲章" userId="2b83d7a64a31c28b" providerId="LiveId" clId="{74183647-B401-4E23-9ABD-11BF78949BB8}" dt="2022-08-06T04:31:17.054" v="1771" actId="21"/>
          <ac:graphicFrameMkLst>
            <pc:docMk/>
            <pc:sldMk cId="1793069923" sldId="1139"/>
            <ac:graphicFrameMk id="5" creationId="{E9DD8526-5DB5-62DE-30CE-0F1588A9ACA3}"/>
          </ac:graphicFrameMkLst>
        </pc:graphicFrameChg>
      </pc:sldChg>
      <pc:sldChg chg="del">
        <pc:chgData name="有野 哲章" userId="2b83d7a64a31c28b" providerId="LiveId" clId="{74183647-B401-4E23-9ABD-11BF78949BB8}" dt="2022-08-06T04:31:33.900" v="1778" actId="47"/>
        <pc:sldMkLst>
          <pc:docMk/>
          <pc:sldMk cId="3014115682" sldId="1140"/>
        </pc:sldMkLst>
      </pc:sldChg>
      <pc:sldChg chg="del">
        <pc:chgData name="有野 哲章" userId="2b83d7a64a31c28b" providerId="LiveId" clId="{74183647-B401-4E23-9ABD-11BF78949BB8}" dt="2022-08-06T05:53:35.498" v="1783" actId="47"/>
        <pc:sldMkLst>
          <pc:docMk/>
          <pc:sldMk cId="4094388589" sldId="1141"/>
        </pc:sldMkLst>
      </pc:sldChg>
      <pc:sldChg chg="del">
        <pc:chgData name="有野 哲章" userId="2b83d7a64a31c28b" providerId="LiveId" clId="{74183647-B401-4E23-9ABD-11BF78949BB8}" dt="2022-08-06T04:31:27.342" v="1772" actId="47"/>
        <pc:sldMkLst>
          <pc:docMk/>
          <pc:sldMk cId="6592010" sldId="1837"/>
        </pc:sldMkLst>
      </pc:sldChg>
      <pc:sldChg chg="del">
        <pc:chgData name="有野 哲章" userId="2b83d7a64a31c28b" providerId="LiveId" clId="{74183647-B401-4E23-9ABD-11BF78949BB8}" dt="2022-08-06T04:31:28.727" v="1773" actId="47"/>
        <pc:sldMkLst>
          <pc:docMk/>
          <pc:sldMk cId="4164150564" sldId="1838"/>
        </pc:sldMkLst>
      </pc:sldChg>
      <pc:sldMasterChg chg="del delSldLayout">
        <pc:chgData name="有野 哲章" userId="2b83d7a64a31c28b" providerId="LiveId" clId="{74183647-B401-4E23-9ABD-11BF78949BB8}" dt="2022-08-06T04:31:36.533" v="1781" actId="47"/>
        <pc:sldMasterMkLst>
          <pc:docMk/>
          <pc:sldMasterMk cId="0" sldId="2147483696"/>
        </pc:sldMasterMkLst>
        <pc:sldLayoutChg chg="del">
          <pc:chgData name="有野 哲章" userId="2b83d7a64a31c28b" providerId="LiveId" clId="{74183647-B401-4E23-9ABD-11BF78949BB8}" dt="2022-08-06T04:31:36.533" v="1781" actId="47"/>
          <pc:sldLayoutMkLst>
            <pc:docMk/>
            <pc:sldMasterMk cId="0" sldId="2147483696"/>
            <pc:sldLayoutMk cId="2915415707" sldId="2147484789"/>
          </pc:sldLayoutMkLst>
        </pc:sldLayoutChg>
        <pc:sldLayoutChg chg="del">
          <pc:chgData name="有野 哲章" userId="2b83d7a64a31c28b" providerId="LiveId" clId="{74183647-B401-4E23-9ABD-11BF78949BB8}" dt="2022-08-06T04:31:36.533" v="1781" actId="47"/>
          <pc:sldLayoutMkLst>
            <pc:docMk/>
            <pc:sldMasterMk cId="0" sldId="2147483696"/>
            <pc:sldLayoutMk cId="1532147248" sldId="2147484790"/>
          </pc:sldLayoutMkLst>
        </pc:sldLayoutChg>
        <pc:sldLayoutChg chg="del">
          <pc:chgData name="有野 哲章" userId="2b83d7a64a31c28b" providerId="LiveId" clId="{74183647-B401-4E23-9ABD-11BF78949BB8}" dt="2022-08-06T04:31:36.533" v="1781" actId="47"/>
          <pc:sldLayoutMkLst>
            <pc:docMk/>
            <pc:sldMasterMk cId="0" sldId="2147483696"/>
            <pc:sldLayoutMk cId="1227068924" sldId="2147484791"/>
          </pc:sldLayoutMkLst>
        </pc:sldLayoutChg>
        <pc:sldLayoutChg chg="del">
          <pc:chgData name="有野 哲章" userId="2b83d7a64a31c28b" providerId="LiveId" clId="{74183647-B401-4E23-9ABD-11BF78949BB8}" dt="2022-08-06T04:31:36.533" v="1781" actId="47"/>
          <pc:sldLayoutMkLst>
            <pc:docMk/>
            <pc:sldMasterMk cId="0" sldId="2147483696"/>
            <pc:sldLayoutMk cId="1283413998" sldId="2147484792"/>
          </pc:sldLayoutMkLst>
        </pc:sldLayoutChg>
        <pc:sldLayoutChg chg="del">
          <pc:chgData name="有野 哲章" userId="2b83d7a64a31c28b" providerId="LiveId" clId="{74183647-B401-4E23-9ABD-11BF78949BB8}" dt="2022-08-06T04:31:36.533" v="1781" actId="47"/>
          <pc:sldLayoutMkLst>
            <pc:docMk/>
            <pc:sldMasterMk cId="0" sldId="2147483696"/>
            <pc:sldLayoutMk cId="1320131844" sldId="2147484793"/>
          </pc:sldLayoutMkLst>
        </pc:sldLayoutChg>
        <pc:sldLayoutChg chg="del">
          <pc:chgData name="有野 哲章" userId="2b83d7a64a31c28b" providerId="LiveId" clId="{74183647-B401-4E23-9ABD-11BF78949BB8}" dt="2022-08-06T04:31:36.533" v="1781" actId="47"/>
          <pc:sldLayoutMkLst>
            <pc:docMk/>
            <pc:sldMasterMk cId="0" sldId="2147483696"/>
            <pc:sldLayoutMk cId="2387891193" sldId="2147484794"/>
          </pc:sldLayoutMkLst>
        </pc:sldLayoutChg>
        <pc:sldLayoutChg chg="del">
          <pc:chgData name="有野 哲章" userId="2b83d7a64a31c28b" providerId="LiveId" clId="{74183647-B401-4E23-9ABD-11BF78949BB8}" dt="2022-08-06T04:31:36.533" v="1781" actId="47"/>
          <pc:sldLayoutMkLst>
            <pc:docMk/>
            <pc:sldMasterMk cId="0" sldId="2147483696"/>
            <pc:sldLayoutMk cId="3383268103" sldId="2147484795"/>
          </pc:sldLayoutMkLst>
        </pc:sldLayoutChg>
        <pc:sldLayoutChg chg="del">
          <pc:chgData name="有野 哲章" userId="2b83d7a64a31c28b" providerId="LiveId" clId="{74183647-B401-4E23-9ABD-11BF78949BB8}" dt="2022-08-06T04:31:36.533" v="1781" actId="47"/>
          <pc:sldLayoutMkLst>
            <pc:docMk/>
            <pc:sldMasterMk cId="0" sldId="2147483696"/>
            <pc:sldLayoutMk cId="1483676138" sldId="2147484796"/>
          </pc:sldLayoutMkLst>
        </pc:sldLayoutChg>
        <pc:sldLayoutChg chg="del">
          <pc:chgData name="有野 哲章" userId="2b83d7a64a31c28b" providerId="LiveId" clId="{74183647-B401-4E23-9ABD-11BF78949BB8}" dt="2022-08-06T04:31:36.533" v="1781" actId="47"/>
          <pc:sldLayoutMkLst>
            <pc:docMk/>
            <pc:sldMasterMk cId="0" sldId="2147483696"/>
            <pc:sldLayoutMk cId="3938652858" sldId="2147484797"/>
          </pc:sldLayoutMkLst>
        </pc:sldLayoutChg>
        <pc:sldLayoutChg chg="del">
          <pc:chgData name="有野 哲章" userId="2b83d7a64a31c28b" providerId="LiveId" clId="{74183647-B401-4E23-9ABD-11BF78949BB8}" dt="2022-08-06T04:31:36.533" v="1781" actId="47"/>
          <pc:sldLayoutMkLst>
            <pc:docMk/>
            <pc:sldMasterMk cId="0" sldId="2147483696"/>
            <pc:sldLayoutMk cId="3969322934" sldId="2147484798"/>
          </pc:sldLayoutMkLst>
        </pc:sldLayoutChg>
        <pc:sldLayoutChg chg="del">
          <pc:chgData name="有野 哲章" userId="2b83d7a64a31c28b" providerId="LiveId" clId="{74183647-B401-4E23-9ABD-11BF78949BB8}" dt="2022-08-06T04:31:36.533" v="1781" actId="47"/>
          <pc:sldLayoutMkLst>
            <pc:docMk/>
            <pc:sldMasterMk cId="0" sldId="2147483696"/>
            <pc:sldLayoutMk cId="978084160" sldId="2147484799"/>
          </pc:sldLayoutMkLst>
        </pc:sldLayoutChg>
      </pc:sldMasterChg>
      <pc:sldMasterChg chg="del delSldLayout">
        <pc:chgData name="有野 哲章" userId="2b83d7a64a31c28b" providerId="LiveId" clId="{74183647-B401-4E23-9ABD-11BF78949BB8}" dt="2022-08-06T04:31:34.623" v="1779" actId="47"/>
        <pc:sldMasterMkLst>
          <pc:docMk/>
          <pc:sldMasterMk cId="1048639036" sldId="2147485004"/>
        </pc:sldMasterMkLst>
        <pc:sldLayoutChg chg="del">
          <pc:chgData name="有野 哲章" userId="2b83d7a64a31c28b" providerId="LiveId" clId="{74183647-B401-4E23-9ABD-11BF78949BB8}" dt="2022-08-06T04:31:34.623" v="1779" actId="47"/>
          <pc:sldLayoutMkLst>
            <pc:docMk/>
            <pc:sldMasterMk cId="1048639036" sldId="2147485004"/>
            <pc:sldLayoutMk cId="2666150761" sldId="2147485005"/>
          </pc:sldLayoutMkLst>
        </pc:sldLayoutChg>
        <pc:sldLayoutChg chg="del">
          <pc:chgData name="有野 哲章" userId="2b83d7a64a31c28b" providerId="LiveId" clId="{74183647-B401-4E23-9ABD-11BF78949BB8}" dt="2022-08-06T04:31:34.623" v="1779" actId="47"/>
          <pc:sldLayoutMkLst>
            <pc:docMk/>
            <pc:sldMasterMk cId="1048639036" sldId="2147485004"/>
            <pc:sldLayoutMk cId="1024691695" sldId="2147485006"/>
          </pc:sldLayoutMkLst>
        </pc:sldLayoutChg>
        <pc:sldLayoutChg chg="del">
          <pc:chgData name="有野 哲章" userId="2b83d7a64a31c28b" providerId="LiveId" clId="{74183647-B401-4E23-9ABD-11BF78949BB8}" dt="2022-08-06T04:31:34.623" v="1779" actId="47"/>
          <pc:sldLayoutMkLst>
            <pc:docMk/>
            <pc:sldMasterMk cId="1048639036" sldId="2147485004"/>
            <pc:sldLayoutMk cId="1016041330" sldId="2147485007"/>
          </pc:sldLayoutMkLst>
        </pc:sldLayoutChg>
        <pc:sldLayoutChg chg="del">
          <pc:chgData name="有野 哲章" userId="2b83d7a64a31c28b" providerId="LiveId" clId="{74183647-B401-4E23-9ABD-11BF78949BB8}" dt="2022-08-06T04:31:34.623" v="1779" actId="47"/>
          <pc:sldLayoutMkLst>
            <pc:docMk/>
            <pc:sldMasterMk cId="1048639036" sldId="2147485004"/>
            <pc:sldLayoutMk cId="3072894762" sldId="2147485008"/>
          </pc:sldLayoutMkLst>
        </pc:sldLayoutChg>
        <pc:sldLayoutChg chg="del">
          <pc:chgData name="有野 哲章" userId="2b83d7a64a31c28b" providerId="LiveId" clId="{74183647-B401-4E23-9ABD-11BF78949BB8}" dt="2022-08-06T04:31:34.623" v="1779" actId="47"/>
          <pc:sldLayoutMkLst>
            <pc:docMk/>
            <pc:sldMasterMk cId="1048639036" sldId="2147485004"/>
            <pc:sldLayoutMk cId="3856298208" sldId="2147485009"/>
          </pc:sldLayoutMkLst>
        </pc:sldLayoutChg>
        <pc:sldLayoutChg chg="del">
          <pc:chgData name="有野 哲章" userId="2b83d7a64a31c28b" providerId="LiveId" clId="{74183647-B401-4E23-9ABD-11BF78949BB8}" dt="2022-08-06T04:31:34.623" v="1779" actId="47"/>
          <pc:sldLayoutMkLst>
            <pc:docMk/>
            <pc:sldMasterMk cId="1048639036" sldId="2147485004"/>
            <pc:sldLayoutMk cId="4024040236" sldId="2147485010"/>
          </pc:sldLayoutMkLst>
        </pc:sldLayoutChg>
        <pc:sldLayoutChg chg="del">
          <pc:chgData name="有野 哲章" userId="2b83d7a64a31c28b" providerId="LiveId" clId="{74183647-B401-4E23-9ABD-11BF78949BB8}" dt="2022-08-06T04:31:34.623" v="1779" actId="47"/>
          <pc:sldLayoutMkLst>
            <pc:docMk/>
            <pc:sldMasterMk cId="1048639036" sldId="2147485004"/>
            <pc:sldLayoutMk cId="570226891" sldId="2147485011"/>
          </pc:sldLayoutMkLst>
        </pc:sldLayoutChg>
        <pc:sldLayoutChg chg="del">
          <pc:chgData name="有野 哲章" userId="2b83d7a64a31c28b" providerId="LiveId" clId="{74183647-B401-4E23-9ABD-11BF78949BB8}" dt="2022-08-06T04:31:34.623" v="1779" actId="47"/>
          <pc:sldLayoutMkLst>
            <pc:docMk/>
            <pc:sldMasterMk cId="1048639036" sldId="2147485004"/>
            <pc:sldLayoutMk cId="825766388" sldId="2147485012"/>
          </pc:sldLayoutMkLst>
        </pc:sldLayoutChg>
        <pc:sldLayoutChg chg="del">
          <pc:chgData name="有野 哲章" userId="2b83d7a64a31c28b" providerId="LiveId" clId="{74183647-B401-4E23-9ABD-11BF78949BB8}" dt="2022-08-06T04:31:34.623" v="1779" actId="47"/>
          <pc:sldLayoutMkLst>
            <pc:docMk/>
            <pc:sldMasterMk cId="1048639036" sldId="2147485004"/>
            <pc:sldLayoutMk cId="2456681997" sldId="2147485013"/>
          </pc:sldLayoutMkLst>
        </pc:sldLayoutChg>
        <pc:sldLayoutChg chg="del">
          <pc:chgData name="有野 哲章" userId="2b83d7a64a31c28b" providerId="LiveId" clId="{74183647-B401-4E23-9ABD-11BF78949BB8}" dt="2022-08-06T04:31:34.623" v="1779" actId="47"/>
          <pc:sldLayoutMkLst>
            <pc:docMk/>
            <pc:sldMasterMk cId="1048639036" sldId="2147485004"/>
            <pc:sldLayoutMk cId="713112014" sldId="2147485014"/>
          </pc:sldLayoutMkLst>
        </pc:sldLayoutChg>
        <pc:sldLayoutChg chg="del">
          <pc:chgData name="有野 哲章" userId="2b83d7a64a31c28b" providerId="LiveId" clId="{74183647-B401-4E23-9ABD-11BF78949BB8}" dt="2022-08-06T04:31:34.623" v="1779" actId="47"/>
          <pc:sldLayoutMkLst>
            <pc:docMk/>
            <pc:sldMasterMk cId="1048639036" sldId="2147485004"/>
            <pc:sldLayoutMk cId="1719179813" sldId="2147485015"/>
          </pc:sldLayoutMkLst>
        </pc:sldLayoutChg>
        <pc:sldLayoutChg chg="del">
          <pc:chgData name="有野 哲章" userId="2b83d7a64a31c28b" providerId="LiveId" clId="{74183647-B401-4E23-9ABD-11BF78949BB8}" dt="2022-08-06T04:31:34.623" v="1779" actId="47"/>
          <pc:sldLayoutMkLst>
            <pc:docMk/>
            <pc:sldMasterMk cId="1048639036" sldId="2147485004"/>
            <pc:sldLayoutMk cId="1540767632" sldId="2147485016"/>
          </pc:sldLayoutMkLst>
        </pc:sldLayoutChg>
        <pc:sldLayoutChg chg="del">
          <pc:chgData name="有野 哲章" userId="2b83d7a64a31c28b" providerId="LiveId" clId="{74183647-B401-4E23-9ABD-11BF78949BB8}" dt="2022-08-06T04:31:34.623" v="1779" actId="47"/>
          <pc:sldLayoutMkLst>
            <pc:docMk/>
            <pc:sldMasterMk cId="1048639036" sldId="2147485004"/>
            <pc:sldLayoutMk cId="1771428796" sldId="2147485017"/>
          </pc:sldLayoutMkLst>
        </pc:sldLayoutChg>
        <pc:sldLayoutChg chg="del">
          <pc:chgData name="有野 哲章" userId="2b83d7a64a31c28b" providerId="LiveId" clId="{74183647-B401-4E23-9ABD-11BF78949BB8}" dt="2022-08-06T04:31:34.623" v="1779" actId="47"/>
          <pc:sldLayoutMkLst>
            <pc:docMk/>
            <pc:sldMasterMk cId="1048639036" sldId="2147485004"/>
            <pc:sldLayoutMk cId="117852334" sldId="2147485018"/>
          </pc:sldLayoutMkLst>
        </pc:sldLayoutChg>
      </pc:sldMasterChg>
      <pc:sldMasterChg chg="del delSldLayout">
        <pc:chgData name="有野 哲章" userId="2b83d7a64a31c28b" providerId="LiveId" clId="{74183647-B401-4E23-9ABD-11BF78949BB8}" dt="2022-08-06T04:31:32.065" v="1777" actId="47"/>
        <pc:sldMasterMkLst>
          <pc:docMk/>
          <pc:sldMasterMk cId="3541760033" sldId="2147485019"/>
        </pc:sldMasterMkLst>
        <pc:sldLayoutChg chg="del">
          <pc:chgData name="有野 哲章" userId="2b83d7a64a31c28b" providerId="LiveId" clId="{74183647-B401-4E23-9ABD-11BF78949BB8}" dt="2022-08-06T04:31:32.065" v="1777" actId="47"/>
          <pc:sldLayoutMkLst>
            <pc:docMk/>
            <pc:sldMasterMk cId="3541760033" sldId="2147485019"/>
            <pc:sldLayoutMk cId="3504711531" sldId="2147485020"/>
          </pc:sldLayoutMkLst>
        </pc:sldLayoutChg>
        <pc:sldLayoutChg chg="del">
          <pc:chgData name="有野 哲章" userId="2b83d7a64a31c28b" providerId="LiveId" clId="{74183647-B401-4E23-9ABD-11BF78949BB8}" dt="2022-08-06T04:31:32.065" v="1777" actId="47"/>
          <pc:sldLayoutMkLst>
            <pc:docMk/>
            <pc:sldMasterMk cId="3541760033" sldId="2147485019"/>
            <pc:sldLayoutMk cId="3129342132" sldId="2147485021"/>
          </pc:sldLayoutMkLst>
        </pc:sldLayoutChg>
        <pc:sldLayoutChg chg="del">
          <pc:chgData name="有野 哲章" userId="2b83d7a64a31c28b" providerId="LiveId" clId="{74183647-B401-4E23-9ABD-11BF78949BB8}" dt="2022-08-06T04:31:32.065" v="1777" actId="47"/>
          <pc:sldLayoutMkLst>
            <pc:docMk/>
            <pc:sldMasterMk cId="3541760033" sldId="2147485019"/>
            <pc:sldLayoutMk cId="2417834671" sldId="2147485022"/>
          </pc:sldLayoutMkLst>
        </pc:sldLayoutChg>
        <pc:sldLayoutChg chg="del">
          <pc:chgData name="有野 哲章" userId="2b83d7a64a31c28b" providerId="LiveId" clId="{74183647-B401-4E23-9ABD-11BF78949BB8}" dt="2022-08-06T04:31:32.065" v="1777" actId="47"/>
          <pc:sldLayoutMkLst>
            <pc:docMk/>
            <pc:sldMasterMk cId="3541760033" sldId="2147485019"/>
            <pc:sldLayoutMk cId="2058314432" sldId="2147485023"/>
          </pc:sldLayoutMkLst>
        </pc:sldLayoutChg>
        <pc:sldLayoutChg chg="del">
          <pc:chgData name="有野 哲章" userId="2b83d7a64a31c28b" providerId="LiveId" clId="{74183647-B401-4E23-9ABD-11BF78949BB8}" dt="2022-08-06T04:31:32.065" v="1777" actId="47"/>
          <pc:sldLayoutMkLst>
            <pc:docMk/>
            <pc:sldMasterMk cId="3541760033" sldId="2147485019"/>
            <pc:sldLayoutMk cId="1968942851" sldId="2147485024"/>
          </pc:sldLayoutMkLst>
        </pc:sldLayoutChg>
        <pc:sldLayoutChg chg="del">
          <pc:chgData name="有野 哲章" userId="2b83d7a64a31c28b" providerId="LiveId" clId="{74183647-B401-4E23-9ABD-11BF78949BB8}" dt="2022-08-06T04:31:32.065" v="1777" actId="47"/>
          <pc:sldLayoutMkLst>
            <pc:docMk/>
            <pc:sldMasterMk cId="3541760033" sldId="2147485019"/>
            <pc:sldLayoutMk cId="1292563202" sldId="2147485025"/>
          </pc:sldLayoutMkLst>
        </pc:sldLayoutChg>
        <pc:sldLayoutChg chg="del">
          <pc:chgData name="有野 哲章" userId="2b83d7a64a31c28b" providerId="LiveId" clId="{74183647-B401-4E23-9ABD-11BF78949BB8}" dt="2022-08-06T04:31:32.065" v="1777" actId="47"/>
          <pc:sldLayoutMkLst>
            <pc:docMk/>
            <pc:sldMasterMk cId="3541760033" sldId="2147485019"/>
            <pc:sldLayoutMk cId="3546766086" sldId="2147485026"/>
          </pc:sldLayoutMkLst>
        </pc:sldLayoutChg>
        <pc:sldLayoutChg chg="del">
          <pc:chgData name="有野 哲章" userId="2b83d7a64a31c28b" providerId="LiveId" clId="{74183647-B401-4E23-9ABD-11BF78949BB8}" dt="2022-08-06T04:31:32.065" v="1777" actId="47"/>
          <pc:sldLayoutMkLst>
            <pc:docMk/>
            <pc:sldMasterMk cId="3541760033" sldId="2147485019"/>
            <pc:sldLayoutMk cId="3262659167" sldId="2147485027"/>
          </pc:sldLayoutMkLst>
        </pc:sldLayoutChg>
        <pc:sldLayoutChg chg="del">
          <pc:chgData name="有野 哲章" userId="2b83d7a64a31c28b" providerId="LiveId" clId="{74183647-B401-4E23-9ABD-11BF78949BB8}" dt="2022-08-06T04:31:32.065" v="1777" actId="47"/>
          <pc:sldLayoutMkLst>
            <pc:docMk/>
            <pc:sldMasterMk cId="3541760033" sldId="2147485019"/>
            <pc:sldLayoutMk cId="1652111751" sldId="2147485028"/>
          </pc:sldLayoutMkLst>
        </pc:sldLayoutChg>
        <pc:sldLayoutChg chg="del">
          <pc:chgData name="有野 哲章" userId="2b83d7a64a31c28b" providerId="LiveId" clId="{74183647-B401-4E23-9ABD-11BF78949BB8}" dt="2022-08-06T04:31:32.065" v="1777" actId="47"/>
          <pc:sldLayoutMkLst>
            <pc:docMk/>
            <pc:sldMasterMk cId="3541760033" sldId="2147485019"/>
            <pc:sldLayoutMk cId="3804134563" sldId="2147485029"/>
          </pc:sldLayoutMkLst>
        </pc:sldLayoutChg>
        <pc:sldLayoutChg chg="del">
          <pc:chgData name="有野 哲章" userId="2b83d7a64a31c28b" providerId="LiveId" clId="{74183647-B401-4E23-9ABD-11BF78949BB8}" dt="2022-08-06T04:31:32.065" v="1777" actId="47"/>
          <pc:sldLayoutMkLst>
            <pc:docMk/>
            <pc:sldMasterMk cId="3541760033" sldId="2147485019"/>
            <pc:sldLayoutMk cId="3869844994" sldId="2147485030"/>
          </pc:sldLayoutMkLst>
        </pc:sldLayoutChg>
        <pc:sldLayoutChg chg="del">
          <pc:chgData name="有野 哲章" userId="2b83d7a64a31c28b" providerId="LiveId" clId="{74183647-B401-4E23-9ABD-11BF78949BB8}" dt="2022-08-06T04:31:32.065" v="1777" actId="47"/>
          <pc:sldLayoutMkLst>
            <pc:docMk/>
            <pc:sldMasterMk cId="3541760033" sldId="2147485019"/>
            <pc:sldLayoutMk cId="2326407108" sldId="2147485031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3077517" cy="51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01" tIns="47300" rIns="94601" bIns="47300" numCol="1" anchor="t" anchorCtr="0" compatLnSpc="1">
            <a:prstTxWarp prst="textNoShape">
              <a:avLst/>
            </a:prstTxWarp>
          </a:bodyPr>
          <a:lstStyle>
            <a:lvl1pPr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959" y="1"/>
            <a:ext cx="3077517" cy="51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01" tIns="47300" rIns="94601" bIns="47300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719951"/>
            <a:ext cx="3077517" cy="51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01" tIns="47300" rIns="94601" bIns="47300" numCol="1" anchor="b" anchorCtr="0" compatLnSpc="1">
            <a:prstTxWarp prst="textNoShape">
              <a:avLst/>
            </a:prstTxWarp>
          </a:bodyPr>
          <a:lstStyle>
            <a:lvl1pPr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959" y="9719951"/>
            <a:ext cx="3077517" cy="51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01" tIns="47300" rIns="94601" bIns="47300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54B19C8-8E2D-446F-896C-13DB84FDDD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0862523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3077517" cy="51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01" tIns="47300" rIns="94601" bIns="47300" numCol="1" anchor="t" anchorCtr="0" compatLnSpc="1">
            <a:prstTxWarp prst="textNoShape">
              <a:avLst/>
            </a:prstTxWarp>
          </a:bodyPr>
          <a:lstStyle>
            <a:lvl1pPr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959" y="1"/>
            <a:ext cx="3077517" cy="51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01" tIns="47300" rIns="94601" bIns="47300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05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6950" y="768350"/>
            <a:ext cx="5111750" cy="38338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439" y="4859977"/>
            <a:ext cx="5207600" cy="4603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01" tIns="47300" rIns="94601" bIns="473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719951"/>
            <a:ext cx="3077517" cy="51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01" tIns="47300" rIns="94601" bIns="47300" numCol="1" anchor="b" anchorCtr="0" compatLnSpc="1">
            <a:prstTxWarp prst="textNoShape">
              <a:avLst/>
            </a:prstTxWarp>
          </a:bodyPr>
          <a:lstStyle>
            <a:lvl1pPr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959" y="9719951"/>
            <a:ext cx="3077517" cy="51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01" tIns="47300" rIns="94601" bIns="47300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8D428CA1-D54E-4475-884D-C6EDC4FC2E6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7185233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47672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96950" y="768350"/>
            <a:ext cx="5111750" cy="38338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37E017-C4CE-4A86-8903-C7A029BF502A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70249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23" y="2131009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23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6864A-ADB4-4D7D-B615-86730E16E6FB}" type="datetime1">
              <a:rPr lang="ja-JP" altLang="en-US" smtClean="0">
                <a:solidFill>
                  <a:srgbClr val="000000"/>
                </a:solidFill>
              </a:rPr>
              <a:t>2022/8/30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98648F-2EF4-47C6-A565-8EC26B5E889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92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4EB92-3463-4ACE-A48F-1CEC8BE55D86}" type="datetime1">
              <a:rPr lang="ja-JP" altLang="en-US" smtClean="0">
                <a:solidFill>
                  <a:srgbClr val="000000"/>
                </a:solidFill>
              </a:rPr>
              <a:t>2022/8/30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CAF29-CE7D-4317-8705-6AD8539E0EA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879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866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2" y="274866"/>
            <a:ext cx="6031523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C8922-3F55-4447-B153-69EA8C7AEED8}" type="datetime1">
              <a:rPr lang="ja-JP" altLang="en-US" smtClean="0">
                <a:solidFill>
                  <a:srgbClr val="000000"/>
                </a:solidFill>
              </a:rPr>
              <a:t>2022/8/30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ACEC7-6102-4CE7-8D18-DFD8904D964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202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23" y="27463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457223" y="1600206"/>
            <a:ext cx="82296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EC5FA-7925-48B3-9708-15737F18820E}" type="datetime1">
              <a:rPr lang="ja-JP" altLang="en-US" smtClean="0">
                <a:solidFill>
                  <a:srgbClr val="000000"/>
                </a:solidFill>
              </a:rPr>
              <a:t>2022/8/30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AA7E8-A7B5-42A0-9F38-615BF4297BD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2524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57223" y="274866"/>
            <a:ext cx="8229600" cy="585152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1AF18-C3FB-4B6C-996B-655B3D1BF085}" type="datetime1">
              <a:rPr lang="ja-JP" altLang="en-US" smtClean="0">
                <a:solidFill>
                  <a:srgbClr val="000000"/>
                </a:solidFill>
              </a:rPr>
              <a:t>2022/8/30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4ADFE-82FE-47C6-99CE-D099DE3A645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6407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A8FC17-CA47-4484-92CF-11B7CB0BB6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9FB105E-53F0-42A6-84EB-D5E7763E73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7E7339-16B4-4416-9FF1-10720D769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8/30/2022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7412D5-B9C2-4A46-B3A0-F09B7FBB2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0EDF4D-825D-4FE4-A664-3EA5B323B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3570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BC4BA5-3888-4F3A-9EBD-D91B8E37A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2094248-59D9-416F-9595-7C5E2EF2DE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70001A-73FB-4D21-9C5B-0B077B5E9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8/30/2022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9466473-231B-4238-8164-3DDFF5347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D8C3B7-A64B-40B2-8EC1-90C340ADA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2440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13668B-FEAC-4AFF-AE6E-B1CC490F5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4ECA27E-82D7-49A1-83EC-361305ACEE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77D3D23-87F5-467F-A468-EED752039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8/30/2022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36A885-620A-4A79-B00A-1C424752B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1299EC8-E19C-459D-BED3-FABA57AC2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5024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A7B8D7-0FE8-4E6D-A651-2697ABE17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5C6ED2F-5A31-4839-BFED-1CACC32D48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AA2C772-8896-49EB-880D-2908D0BB0B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850A3EA-A06D-44C5-B517-0F7B88501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8/30/2022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4BFE4EC-F98A-4949-80D4-7A647C005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6AD5FC1-62D2-441C-9423-4264EA778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160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1F8866-B4FA-4D31-827D-3F7CB9C26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8B6EBFB-9B53-4BB7-8DF8-02142DA10A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580DC2E-6873-4252-B3AF-F722F40B8B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9B02040-F183-4BA0-A3EB-1874CCC42F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9E914E8-2C7C-49DE-9BE8-ABCDB9E3DE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D5C19AC-F1A0-4AF6-98A4-09ED5F476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8/30/2022</a:t>
            </a:fld>
            <a:endParaRPr lang="en-US" dirty="0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5019AA0-6BF2-4623-93F3-AB83F7999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337009B-13FE-4E54-8077-906664124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1004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B19C06-6FF5-4A73-B964-B23393423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8D3DC39-A71E-4745-BC17-F7CAB2A42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8/30/2022</a:t>
            </a:fld>
            <a:endParaRPr 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518D5D1-3DF3-4442-B8A6-292E2949A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CA86166-924B-4274-A92C-2A20346A8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272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DDED2-C74C-427E-9577-BD17B50AC3C5}" type="datetime1">
              <a:rPr lang="ja-JP" altLang="en-US" smtClean="0">
                <a:solidFill>
                  <a:srgbClr val="000000"/>
                </a:solidFill>
              </a:rPr>
              <a:t>2022/8/30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64357A-8A48-4003-9137-7D93C571DAE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0513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E7CBDBE-3D69-4457-990A-91E7E4813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8/30/2022</a:t>
            </a:fld>
            <a:endParaRPr 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DEDD814-4862-4DE4-889D-D92A1DA40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7E50B3F-DC89-438A-881B-069237FCA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0774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D285CA-DAED-4461-8EF2-5FD817744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6422EC-3FE9-450F-8379-14BDC2E10C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931AC32-281A-4D1A-8B7C-0AF6D6CC21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5746A9-CA2A-4D8E-B8CD-A455CCF84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8/30/2022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905B55C-8F78-4599-A89A-21A0A0178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5ADC86C-5916-427F-B6CF-4F0023541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5509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5D07C6-EA20-47A3-B0FA-DA2F8D98C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4A7D8D-788A-403A-8BBE-A8BD576A73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8F05E31-9DD3-4D45-A186-AAE66AF84D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95D40E0-5D11-4384-AD6C-B014556EA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8/30/2022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6ED26D0-66E4-4493-AAB6-81EC7B109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DF12996-A54F-4422-BB99-FED0C0B37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9263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46B4CC-EADE-4F20-841A-5D69F20D4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141A656-D60A-43DE-8133-65DBB88286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3DA57CC-895C-4BE5-99D3-7F40C28C1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8/30/2022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892D1F-F616-40CE-A2D6-EC9C45C95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73C5E5E-0212-4B1A-BC4E-2B333DC8E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5674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D6C6DB5-A29E-4025-9044-BA434A59C6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3805B3A-DEED-4BC8-B3A4-5399DB35CC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353D74D-C019-422D-A531-24B540FB2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8/30/2022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4C13260-2EEB-4682-B208-561D014BC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9AF9020-CA5C-4FF8-8863-75B67AD81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448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448" y="440748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448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A5C54-EC23-48E1-82A7-F720EDD0085B}" type="datetime1">
              <a:rPr lang="ja-JP" altLang="en-US" smtClean="0">
                <a:solidFill>
                  <a:srgbClr val="000000"/>
                </a:solidFill>
              </a:rPr>
              <a:t>2022/8/30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0E72FC-A7BB-4E6E-BD4F-6D20752D525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990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444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2338" y="1600206"/>
            <a:ext cx="40444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5CC33-D349-468F-9B67-D95F2B596E42}" type="datetime1">
              <a:rPr lang="ja-JP" altLang="en-US" smtClean="0">
                <a:solidFill>
                  <a:srgbClr val="000000"/>
                </a:solidFill>
              </a:rPr>
              <a:t>2022/8/30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B6A0C8-182F-4FB6-A9F9-6320962CC33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645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06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06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550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550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90838-51ED-4AA2-BF06-D789945084AB}" type="datetime1">
              <a:rPr lang="ja-JP" altLang="en-US" smtClean="0">
                <a:solidFill>
                  <a:srgbClr val="000000"/>
                </a:solidFill>
              </a:rPr>
              <a:t>2022/8/30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7C31F-3FD1-4E08-A218-3613A23020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550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EE2DBF-AB00-4C6F-908A-852B052DED91}" type="datetime1">
              <a:rPr lang="ja-JP" altLang="en-US" smtClean="0">
                <a:solidFill>
                  <a:srgbClr val="000000"/>
                </a:solidFill>
              </a:rPr>
              <a:t>2022/8/30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9FC7BD-55C1-4F91-927C-6E750E8C19E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570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845C4A-1262-4722-9775-E4238150FA86}" type="datetime1">
              <a:rPr lang="ja-JP" altLang="en-US" smtClean="0">
                <a:solidFill>
                  <a:srgbClr val="000000"/>
                </a:solidFill>
              </a:rPr>
              <a:t>2022/8/30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81AF9B-9F69-49FB-8B6A-733BA5D658A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664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613" y="273275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74138-8AA6-4598-A612-1260F9EFC1FE}" type="datetime1">
              <a:rPr lang="ja-JP" altLang="en-US" smtClean="0">
                <a:solidFill>
                  <a:srgbClr val="000000"/>
                </a:solidFill>
              </a:rPr>
              <a:t>2022/8/30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CD8F44-CBFA-4523-B494-2D1A0234495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081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9B310-4F01-4BC2-B2FE-853FD0A2D20B}" type="datetime1">
              <a:rPr lang="ja-JP" altLang="en-US" smtClean="0">
                <a:solidFill>
                  <a:srgbClr val="000000"/>
                </a:solidFill>
              </a:rPr>
              <a:t>2022/8/30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08023-7FFC-4D4D-A33C-B316C4F2A67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130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23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4" tIns="45706" rIns="91414" bIns="4570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23" y="1600206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4" tIns="45706" rIns="91414" bIns="457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23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4" tIns="45706" rIns="91414" bIns="45706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D854AF7-A519-487F-88E4-27CB936FFBF9}" type="datetime1">
              <a:rPr lang="ja-JP" altLang="en-US" smtClean="0">
                <a:solidFill>
                  <a:srgbClr val="000000"/>
                </a:solidFill>
              </a:rPr>
              <a:t>2022/8/30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37471" y="0"/>
            <a:ext cx="390671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4" tIns="45706" rIns="91414" bIns="45706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latin typeface="Arial" charset="0"/>
                <a:ea typeface="ＭＳ Ｐゴシック" charset="-128"/>
              </a:defRPr>
            </a:lvl1pPr>
          </a:lstStyle>
          <a:p>
            <a:pPr algn="ctr"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99040" y="6597650"/>
            <a:ext cx="21336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4" tIns="45706" rIns="91414" bIns="45706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latin typeface="+mn-ea"/>
                <a:ea typeface="ＭＳ Ｐゴシック" charset="-128"/>
              </a:defRPr>
            </a:lvl1pPr>
          </a:lstStyle>
          <a:p>
            <a:pPr>
              <a:defRPr/>
            </a:pPr>
            <a:fld id="{0CC7E4EF-5E6E-4E76-8C39-36441EAC46D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566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91" r:id="rId1"/>
    <p:sldLayoutId id="2147484992" r:id="rId2"/>
    <p:sldLayoutId id="2147484993" r:id="rId3"/>
    <p:sldLayoutId id="2147484994" r:id="rId4"/>
    <p:sldLayoutId id="2147484995" r:id="rId5"/>
    <p:sldLayoutId id="2147484996" r:id="rId6"/>
    <p:sldLayoutId id="2147484997" r:id="rId7"/>
    <p:sldLayoutId id="2147484998" r:id="rId8"/>
    <p:sldLayoutId id="2147484999" r:id="rId9"/>
    <p:sldLayoutId id="2147485000" r:id="rId10"/>
    <p:sldLayoutId id="2147485001" r:id="rId11"/>
    <p:sldLayoutId id="2147485002" r:id="rId12"/>
    <p:sldLayoutId id="2147485003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30188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30188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301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301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301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301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F06CEA6-59ED-45DF-B0F8-FC7228527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4415654-FC57-4F25-9D88-06C3701DE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999395E-5A57-4ADD-9FB0-AEA2DCCAAE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8/30/2022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7B2796-5182-4590-9F0E-9B2FF7BD80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1D28B1-C213-4623-845A-D2C99FBB75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631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05" r:id="rId1"/>
    <p:sldLayoutId id="2147485006" r:id="rId2"/>
    <p:sldLayoutId id="2147485007" r:id="rId3"/>
    <p:sldLayoutId id="2147485008" r:id="rId4"/>
    <p:sldLayoutId id="2147485009" r:id="rId5"/>
    <p:sldLayoutId id="2147485010" r:id="rId6"/>
    <p:sldLayoutId id="2147485011" r:id="rId7"/>
    <p:sldLayoutId id="2147485012" r:id="rId8"/>
    <p:sldLayoutId id="2147485013" r:id="rId9"/>
    <p:sldLayoutId id="2147485014" r:id="rId10"/>
    <p:sldLayoutId id="214748501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77788" y="1340768"/>
            <a:ext cx="7988424" cy="2304256"/>
          </a:xfrm>
        </p:spPr>
        <p:txBody>
          <a:bodyPr/>
          <a:lstStyle/>
          <a:p>
            <a:r>
              <a:rPr kumimoji="1" lang="ja-JP" altLang="en-US" sz="4800" b="1" dirty="0">
                <a:latin typeface="+mj-ea"/>
              </a:rPr>
              <a:t>サービス提供プロセスの管理に関する演習（</a:t>
            </a:r>
            <a:r>
              <a:rPr kumimoji="1" lang="en-US" altLang="ja-JP" sz="4800" b="1" dirty="0">
                <a:latin typeface="+mj-ea"/>
              </a:rPr>
              <a:t>7.5</a:t>
            </a:r>
            <a:r>
              <a:rPr kumimoji="1" lang="ja-JP" altLang="en-US" sz="4800" b="1" dirty="0">
                <a:latin typeface="+mj-ea"/>
              </a:rPr>
              <a:t>時間）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1FC1944-1110-4B05-AC50-FF1859A5C2DF}"/>
              </a:ext>
            </a:extLst>
          </p:cNvPr>
          <p:cNvSpPr txBox="1"/>
          <p:nvPr/>
        </p:nvSpPr>
        <p:spPr>
          <a:xfrm>
            <a:off x="755576" y="740024"/>
            <a:ext cx="44644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smtClean="0"/>
              <a:t>ＰＧ </a:t>
            </a:r>
            <a:r>
              <a:rPr kumimoji="1" lang="en-US" altLang="ja-JP" sz="4400" smtClean="0"/>
              <a:t>α-06</a:t>
            </a:r>
            <a:endParaRPr kumimoji="1" lang="ja-JP" altLang="en-US" sz="4400" dirty="0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0963D7E3-A429-1BE5-BCF2-A8C55FEDFDDF}"/>
              </a:ext>
            </a:extLst>
          </p:cNvPr>
          <p:cNvSpPr txBox="1">
            <a:spLocks/>
          </p:cNvSpPr>
          <p:nvPr/>
        </p:nvSpPr>
        <p:spPr bwMode="auto">
          <a:xfrm>
            <a:off x="754275" y="3212976"/>
            <a:ext cx="8206765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4" tIns="45706" rIns="91414" bIns="45706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>
              <a:lnSpc>
                <a:spcPct val="125000"/>
              </a:lnSpc>
            </a:pPr>
            <a:r>
              <a:rPr lang="ja-JP" altLang="en-US" sz="2800" b="1" kern="0" dirty="0">
                <a:latin typeface="+mj-ea"/>
              </a:rPr>
              <a:t>〇個別支援計画の作成（演習）</a:t>
            </a:r>
            <a:endParaRPr lang="en-US" altLang="ja-JP" sz="2800" b="1" kern="0" dirty="0">
              <a:latin typeface="+mj-ea"/>
            </a:endParaRPr>
          </a:p>
          <a:p>
            <a:pPr algn="l">
              <a:lnSpc>
                <a:spcPct val="125000"/>
              </a:lnSpc>
            </a:pPr>
            <a:r>
              <a:rPr lang="ja-JP" altLang="en-US" sz="2800" b="1" kern="0" dirty="0">
                <a:latin typeface="+mj-ea"/>
              </a:rPr>
              <a:t>〇個</a:t>
            </a:r>
            <a:r>
              <a:rPr lang="ja-JP" altLang="en-US" sz="2800" b="1" kern="0">
                <a:latin typeface="+mj-ea"/>
              </a:rPr>
              <a:t>別</a:t>
            </a:r>
            <a:r>
              <a:rPr lang="ja-JP" altLang="en-US" sz="2800" b="1" kern="0" smtClean="0">
                <a:latin typeface="+mj-ea"/>
              </a:rPr>
              <a:t>支援計画の</a:t>
            </a:r>
            <a:r>
              <a:rPr lang="ja-JP" altLang="en-US" sz="2800" b="1" kern="0" dirty="0">
                <a:latin typeface="+mj-ea"/>
              </a:rPr>
              <a:t>実施状況の把握</a:t>
            </a:r>
            <a:endParaRPr lang="en-US" altLang="ja-JP" sz="2800" b="1" kern="0" dirty="0">
              <a:latin typeface="+mj-ea"/>
            </a:endParaRPr>
          </a:p>
          <a:p>
            <a:pPr algn="l">
              <a:lnSpc>
                <a:spcPct val="125000"/>
              </a:lnSpc>
            </a:pPr>
            <a:r>
              <a:rPr lang="en-US" altLang="ja-JP" sz="2800" b="1" kern="0" dirty="0">
                <a:latin typeface="+mj-ea"/>
              </a:rPr>
              <a:t>  </a:t>
            </a:r>
            <a:r>
              <a:rPr lang="ja-JP" altLang="en-US" sz="2800" b="1" kern="0" dirty="0">
                <a:latin typeface="+mj-ea"/>
              </a:rPr>
              <a:t>（モニタリング）および記録方法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771800" y="5571237"/>
            <a:ext cx="36724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mtClean="0"/>
              <a:t>社会福祉法人蒼渓会</a:t>
            </a:r>
          </a:p>
          <a:p>
            <a:pPr algn="ctr"/>
            <a:r>
              <a:rPr kumimoji="1" lang="ja-JP" altLang="en-US" smtClean="0"/>
              <a:t>有野哲章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68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76"/>
    </mc:Choice>
    <mc:Fallback xmlns="">
      <p:transition spd="slow" advTm="1776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タイトル 4"/>
          <p:cNvSpPr>
            <a:spLocks noGrp="1"/>
          </p:cNvSpPr>
          <p:nvPr>
            <p:ph type="title"/>
          </p:nvPr>
        </p:nvSpPr>
        <p:spPr>
          <a:xfrm>
            <a:off x="1228725" y="127355"/>
            <a:ext cx="6686550" cy="664427"/>
          </a:xfrm>
        </p:spPr>
        <p:txBody>
          <a:bodyPr/>
          <a:lstStyle/>
          <a:p>
            <a:r>
              <a:rPr lang="ja-JP" altLang="en-US" sz="3600" b="1" dirty="0">
                <a:solidFill>
                  <a:schemeClr val="tx1"/>
                </a:solidFill>
                <a:latin typeface="+mj-ea"/>
                <a:cs typeface="Meiryo UI" panose="020B0604030504040204" pitchFamily="50" charset="-128"/>
              </a:rPr>
              <a:t>この科目の内容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258358" y="980728"/>
            <a:ext cx="8627284" cy="569530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eaLnBrk="0" hangingPunct="0">
              <a:lnSpc>
                <a:spcPct val="125000"/>
              </a:lnSpc>
              <a:spcBef>
                <a:spcPct val="20000"/>
              </a:spcBef>
            </a:pPr>
            <a:r>
              <a:rPr lang="ja-JP" altLang="en-US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〇モデル事例を活用したグループワークにより、サービス等利用計画に示される総合的な援助方針、長期目標</a:t>
            </a:r>
            <a:r>
              <a:rPr lang="en-US" altLang="ja-JP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及び短期目標を踏まえて、個別支援計画の支援内容、</a:t>
            </a:r>
            <a:r>
              <a:rPr lang="en-US" altLang="ja-JP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担当者、連携の頻度などについて検討する。それに基</a:t>
            </a:r>
            <a:r>
              <a:rPr lang="en-US" altLang="ja-JP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づき、支援目標、支援内容を設定し、個別支援計画を作</a:t>
            </a:r>
            <a:r>
              <a:rPr lang="en-US" altLang="ja-JP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成する。</a:t>
            </a:r>
            <a:endParaRPr lang="en-US" altLang="ja-JP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  <a:p>
            <a:pPr lvl="0" eaLnBrk="0" hangingPunct="0">
              <a:lnSpc>
                <a:spcPct val="125000"/>
              </a:lnSpc>
              <a:spcBef>
                <a:spcPct val="20000"/>
              </a:spcBef>
            </a:pPr>
            <a:r>
              <a:rPr lang="ja-JP" altLang="en-US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〇モデル事例を活用したグループワークにより、事業所において提供している支援のモニタリングについて、サービス等利用計画等との連動性を念頭に入れながら、視点・目的・手法等を理解する。</a:t>
            </a:r>
            <a:endParaRPr lang="en-US" altLang="ja-JP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  <a:p>
            <a:pPr lvl="0" eaLnBrk="0" hangingPunct="0">
              <a:spcBef>
                <a:spcPct val="20000"/>
              </a:spcBef>
            </a:pPr>
            <a:endParaRPr lang="en-US" altLang="ja-JP" sz="2400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961228" y="6415685"/>
            <a:ext cx="2133600" cy="260350"/>
          </a:xfrm>
        </p:spPr>
        <p:txBody>
          <a:bodyPr/>
          <a:lstStyle/>
          <a:p>
            <a:pPr>
              <a:defRPr/>
            </a:pPr>
            <a:fld id="{AE64357A-8A48-4003-9137-7D93C571DAE8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026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7"/>
    </mc:Choice>
    <mc:Fallback xmlns="">
      <p:transition spd="slow" advTm="707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ED7447-F827-82C2-14FA-1C61C29BB06B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222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r>
              <a:rPr kumimoji="1" lang="ja-JP" altLang="en-US" dirty="0"/>
              <a:t>キーワード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F37BBD3-8617-74BD-45F4-4554BA734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64357A-8A48-4003-9137-7D93C571DAE8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altLang="ja-JP">
              <a:solidFill>
                <a:srgbClr val="000000"/>
              </a:solidFill>
            </a:endParaRPr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E9DD8526-5DB5-62DE-30CE-0F1588A9AC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7330981"/>
              </p:ext>
            </p:extLst>
          </p:nvPr>
        </p:nvGraphicFramePr>
        <p:xfrm>
          <a:off x="755576" y="1700808"/>
          <a:ext cx="7931246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424">
                  <a:extLst>
                    <a:ext uri="{9D8B030D-6E8A-4147-A177-3AD203B41FA5}">
                      <a16:colId xmlns:a16="http://schemas.microsoft.com/office/drawing/2014/main" val="1902080487"/>
                    </a:ext>
                  </a:extLst>
                </a:gridCol>
                <a:gridCol w="4114822">
                  <a:extLst>
                    <a:ext uri="{9D8B030D-6E8A-4147-A177-3AD203B41FA5}">
                      <a16:colId xmlns:a16="http://schemas.microsoft.com/office/drawing/2014/main" val="3116094273"/>
                    </a:ext>
                  </a:extLst>
                </a:gridCol>
              </a:tblGrid>
              <a:tr h="1044116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sz="3600" dirty="0">
                          <a:solidFill>
                            <a:schemeClr val="tx1"/>
                          </a:solidFill>
                        </a:rPr>
                        <a:t>・プロセスの理解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sz="3600" dirty="0">
                          <a:solidFill>
                            <a:schemeClr val="tx1"/>
                          </a:solidFill>
                        </a:rPr>
                        <a:t>・（個別）支援会議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7659700"/>
                  </a:ext>
                </a:extLst>
              </a:tr>
              <a:tr h="1044116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sz="3600" dirty="0">
                          <a:solidFill>
                            <a:schemeClr val="tx1"/>
                          </a:solidFill>
                        </a:rPr>
                        <a:t>・モニタリング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sz="3600" dirty="0">
                          <a:solidFill>
                            <a:schemeClr val="tx1"/>
                          </a:solidFill>
                        </a:rPr>
                        <a:t>・傾聴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2387137"/>
                  </a:ext>
                </a:extLst>
              </a:tr>
              <a:tr h="1044116">
                <a:tc gridSpan="2"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sz="3600" dirty="0">
                          <a:solidFill>
                            <a:schemeClr val="tx1"/>
                          </a:solidFill>
                        </a:rPr>
                        <a:t>・サービス等利用計画等との連動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kumimoji="1" lang="ja-JP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1097534"/>
                  </a:ext>
                </a:extLst>
              </a:tr>
              <a:tr h="1044116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sz="3600" dirty="0">
                          <a:solidFill>
                            <a:schemeClr val="tx1"/>
                          </a:solidFill>
                        </a:rPr>
                        <a:t>・多職種連携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sz="3600" dirty="0">
                          <a:solidFill>
                            <a:schemeClr val="tx1"/>
                          </a:solidFill>
                        </a:rPr>
                        <a:t>・情報の整理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1990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3069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615F70-9A09-4EE9-80C1-AF53085FC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3239965" cy="830627"/>
          </a:xfrm>
        </p:spPr>
        <p:txBody>
          <a:bodyPr/>
          <a:lstStyle/>
          <a:p>
            <a:r>
              <a:rPr kumimoji="1" lang="ja-JP" altLang="en-US" dirty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７つのセクション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0B7BF23-DE43-4B75-935C-9B8DDCA4A7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200" y="1270001"/>
            <a:ext cx="8674100" cy="5372100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35000"/>
              </a:lnSpc>
              <a:buNone/>
            </a:pPr>
            <a:r>
              <a:rPr lang="ja-JP" altLang="en-US" sz="3100" b="1" u="sng" dirty="0"/>
              <a:t>１．個別支援計画の作成（演習）　</a:t>
            </a:r>
            <a:r>
              <a:rPr lang="en-US" altLang="ja-JP" sz="3100" b="1" u="sng" dirty="0"/>
              <a:t>270</a:t>
            </a:r>
            <a:r>
              <a:rPr lang="ja-JP" altLang="en-US" sz="3100" b="1" u="sng" dirty="0"/>
              <a:t>分</a:t>
            </a:r>
            <a:endParaRPr lang="en-US" altLang="ja-JP" sz="3100" b="1" u="sng" dirty="0"/>
          </a:p>
          <a:p>
            <a:pPr marL="0" indent="0">
              <a:lnSpc>
                <a:spcPct val="135000"/>
              </a:lnSpc>
              <a:buNone/>
            </a:pPr>
            <a:r>
              <a:rPr lang="ja-JP" altLang="en-US" sz="3400" dirty="0"/>
              <a:t>①</a:t>
            </a:r>
            <a:r>
              <a:rPr lang="ja-JP" altLang="ja-JP" sz="3400" dirty="0"/>
              <a:t>ガイダンス</a:t>
            </a:r>
          </a:p>
          <a:p>
            <a:pPr marL="0" indent="0">
              <a:lnSpc>
                <a:spcPct val="135000"/>
              </a:lnSpc>
              <a:buNone/>
            </a:pPr>
            <a:r>
              <a:rPr lang="ja-JP" altLang="en-US" sz="3400" dirty="0"/>
              <a:t>②</a:t>
            </a:r>
            <a:r>
              <a:rPr lang="ja-JP" altLang="ja-JP" sz="3400" dirty="0"/>
              <a:t>サービス担当者会議への参加準備</a:t>
            </a:r>
            <a:r>
              <a:rPr lang="ja-JP" altLang="en-US" sz="2600" dirty="0"/>
              <a:t>　</a:t>
            </a:r>
            <a:r>
              <a:rPr lang="ja-JP" altLang="en-US" sz="2200" dirty="0"/>
              <a:t>～</a:t>
            </a:r>
            <a:r>
              <a:rPr lang="ja-JP" altLang="ja-JP" sz="2200" dirty="0"/>
              <a:t>利用者概要の把握</a:t>
            </a:r>
            <a:r>
              <a:rPr lang="ja-JP" altLang="en-US" sz="2200" dirty="0"/>
              <a:t>～</a:t>
            </a:r>
            <a:endParaRPr lang="ja-JP" altLang="ja-JP" sz="2900" dirty="0"/>
          </a:p>
          <a:p>
            <a:pPr marL="0" indent="0">
              <a:lnSpc>
                <a:spcPct val="135000"/>
              </a:lnSpc>
              <a:buNone/>
            </a:pPr>
            <a:r>
              <a:rPr lang="ja-JP" altLang="en-US" sz="3400" dirty="0"/>
              <a:t>③</a:t>
            </a:r>
            <a:r>
              <a:rPr lang="ja-JP" altLang="ja-JP" sz="3400" dirty="0"/>
              <a:t>サービス担当者会議体験</a:t>
            </a:r>
            <a:r>
              <a:rPr lang="ja-JP" altLang="en-US" sz="2200" dirty="0"/>
              <a:t>～</a:t>
            </a:r>
            <a:r>
              <a:rPr lang="ja-JP" altLang="ja-JP" sz="2200" dirty="0"/>
              <a:t>アセスメントの深化と生活全体のニーズ把握</a:t>
            </a:r>
            <a:r>
              <a:rPr lang="ja-JP" altLang="en-US" sz="2200" dirty="0"/>
              <a:t>～</a:t>
            </a:r>
            <a:endParaRPr lang="ja-JP" altLang="ja-JP" sz="2600" dirty="0"/>
          </a:p>
          <a:p>
            <a:pPr marL="0" indent="0">
              <a:lnSpc>
                <a:spcPct val="135000"/>
              </a:lnSpc>
              <a:buNone/>
            </a:pPr>
            <a:r>
              <a:rPr lang="ja-JP" altLang="en-US" sz="3400" dirty="0"/>
              <a:t>④</a:t>
            </a:r>
            <a:r>
              <a:rPr lang="ja-JP" altLang="ja-JP" sz="3400" dirty="0"/>
              <a:t>個別支援計画作成に</a:t>
            </a:r>
            <a:r>
              <a:rPr lang="ja-JP" altLang="en-US" sz="3400" dirty="0"/>
              <a:t>当たり</a:t>
            </a:r>
            <a:r>
              <a:rPr lang="ja-JP" altLang="ja-JP" sz="3400" dirty="0"/>
              <a:t>本人との面接</a:t>
            </a:r>
            <a:r>
              <a:rPr lang="ja-JP" altLang="en-US" sz="2300" dirty="0"/>
              <a:t>～</a:t>
            </a:r>
            <a:r>
              <a:rPr lang="ja-JP" altLang="ja-JP" sz="2300" dirty="0"/>
              <a:t>事業所におけるニーズ把握～</a:t>
            </a:r>
          </a:p>
          <a:p>
            <a:pPr marL="0" indent="0">
              <a:lnSpc>
                <a:spcPct val="135000"/>
              </a:lnSpc>
              <a:buNone/>
            </a:pPr>
            <a:r>
              <a:rPr lang="ja-JP" altLang="en-US" sz="3400" dirty="0"/>
              <a:t>⑤</a:t>
            </a:r>
            <a:r>
              <a:rPr lang="ja-JP" altLang="ja-JP" sz="3400" dirty="0"/>
              <a:t>個別支援計画の作成・発表</a:t>
            </a:r>
            <a:endParaRPr lang="en-US" altLang="ja-JP" sz="3400" dirty="0"/>
          </a:p>
          <a:p>
            <a:pPr marL="0" indent="0">
              <a:lnSpc>
                <a:spcPct val="135000"/>
              </a:lnSpc>
              <a:buNone/>
            </a:pPr>
            <a:endParaRPr lang="ja-JP" altLang="ja-JP" sz="2600" dirty="0"/>
          </a:p>
          <a:p>
            <a:pPr marL="0" indent="0">
              <a:lnSpc>
                <a:spcPct val="135000"/>
              </a:lnSpc>
              <a:buNone/>
            </a:pPr>
            <a:r>
              <a:rPr lang="ja-JP" altLang="en-US" sz="3100" b="1" u="sng" dirty="0"/>
              <a:t>２．個別支援計画の実施状況の把握（モニタリング）及び記録方法　</a:t>
            </a:r>
            <a:r>
              <a:rPr lang="en-US" altLang="ja-JP" sz="3100" b="1" u="sng" dirty="0"/>
              <a:t>180</a:t>
            </a:r>
            <a:r>
              <a:rPr lang="ja-JP" altLang="en-US" sz="3100" b="1" u="sng" dirty="0"/>
              <a:t>分</a:t>
            </a:r>
            <a:endParaRPr lang="en-US" altLang="ja-JP" sz="3100" b="1" u="sng" dirty="0"/>
          </a:p>
          <a:p>
            <a:pPr marL="0" indent="0">
              <a:lnSpc>
                <a:spcPct val="135000"/>
              </a:lnSpc>
              <a:buNone/>
            </a:pPr>
            <a:r>
              <a:rPr lang="ja-JP" altLang="en-US" sz="3800" dirty="0"/>
              <a:t>⑥</a:t>
            </a:r>
            <a:r>
              <a:rPr lang="ja-JP" altLang="ja-JP" sz="3800" dirty="0"/>
              <a:t>サービス担当者会議のロールプレイ（モニタ</a:t>
            </a:r>
            <a:r>
              <a:rPr lang="ja-JP" altLang="en-US" sz="3800" dirty="0"/>
              <a:t>）</a:t>
            </a:r>
            <a:r>
              <a:rPr lang="ja-JP" altLang="en-US" sz="2200" dirty="0"/>
              <a:t>～</a:t>
            </a:r>
            <a:r>
              <a:rPr lang="ja-JP" altLang="ja-JP" sz="2200" dirty="0"/>
              <a:t>追加情報の提示</a:t>
            </a:r>
            <a:r>
              <a:rPr lang="ja-JP" altLang="en-US" sz="2200" dirty="0"/>
              <a:t>～</a:t>
            </a:r>
            <a:r>
              <a:rPr lang="x-none" altLang="ja-JP" sz="2200" dirty="0"/>
              <a:t> </a:t>
            </a:r>
            <a:endParaRPr lang="x-none" altLang="ja-JP" sz="3200" dirty="0"/>
          </a:p>
          <a:p>
            <a:pPr marL="0" indent="0">
              <a:lnSpc>
                <a:spcPct val="135000"/>
              </a:lnSpc>
              <a:buNone/>
            </a:pPr>
            <a:r>
              <a:rPr lang="ja-JP" altLang="en-US" sz="3800" dirty="0"/>
              <a:t>⑦</a:t>
            </a:r>
            <a:r>
              <a:rPr lang="ja-JP" altLang="ja-JP" sz="3800" dirty="0"/>
              <a:t>個別支援計画修正案の作成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57067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30" tIns="45714" rIns="91430" bIns="45714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30" tIns="45714" rIns="91430" bIns="45714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317</Words>
  <Application>Microsoft Office PowerPoint</Application>
  <PresentationFormat>画面に合わせる (4:3)</PresentationFormat>
  <Paragraphs>32</Paragraphs>
  <Slides>4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4</vt:i4>
      </vt:variant>
    </vt:vector>
  </HeadingPairs>
  <TitlesOfParts>
    <vt:vector size="14" baseType="lpstr">
      <vt:lpstr>HGP創英角ｺﾞｼｯｸUB</vt:lpstr>
      <vt:lpstr>Meiryo UI</vt:lpstr>
      <vt:lpstr>ＭＳ Ｐゴシック</vt:lpstr>
      <vt:lpstr>ＭＳ Ｐ明朝</vt:lpstr>
      <vt:lpstr>游ゴシック</vt:lpstr>
      <vt:lpstr>游ゴシック Light</vt:lpstr>
      <vt:lpstr>Arial</vt:lpstr>
      <vt:lpstr>Times New Roman</vt:lpstr>
      <vt:lpstr>2_標準デザイン</vt:lpstr>
      <vt:lpstr>Office テーマ</vt:lpstr>
      <vt:lpstr>サービス提供プロセスの管理に関する演習（7.5時間）</vt:lpstr>
      <vt:lpstr>この科目の内容</vt:lpstr>
      <vt:lpstr>キーワード</vt:lpstr>
      <vt:lpstr>７つのセクション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サービス提供プロセスの管理に関する演習（7.5時間）</dc:title>
  <cp:lastModifiedBy>藤川 雄一(fujikawa-yuuichi.ca6)</cp:lastModifiedBy>
  <cp:revision>2</cp:revision>
  <cp:lastPrinted>2022-08-30T12:48:54Z</cp:lastPrinted>
  <dcterms:modified xsi:type="dcterms:W3CDTF">2022-08-30T12:49:08Z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1041</vt:i4>
  </property>
</Properties>
</file>