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handoutMasterIdLst>
    <p:handoutMasterId r:id="rId43"/>
  </p:handoutMasterIdLst>
  <p:sldIdLst>
    <p:sldId id="274" r:id="rId2"/>
    <p:sldId id="955" r:id="rId3"/>
    <p:sldId id="970" r:id="rId4"/>
    <p:sldId id="956" r:id="rId5"/>
    <p:sldId id="258" r:id="rId6"/>
    <p:sldId id="976" r:id="rId7"/>
    <p:sldId id="977" r:id="rId8"/>
    <p:sldId id="978" r:id="rId9"/>
    <p:sldId id="979" r:id="rId10"/>
    <p:sldId id="981" r:id="rId11"/>
    <p:sldId id="982" r:id="rId12"/>
    <p:sldId id="983" r:id="rId13"/>
    <p:sldId id="984" r:id="rId14"/>
    <p:sldId id="985" r:id="rId15"/>
    <p:sldId id="986" r:id="rId16"/>
    <p:sldId id="987" r:id="rId17"/>
    <p:sldId id="988" r:id="rId18"/>
    <p:sldId id="990" r:id="rId19"/>
    <p:sldId id="989" r:id="rId20"/>
    <p:sldId id="991" r:id="rId21"/>
    <p:sldId id="992" r:id="rId22"/>
    <p:sldId id="994" r:id="rId23"/>
    <p:sldId id="995" r:id="rId24"/>
    <p:sldId id="996" r:id="rId25"/>
    <p:sldId id="997" r:id="rId26"/>
    <p:sldId id="999" r:id="rId27"/>
    <p:sldId id="998" r:id="rId28"/>
    <p:sldId id="1000" r:id="rId29"/>
    <p:sldId id="1001" r:id="rId30"/>
    <p:sldId id="1002" r:id="rId31"/>
    <p:sldId id="1003" r:id="rId32"/>
    <p:sldId id="1004" r:id="rId33"/>
    <p:sldId id="1005" r:id="rId34"/>
    <p:sldId id="1006" r:id="rId35"/>
    <p:sldId id="1007" r:id="rId36"/>
    <p:sldId id="1008" r:id="rId37"/>
    <p:sldId id="1009" r:id="rId38"/>
    <p:sldId id="1010" r:id="rId39"/>
    <p:sldId id="1011" r:id="rId40"/>
    <p:sldId id="1012" r:id="rId41"/>
  </p:sldIdLst>
  <p:sldSz cx="9144000" cy="6858000" type="screen4x3"/>
  <p:notesSz cx="7102475" cy="102314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FF2CC"/>
    <a:srgbClr val="CCFFCC"/>
    <a:srgbClr val="2222E2"/>
    <a:srgbClr val="FADFC2"/>
    <a:srgbClr val="5B9BD5"/>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653" autoAdjust="0"/>
    <p:restoredTop sz="94660"/>
  </p:normalViewPr>
  <p:slideViewPr>
    <p:cSldViewPr snapToGrid="0">
      <p:cViewPr varScale="1">
        <p:scale>
          <a:sx n="101" d="100"/>
          <a:sy n="101" d="100"/>
        </p:scale>
        <p:origin x="210" y="108"/>
      </p:cViewPr>
      <p:guideLst/>
    </p:cSldViewPr>
  </p:slideViewPr>
  <p:notesTextViewPr>
    <p:cViewPr>
      <p:scale>
        <a:sx n="1" d="1"/>
        <a:sy n="1" d="1"/>
      </p:scale>
      <p:origin x="0" y="0"/>
    </p:cViewPr>
  </p:notesTextViewPr>
  <p:sorterViewPr>
    <p:cViewPr>
      <p:scale>
        <a:sx n="100" d="100"/>
        <a:sy n="100" d="100"/>
      </p:scale>
      <p:origin x="0" y="-6859"/>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_rels/data46.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46.xml.rels><?xml version="1.0" encoding="UTF-8" standalone="yes"?>
<Relationships xmlns="http://schemas.openxmlformats.org/package/2006/relationships"><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5E8330-70AF-4164-BC83-703AB78CCE4B}" type="doc">
      <dgm:prSet loTypeId="urn:microsoft.com/office/officeart/2005/8/layout/hProcess9" loCatId="process" qsTypeId="urn:microsoft.com/office/officeart/2005/8/quickstyle/3d3" qsCatId="3D" csTypeId="urn:microsoft.com/office/officeart/2005/8/colors/colorful5" csCatId="colorful"/>
      <dgm:spPr/>
      <dgm:t>
        <a:bodyPr/>
        <a:lstStyle/>
        <a:p>
          <a:endParaRPr kumimoji="1" lang="ja-JP" altLang="en-US"/>
        </a:p>
      </dgm:t>
    </dgm:pt>
    <dgm:pt modelId="{D2FA635B-F8BB-49A6-B7EC-323B8682F823}">
      <dgm:prSet/>
      <dgm:spPr/>
      <dgm:t>
        <a:bodyPr/>
        <a:lstStyle/>
        <a:p>
          <a:r>
            <a:rPr kumimoji="1" lang="en-US"/>
            <a:t>1</a:t>
          </a:r>
          <a:r>
            <a:rPr kumimoji="1" lang="ja-JP"/>
            <a:t>．障害福祉等の制度に関する講義</a:t>
          </a:r>
          <a:endParaRPr lang="ja-JP"/>
        </a:p>
      </dgm:t>
    </dgm:pt>
    <dgm:pt modelId="{40CCEB48-5FF2-452C-A24C-044A74DC16CE}" type="parTrans" cxnId="{CF3D6F00-DE36-4F79-ADFA-EC078338CBB5}">
      <dgm:prSet/>
      <dgm:spPr/>
      <dgm:t>
        <a:bodyPr/>
        <a:lstStyle/>
        <a:p>
          <a:endParaRPr kumimoji="1" lang="ja-JP" altLang="en-US"/>
        </a:p>
      </dgm:t>
    </dgm:pt>
    <dgm:pt modelId="{87D82E73-0AD6-488C-986D-B6DB2E1CB48A}" type="sibTrans" cxnId="{CF3D6F00-DE36-4F79-ADFA-EC078338CBB5}">
      <dgm:prSet/>
      <dgm:spPr/>
      <dgm:t>
        <a:bodyPr/>
        <a:lstStyle/>
        <a:p>
          <a:endParaRPr kumimoji="1" lang="ja-JP" altLang="en-US"/>
        </a:p>
      </dgm:t>
    </dgm:pt>
    <dgm:pt modelId="{5C7717E4-59D0-4ECF-8B4C-39F4DA6AA1A1}">
      <dgm:prSet/>
      <dgm:spPr/>
      <dgm:t>
        <a:bodyPr/>
        <a:lstStyle/>
        <a:p>
          <a:r>
            <a:rPr kumimoji="1" lang="en-US"/>
            <a:t>2</a:t>
          </a:r>
          <a:r>
            <a:rPr kumimoji="1" lang="ja-JP"/>
            <a:t>．サービス提供に関する講義及び演習</a:t>
          </a:r>
          <a:endParaRPr lang="ja-JP"/>
        </a:p>
      </dgm:t>
    </dgm:pt>
    <dgm:pt modelId="{66AE7A26-6E93-4AF6-A9C8-A5116C82680B}" type="parTrans" cxnId="{A9AEFE30-7868-4389-ABF8-EACD3C634577}">
      <dgm:prSet/>
      <dgm:spPr/>
      <dgm:t>
        <a:bodyPr/>
        <a:lstStyle/>
        <a:p>
          <a:endParaRPr kumimoji="1" lang="ja-JP" altLang="en-US"/>
        </a:p>
      </dgm:t>
    </dgm:pt>
    <dgm:pt modelId="{31F3A4BB-DC2D-4745-9F51-230AD4F481D8}" type="sibTrans" cxnId="{A9AEFE30-7868-4389-ABF8-EACD3C634577}">
      <dgm:prSet/>
      <dgm:spPr/>
      <dgm:t>
        <a:bodyPr/>
        <a:lstStyle/>
        <a:p>
          <a:endParaRPr kumimoji="1" lang="ja-JP" altLang="en-US"/>
        </a:p>
      </dgm:t>
    </dgm:pt>
    <dgm:pt modelId="{01B1F2FD-4CA0-4E8F-AC40-B51B345DA10F}">
      <dgm:prSet/>
      <dgm:spPr/>
      <dgm:t>
        <a:bodyPr/>
        <a:lstStyle/>
        <a:p>
          <a:r>
            <a:rPr kumimoji="1" lang="en-US"/>
            <a:t>3</a:t>
          </a:r>
          <a:r>
            <a:rPr kumimoji="1" lang="ja-JP"/>
            <a:t>．人材育成の手法に関する講義及び演習</a:t>
          </a:r>
          <a:endParaRPr lang="ja-JP"/>
        </a:p>
      </dgm:t>
    </dgm:pt>
    <dgm:pt modelId="{11A3C136-2EC8-4F00-A104-55F9F09FD823}" type="parTrans" cxnId="{56ADB12C-1DA3-4E80-A971-5E356144E929}">
      <dgm:prSet/>
      <dgm:spPr/>
      <dgm:t>
        <a:bodyPr/>
        <a:lstStyle/>
        <a:p>
          <a:endParaRPr kumimoji="1" lang="ja-JP" altLang="en-US"/>
        </a:p>
      </dgm:t>
    </dgm:pt>
    <dgm:pt modelId="{65E1DFB6-AC22-437F-8FD9-E0F5CF7E7222}" type="sibTrans" cxnId="{56ADB12C-1DA3-4E80-A971-5E356144E929}">
      <dgm:prSet/>
      <dgm:spPr/>
      <dgm:t>
        <a:bodyPr/>
        <a:lstStyle/>
        <a:p>
          <a:endParaRPr kumimoji="1" lang="ja-JP" altLang="en-US"/>
        </a:p>
      </dgm:t>
    </dgm:pt>
    <dgm:pt modelId="{92D6F630-5B0B-4984-ADB4-35EC0EF0751E}">
      <dgm:prSet/>
      <dgm:spPr/>
      <dgm:t>
        <a:bodyPr/>
        <a:lstStyle/>
        <a:p>
          <a:r>
            <a:rPr kumimoji="1" lang="en-US"/>
            <a:t>4</a:t>
          </a:r>
          <a:r>
            <a:rPr kumimoji="1" lang="ja-JP"/>
            <a:t>．多職種及び地域連携に関する講義及び演習</a:t>
          </a:r>
          <a:endParaRPr lang="ja-JP"/>
        </a:p>
      </dgm:t>
    </dgm:pt>
    <dgm:pt modelId="{0299F9D2-BF14-467C-8BED-7F1F0A0D1C47}" type="parTrans" cxnId="{79336B48-FB0D-4A3F-9DD9-16EA5263AF0C}">
      <dgm:prSet/>
      <dgm:spPr/>
      <dgm:t>
        <a:bodyPr/>
        <a:lstStyle/>
        <a:p>
          <a:endParaRPr kumimoji="1" lang="ja-JP" altLang="en-US"/>
        </a:p>
      </dgm:t>
    </dgm:pt>
    <dgm:pt modelId="{D874358E-EF9F-4E78-8C19-2CC930D013B3}" type="sibTrans" cxnId="{79336B48-FB0D-4A3F-9DD9-16EA5263AF0C}">
      <dgm:prSet/>
      <dgm:spPr/>
      <dgm:t>
        <a:bodyPr/>
        <a:lstStyle/>
        <a:p>
          <a:endParaRPr kumimoji="1" lang="ja-JP" altLang="en-US"/>
        </a:p>
      </dgm:t>
    </dgm:pt>
    <dgm:pt modelId="{B8B20ADD-9141-4A74-8255-880CD2A55B5D}" type="pres">
      <dgm:prSet presAssocID="{915E8330-70AF-4164-BC83-703AB78CCE4B}" presName="CompostProcess" presStyleCnt="0">
        <dgm:presLayoutVars>
          <dgm:dir/>
          <dgm:resizeHandles val="exact"/>
        </dgm:presLayoutVars>
      </dgm:prSet>
      <dgm:spPr/>
      <dgm:t>
        <a:bodyPr/>
        <a:lstStyle/>
        <a:p>
          <a:endParaRPr kumimoji="1" lang="ja-JP" altLang="en-US"/>
        </a:p>
      </dgm:t>
    </dgm:pt>
    <dgm:pt modelId="{760B65F8-D4A1-4C12-8AE5-4DB50338CF17}" type="pres">
      <dgm:prSet presAssocID="{915E8330-70AF-4164-BC83-703AB78CCE4B}" presName="arrow" presStyleLbl="bgShp" presStyleIdx="0" presStyleCnt="1"/>
      <dgm:spPr/>
    </dgm:pt>
    <dgm:pt modelId="{A30BA531-C0A1-4C1E-BB7A-2F638184E28F}" type="pres">
      <dgm:prSet presAssocID="{915E8330-70AF-4164-BC83-703AB78CCE4B}" presName="linearProcess" presStyleCnt="0"/>
      <dgm:spPr/>
    </dgm:pt>
    <dgm:pt modelId="{497AB9C4-C82D-4526-9478-0D6F4B7574CE}" type="pres">
      <dgm:prSet presAssocID="{D2FA635B-F8BB-49A6-B7EC-323B8682F823}" presName="textNode" presStyleLbl="node1" presStyleIdx="0" presStyleCnt="4">
        <dgm:presLayoutVars>
          <dgm:bulletEnabled val="1"/>
        </dgm:presLayoutVars>
      </dgm:prSet>
      <dgm:spPr/>
      <dgm:t>
        <a:bodyPr/>
        <a:lstStyle/>
        <a:p>
          <a:endParaRPr kumimoji="1" lang="ja-JP" altLang="en-US"/>
        </a:p>
      </dgm:t>
    </dgm:pt>
    <dgm:pt modelId="{0C36ED8D-C4CF-43B7-B867-29603037402B}" type="pres">
      <dgm:prSet presAssocID="{87D82E73-0AD6-488C-986D-B6DB2E1CB48A}" presName="sibTrans" presStyleCnt="0"/>
      <dgm:spPr/>
    </dgm:pt>
    <dgm:pt modelId="{AE61A956-645D-408D-A2AD-BD5D8D64ADAF}" type="pres">
      <dgm:prSet presAssocID="{5C7717E4-59D0-4ECF-8B4C-39F4DA6AA1A1}" presName="textNode" presStyleLbl="node1" presStyleIdx="1" presStyleCnt="4">
        <dgm:presLayoutVars>
          <dgm:bulletEnabled val="1"/>
        </dgm:presLayoutVars>
      </dgm:prSet>
      <dgm:spPr/>
      <dgm:t>
        <a:bodyPr/>
        <a:lstStyle/>
        <a:p>
          <a:endParaRPr kumimoji="1" lang="ja-JP" altLang="en-US"/>
        </a:p>
      </dgm:t>
    </dgm:pt>
    <dgm:pt modelId="{5C42E6B6-6BB0-4F99-A3F2-F128BD739788}" type="pres">
      <dgm:prSet presAssocID="{31F3A4BB-DC2D-4745-9F51-230AD4F481D8}" presName="sibTrans" presStyleCnt="0"/>
      <dgm:spPr/>
    </dgm:pt>
    <dgm:pt modelId="{96DF3CEC-1533-454F-95C5-3388A6C7FDE2}" type="pres">
      <dgm:prSet presAssocID="{01B1F2FD-4CA0-4E8F-AC40-B51B345DA10F}" presName="textNode" presStyleLbl="node1" presStyleIdx="2" presStyleCnt="4">
        <dgm:presLayoutVars>
          <dgm:bulletEnabled val="1"/>
        </dgm:presLayoutVars>
      </dgm:prSet>
      <dgm:spPr/>
      <dgm:t>
        <a:bodyPr/>
        <a:lstStyle/>
        <a:p>
          <a:endParaRPr kumimoji="1" lang="ja-JP" altLang="en-US"/>
        </a:p>
      </dgm:t>
    </dgm:pt>
    <dgm:pt modelId="{DB2AB68B-8D90-49B3-BC51-F5917F490474}" type="pres">
      <dgm:prSet presAssocID="{65E1DFB6-AC22-437F-8FD9-E0F5CF7E7222}" presName="sibTrans" presStyleCnt="0"/>
      <dgm:spPr/>
    </dgm:pt>
    <dgm:pt modelId="{97BBC190-7F9B-467C-BF92-301BB89F21EC}" type="pres">
      <dgm:prSet presAssocID="{92D6F630-5B0B-4984-ADB4-35EC0EF0751E}" presName="textNode" presStyleLbl="node1" presStyleIdx="3" presStyleCnt="4">
        <dgm:presLayoutVars>
          <dgm:bulletEnabled val="1"/>
        </dgm:presLayoutVars>
      </dgm:prSet>
      <dgm:spPr/>
      <dgm:t>
        <a:bodyPr/>
        <a:lstStyle/>
        <a:p>
          <a:endParaRPr kumimoji="1" lang="ja-JP" altLang="en-US"/>
        </a:p>
      </dgm:t>
    </dgm:pt>
  </dgm:ptLst>
  <dgm:cxnLst>
    <dgm:cxn modelId="{CF3D6F00-DE36-4F79-ADFA-EC078338CBB5}" srcId="{915E8330-70AF-4164-BC83-703AB78CCE4B}" destId="{D2FA635B-F8BB-49A6-B7EC-323B8682F823}" srcOrd="0" destOrd="0" parTransId="{40CCEB48-5FF2-452C-A24C-044A74DC16CE}" sibTransId="{87D82E73-0AD6-488C-986D-B6DB2E1CB48A}"/>
    <dgm:cxn modelId="{A9AEFE30-7868-4389-ABF8-EACD3C634577}" srcId="{915E8330-70AF-4164-BC83-703AB78CCE4B}" destId="{5C7717E4-59D0-4ECF-8B4C-39F4DA6AA1A1}" srcOrd="1" destOrd="0" parTransId="{66AE7A26-6E93-4AF6-A9C8-A5116C82680B}" sibTransId="{31F3A4BB-DC2D-4745-9F51-230AD4F481D8}"/>
    <dgm:cxn modelId="{A61E03E8-DE0F-41E3-8FC5-455CD2F7C5E2}" type="presOf" srcId="{D2FA635B-F8BB-49A6-B7EC-323B8682F823}" destId="{497AB9C4-C82D-4526-9478-0D6F4B7574CE}" srcOrd="0" destOrd="0" presId="urn:microsoft.com/office/officeart/2005/8/layout/hProcess9"/>
    <dgm:cxn modelId="{16C532A2-CECA-4F86-82D4-AD8D4D01E2F2}" type="presOf" srcId="{92D6F630-5B0B-4984-ADB4-35EC0EF0751E}" destId="{97BBC190-7F9B-467C-BF92-301BB89F21EC}" srcOrd="0" destOrd="0" presId="urn:microsoft.com/office/officeart/2005/8/layout/hProcess9"/>
    <dgm:cxn modelId="{1FD0DFED-1456-453D-91B6-034E8E7B474B}" type="presOf" srcId="{5C7717E4-59D0-4ECF-8B4C-39F4DA6AA1A1}" destId="{AE61A956-645D-408D-A2AD-BD5D8D64ADAF}" srcOrd="0" destOrd="0" presId="urn:microsoft.com/office/officeart/2005/8/layout/hProcess9"/>
    <dgm:cxn modelId="{F87ED2AC-ED54-4235-A342-AC751EAA3144}" type="presOf" srcId="{01B1F2FD-4CA0-4E8F-AC40-B51B345DA10F}" destId="{96DF3CEC-1533-454F-95C5-3388A6C7FDE2}" srcOrd="0" destOrd="0" presId="urn:microsoft.com/office/officeart/2005/8/layout/hProcess9"/>
    <dgm:cxn modelId="{56ADB12C-1DA3-4E80-A971-5E356144E929}" srcId="{915E8330-70AF-4164-BC83-703AB78CCE4B}" destId="{01B1F2FD-4CA0-4E8F-AC40-B51B345DA10F}" srcOrd="2" destOrd="0" parTransId="{11A3C136-2EC8-4F00-A104-55F9F09FD823}" sibTransId="{65E1DFB6-AC22-437F-8FD9-E0F5CF7E7222}"/>
    <dgm:cxn modelId="{D257F73B-49AA-4E77-8F9A-1B9478A6178C}" type="presOf" srcId="{915E8330-70AF-4164-BC83-703AB78CCE4B}" destId="{B8B20ADD-9141-4A74-8255-880CD2A55B5D}" srcOrd="0" destOrd="0" presId="urn:microsoft.com/office/officeart/2005/8/layout/hProcess9"/>
    <dgm:cxn modelId="{79336B48-FB0D-4A3F-9DD9-16EA5263AF0C}" srcId="{915E8330-70AF-4164-BC83-703AB78CCE4B}" destId="{92D6F630-5B0B-4984-ADB4-35EC0EF0751E}" srcOrd="3" destOrd="0" parTransId="{0299F9D2-BF14-467C-8BED-7F1F0A0D1C47}" sibTransId="{D874358E-EF9F-4E78-8C19-2CC930D013B3}"/>
    <dgm:cxn modelId="{EE889247-6140-4797-9AAF-81365F91974A}" type="presParOf" srcId="{B8B20ADD-9141-4A74-8255-880CD2A55B5D}" destId="{760B65F8-D4A1-4C12-8AE5-4DB50338CF17}" srcOrd="0" destOrd="0" presId="urn:microsoft.com/office/officeart/2005/8/layout/hProcess9"/>
    <dgm:cxn modelId="{E3D683CA-48CE-40EF-B2E9-189F411566C3}" type="presParOf" srcId="{B8B20ADD-9141-4A74-8255-880CD2A55B5D}" destId="{A30BA531-C0A1-4C1E-BB7A-2F638184E28F}" srcOrd="1" destOrd="0" presId="urn:microsoft.com/office/officeart/2005/8/layout/hProcess9"/>
    <dgm:cxn modelId="{FF0ABAB1-7C36-400F-B820-ACEF62795447}" type="presParOf" srcId="{A30BA531-C0A1-4C1E-BB7A-2F638184E28F}" destId="{497AB9C4-C82D-4526-9478-0D6F4B7574CE}" srcOrd="0" destOrd="0" presId="urn:microsoft.com/office/officeart/2005/8/layout/hProcess9"/>
    <dgm:cxn modelId="{CD7EBCCD-3400-4480-908E-A782C0C02B94}" type="presParOf" srcId="{A30BA531-C0A1-4C1E-BB7A-2F638184E28F}" destId="{0C36ED8D-C4CF-43B7-B867-29603037402B}" srcOrd="1" destOrd="0" presId="urn:microsoft.com/office/officeart/2005/8/layout/hProcess9"/>
    <dgm:cxn modelId="{1F7A1827-BC54-48A7-9231-6D2C0B412344}" type="presParOf" srcId="{A30BA531-C0A1-4C1E-BB7A-2F638184E28F}" destId="{AE61A956-645D-408D-A2AD-BD5D8D64ADAF}" srcOrd="2" destOrd="0" presId="urn:microsoft.com/office/officeart/2005/8/layout/hProcess9"/>
    <dgm:cxn modelId="{BF7D4AEF-C180-4E73-A3EC-195EA26C578D}" type="presParOf" srcId="{A30BA531-C0A1-4C1E-BB7A-2F638184E28F}" destId="{5C42E6B6-6BB0-4F99-A3F2-F128BD739788}" srcOrd="3" destOrd="0" presId="urn:microsoft.com/office/officeart/2005/8/layout/hProcess9"/>
    <dgm:cxn modelId="{5735F3FC-5B9D-4297-AD5E-094C6F256CBC}" type="presParOf" srcId="{A30BA531-C0A1-4C1E-BB7A-2F638184E28F}" destId="{96DF3CEC-1533-454F-95C5-3388A6C7FDE2}" srcOrd="4" destOrd="0" presId="urn:microsoft.com/office/officeart/2005/8/layout/hProcess9"/>
    <dgm:cxn modelId="{22F3F4F0-B8B4-4400-83B8-30A1C29F066B}" type="presParOf" srcId="{A30BA531-C0A1-4C1E-BB7A-2F638184E28F}" destId="{DB2AB68B-8D90-49B3-BC51-F5917F490474}" srcOrd="5" destOrd="0" presId="urn:microsoft.com/office/officeart/2005/8/layout/hProcess9"/>
    <dgm:cxn modelId="{51197684-E071-43CA-B839-37AB4510CC96}" type="presParOf" srcId="{A30BA531-C0A1-4C1E-BB7A-2F638184E28F}" destId="{97BBC190-7F9B-467C-BF92-301BB89F21EC}"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065F680-2B1A-4988-8E93-D181E9A5C2FD}"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kumimoji="1" lang="ja-JP" altLang="en-US"/>
        </a:p>
      </dgm:t>
    </dgm:pt>
    <dgm:pt modelId="{DD421B3C-0FC5-4790-8CCC-1F8C0D56C41D}">
      <dgm:prSet/>
      <dgm:spPr/>
      <dgm:t>
        <a:bodyPr/>
        <a:lstStyle/>
        <a:p>
          <a:r>
            <a:rPr kumimoji="1" lang="ja-JP" dirty="0"/>
            <a:t>障害を持つ人びとの望む生活を実現していくために</a:t>
          </a:r>
          <a:r>
            <a:rPr kumimoji="1" lang="ja-JP" altLang="en-US" dirty="0"/>
            <a:t>は</a:t>
          </a:r>
          <a:r>
            <a:rPr kumimoji="1" lang="en-US" altLang="ja-JP" dirty="0"/>
            <a:t>…</a:t>
          </a:r>
          <a:endParaRPr lang="ja-JP" dirty="0"/>
        </a:p>
      </dgm:t>
    </dgm:pt>
    <dgm:pt modelId="{82AF8891-BCB9-4EE3-B879-7DBD0F6A9E80}" type="parTrans" cxnId="{E92DB72A-9BE9-47E7-8604-2CAB11C4A1EF}">
      <dgm:prSet/>
      <dgm:spPr/>
      <dgm:t>
        <a:bodyPr/>
        <a:lstStyle/>
        <a:p>
          <a:endParaRPr kumimoji="1" lang="ja-JP" altLang="en-US"/>
        </a:p>
      </dgm:t>
    </dgm:pt>
    <dgm:pt modelId="{80B9BC93-EA5C-415D-86E5-098FED84909D}" type="sibTrans" cxnId="{E92DB72A-9BE9-47E7-8604-2CAB11C4A1EF}">
      <dgm:prSet/>
      <dgm:spPr/>
      <dgm:t>
        <a:bodyPr/>
        <a:lstStyle/>
        <a:p>
          <a:endParaRPr kumimoji="1" lang="ja-JP" altLang="en-US"/>
        </a:p>
      </dgm:t>
    </dgm:pt>
    <dgm:pt modelId="{BE25E465-51EB-4234-92F2-A0A38FF19C4E}" type="pres">
      <dgm:prSet presAssocID="{1065F680-2B1A-4988-8E93-D181E9A5C2FD}" presName="linear" presStyleCnt="0">
        <dgm:presLayoutVars>
          <dgm:animLvl val="lvl"/>
          <dgm:resizeHandles val="exact"/>
        </dgm:presLayoutVars>
      </dgm:prSet>
      <dgm:spPr/>
      <dgm:t>
        <a:bodyPr/>
        <a:lstStyle/>
        <a:p>
          <a:endParaRPr kumimoji="1" lang="ja-JP" altLang="en-US"/>
        </a:p>
      </dgm:t>
    </dgm:pt>
    <dgm:pt modelId="{BEE6AA4E-C7FE-41BD-BFF7-715CC97B88B8}" type="pres">
      <dgm:prSet presAssocID="{DD421B3C-0FC5-4790-8CCC-1F8C0D56C41D}" presName="parentText" presStyleLbl="node1" presStyleIdx="0" presStyleCnt="1" custLinFactNeighborX="-437" custLinFactNeighborY="55741">
        <dgm:presLayoutVars>
          <dgm:chMax val="0"/>
          <dgm:bulletEnabled val="1"/>
        </dgm:presLayoutVars>
      </dgm:prSet>
      <dgm:spPr/>
      <dgm:t>
        <a:bodyPr/>
        <a:lstStyle/>
        <a:p>
          <a:endParaRPr kumimoji="1" lang="ja-JP" altLang="en-US"/>
        </a:p>
      </dgm:t>
    </dgm:pt>
  </dgm:ptLst>
  <dgm:cxnLst>
    <dgm:cxn modelId="{45CB041B-E0E4-4B7A-B15E-9D1C66FFFB3A}" type="presOf" srcId="{DD421B3C-0FC5-4790-8CCC-1F8C0D56C41D}" destId="{BEE6AA4E-C7FE-41BD-BFF7-715CC97B88B8}" srcOrd="0" destOrd="0" presId="urn:microsoft.com/office/officeart/2005/8/layout/vList2"/>
    <dgm:cxn modelId="{F8F2F4FD-E68B-47A7-ADB0-DA106E259226}" type="presOf" srcId="{1065F680-2B1A-4988-8E93-D181E9A5C2FD}" destId="{BE25E465-51EB-4234-92F2-A0A38FF19C4E}" srcOrd="0" destOrd="0" presId="urn:microsoft.com/office/officeart/2005/8/layout/vList2"/>
    <dgm:cxn modelId="{E92DB72A-9BE9-47E7-8604-2CAB11C4A1EF}" srcId="{1065F680-2B1A-4988-8E93-D181E9A5C2FD}" destId="{DD421B3C-0FC5-4790-8CCC-1F8C0D56C41D}" srcOrd="0" destOrd="0" parTransId="{82AF8891-BCB9-4EE3-B879-7DBD0F6A9E80}" sibTransId="{80B9BC93-EA5C-415D-86E5-098FED84909D}"/>
    <dgm:cxn modelId="{EA33FDDC-DB4D-4892-9E35-B198ED82B332}" type="presParOf" srcId="{BE25E465-51EB-4234-92F2-A0A38FF19C4E}" destId="{BEE6AA4E-C7FE-41BD-BFF7-715CC97B88B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538778B-898B-4E23-A60F-DC6ABE32962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kumimoji="1" lang="ja-JP" altLang="en-US"/>
        </a:p>
      </dgm:t>
    </dgm:pt>
    <dgm:pt modelId="{E28BACE6-520D-48CE-B2B8-0914F17C315B}">
      <dgm:prSet/>
      <dgm:spPr/>
      <dgm:t>
        <a:bodyPr/>
        <a:lstStyle/>
        <a:p>
          <a:r>
            <a:rPr kumimoji="1" lang="ja-JP" dirty="0"/>
            <a:t>どういった地域の社会資源が、多くの人々に共通するであろう人生目標を達成するために役に立つのかを検討しわかってきたことは、地域には自然発生的に存在するさまざまな社会資源がありながら、当事者本人の目標を支援するために、それらの資源が有効に使われていないことである。</a:t>
          </a:r>
          <a:endParaRPr lang="ja-JP" dirty="0"/>
        </a:p>
      </dgm:t>
    </dgm:pt>
    <dgm:pt modelId="{2D3AA7BA-D9C4-45E4-93AE-36111EB68FDC}" type="parTrans" cxnId="{A19E1B5C-95B4-4F83-82D7-50C57425073F}">
      <dgm:prSet/>
      <dgm:spPr/>
      <dgm:t>
        <a:bodyPr/>
        <a:lstStyle/>
        <a:p>
          <a:endParaRPr kumimoji="1" lang="ja-JP" altLang="en-US"/>
        </a:p>
      </dgm:t>
    </dgm:pt>
    <dgm:pt modelId="{1410D9FA-A12D-4659-A4D9-F115D66A5559}" type="sibTrans" cxnId="{A19E1B5C-95B4-4F83-82D7-50C57425073F}">
      <dgm:prSet/>
      <dgm:spPr/>
      <dgm:t>
        <a:bodyPr/>
        <a:lstStyle/>
        <a:p>
          <a:endParaRPr kumimoji="1" lang="ja-JP" altLang="en-US"/>
        </a:p>
      </dgm:t>
    </dgm:pt>
    <dgm:pt modelId="{4C7DD634-F6C9-4A50-A3D2-7B1333BFECE9}" type="pres">
      <dgm:prSet presAssocID="{B538778B-898B-4E23-A60F-DC6ABE32962A}" presName="linear" presStyleCnt="0">
        <dgm:presLayoutVars>
          <dgm:animLvl val="lvl"/>
          <dgm:resizeHandles val="exact"/>
        </dgm:presLayoutVars>
      </dgm:prSet>
      <dgm:spPr/>
      <dgm:t>
        <a:bodyPr/>
        <a:lstStyle/>
        <a:p>
          <a:endParaRPr kumimoji="1" lang="ja-JP" altLang="en-US"/>
        </a:p>
      </dgm:t>
    </dgm:pt>
    <dgm:pt modelId="{453D90DF-8D27-4F2A-88FF-22EA6BD2DF58}" type="pres">
      <dgm:prSet presAssocID="{E28BACE6-520D-48CE-B2B8-0914F17C315B}" presName="parentText" presStyleLbl="node1" presStyleIdx="0" presStyleCnt="1" custLinFactNeighborY="-79702">
        <dgm:presLayoutVars>
          <dgm:chMax val="0"/>
          <dgm:bulletEnabled val="1"/>
        </dgm:presLayoutVars>
      </dgm:prSet>
      <dgm:spPr/>
      <dgm:t>
        <a:bodyPr/>
        <a:lstStyle/>
        <a:p>
          <a:endParaRPr kumimoji="1" lang="ja-JP" altLang="en-US"/>
        </a:p>
      </dgm:t>
    </dgm:pt>
  </dgm:ptLst>
  <dgm:cxnLst>
    <dgm:cxn modelId="{DD101A0F-3295-420D-BE4C-EA3A2F04C57C}" type="presOf" srcId="{B538778B-898B-4E23-A60F-DC6ABE32962A}" destId="{4C7DD634-F6C9-4A50-A3D2-7B1333BFECE9}" srcOrd="0" destOrd="0" presId="urn:microsoft.com/office/officeart/2005/8/layout/vList2"/>
    <dgm:cxn modelId="{A19E1B5C-95B4-4F83-82D7-50C57425073F}" srcId="{B538778B-898B-4E23-A60F-DC6ABE32962A}" destId="{E28BACE6-520D-48CE-B2B8-0914F17C315B}" srcOrd="0" destOrd="0" parTransId="{2D3AA7BA-D9C4-45E4-93AE-36111EB68FDC}" sibTransId="{1410D9FA-A12D-4659-A4D9-F115D66A5559}"/>
    <dgm:cxn modelId="{02C7F8F5-5289-48B9-88E5-1C580FE5ED5F}" type="presOf" srcId="{E28BACE6-520D-48CE-B2B8-0914F17C315B}" destId="{453D90DF-8D27-4F2A-88FF-22EA6BD2DF58}" srcOrd="0" destOrd="0" presId="urn:microsoft.com/office/officeart/2005/8/layout/vList2"/>
    <dgm:cxn modelId="{40EC1311-1FBD-4259-B205-1601C89462E0}" type="presParOf" srcId="{4C7DD634-F6C9-4A50-A3D2-7B1333BFECE9}" destId="{453D90DF-8D27-4F2A-88FF-22EA6BD2DF58}"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7E76930-18EB-452D-B5D2-6A1BFFA54B9C}"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kumimoji="1" lang="ja-JP" altLang="en-US"/>
        </a:p>
      </dgm:t>
    </dgm:pt>
    <dgm:pt modelId="{DF76B202-C48B-48F4-BE00-DD3B529105D1}">
      <dgm:prSet/>
      <dgm:spPr>
        <a:solidFill>
          <a:schemeClr val="tx2">
            <a:lumMod val="50000"/>
          </a:schemeClr>
        </a:solidFill>
        <a:ln>
          <a:solidFill>
            <a:schemeClr val="tx2"/>
          </a:solidFill>
        </a:ln>
      </dgm:spPr>
      <dgm:t>
        <a:bodyPr/>
        <a:lstStyle/>
        <a:p>
          <a:pPr algn="ctr"/>
          <a:r>
            <a:rPr kumimoji="1" lang="ja-JP" dirty="0"/>
            <a:t>ストレングスモデルの６原理</a:t>
          </a:r>
          <a:endParaRPr lang="ja-JP" dirty="0"/>
        </a:p>
      </dgm:t>
    </dgm:pt>
    <dgm:pt modelId="{5A95F630-6060-46C6-BD42-3CF0737341C4}" type="parTrans" cxnId="{134FAECF-ACB8-4A7A-B2E5-0D86AD3884D4}">
      <dgm:prSet/>
      <dgm:spPr/>
      <dgm:t>
        <a:bodyPr/>
        <a:lstStyle/>
        <a:p>
          <a:endParaRPr kumimoji="1" lang="ja-JP" altLang="en-US"/>
        </a:p>
      </dgm:t>
    </dgm:pt>
    <dgm:pt modelId="{51F3A21E-6E67-48F7-B7B6-0D32D17CEF34}" type="sibTrans" cxnId="{134FAECF-ACB8-4A7A-B2E5-0D86AD3884D4}">
      <dgm:prSet/>
      <dgm:spPr/>
      <dgm:t>
        <a:bodyPr/>
        <a:lstStyle/>
        <a:p>
          <a:endParaRPr kumimoji="1" lang="ja-JP" altLang="en-US"/>
        </a:p>
      </dgm:t>
    </dgm:pt>
    <dgm:pt modelId="{C06A77FB-3E20-46E8-9EEF-2D6F40B771FB}">
      <dgm:prSet/>
      <dgm:spPr/>
      <dgm:t>
        <a:bodyPr/>
        <a:lstStyle/>
        <a:p>
          <a:r>
            <a:rPr kumimoji="1" lang="ja-JP" dirty="0"/>
            <a:t>障害を持つ人も、リカバリーすることができる。</a:t>
          </a:r>
          <a:endParaRPr lang="ja-JP" dirty="0"/>
        </a:p>
      </dgm:t>
    </dgm:pt>
    <dgm:pt modelId="{16B21922-4B6B-4D1A-8398-E9154C26B35F}" type="parTrans" cxnId="{DC653E4F-43FC-49EA-8864-F0080638F1FD}">
      <dgm:prSet/>
      <dgm:spPr/>
      <dgm:t>
        <a:bodyPr/>
        <a:lstStyle/>
        <a:p>
          <a:endParaRPr kumimoji="1" lang="ja-JP" altLang="en-US"/>
        </a:p>
      </dgm:t>
    </dgm:pt>
    <dgm:pt modelId="{CB8425B6-CE8A-4AF7-A72B-DD90B7028CFB}" type="sibTrans" cxnId="{DC653E4F-43FC-49EA-8864-F0080638F1FD}">
      <dgm:prSet/>
      <dgm:spPr/>
      <dgm:t>
        <a:bodyPr/>
        <a:lstStyle/>
        <a:p>
          <a:endParaRPr kumimoji="1" lang="ja-JP" altLang="en-US"/>
        </a:p>
      </dgm:t>
    </dgm:pt>
    <dgm:pt modelId="{C66ABD17-C400-43F4-808F-0D2AF4F521E4}">
      <dgm:prSet/>
      <dgm:spPr/>
      <dgm:t>
        <a:bodyPr/>
        <a:lstStyle/>
        <a:p>
          <a:r>
            <a:rPr kumimoji="1" lang="ja-JP"/>
            <a:t>焦点は、個人のストレングスであり、欠陥ではない。</a:t>
          </a:r>
          <a:endParaRPr lang="ja-JP"/>
        </a:p>
      </dgm:t>
    </dgm:pt>
    <dgm:pt modelId="{12CD0263-9308-4119-BE1E-AF0A1C8571FC}" type="parTrans" cxnId="{74AA0703-F402-4809-8A71-2F1BEB2EDF13}">
      <dgm:prSet/>
      <dgm:spPr/>
      <dgm:t>
        <a:bodyPr/>
        <a:lstStyle/>
        <a:p>
          <a:endParaRPr kumimoji="1" lang="ja-JP" altLang="en-US"/>
        </a:p>
      </dgm:t>
    </dgm:pt>
    <dgm:pt modelId="{65EDED21-01B3-4FDD-9C25-BD289D1F382B}" type="sibTrans" cxnId="{74AA0703-F402-4809-8A71-2F1BEB2EDF13}">
      <dgm:prSet/>
      <dgm:spPr/>
      <dgm:t>
        <a:bodyPr/>
        <a:lstStyle/>
        <a:p>
          <a:endParaRPr kumimoji="1" lang="ja-JP" altLang="en-US"/>
        </a:p>
      </dgm:t>
    </dgm:pt>
    <dgm:pt modelId="{FDF4AE19-FFED-4DA9-AA6F-0D46BDA26B07}">
      <dgm:prSet/>
      <dgm:spPr/>
      <dgm:t>
        <a:bodyPr/>
        <a:lstStyle/>
        <a:p>
          <a:r>
            <a:rPr kumimoji="1" lang="ja-JP" dirty="0"/>
            <a:t>地域は、利用可能な資源の宝庫である。</a:t>
          </a:r>
          <a:endParaRPr lang="ja-JP" dirty="0"/>
        </a:p>
      </dgm:t>
    </dgm:pt>
    <dgm:pt modelId="{B9123064-1736-4E26-9C1D-9B82C95117ED}" type="parTrans" cxnId="{15A0C026-1761-4677-8EDC-B6A8349B35BB}">
      <dgm:prSet/>
      <dgm:spPr/>
      <dgm:t>
        <a:bodyPr/>
        <a:lstStyle/>
        <a:p>
          <a:endParaRPr kumimoji="1" lang="ja-JP" altLang="en-US"/>
        </a:p>
      </dgm:t>
    </dgm:pt>
    <dgm:pt modelId="{CC4AD65C-2C9C-40A6-A8BC-48AADA5CC564}" type="sibTrans" cxnId="{15A0C026-1761-4677-8EDC-B6A8349B35BB}">
      <dgm:prSet/>
      <dgm:spPr/>
      <dgm:t>
        <a:bodyPr/>
        <a:lstStyle/>
        <a:p>
          <a:endParaRPr kumimoji="1" lang="ja-JP" altLang="en-US"/>
        </a:p>
      </dgm:t>
    </dgm:pt>
    <dgm:pt modelId="{3DE44BAE-29B5-4910-96C4-CCC09F2E1366}">
      <dgm:prSet/>
      <dgm:spPr/>
      <dgm:t>
        <a:bodyPr/>
        <a:lstStyle/>
        <a:p>
          <a:r>
            <a:rPr kumimoji="1" lang="ja-JP"/>
            <a:t>支援関係を導くのはクライアント本人である。</a:t>
          </a:r>
          <a:endParaRPr lang="ja-JP"/>
        </a:p>
      </dgm:t>
    </dgm:pt>
    <dgm:pt modelId="{C3E21720-ACCE-4AE2-BF69-A47A0BF7763F}" type="parTrans" cxnId="{B8926692-123C-420C-AE12-B6E09EA45BB2}">
      <dgm:prSet/>
      <dgm:spPr/>
      <dgm:t>
        <a:bodyPr/>
        <a:lstStyle/>
        <a:p>
          <a:endParaRPr kumimoji="1" lang="ja-JP" altLang="en-US"/>
        </a:p>
      </dgm:t>
    </dgm:pt>
    <dgm:pt modelId="{D0709C90-7581-4E65-8D81-1ED67AFDA529}" type="sibTrans" cxnId="{B8926692-123C-420C-AE12-B6E09EA45BB2}">
      <dgm:prSet/>
      <dgm:spPr/>
      <dgm:t>
        <a:bodyPr/>
        <a:lstStyle/>
        <a:p>
          <a:endParaRPr kumimoji="1" lang="ja-JP" altLang="en-US"/>
        </a:p>
      </dgm:t>
    </dgm:pt>
    <dgm:pt modelId="{48665227-3A0D-4253-A223-09AC75BC3F41}">
      <dgm:prSet/>
      <dgm:spPr/>
      <dgm:t>
        <a:bodyPr/>
        <a:lstStyle/>
        <a:p>
          <a:r>
            <a:rPr kumimoji="1" lang="ja-JP"/>
            <a:t>クライアントとケアマネージャーの人間的な繋がりが不可欠である。</a:t>
          </a:r>
          <a:endParaRPr lang="ja-JP"/>
        </a:p>
      </dgm:t>
    </dgm:pt>
    <dgm:pt modelId="{666DEE66-B744-4FC7-A0C8-4ED8FF8188E7}" type="parTrans" cxnId="{6B4AF5BB-4DCC-419E-8A86-0B196ADDA88A}">
      <dgm:prSet/>
      <dgm:spPr/>
      <dgm:t>
        <a:bodyPr/>
        <a:lstStyle/>
        <a:p>
          <a:endParaRPr kumimoji="1" lang="ja-JP" altLang="en-US"/>
        </a:p>
      </dgm:t>
    </dgm:pt>
    <dgm:pt modelId="{D6260D3A-1C59-4208-BE85-BE2EE40550B2}" type="sibTrans" cxnId="{6B4AF5BB-4DCC-419E-8A86-0B196ADDA88A}">
      <dgm:prSet/>
      <dgm:spPr/>
      <dgm:t>
        <a:bodyPr/>
        <a:lstStyle/>
        <a:p>
          <a:endParaRPr kumimoji="1" lang="ja-JP" altLang="en-US"/>
        </a:p>
      </dgm:t>
    </dgm:pt>
    <dgm:pt modelId="{BD5B4085-D26F-4843-916A-4D4C675364EF}">
      <dgm:prSet/>
      <dgm:spPr/>
      <dgm:t>
        <a:bodyPr/>
        <a:lstStyle/>
        <a:p>
          <a:r>
            <a:rPr kumimoji="1" lang="ja-JP"/>
            <a:t>支援は地域のなかで行なわれる。</a:t>
          </a:r>
          <a:endParaRPr lang="ja-JP"/>
        </a:p>
      </dgm:t>
    </dgm:pt>
    <dgm:pt modelId="{087CAE4D-2E4D-44C2-AF73-F4D47CFF0C3C}" type="parTrans" cxnId="{608C590B-BAA1-4962-AC30-29EC51E5445E}">
      <dgm:prSet/>
      <dgm:spPr/>
      <dgm:t>
        <a:bodyPr/>
        <a:lstStyle/>
        <a:p>
          <a:endParaRPr kumimoji="1" lang="ja-JP" altLang="en-US"/>
        </a:p>
      </dgm:t>
    </dgm:pt>
    <dgm:pt modelId="{1F51CEE4-5837-454D-9777-F626045225D4}" type="sibTrans" cxnId="{608C590B-BAA1-4962-AC30-29EC51E5445E}">
      <dgm:prSet/>
      <dgm:spPr/>
      <dgm:t>
        <a:bodyPr/>
        <a:lstStyle/>
        <a:p>
          <a:endParaRPr kumimoji="1" lang="ja-JP" altLang="en-US"/>
        </a:p>
      </dgm:t>
    </dgm:pt>
    <dgm:pt modelId="{2074241B-6EF2-4557-8A51-0AA3423443FF}" type="pres">
      <dgm:prSet presAssocID="{17E76930-18EB-452D-B5D2-6A1BFFA54B9C}" presName="linear" presStyleCnt="0">
        <dgm:presLayoutVars>
          <dgm:animLvl val="lvl"/>
          <dgm:resizeHandles val="exact"/>
        </dgm:presLayoutVars>
      </dgm:prSet>
      <dgm:spPr/>
      <dgm:t>
        <a:bodyPr/>
        <a:lstStyle/>
        <a:p>
          <a:endParaRPr kumimoji="1" lang="ja-JP" altLang="en-US"/>
        </a:p>
      </dgm:t>
    </dgm:pt>
    <dgm:pt modelId="{E28C574C-3171-4AD3-BA06-77C76CD959FE}" type="pres">
      <dgm:prSet presAssocID="{DF76B202-C48B-48F4-BE00-DD3B529105D1}" presName="parentText" presStyleLbl="node1" presStyleIdx="0" presStyleCnt="7">
        <dgm:presLayoutVars>
          <dgm:chMax val="0"/>
          <dgm:bulletEnabled val="1"/>
        </dgm:presLayoutVars>
      </dgm:prSet>
      <dgm:spPr/>
      <dgm:t>
        <a:bodyPr/>
        <a:lstStyle/>
        <a:p>
          <a:endParaRPr kumimoji="1" lang="ja-JP" altLang="en-US"/>
        </a:p>
      </dgm:t>
    </dgm:pt>
    <dgm:pt modelId="{30AD86F6-6E73-46D6-9CC4-EDD6A97D5241}" type="pres">
      <dgm:prSet presAssocID="{51F3A21E-6E67-48F7-B7B6-0D32D17CEF34}" presName="spacer" presStyleCnt="0"/>
      <dgm:spPr/>
    </dgm:pt>
    <dgm:pt modelId="{10A018D4-20EE-454E-A5FE-270165DEA516}" type="pres">
      <dgm:prSet presAssocID="{C06A77FB-3E20-46E8-9EEF-2D6F40B771FB}" presName="parentText" presStyleLbl="node1" presStyleIdx="1" presStyleCnt="7">
        <dgm:presLayoutVars>
          <dgm:chMax val="0"/>
          <dgm:bulletEnabled val="1"/>
        </dgm:presLayoutVars>
      </dgm:prSet>
      <dgm:spPr/>
      <dgm:t>
        <a:bodyPr/>
        <a:lstStyle/>
        <a:p>
          <a:endParaRPr kumimoji="1" lang="ja-JP" altLang="en-US"/>
        </a:p>
      </dgm:t>
    </dgm:pt>
    <dgm:pt modelId="{8797C079-1100-4412-AAFC-6975A8C31827}" type="pres">
      <dgm:prSet presAssocID="{CB8425B6-CE8A-4AF7-A72B-DD90B7028CFB}" presName="spacer" presStyleCnt="0"/>
      <dgm:spPr/>
    </dgm:pt>
    <dgm:pt modelId="{B832D187-EFDE-4565-9763-EF839C0EF6B7}" type="pres">
      <dgm:prSet presAssocID="{C66ABD17-C400-43F4-808F-0D2AF4F521E4}" presName="parentText" presStyleLbl="node1" presStyleIdx="2" presStyleCnt="7">
        <dgm:presLayoutVars>
          <dgm:chMax val="0"/>
          <dgm:bulletEnabled val="1"/>
        </dgm:presLayoutVars>
      </dgm:prSet>
      <dgm:spPr/>
      <dgm:t>
        <a:bodyPr/>
        <a:lstStyle/>
        <a:p>
          <a:endParaRPr kumimoji="1" lang="ja-JP" altLang="en-US"/>
        </a:p>
      </dgm:t>
    </dgm:pt>
    <dgm:pt modelId="{278BF2E4-1723-4C20-A974-54C26D3A13CF}" type="pres">
      <dgm:prSet presAssocID="{65EDED21-01B3-4FDD-9C25-BD289D1F382B}" presName="spacer" presStyleCnt="0"/>
      <dgm:spPr/>
    </dgm:pt>
    <dgm:pt modelId="{441942FF-03C9-43E9-ACD0-389787E1B2A7}" type="pres">
      <dgm:prSet presAssocID="{FDF4AE19-FFED-4DA9-AA6F-0D46BDA26B07}" presName="parentText" presStyleLbl="node1" presStyleIdx="3" presStyleCnt="7">
        <dgm:presLayoutVars>
          <dgm:chMax val="0"/>
          <dgm:bulletEnabled val="1"/>
        </dgm:presLayoutVars>
      </dgm:prSet>
      <dgm:spPr/>
      <dgm:t>
        <a:bodyPr/>
        <a:lstStyle/>
        <a:p>
          <a:endParaRPr kumimoji="1" lang="ja-JP" altLang="en-US"/>
        </a:p>
      </dgm:t>
    </dgm:pt>
    <dgm:pt modelId="{E036E3B2-FCD7-4BF2-BD30-E8897BA4A9ED}" type="pres">
      <dgm:prSet presAssocID="{CC4AD65C-2C9C-40A6-A8BC-48AADA5CC564}" presName="spacer" presStyleCnt="0"/>
      <dgm:spPr/>
    </dgm:pt>
    <dgm:pt modelId="{0081E877-EA94-410D-961D-E0DE48128702}" type="pres">
      <dgm:prSet presAssocID="{3DE44BAE-29B5-4910-96C4-CCC09F2E1366}" presName="parentText" presStyleLbl="node1" presStyleIdx="4" presStyleCnt="7">
        <dgm:presLayoutVars>
          <dgm:chMax val="0"/>
          <dgm:bulletEnabled val="1"/>
        </dgm:presLayoutVars>
      </dgm:prSet>
      <dgm:spPr/>
      <dgm:t>
        <a:bodyPr/>
        <a:lstStyle/>
        <a:p>
          <a:endParaRPr kumimoji="1" lang="ja-JP" altLang="en-US"/>
        </a:p>
      </dgm:t>
    </dgm:pt>
    <dgm:pt modelId="{8BE71614-CAC9-41F0-9FE6-ECF85AD878FC}" type="pres">
      <dgm:prSet presAssocID="{D0709C90-7581-4E65-8D81-1ED67AFDA529}" presName="spacer" presStyleCnt="0"/>
      <dgm:spPr/>
    </dgm:pt>
    <dgm:pt modelId="{63385F35-085B-4149-BCF0-5BDBAD92F797}" type="pres">
      <dgm:prSet presAssocID="{48665227-3A0D-4253-A223-09AC75BC3F41}" presName="parentText" presStyleLbl="node1" presStyleIdx="5" presStyleCnt="7">
        <dgm:presLayoutVars>
          <dgm:chMax val="0"/>
          <dgm:bulletEnabled val="1"/>
        </dgm:presLayoutVars>
      </dgm:prSet>
      <dgm:spPr/>
      <dgm:t>
        <a:bodyPr/>
        <a:lstStyle/>
        <a:p>
          <a:endParaRPr kumimoji="1" lang="ja-JP" altLang="en-US"/>
        </a:p>
      </dgm:t>
    </dgm:pt>
    <dgm:pt modelId="{393BA2D3-7B1A-4E8F-BD0F-DB2641621EC6}" type="pres">
      <dgm:prSet presAssocID="{D6260D3A-1C59-4208-BE85-BE2EE40550B2}" presName="spacer" presStyleCnt="0"/>
      <dgm:spPr/>
    </dgm:pt>
    <dgm:pt modelId="{C3C09DEC-0012-4FFC-A9CB-F3397FE13E68}" type="pres">
      <dgm:prSet presAssocID="{BD5B4085-D26F-4843-916A-4D4C675364EF}" presName="parentText" presStyleLbl="node1" presStyleIdx="6" presStyleCnt="7">
        <dgm:presLayoutVars>
          <dgm:chMax val="0"/>
          <dgm:bulletEnabled val="1"/>
        </dgm:presLayoutVars>
      </dgm:prSet>
      <dgm:spPr/>
      <dgm:t>
        <a:bodyPr/>
        <a:lstStyle/>
        <a:p>
          <a:endParaRPr kumimoji="1" lang="ja-JP" altLang="en-US"/>
        </a:p>
      </dgm:t>
    </dgm:pt>
  </dgm:ptLst>
  <dgm:cxnLst>
    <dgm:cxn modelId="{B8926692-123C-420C-AE12-B6E09EA45BB2}" srcId="{17E76930-18EB-452D-B5D2-6A1BFFA54B9C}" destId="{3DE44BAE-29B5-4910-96C4-CCC09F2E1366}" srcOrd="4" destOrd="0" parTransId="{C3E21720-ACCE-4AE2-BF69-A47A0BF7763F}" sibTransId="{D0709C90-7581-4E65-8D81-1ED67AFDA529}"/>
    <dgm:cxn modelId="{198C149C-87C6-43B4-8703-91FD9CC7CC1E}" type="presOf" srcId="{BD5B4085-D26F-4843-916A-4D4C675364EF}" destId="{C3C09DEC-0012-4FFC-A9CB-F3397FE13E68}" srcOrd="0" destOrd="0" presId="urn:microsoft.com/office/officeart/2005/8/layout/vList2"/>
    <dgm:cxn modelId="{9A949757-126F-4C36-9CDE-155C1E43CE48}" type="presOf" srcId="{3DE44BAE-29B5-4910-96C4-CCC09F2E1366}" destId="{0081E877-EA94-410D-961D-E0DE48128702}" srcOrd="0" destOrd="0" presId="urn:microsoft.com/office/officeart/2005/8/layout/vList2"/>
    <dgm:cxn modelId="{40A5DE59-DFF2-4AFB-9B3E-DA18730CF806}" type="presOf" srcId="{FDF4AE19-FFED-4DA9-AA6F-0D46BDA26B07}" destId="{441942FF-03C9-43E9-ACD0-389787E1B2A7}" srcOrd="0" destOrd="0" presId="urn:microsoft.com/office/officeart/2005/8/layout/vList2"/>
    <dgm:cxn modelId="{0A017411-3CC0-4367-9926-237C63F1D6B8}" type="presOf" srcId="{48665227-3A0D-4253-A223-09AC75BC3F41}" destId="{63385F35-085B-4149-BCF0-5BDBAD92F797}" srcOrd="0" destOrd="0" presId="urn:microsoft.com/office/officeart/2005/8/layout/vList2"/>
    <dgm:cxn modelId="{608C590B-BAA1-4962-AC30-29EC51E5445E}" srcId="{17E76930-18EB-452D-B5D2-6A1BFFA54B9C}" destId="{BD5B4085-D26F-4843-916A-4D4C675364EF}" srcOrd="6" destOrd="0" parTransId="{087CAE4D-2E4D-44C2-AF73-F4D47CFF0C3C}" sibTransId="{1F51CEE4-5837-454D-9777-F626045225D4}"/>
    <dgm:cxn modelId="{DC653E4F-43FC-49EA-8864-F0080638F1FD}" srcId="{17E76930-18EB-452D-B5D2-6A1BFFA54B9C}" destId="{C06A77FB-3E20-46E8-9EEF-2D6F40B771FB}" srcOrd="1" destOrd="0" parTransId="{16B21922-4B6B-4D1A-8398-E9154C26B35F}" sibTransId="{CB8425B6-CE8A-4AF7-A72B-DD90B7028CFB}"/>
    <dgm:cxn modelId="{134FAECF-ACB8-4A7A-B2E5-0D86AD3884D4}" srcId="{17E76930-18EB-452D-B5D2-6A1BFFA54B9C}" destId="{DF76B202-C48B-48F4-BE00-DD3B529105D1}" srcOrd="0" destOrd="0" parTransId="{5A95F630-6060-46C6-BD42-3CF0737341C4}" sibTransId="{51F3A21E-6E67-48F7-B7B6-0D32D17CEF34}"/>
    <dgm:cxn modelId="{2B4F8C74-2FA8-4A69-BF6F-80E0F50C64B7}" type="presOf" srcId="{C66ABD17-C400-43F4-808F-0D2AF4F521E4}" destId="{B832D187-EFDE-4565-9763-EF839C0EF6B7}" srcOrd="0" destOrd="0" presId="urn:microsoft.com/office/officeart/2005/8/layout/vList2"/>
    <dgm:cxn modelId="{05177122-99F4-45A1-9BF9-E72BE1959BC5}" type="presOf" srcId="{DF76B202-C48B-48F4-BE00-DD3B529105D1}" destId="{E28C574C-3171-4AD3-BA06-77C76CD959FE}" srcOrd="0" destOrd="0" presId="urn:microsoft.com/office/officeart/2005/8/layout/vList2"/>
    <dgm:cxn modelId="{3AEE35FF-D34B-4BA2-AEFA-F294CDD3E437}" type="presOf" srcId="{17E76930-18EB-452D-B5D2-6A1BFFA54B9C}" destId="{2074241B-6EF2-4557-8A51-0AA3423443FF}" srcOrd="0" destOrd="0" presId="urn:microsoft.com/office/officeart/2005/8/layout/vList2"/>
    <dgm:cxn modelId="{15A0C026-1761-4677-8EDC-B6A8349B35BB}" srcId="{17E76930-18EB-452D-B5D2-6A1BFFA54B9C}" destId="{FDF4AE19-FFED-4DA9-AA6F-0D46BDA26B07}" srcOrd="3" destOrd="0" parTransId="{B9123064-1736-4E26-9C1D-9B82C95117ED}" sibTransId="{CC4AD65C-2C9C-40A6-A8BC-48AADA5CC564}"/>
    <dgm:cxn modelId="{6B4AF5BB-4DCC-419E-8A86-0B196ADDA88A}" srcId="{17E76930-18EB-452D-B5D2-6A1BFFA54B9C}" destId="{48665227-3A0D-4253-A223-09AC75BC3F41}" srcOrd="5" destOrd="0" parTransId="{666DEE66-B744-4FC7-A0C8-4ED8FF8188E7}" sibTransId="{D6260D3A-1C59-4208-BE85-BE2EE40550B2}"/>
    <dgm:cxn modelId="{1D1B0EC1-FE56-47C4-915B-174FBC2CA5EB}" type="presOf" srcId="{C06A77FB-3E20-46E8-9EEF-2D6F40B771FB}" destId="{10A018D4-20EE-454E-A5FE-270165DEA516}" srcOrd="0" destOrd="0" presId="urn:microsoft.com/office/officeart/2005/8/layout/vList2"/>
    <dgm:cxn modelId="{74AA0703-F402-4809-8A71-2F1BEB2EDF13}" srcId="{17E76930-18EB-452D-B5D2-6A1BFFA54B9C}" destId="{C66ABD17-C400-43F4-808F-0D2AF4F521E4}" srcOrd="2" destOrd="0" parTransId="{12CD0263-9308-4119-BE1E-AF0A1C8571FC}" sibTransId="{65EDED21-01B3-4FDD-9C25-BD289D1F382B}"/>
    <dgm:cxn modelId="{75BE5AEF-BC08-4806-9C8A-FA6F40DF841B}" type="presParOf" srcId="{2074241B-6EF2-4557-8A51-0AA3423443FF}" destId="{E28C574C-3171-4AD3-BA06-77C76CD959FE}" srcOrd="0" destOrd="0" presId="urn:microsoft.com/office/officeart/2005/8/layout/vList2"/>
    <dgm:cxn modelId="{E5037AF2-9457-42D1-88FF-520C5D11DB46}" type="presParOf" srcId="{2074241B-6EF2-4557-8A51-0AA3423443FF}" destId="{30AD86F6-6E73-46D6-9CC4-EDD6A97D5241}" srcOrd="1" destOrd="0" presId="urn:microsoft.com/office/officeart/2005/8/layout/vList2"/>
    <dgm:cxn modelId="{11DC7BC3-EBF8-469E-B788-C35774A02CE7}" type="presParOf" srcId="{2074241B-6EF2-4557-8A51-0AA3423443FF}" destId="{10A018D4-20EE-454E-A5FE-270165DEA516}" srcOrd="2" destOrd="0" presId="urn:microsoft.com/office/officeart/2005/8/layout/vList2"/>
    <dgm:cxn modelId="{0609D740-2997-4AE0-ACF4-818BEBE2BCA5}" type="presParOf" srcId="{2074241B-6EF2-4557-8A51-0AA3423443FF}" destId="{8797C079-1100-4412-AAFC-6975A8C31827}" srcOrd="3" destOrd="0" presId="urn:microsoft.com/office/officeart/2005/8/layout/vList2"/>
    <dgm:cxn modelId="{8B72ACC4-7507-40ED-8001-D0C1EDBFDD51}" type="presParOf" srcId="{2074241B-6EF2-4557-8A51-0AA3423443FF}" destId="{B832D187-EFDE-4565-9763-EF839C0EF6B7}" srcOrd="4" destOrd="0" presId="urn:microsoft.com/office/officeart/2005/8/layout/vList2"/>
    <dgm:cxn modelId="{2E15E489-C62F-4159-9C9D-3B95DB19459E}" type="presParOf" srcId="{2074241B-6EF2-4557-8A51-0AA3423443FF}" destId="{278BF2E4-1723-4C20-A974-54C26D3A13CF}" srcOrd="5" destOrd="0" presId="urn:microsoft.com/office/officeart/2005/8/layout/vList2"/>
    <dgm:cxn modelId="{4B990C85-4FFE-498D-A850-D2F1AB9AD608}" type="presParOf" srcId="{2074241B-6EF2-4557-8A51-0AA3423443FF}" destId="{441942FF-03C9-43E9-ACD0-389787E1B2A7}" srcOrd="6" destOrd="0" presId="urn:microsoft.com/office/officeart/2005/8/layout/vList2"/>
    <dgm:cxn modelId="{12D89355-B295-44B9-8BD1-55687FA2FC82}" type="presParOf" srcId="{2074241B-6EF2-4557-8A51-0AA3423443FF}" destId="{E036E3B2-FCD7-4BF2-BD30-E8897BA4A9ED}" srcOrd="7" destOrd="0" presId="urn:microsoft.com/office/officeart/2005/8/layout/vList2"/>
    <dgm:cxn modelId="{0E3D39D5-859D-4F32-82DF-9EA772871FAE}" type="presParOf" srcId="{2074241B-6EF2-4557-8A51-0AA3423443FF}" destId="{0081E877-EA94-410D-961D-E0DE48128702}" srcOrd="8" destOrd="0" presId="urn:microsoft.com/office/officeart/2005/8/layout/vList2"/>
    <dgm:cxn modelId="{BFE9FF63-1EEA-4EF5-9970-0BDC67F861D7}" type="presParOf" srcId="{2074241B-6EF2-4557-8A51-0AA3423443FF}" destId="{8BE71614-CAC9-41F0-9FE6-ECF85AD878FC}" srcOrd="9" destOrd="0" presId="urn:microsoft.com/office/officeart/2005/8/layout/vList2"/>
    <dgm:cxn modelId="{AB6B42EA-F2AA-4A91-B9B2-003C11E5104C}" type="presParOf" srcId="{2074241B-6EF2-4557-8A51-0AA3423443FF}" destId="{63385F35-085B-4149-BCF0-5BDBAD92F797}" srcOrd="10" destOrd="0" presId="urn:microsoft.com/office/officeart/2005/8/layout/vList2"/>
    <dgm:cxn modelId="{0221C199-6C03-417B-96AF-AD1372FFC605}" type="presParOf" srcId="{2074241B-6EF2-4557-8A51-0AA3423443FF}" destId="{393BA2D3-7B1A-4E8F-BD0F-DB2641621EC6}" srcOrd="11" destOrd="0" presId="urn:microsoft.com/office/officeart/2005/8/layout/vList2"/>
    <dgm:cxn modelId="{CFD15C57-D214-4F64-BD97-2D7832CE9E55}" type="presParOf" srcId="{2074241B-6EF2-4557-8A51-0AA3423443FF}" destId="{C3C09DEC-0012-4FFC-A9CB-F3397FE13E68}"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6F73848-1E02-4E2A-A0B4-9CEAA3AA29AB}" type="doc">
      <dgm:prSet loTypeId="urn:microsoft.com/office/officeart/2005/8/layout/process1" loCatId="process" qsTypeId="urn:microsoft.com/office/officeart/2005/8/quickstyle/3d2" qsCatId="3D" csTypeId="urn:microsoft.com/office/officeart/2005/8/colors/accent5_2" csCatId="accent5" phldr="1"/>
      <dgm:spPr/>
      <dgm:t>
        <a:bodyPr/>
        <a:lstStyle/>
        <a:p>
          <a:endParaRPr kumimoji="1" lang="ja-JP" altLang="en-US"/>
        </a:p>
      </dgm:t>
    </dgm:pt>
    <dgm:pt modelId="{C932E8D3-7EE3-4088-97D3-446460487227}">
      <dgm:prSet/>
      <dgm:spPr/>
      <dgm:t>
        <a:bodyPr/>
        <a:lstStyle/>
        <a:p>
          <a:r>
            <a:rPr kumimoji="1" lang="ja-JP" dirty="0"/>
            <a:t>セッション１</a:t>
          </a:r>
          <a:endParaRPr kumimoji="1" lang="en-US" altLang="ja-JP" dirty="0"/>
        </a:p>
        <a:p>
          <a:endParaRPr kumimoji="1" lang="en-US" altLang="ja-JP" dirty="0"/>
        </a:p>
        <a:p>
          <a:r>
            <a:rPr kumimoji="1" lang="ja-JP" dirty="0"/>
            <a:t>人としての</a:t>
          </a:r>
          <a:endParaRPr kumimoji="1" lang="en-US" altLang="ja-JP" dirty="0"/>
        </a:p>
        <a:p>
          <a:r>
            <a:rPr kumimoji="1" lang="ja-JP" dirty="0"/>
            <a:t>普遍性の確認</a:t>
          </a:r>
          <a:endParaRPr lang="ja-JP" dirty="0"/>
        </a:p>
      </dgm:t>
    </dgm:pt>
    <dgm:pt modelId="{AB95CBCB-427C-40E6-B169-16067D0EE2BA}" type="parTrans" cxnId="{45D68C1E-41ED-4783-A8DF-3992D1EC3282}">
      <dgm:prSet/>
      <dgm:spPr/>
      <dgm:t>
        <a:bodyPr/>
        <a:lstStyle/>
        <a:p>
          <a:endParaRPr kumimoji="1" lang="ja-JP" altLang="en-US"/>
        </a:p>
      </dgm:t>
    </dgm:pt>
    <dgm:pt modelId="{4FFB1970-4303-472C-9E9C-3F15F5B09737}" type="sibTrans" cxnId="{45D68C1E-41ED-4783-A8DF-3992D1EC3282}">
      <dgm:prSet/>
      <dgm:spPr/>
      <dgm:t>
        <a:bodyPr/>
        <a:lstStyle/>
        <a:p>
          <a:endParaRPr kumimoji="1" lang="ja-JP" altLang="en-US"/>
        </a:p>
      </dgm:t>
    </dgm:pt>
    <dgm:pt modelId="{82DA1A3B-21B2-4640-A1C9-70188E4863EB}">
      <dgm:prSet/>
      <dgm:spPr/>
      <dgm:t>
        <a:bodyPr/>
        <a:lstStyle/>
        <a:p>
          <a:r>
            <a:rPr kumimoji="1" lang="ja-JP" dirty="0"/>
            <a:t>セッション２</a:t>
          </a:r>
          <a:endParaRPr kumimoji="1" lang="en-US" altLang="ja-JP" dirty="0"/>
        </a:p>
        <a:p>
          <a:endParaRPr kumimoji="1" lang="en-US" altLang="ja-JP" dirty="0"/>
        </a:p>
        <a:p>
          <a:r>
            <a:rPr kumimoji="1" lang="ja-JP" dirty="0"/>
            <a:t>人生の価値</a:t>
          </a:r>
          <a:endParaRPr kumimoji="1" lang="en-US" altLang="ja-JP" dirty="0"/>
        </a:p>
        <a:p>
          <a:r>
            <a:rPr kumimoji="1" lang="ja-JP" dirty="0"/>
            <a:t>　生きる糧</a:t>
          </a:r>
          <a:endParaRPr kumimoji="1" lang="en-US" altLang="ja-JP" dirty="0"/>
        </a:p>
        <a:p>
          <a:r>
            <a:rPr kumimoji="1" lang="ja-JP" dirty="0"/>
            <a:t>の確認</a:t>
          </a:r>
          <a:endParaRPr lang="ja-JP" dirty="0"/>
        </a:p>
      </dgm:t>
    </dgm:pt>
    <dgm:pt modelId="{4A695E31-39F9-468C-87D2-0471FADEBF64}" type="parTrans" cxnId="{1ABD24FA-035F-4A76-8C07-0E4441ABE5D2}">
      <dgm:prSet/>
      <dgm:spPr/>
      <dgm:t>
        <a:bodyPr/>
        <a:lstStyle/>
        <a:p>
          <a:endParaRPr kumimoji="1" lang="ja-JP" altLang="en-US"/>
        </a:p>
      </dgm:t>
    </dgm:pt>
    <dgm:pt modelId="{FB46CF57-5710-4395-B9EA-C3A1FEF350B3}" type="sibTrans" cxnId="{1ABD24FA-035F-4A76-8C07-0E4441ABE5D2}">
      <dgm:prSet/>
      <dgm:spPr/>
      <dgm:t>
        <a:bodyPr/>
        <a:lstStyle/>
        <a:p>
          <a:endParaRPr kumimoji="1" lang="ja-JP" altLang="en-US"/>
        </a:p>
      </dgm:t>
    </dgm:pt>
    <dgm:pt modelId="{21A51148-E870-4D2A-ACFE-29BABFED5BFB}">
      <dgm:prSet/>
      <dgm:spPr/>
      <dgm:t>
        <a:bodyPr/>
        <a:lstStyle/>
        <a:p>
          <a:r>
            <a:rPr kumimoji="1" lang="ja-JP" dirty="0"/>
            <a:t>セッション３</a:t>
          </a:r>
          <a:endParaRPr kumimoji="1" lang="en-US" altLang="ja-JP" dirty="0"/>
        </a:p>
        <a:p>
          <a:endParaRPr kumimoji="1" lang="en-US" altLang="ja-JP" dirty="0"/>
        </a:p>
        <a:p>
          <a:r>
            <a:rPr kumimoji="1" lang="ja-JP" altLang="en-US" dirty="0"/>
            <a:t>　</a:t>
          </a:r>
          <a:r>
            <a:rPr kumimoji="1" lang="ja-JP" dirty="0"/>
            <a:t>関係づくり</a:t>
          </a:r>
          <a:endParaRPr kumimoji="1" lang="en-US" altLang="ja-JP" dirty="0"/>
        </a:p>
        <a:p>
          <a:r>
            <a:rPr kumimoji="1" lang="ja-JP" dirty="0"/>
            <a:t>：利用者との</a:t>
          </a:r>
          <a:endParaRPr kumimoji="1" lang="en-US" altLang="ja-JP" dirty="0"/>
        </a:p>
        <a:p>
          <a:r>
            <a:rPr kumimoji="1" lang="ja-JP" dirty="0"/>
            <a:t>信頼関係を</a:t>
          </a:r>
          <a:endParaRPr kumimoji="1" lang="en-US" altLang="ja-JP" dirty="0"/>
        </a:p>
        <a:p>
          <a:r>
            <a:rPr kumimoji="1" lang="ja-JP" dirty="0"/>
            <a:t>つくる</a:t>
          </a:r>
          <a:endParaRPr lang="ja-JP" dirty="0"/>
        </a:p>
      </dgm:t>
    </dgm:pt>
    <dgm:pt modelId="{D061A42F-EE1F-4EE5-BF80-59B19C1C2ED9}" type="parTrans" cxnId="{0D659A95-417F-4112-B8BB-B722A4C40DA3}">
      <dgm:prSet/>
      <dgm:spPr/>
      <dgm:t>
        <a:bodyPr/>
        <a:lstStyle/>
        <a:p>
          <a:endParaRPr kumimoji="1" lang="ja-JP" altLang="en-US"/>
        </a:p>
      </dgm:t>
    </dgm:pt>
    <dgm:pt modelId="{BA3C1262-0855-4FA4-822B-D55B79A33989}" type="sibTrans" cxnId="{0D659A95-417F-4112-B8BB-B722A4C40DA3}">
      <dgm:prSet/>
      <dgm:spPr/>
      <dgm:t>
        <a:bodyPr/>
        <a:lstStyle/>
        <a:p>
          <a:endParaRPr kumimoji="1" lang="ja-JP" altLang="en-US"/>
        </a:p>
      </dgm:t>
    </dgm:pt>
    <dgm:pt modelId="{1C17DC13-10E1-4595-B413-CAAD070C4D80}">
      <dgm:prSet/>
      <dgm:spPr/>
      <dgm:t>
        <a:bodyPr/>
        <a:lstStyle/>
        <a:p>
          <a:r>
            <a:rPr kumimoji="1" lang="ja-JP" dirty="0"/>
            <a:t>セッション４</a:t>
          </a:r>
          <a:endParaRPr kumimoji="1" lang="en-US" altLang="ja-JP" dirty="0"/>
        </a:p>
        <a:p>
          <a:endParaRPr kumimoji="1" lang="en-US" altLang="ja-JP" dirty="0"/>
        </a:p>
        <a:p>
          <a:r>
            <a:rPr kumimoji="1" lang="ja-JP" altLang="en-US" dirty="0"/>
            <a:t>内</a:t>
          </a:r>
          <a:r>
            <a:rPr kumimoji="1" lang="ja-JP" dirty="0"/>
            <a:t>発的動機　「はい</a:t>
          </a:r>
          <a:r>
            <a:rPr kumimoji="1" lang="en-US" dirty="0"/>
            <a:t>/Yes</a:t>
          </a:r>
          <a:r>
            <a:rPr kumimoji="1" lang="ja-JP" dirty="0"/>
            <a:t>」の重み</a:t>
          </a:r>
          <a:endParaRPr kumimoji="1" lang="en-US" altLang="ja-JP" dirty="0"/>
        </a:p>
        <a:p>
          <a:r>
            <a:rPr kumimoji="1" lang="ja-JP" dirty="0"/>
            <a:t>（自分自身の目標設定）</a:t>
          </a:r>
          <a:endParaRPr lang="ja-JP" dirty="0"/>
        </a:p>
      </dgm:t>
    </dgm:pt>
    <dgm:pt modelId="{DF0D27D6-0C82-4E0E-A9AC-2E285FE778A4}" type="parTrans" cxnId="{8547C3E2-D5E6-4A2C-B0CF-982DBF708A1C}">
      <dgm:prSet/>
      <dgm:spPr/>
      <dgm:t>
        <a:bodyPr/>
        <a:lstStyle/>
        <a:p>
          <a:endParaRPr kumimoji="1" lang="ja-JP" altLang="en-US"/>
        </a:p>
      </dgm:t>
    </dgm:pt>
    <dgm:pt modelId="{EDAC98EA-6272-4606-A2DB-179BE8A7FD79}" type="sibTrans" cxnId="{8547C3E2-D5E6-4A2C-B0CF-982DBF708A1C}">
      <dgm:prSet/>
      <dgm:spPr/>
      <dgm:t>
        <a:bodyPr/>
        <a:lstStyle/>
        <a:p>
          <a:endParaRPr kumimoji="1" lang="ja-JP" altLang="en-US"/>
        </a:p>
      </dgm:t>
    </dgm:pt>
    <dgm:pt modelId="{EC6D117C-ADB3-4AA7-8C9A-6B3AEA7D66F1}" type="pres">
      <dgm:prSet presAssocID="{F6F73848-1E02-4E2A-A0B4-9CEAA3AA29AB}" presName="Name0" presStyleCnt="0">
        <dgm:presLayoutVars>
          <dgm:dir/>
          <dgm:resizeHandles val="exact"/>
        </dgm:presLayoutVars>
      </dgm:prSet>
      <dgm:spPr/>
      <dgm:t>
        <a:bodyPr/>
        <a:lstStyle/>
        <a:p>
          <a:endParaRPr kumimoji="1" lang="ja-JP" altLang="en-US"/>
        </a:p>
      </dgm:t>
    </dgm:pt>
    <dgm:pt modelId="{AA09D31A-1A83-4DDF-977D-130A2736FCF3}" type="pres">
      <dgm:prSet presAssocID="{C932E8D3-7EE3-4088-97D3-446460487227}" presName="node" presStyleLbl="node1" presStyleIdx="0" presStyleCnt="4" custScaleY="162437">
        <dgm:presLayoutVars>
          <dgm:bulletEnabled val="1"/>
        </dgm:presLayoutVars>
      </dgm:prSet>
      <dgm:spPr/>
      <dgm:t>
        <a:bodyPr/>
        <a:lstStyle/>
        <a:p>
          <a:endParaRPr kumimoji="1" lang="ja-JP" altLang="en-US"/>
        </a:p>
      </dgm:t>
    </dgm:pt>
    <dgm:pt modelId="{AB76ABD7-0906-4990-A12C-669CA5720E6A}" type="pres">
      <dgm:prSet presAssocID="{4FFB1970-4303-472C-9E9C-3F15F5B09737}" presName="sibTrans" presStyleLbl="sibTrans2D1" presStyleIdx="0" presStyleCnt="3"/>
      <dgm:spPr/>
      <dgm:t>
        <a:bodyPr/>
        <a:lstStyle/>
        <a:p>
          <a:endParaRPr kumimoji="1" lang="ja-JP" altLang="en-US"/>
        </a:p>
      </dgm:t>
    </dgm:pt>
    <dgm:pt modelId="{AECD96DD-0C04-4FF9-9353-11CDFD25DBBF}" type="pres">
      <dgm:prSet presAssocID="{4FFB1970-4303-472C-9E9C-3F15F5B09737}" presName="connectorText" presStyleLbl="sibTrans2D1" presStyleIdx="0" presStyleCnt="3"/>
      <dgm:spPr/>
      <dgm:t>
        <a:bodyPr/>
        <a:lstStyle/>
        <a:p>
          <a:endParaRPr kumimoji="1" lang="ja-JP" altLang="en-US"/>
        </a:p>
      </dgm:t>
    </dgm:pt>
    <dgm:pt modelId="{C3F88FFB-5B4E-4213-A679-39B2D191C7C9}" type="pres">
      <dgm:prSet presAssocID="{82DA1A3B-21B2-4640-A1C9-70188E4863EB}" presName="node" presStyleLbl="node1" presStyleIdx="1" presStyleCnt="4" custScaleY="165144">
        <dgm:presLayoutVars>
          <dgm:bulletEnabled val="1"/>
        </dgm:presLayoutVars>
      </dgm:prSet>
      <dgm:spPr/>
      <dgm:t>
        <a:bodyPr/>
        <a:lstStyle/>
        <a:p>
          <a:endParaRPr kumimoji="1" lang="ja-JP" altLang="en-US"/>
        </a:p>
      </dgm:t>
    </dgm:pt>
    <dgm:pt modelId="{7396DCAF-9E0E-426A-B5E5-21CC0E311FC3}" type="pres">
      <dgm:prSet presAssocID="{FB46CF57-5710-4395-B9EA-C3A1FEF350B3}" presName="sibTrans" presStyleLbl="sibTrans2D1" presStyleIdx="1" presStyleCnt="3"/>
      <dgm:spPr/>
      <dgm:t>
        <a:bodyPr/>
        <a:lstStyle/>
        <a:p>
          <a:endParaRPr kumimoji="1" lang="ja-JP" altLang="en-US"/>
        </a:p>
      </dgm:t>
    </dgm:pt>
    <dgm:pt modelId="{E9F4EA1F-EF7A-44A6-B436-411A96250B89}" type="pres">
      <dgm:prSet presAssocID="{FB46CF57-5710-4395-B9EA-C3A1FEF350B3}" presName="connectorText" presStyleLbl="sibTrans2D1" presStyleIdx="1" presStyleCnt="3"/>
      <dgm:spPr/>
      <dgm:t>
        <a:bodyPr/>
        <a:lstStyle/>
        <a:p>
          <a:endParaRPr kumimoji="1" lang="ja-JP" altLang="en-US"/>
        </a:p>
      </dgm:t>
    </dgm:pt>
    <dgm:pt modelId="{58479B9B-A4F2-4067-B168-3257EA615FBD}" type="pres">
      <dgm:prSet presAssocID="{21A51148-E870-4D2A-ACFE-29BABFED5BFB}" presName="node" presStyleLbl="node1" presStyleIdx="2" presStyleCnt="4" custScaleY="162437">
        <dgm:presLayoutVars>
          <dgm:bulletEnabled val="1"/>
        </dgm:presLayoutVars>
      </dgm:prSet>
      <dgm:spPr/>
      <dgm:t>
        <a:bodyPr/>
        <a:lstStyle/>
        <a:p>
          <a:endParaRPr kumimoji="1" lang="ja-JP" altLang="en-US"/>
        </a:p>
      </dgm:t>
    </dgm:pt>
    <dgm:pt modelId="{00907A48-C5FF-4553-AB22-AFC8B1B57C0F}" type="pres">
      <dgm:prSet presAssocID="{BA3C1262-0855-4FA4-822B-D55B79A33989}" presName="sibTrans" presStyleLbl="sibTrans2D1" presStyleIdx="2" presStyleCnt="3"/>
      <dgm:spPr/>
      <dgm:t>
        <a:bodyPr/>
        <a:lstStyle/>
        <a:p>
          <a:endParaRPr kumimoji="1" lang="ja-JP" altLang="en-US"/>
        </a:p>
      </dgm:t>
    </dgm:pt>
    <dgm:pt modelId="{DF38CBFA-060B-41EF-9A76-2CEB8E33EE30}" type="pres">
      <dgm:prSet presAssocID="{BA3C1262-0855-4FA4-822B-D55B79A33989}" presName="connectorText" presStyleLbl="sibTrans2D1" presStyleIdx="2" presStyleCnt="3"/>
      <dgm:spPr/>
      <dgm:t>
        <a:bodyPr/>
        <a:lstStyle/>
        <a:p>
          <a:endParaRPr kumimoji="1" lang="ja-JP" altLang="en-US"/>
        </a:p>
      </dgm:t>
    </dgm:pt>
    <dgm:pt modelId="{F2337718-1E4B-4BA2-8DC5-3544895CFDDF}" type="pres">
      <dgm:prSet presAssocID="{1C17DC13-10E1-4595-B413-CAAD070C4D80}" presName="node" presStyleLbl="node1" presStyleIdx="3" presStyleCnt="4" custScaleY="166498">
        <dgm:presLayoutVars>
          <dgm:bulletEnabled val="1"/>
        </dgm:presLayoutVars>
      </dgm:prSet>
      <dgm:spPr/>
      <dgm:t>
        <a:bodyPr/>
        <a:lstStyle/>
        <a:p>
          <a:endParaRPr kumimoji="1" lang="ja-JP" altLang="en-US"/>
        </a:p>
      </dgm:t>
    </dgm:pt>
  </dgm:ptLst>
  <dgm:cxnLst>
    <dgm:cxn modelId="{A3FB9E39-4365-4D1E-AB43-36CB93148724}" type="presOf" srcId="{F6F73848-1E02-4E2A-A0B4-9CEAA3AA29AB}" destId="{EC6D117C-ADB3-4AA7-8C9A-6B3AEA7D66F1}" srcOrd="0" destOrd="0" presId="urn:microsoft.com/office/officeart/2005/8/layout/process1"/>
    <dgm:cxn modelId="{8547C3E2-D5E6-4A2C-B0CF-982DBF708A1C}" srcId="{F6F73848-1E02-4E2A-A0B4-9CEAA3AA29AB}" destId="{1C17DC13-10E1-4595-B413-CAAD070C4D80}" srcOrd="3" destOrd="0" parTransId="{DF0D27D6-0C82-4E0E-A9AC-2E285FE778A4}" sibTransId="{EDAC98EA-6272-4606-A2DB-179BE8A7FD79}"/>
    <dgm:cxn modelId="{4283BFB3-8892-4A63-A003-0C1D57906AFA}" type="presOf" srcId="{1C17DC13-10E1-4595-B413-CAAD070C4D80}" destId="{F2337718-1E4B-4BA2-8DC5-3544895CFDDF}" srcOrd="0" destOrd="0" presId="urn:microsoft.com/office/officeart/2005/8/layout/process1"/>
    <dgm:cxn modelId="{5339706F-B940-44DD-BA56-041AF570CED1}" type="presOf" srcId="{C932E8D3-7EE3-4088-97D3-446460487227}" destId="{AA09D31A-1A83-4DDF-977D-130A2736FCF3}" srcOrd="0" destOrd="0" presId="urn:microsoft.com/office/officeart/2005/8/layout/process1"/>
    <dgm:cxn modelId="{45D68C1E-41ED-4783-A8DF-3992D1EC3282}" srcId="{F6F73848-1E02-4E2A-A0B4-9CEAA3AA29AB}" destId="{C932E8D3-7EE3-4088-97D3-446460487227}" srcOrd="0" destOrd="0" parTransId="{AB95CBCB-427C-40E6-B169-16067D0EE2BA}" sibTransId="{4FFB1970-4303-472C-9E9C-3F15F5B09737}"/>
    <dgm:cxn modelId="{0D659A95-417F-4112-B8BB-B722A4C40DA3}" srcId="{F6F73848-1E02-4E2A-A0B4-9CEAA3AA29AB}" destId="{21A51148-E870-4D2A-ACFE-29BABFED5BFB}" srcOrd="2" destOrd="0" parTransId="{D061A42F-EE1F-4EE5-BF80-59B19C1C2ED9}" sibTransId="{BA3C1262-0855-4FA4-822B-D55B79A33989}"/>
    <dgm:cxn modelId="{3A699337-2FF8-4392-A9F8-5BD625E1B228}" type="presOf" srcId="{82DA1A3B-21B2-4640-A1C9-70188E4863EB}" destId="{C3F88FFB-5B4E-4213-A679-39B2D191C7C9}" srcOrd="0" destOrd="0" presId="urn:microsoft.com/office/officeart/2005/8/layout/process1"/>
    <dgm:cxn modelId="{C20A6D1C-F02A-4390-ACEB-5BA30A06773A}" type="presOf" srcId="{BA3C1262-0855-4FA4-822B-D55B79A33989}" destId="{DF38CBFA-060B-41EF-9A76-2CEB8E33EE30}" srcOrd="1" destOrd="0" presId="urn:microsoft.com/office/officeart/2005/8/layout/process1"/>
    <dgm:cxn modelId="{D3040166-0BCC-4450-9396-65448E1C69C4}" type="presOf" srcId="{BA3C1262-0855-4FA4-822B-D55B79A33989}" destId="{00907A48-C5FF-4553-AB22-AFC8B1B57C0F}" srcOrd="0" destOrd="0" presId="urn:microsoft.com/office/officeart/2005/8/layout/process1"/>
    <dgm:cxn modelId="{A8BB84C0-9F7A-42D8-ADA5-8FD81C1A4A1D}" type="presOf" srcId="{4FFB1970-4303-472C-9E9C-3F15F5B09737}" destId="{AECD96DD-0C04-4FF9-9353-11CDFD25DBBF}" srcOrd="1" destOrd="0" presId="urn:microsoft.com/office/officeart/2005/8/layout/process1"/>
    <dgm:cxn modelId="{63F044A7-174E-438F-A0A9-EEDEDC5B7E67}" type="presOf" srcId="{4FFB1970-4303-472C-9E9C-3F15F5B09737}" destId="{AB76ABD7-0906-4990-A12C-669CA5720E6A}" srcOrd="0" destOrd="0" presId="urn:microsoft.com/office/officeart/2005/8/layout/process1"/>
    <dgm:cxn modelId="{FBAC9947-AB8B-4201-AF47-F17C9184CC90}" type="presOf" srcId="{21A51148-E870-4D2A-ACFE-29BABFED5BFB}" destId="{58479B9B-A4F2-4067-B168-3257EA615FBD}" srcOrd="0" destOrd="0" presId="urn:microsoft.com/office/officeart/2005/8/layout/process1"/>
    <dgm:cxn modelId="{8931E034-29EB-41BB-AEA8-ABDAE00B750E}" type="presOf" srcId="{FB46CF57-5710-4395-B9EA-C3A1FEF350B3}" destId="{7396DCAF-9E0E-426A-B5E5-21CC0E311FC3}" srcOrd="0" destOrd="0" presId="urn:microsoft.com/office/officeart/2005/8/layout/process1"/>
    <dgm:cxn modelId="{1ABD24FA-035F-4A76-8C07-0E4441ABE5D2}" srcId="{F6F73848-1E02-4E2A-A0B4-9CEAA3AA29AB}" destId="{82DA1A3B-21B2-4640-A1C9-70188E4863EB}" srcOrd="1" destOrd="0" parTransId="{4A695E31-39F9-468C-87D2-0471FADEBF64}" sibTransId="{FB46CF57-5710-4395-B9EA-C3A1FEF350B3}"/>
    <dgm:cxn modelId="{4CCD1E3C-D5B6-4A8A-87DA-E45345E60466}" type="presOf" srcId="{FB46CF57-5710-4395-B9EA-C3A1FEF350B3}" destId="{E9F4EA1F-EF7A-44A6-B436-411A96250B89}" srcOrd="1" destOrd="0" presId="urn:microsoft.com/office/officeart/2005/8/layout/process1"/>
    <dgm:cxn modelId="{1988F305-30CB-4A61-A910-8741E18A68D3}" type="presParOf" srcId="{EC6D117C-ADB3-4AA7-8C9A-6B3AEA7D66F1}" destId="{AA09D31A-1A83-4DDF-977D-130A2736FCF3}" srcOrd="0" destOrd="0" presId="urn:microsoft.com/office/officeart/2005/8/layout/process1"/>
    <dgm:cxn modelId="{24A8F14C-5158-4BA5-8A63-D3A32DF1939E}" type="presParOf" srcId="{EC6D117C-ADB3-4AA7-8C9A-6B3AEA7D66F1}" destId="{AB76ABD7-0906-4990-A12C-669CA5720E6A}" srcOrd="1" destOrd="0" presId="urn:microsoft.com/office/officeart/2005/8/layout/process1"/>
    <dgm:cxn modelId="{7A691F9F-1B0D-45DA-A7BF-17E65F6D171D}" type="presParOf" srcId="{AB76ABD7-0906-4990-A12C-669CA5720E6A}" destId="{AECD96DD-0C04-4FF9-9353-11CDFD25DBBF}" srcOrd="0" destOrd="0" presId="urn:microsoft.com/office/officeart/2005/8/layout/process1"/>
    <dgm:cxn modelId="{E98D90D0-3EB5-46D8-9612-D6B5F8EC7478}" type="presParOf" srcId="{EC6D117C-ADB3-4AA7-8C9A-6B3AEA7D66F1}" destId="{C3F88FFB-5B4E-4213-A679-39B2D191C7C9}" srcOrd="2" destOrd="0" presId="urn:microsoft.com/office/officeart/2005/8/layout/process1"/>
    <dgm:cxn modelId="{F9D38F6C-74BE-437F-B5C9-CC5BBD5FA573}" type="presParOf" srcId="{EC6D117C-ADB3-4AA7-8C9A-6B3AEA7D66F1}" destId="{7396DCAF-9E0E-426A-B5E5-21CC0E311FC3}" srcOrd="3" destOrd="0" presId="urn:microsoft.com/office/officeart/2005/8/layout/process1"/>
    <dgm:cxn modelId="{DD5635EF-460A-428D-A90B-731486C23A51}" type="presParOf" srcId="{7396DCAF-9E0E-426A-B5E5-21CC0E311FC3}" destId="{E9F4EA1F-EF7A-44A6-B436-411A96250B89}" srcOrd="0" destOrd="0" presId="urn:microsoft.com/office/officeart/2005/8/layout/process1"/>
    <dgm:cxn modelId="{6A4572C0-B57F-44DA-A7CE-2B07F33D3EB6}" type="presParOf" srcId="{EC6D117C-ADB3-4AA7-8C9A-6B3AEA7D66F1}" destId="{58479B9B-A4F2-4067-B168-3257EA615FBD}" srcOrd="4" destOrd="0" presId="urn:microsoft.com/office/officeart/2005/8/layout/process1"/>
    <dgm:cxn modelId="{4BE4C802-49D0-4582-B819-62387706BB62}" type="presParOf" srcId="{EC6D117C-ADB3-4AA7-8C9A-6B3AEA7D66F1}" destId="{00907A48-C5FF-4553-AB22-AFC8B1B57C0F}" srcOrd="5" destOrd="0" presId="urn:microsoft.com/office/officeart/2005/8/layout/process1"/>
    <dgm:cxn modelId="{AD3395C1-4852-4543-9EDD-6E01FC9C8EAC}" type="presParOf" srcId="{00907A48-C5FF-4553-AB22-AFC8B1B57C0F}" destId="{DF38CBFA-060B-41EF-9A76-2CEB8E33EE30}" srcOrd="0" destOrd="0" presId="urn:microsoft.com/office/officeart/2005/8/layout/process1"/>
    <dgm:cxn modelId="{4C434F41-AF65-45B2-8741-F76972372DA4}" type="presParOf" srcId="{EC6D117C-ADB3-4AA7-8C9A-6B3AEA7D66F1}" destId="{F2337718-1E4B-4BA2-8DC5-3544895CFDDF}"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5A15C1F-5E41-49A7-B270-3CF5EE0D9E0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21DF3D22-81E7-41E4-B3CD-751BF6371B83}">
      <dgm:prSet/>
      <dgm:spPr>
        <a:solidFill>
          <a:schemeClr val="accent2">
            <a:lumMod val="75000"/>
          </a:schemeClr>
        </a:solidFill>
      </dgm:spPr>
      <dgm:t>
        <a:bodyPr/>
        <a:lstStyle/>
        <a:p>
          <a:r>
            <a:rPr kumimoji="1" lang="ja-JP" dirty="0"/>
            <a:t>目標設定の原則と効果的な長期目標の設定のために知っておくべきことを学</a:t>
          </a:r>
          <a:r>
            <a:rPr kumimoji="1" lang="ja-JP" altLang="en-US" dirty="0"/>
            <a:t>び、なぜ目標に到達できないのかを振り返る</a:t>
          </a:r>
          <a:r>
            <a:rPr kumimoji="1" lang="ja-JP" dirty="0"/>
            <a:t>！</a:t>
          </a:r>
          <a:endParaRPr lang="ja-JP" dirty="0"/>
        </a:p>
      </dgm:t>
    </dgm:pt>
    <dgm:pt modelId="{BAABEBA1-B324-40BC-A9E1-EC769DFBEEDB}" type="parTrans" cxnId="{5D8B4502-D065-45D4-A645-F264B200AB94}">
      <dgm:prSet/>
      <dgm:spPr/>
      <dgm:t>
        <a:bodyPr/>
        <a:lstStyle/>
        <a:p>
          <a:endParaRPr kumimoji="1" lang="ja-JP" altLang="en-US"/>
        </a:p>
      </dgm:t>
    </dgm:pt>
    <dgm:pt modelId="{C2EA7790-96E1-4FD6-ADB3-8F587E4EA401}" type="sibTrans" cxnId="{5D8B4502-D065-45D4-A645-F264B200AB94}">
      <dgm:prSet/>
      <dgm:spPr/>
      <dgm:t>
        <a:bodyPr/>
        <a:lstStyle/>
        <a:p>
          <a:endParaRPr kumimoji="1" lang="ja-JP" altLang="en-US"/>
        </a:p>
      </dgm:t>
    </dgm:pt>
    <dgm:pt modelId="{B2044584-DBF2-4B3E-8DE4-A53352B78507}" type="pres">
      <dgm:prSet presAssocID="{35A15C1F-5E41-49A7-B270-3CF5EE0D9E0D}" presName="linear" presStyleCnt="0">
        <dgm:presLayoutVars>
          <dgm:animLvl val="lvl"/>
          <dgm:resizeHandles val="exact"/>
        </dgm:presLayoutVars>
      </dgm:prSet>
      <dgm:spPr/>
      <dgm:t>
        <a:bodyPr/>
        <a:lstStyle/>
        <a:p>
          <a:endParaRPr kumimoji="1" lang="ja-JP" altLang="en-US"/>
        </a:p>
      </dgm:t>
    </dgm:pt>
    <dgm:pt modelId="{F9DAA68A-A014-4E96-82BC-8A551ABE756D}" type="pres">
      <dgm:prSet presAssocID="{21DF3D22-81E7-41E4-B3CD-751BF6371B83}" presName="parentText" presStyleLbl="node1" presStyleIdx="0" presStyleCnt="1" custLinFactNeighborY="-22719">
        <dgm:presLayoutVars>
          <dgm:chMax val="0"/>
          <dgm:bulletEnabled val="1"/>
        </dgm:presLayoutVars>
      </dgm:prSet>
      <dgm:spPr/>
      <dgm:t>
        <a:bodyPr/>
        <a:lstStyle/>
        <a:p>
          <a:endParaRPr kumimoji="1" lang="ja-JP" altLang="en-US"/>
        </a:p>
      </dgm:t>
    </dgm:pt>
  </dgm:ptLst>
  <dgm:cxnLst>
    <dgm:cxn modelId="{98A1FD2C-26E2-4085-8D70-0C6BC24997D5}" type="presOf" srcId="{21DF3D22-81E7-41E4-B3CD-751BF6371B83}" destId="{F9DAA68A-A014-4E96-82BC-8A551ABE756D}" srcOrd="0" destOrd="0" presId="urn:microsoft.com/office/officeart/2005/8/layout/vList2"/>
    <dgm:cxn modelId="{5D8B4502-D065-45D4-A645-F264B200AB94}" srcId="{35A15C1F-5E41-49A7-B270-3CF5EE0D9E0D}" destId="{21DF3D22-81E7-41E4-B3CD-751BF6371B83}" srcOrd="0" destOrd="0" parTransId="{BAABEBA1-B324-40BC-A9E1-EC769DFBEEDB}" sibTransId="{C2EA7790-96E1-4FD6-ADB3-8F587E4EA401}"/>
    <dgm:cxn modelId="{4DB2D222-8258-4E3D-A8E9-3FD38E384A16}" type="presOf" srcId="{35A15C1F-5E41-49A7-B270-3CF5EE0D9E0D}" destId="{B2044584-DBF2-4B3E-8DE4-A53352B78507}" srcOrd="0" destOrd="0" presId="urn:microsoft.com/office/officeart/2005/8/layout/vList2"/>
    <dgm:cxn modelId="{5B6C0EBF-E2C4-4C5A-854A-54F1A4BFF223}" type="presParOf" srcId="{B2044584-DBF2-4B3E-8DE4-A53352B78507}" destId="{F9DAA68A-A014-4E96-82BC-8A551ABE756D}"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181925C-94B0-4119-844C-BCB2A864D818}" type="doc">
      <dgm:prSet loTypeId="urn:microsoft.com/office/officeart/2005/8/layout/target3" loCatId="relationship" qsTypeId="urn:microsoft.com/office/officeart/2005/8/quickstyle/simple1" qsCatId="simple" csTypeId="urn:microsoft.com/office/officeart/2005/8/colors/accent0_3" csCatId="mainScheme"/>
      <dgm:spPr/>
      <dgm:t>
        <a:bodyPr/>
        <a:lstStyle/>
        <a:p>
          <a:endParaRPr kumimoji="1" lang="ja-JP" altLang="en-US"/>
        </a:p>
      </dgm:t>
    </dgm:pt>
    <dgm:pt modelId="{3B82764B-C491-442D-967A-B52911EEFE5C}">
      <dgm:prSet/>
      <dgm:spPr/>
      <dgm:t>
        <a:bodyPr/>
        <a:lstStyle/>
        <a:p>
          <a:pPr algn="l"/>
          <a:r>
            <a:rPr kumimoji="1" lang="ja-JP"/>
            <a:t>地域社会に参加すること、お金を得ること、誰かに応援されること、新しいことを学ぶことなど、障がいがあってもなくても求めているものは同じであることを振り返る。</a:t>
          </a:r>
          <a:endParaRPr lang="ja-JP"/>
        </a:p>
      </dgm:t>
    </dgm:pt>
    <dgm:pt modelId="{AB17DE4B-F5D4-4A86-B843-55BBC51CC538}" type="parTrans" cxnId="{564080AC-3A6F-4D15-8509-354F419230D5}">
      <dgm:prSet/>
      <dgm:spPr/>
      <dgm:t>
        <a:bodyPr/>
        <a:lstStyle/>
        <a:p>
          <a:pPr algn="l"/>
          <a:endParaRPr kumimoji="1" lang="ja-JP" altLang="en-US"/>
        </a:p>
      </dgm:t>
    </dgm:pt>
    <dgm:pt modelId="{BE1026BC-1B5B-4E7B-86C3-034C7CEF9005}" type="sibTrans" cxnId="{564080AC-3A6F-4D15-8509-354F419230D5}">
      <dgm:prSet/>
      <dgm:spPr/>
      <dgm:t>
        <a:bodyPr/>
        <a:lstStyle/>
        <a:p>
          <a:pPr algn="l"/>
          <a:endParaRPr kumimoji="1" lang="ja-JP" altLang="en-US"/>
        </a:p>
      </dgm:t>
    </dgm:pt>
    <dgm:pt modelId="{87E4754C-3FAA-4A1D-A5FE-F269C7CA98FD}">
      <dgm:prSet/>
      <dgm:spPr/>
      <dgm:t>
        <a:bodyPr/>
        <a:lstStyle/>
        <a:p>
          <a:pPr algn="l"/>
          <a:r>
            <a:rPr kumimoji="1" lang="ja-JP"/>
            <a:t>実現が不可能と考えられることでも、その人にとっては大切なことであることがあることを再確認する。</a:t>
          </a:r>
          <a:endParaRPr lang="ja-JP"/>
        </a:p>
      </dgm:t>
    </dgm:pt>
    <dgm:pt modelId="{EC89DF75-B0C3-4164-8245-BDF93839D479}" type="parTrans" cxnId="{F9CFC725-F4DF-4653-B2E2-455B3B0D39F6}">
      <dgm:prSet/>
      <dgm:spPr/>
      <dgm:t>
        <a:bodyPr/>
        <a:lstStyle/>
        <a:p>
          <a:pPr algn="l"/>
          <a:endParaRPr kumimoji="1" lang="ja-JP" altLang="en-US"/>
        </a:p>
      </dgm:t>
    </dgm:pt>
    <dgm:pt modelId="{E786AB1D-496F-4F5F-8209-B0A0A5A6A477}" type="sibTrans" cxnId="{F9CFC725-F4DF-4653-B2E2-455B3B0D39F6}">
      <dgm:prSet/>
      <dgm:spPr/>
      <dgm:t>
        <a:bodyPr/>
        <a:lstStyle/>
        <a:p>
          <a:pPr algn="l"/>
          <a:endParaRPr kumimoji="1" lang="ja-JP" altLang="en-US"/>
        </a:p>
      </dgm:t>
    </dgm:pt>
    <dgm:pt modelId="{04455001-172F-4899-A8B6-13AA7507BE42}">
      <dgm:prSet/>
      <dgm:spPr/>
      <dgm:t>
        <a:bodyPr/>
        <a:lstStyle/>
        <a:p>
          <a:pPr algn="l"/>
          <a:r>
            <a:rPr kumimoji="1" lang="ja-JP"/>
            <a:t>本人が言葉にした希望であっても、誰かを気にしてそう言っていること、注意されるから言えないということもあり、本音とは違う表現をしてしまうことがあることを知る。</a:t>
          </a:r>
          <a:endParaRPr lang="ja-JP"/>
        </a:p>
      </dgm:t>
    </dgm:pt>
    <dgm:pt modelId="{2BCA1F58-A015-456B-A956-50E55D496370}" type="parTrans" cxnId="{5EB6F025-590A-43FF-8A30-E0EBD0E2A96A}">
      <dgm:prSet/>
      <dgm:spPr/>
      <dgm:t>
        <a:bodyPr/>
        <a:lstStyle/>
        <a:p>
          <a:pPr algn="l"/>
          <a:endParaRPr kumimoji="1" lang="ja-JP" altLang="en-US"/>
        </a:p>
      </dgm:t>
    </dgm:pt>
    <dgm:pt modelId="{1E519C2B-4A3B-4974-99BF-283EE093E0E8}" type="sibTrans" cxnId="{5EB6F025-590A-43FF-8A30-E0EBD0E2A96A}">
      <dgm:prSet/>
      <dgm:spPr/>
      <dgm:t>
        <a:bodyPr/>
        <a:lstStyle/>
        <a:p>
          <a:pPr algn="l"/>
          <a:endParaRPr kumimoji="1" lang="ja-JP" altLang="en-US"/>
        </a:p>
      </dgm:t>
    </dgm:pt>
    <dgm:pt modelId="{F88F4B68-DE48-4D2B-B33A-98BF5AA8A5BF}">
      <dgm:prSet/>
      <dgm:spPr/>
      <dgm:t>
        <a:bodyPr/>
        <a:lstStyle/>
        <a:p>
          <a:pPr algn="l"/>
          <a:r>
            <a:rPr kumimoji="1" lang="ja-JP"/>
            <a:t>支援者の価値観や事業所の都合で目標の設定をし、承諾させてしまうことがあることを意識する。</a:t>
          </a:r>
          <a:endParaRPr lang="ja-JP"/>
        </a:p>
      </dgm:t>
    </dgm:pt>
    <dgm:pt modelId="{BB9C6930-B846-4050-8856-429630989205}" type="parTrans" cxnId="{11D5701D-74D7-4F56-969E-FD33F5E42E6B}">
      <dgm:prSet/>
      <dgm:spPr/>
      <dgm:t>
        <a:bodyPr/>
        <a:lstStyle/>
        <a:p>
          <a:pPr algn="l"/>
          <a:endParaRPr kumimoji="1" lang="ja-JP" altLang="en-US"/>
        </a:p>
      </dgm:t>
    </dgm:pt>
    <dgm:pt modelId="{98C58D2A-3E6E-42AD-9992-262E334FE041}" type="sibTrans" cxnId="{11D5701D-74D7-4F56-969E-FD33F5E42E6B}">
      <dgm:prSet/>
      <dgm:spPr/>
      <dgm:t>
        <a:bodyPr/>
        <a:lstStyle/>
        <a:p>
          <a:pPr algn="l"/>
          <a:endParaRPr kumimoji="1" lang="ja-JP" altLang="en-US"/>
        </a:p>
      </dgm:t>
    </dgm:pt>
    <dgm:pt modelId="{7EAF0447-1143-40B4-A930-01945067C082}" type="pres">
      <dgm:prSet presAssocID="{1181925C-94B0-4119-844C-BCB2A864D818}" presName="Name0" presStyleCnt="0">
        <dgm:presLayoutVars>
          <dgm:chMax val="7"/>
          <dgm:dir/>
          <dgm:animLvl val="lvl"/>
          <dgm:resizeHandles val="exact"/>
        </dgm:presLayoutVars>
      </dgm:prSet>
      <dgm:spPr/>
      <dgm:t>
        <a:bodyPr/>
        <a:lstStyle/>
        <a:p>
          <a:endParaRPr kumimoji="1" lang="ja-JP" altLang="en-US"/>
        </a:p>
      </dgm:t>
    </dgm:pt>
    <dgm:pt modelId="{A7CB07CE-5162-44D0-9211-8D1C9520C728}" type="pres">
      <dgm:prSet presAssocID="{3B82764B-C491-442D-967A-B52911EEFE5C}" presName="circle1" presStyleLbl="node1" presStyleIdx="0" presStyleCnt="4"/>
      <dgm:spPr/>
    </dgm:pt>
    <dgm:pt modelId="{799C0EF9-C414-4D75-8D11-4566B080011C}" type="pres">
      <dgm:prSet presAssocID="{3B82764B-C491-442D-967A-B52911EEFE5C}" presName="space" presStyleCnt="0"/>
      <dgm:spPr/>
    </dgm:pt>
    <dgm:pt modelId="{EF5BE449-B4C4-4FA5-BFFA-B7CDC707999F}" type="pres">
      <dgm:prSet presAssocID="{3B82764B-C491-442D-967A-B52911EEFE5C}" presName="rect1" presStyleLbl="alignAcc1" presStyleIdx="0" presStyleCnt="4"/>
      <dgm:spPr/>
      <dgm:t>
        <a:bodyPr/>
        <a:lstStyle/>
        <a:p>
          <a:endParaRPr kumimoji="1" lang="ja-JP" altLang="en-US"/>
        </a:p>
      </dgm:t>
    </dgm:pt>
    <dgm:pt modelId="{A915D470-7AB8-40C6-8089-64C7617AF412}" type="pres">
      <dgm:prSet presAssocID="{87E4754C-3FAA-4A1D-A5FE-F269C7CA98FD}" presName="vertSpace2" presStyleLbl="node1" presStyleIdx="0" presStyleCnt="4"/>
      <dgm:spPr/>
    </dgm:pt>
    <dgm:pt modelId="{0214640D-E399-434E-9225-35D4151A0702}" type="pres">
      <dgm:prSet presAssocID="{87E4754C-3FAA-4A1D-A5FE-F269C7CA98FD}" presName="circle2" presStyleLbl="node1" presStyleIdx="1" presStyleCnt="4"/>
      <dgm:spPr/>
    </dgm:pt>
    <dgm:pt modelId="{7F9E312A-6664-4634-8A9D-386D29E88EA2}" type="pres">
      <dgm:prSet presAssocID="{87E4754C-3FAA-4A1D-A5FE-F269C7CA98FD}" presName="rect2" presStyleLbl="alignAcc1" presStyleIdx="1" presStyleCnt="4"/>
      <dgm:spPr/>
      <dgm:t>
        <a:bodyPr/>
        <a:lstStyle/>
        <a:p>
          <a:endParaRPr kumimoji="1" lang="ja-JP" altLang="en-US"/>
        </a:p>
      </dgm:t>
    </dgm:pt>
    <dgm:pt modelId="{F3B1730C-2333-4D98-AFDA-3C53521083EA}" type="pres">
      <dgm:prSet presAssocID="{04455001-172F-4899-A8B6-13AA7507BE42}" presName="vertSpace3" presStyleLbl="node1" presStyleIdx="1" presStyleCnt="4"/>
      <dgm:spPr/>
    </dgm:pt>
    <dgm:pt modelId="{5C7E0210-A958-4FE8-AF24-64603E97D3F2}" type="pres">
      <dgm:prSet presAssocID="{04455001-172F-4899-A8B6-13AA7507BE42}" presName="circle3" presStyleLbl="node1" presStyleIdx="2" presStyleCnt="4"/>
      <dgm:spPr/>
    </dgm:pt>
    <dgm:pt modelId="{075267D4-DA2E-438B-8BD3-3A8C71BD6B85}" type="pres">
      <dgm:prSet presAssocID="{04455001-172F-4899-A8B6-13AA7507BE42}" presName="rect3" presStyleLbl="alignAcc1" presStyleIdx="2" presStyleCnt="4"/>
      <dgm:spPr/>
      <dgm:t>
        <a:bodyPr/>
        <a:lstStyle/>
        <a:p>
          <a:endParaRPr kumimoji="1" lang="ja-JP" altLang="en-US"/>
        </a:p>
      </dgm:t>
    </dgm:pt>
    <dgm:pt modelId="{A7EC46FC-0504-4DA4-95AF-5BAFDF8603FB}" type="pres">
      <dgm:prSet presAssocID="{F88F4B68-DE48-4D2B-B33A-98BF5AA8A5BF}" presName="vertSpace4" presStyleLbl="node1" presStyleIdx="2" presStyleCnt="4"/>
      <dgm:spPr/>
    </dgm:pt>
    <dgm:pt modelId="{1BD6290E-6DC4-4755-9F40-A657A35253F9}" type="pres">
      <dgm:prSet presAssocID="{F88F4B68-DE48-4D2B-B33A-98BF5AA8A5BF}" presName="circle4" presStyleLbl="node1" presStyleIdx="3" presStyleCnt="4"/>
      <dgm:spPr/>
    </dgm:pt>
    <dgm:pt modelId="{2A8EB4C8-1302-494A-8BE2-22F829DB5F0E}" type="pres">
      <dgm:prSet presAssocID="{F88F4B68-DE48-4D2B-B33A-98BF5AA8A5BF}" presName="rect4" presStyleLbl="alignAcc1" presStyleIdx="3" presStyleCnt="4"/>
      <dgm:spPr/>
      <dgm:t>
        <a:bodyPr/>
        <a:lstStyle/>
        <a:p>
          <a:endParaRPr kumimoji="1" lang="ja-JP" altLang="en-US"/>
        </a:p>
      </dgm:t>
    </dgm:pt>
    <dgm:pt modelId="{E372D008-BFD2-4A7F-83A3-44DDA41C174D}" type="pres">
      <dgm:prSet presAssocID="{3B82764B-C491-442D-967A-B52911EEFE5C}" presName="rect1ParTxNoCh" presStyleLbl="alignAcc1" presStyleIdx="3" presStyleCnt="4">
        <dgm:presLayoutVars>
          <dgm:chMax val="1"/>
          <dgm:bulletEnabled val="1"/>
        </dgm:presLayoutVars>
      </dgm:prSet>
      <dgm:spPr/>
      <dgm:t>
        <a:bodyPr/>
        <a:lstStyle/>
        <a:p>
          <a:endParaRPr kumimoji="1" lang="ja-JP" altLang="en-US"/>
        </a:p>
      </dgm:t>
    </dgm:pt>
    <dgm:pt modelId="{4479CE6A-503A-423E-A366-6DC830C12378}" type="pres">
      <dgm:prSet presAssocID="{87E4754C-3FAA-4A1D-A5FE-F269C7CA98FD}" presName="rect2ParTxNoCh" presStyleLbl="alignAcc1" presStyleIdx="3" presStyleCnt="4">
        <dgm:presLayoutVars>
          <dgm:chMax val="1"/>
          <dgm:bulletEnabled val="1"/>
        </dgm:presLayoutVars>
      </dgm:prSet>
      <dgm:spPr/>
      <dgm:t>
        <a:bodyPr/>
        <a:lstStyle/>
        <a:p>
          <a:endParaRPr kumimoji="1" lang="ja-JP" altLang="en-US"/>
        </a:p>
      </dgm:t>
    </dgm:pt>
    <dgm:pt modelId="{0C0085F1-1040-4122-A2D6-744048EA24D5}" type="pres">
      <dgm:prSet presAssocID="{04455001-172F-4899-A8B6-13AA7507BE42}" presName="rect3ParTxNoCh" presStyleLbl="alignAcc1" presStyleIdx="3" presStyleCnt="4">
        <dgm:presLayoutVars>
          <dgm:chMax val="1"/>
          <dgm:bulletEnabled val="1"/>
        </dgm:presLayoutVars>
      </dgm:prSet>
      <dgm:spPr/>
      <dgm:t>
        <a:bodyPr/>
        <a:lstStyle/>
        <a:p>
          <a:endParaRPr kumimoji="1" lang="ja-JP" altLang="en-US"/>
        </a:p>
      </dgm:t>
    </dgm:pt>
    <dgm:pt modelId="{22F76117-08DA-4CA2-8ED7-05C6A41F3F21}" type="pres">
      <dgm:prSet presAssocID="{F88F4B68-DE48-4D2B-B33A-98BF5AA8A5BF}" presName="rect4ParTxNoCh" presStyleLbl="alignAcc1" presStyleIdx="3" presStyleCnt="4">
        <dgm:presLayoutVars>
          <dgm:chMax val="1"/>
          <dgm:bulletEnabled val="1"/>
        </dgm:presLayoutVars>
      </dgm:prSet>
      <dgm:spPr/>
      <dgm:t>
        <a:bodyPr/>
        <a:lstStyle/>
        <a:p>
          <a:endParaRPr kumimoji="1" lang="ja-JP" altLang="en-US"/>
        </a:p>
      </dgm:t>
    </dgm:pt>
  </dgm:ptLst>
  <dgm:cxnLst>
    <dgm:cxn modelId="{5EB6F025-590A-43FF-8A30-E0EBD0E2A96A}" srcId="{1181925C-94B0-4119-844C-BCB2A864D818}" destId="{04455001-172F-4899-A8B6-13AA7507BE42}" srcOrd="2" destOrd="0" parTransId="{2BCA1F58-A015-456B-A956-50E55D496370}" sibTransId="{1E519C2B-4A3B-4974-99BF-283EE093E0E8}"/>
    <dgm:cxn modelId="{32DD9C24-8A5D-4B11-9F43-46A9AF095906}" type="presOf" srcId="{3B82764B-C491-442D-967A-B52911EEFE5C}" destId="{E372D008-BFD2-4A7F-83A3-44DDA41C174D}" srcOrd="1" destOrd="0" presId="urn:microsoft.com/office/officeart/2005/8/layout/target3"/>
    <dgm:cxn modelId="{CA01F4F2-503B-41F9-8A7F-64401F05489B}" type="presOf" srcId="{1181925C-94B0-4119-844C-BCB2A864D818}" destId="{7EAF0447-1143-40B4-A930-01945067C082}" srcOrd="0" destOrd="0" presId="urn:microsoft.com/office/officeart/2005/8/layout/target3"/>
    <dgm:cxn modelId="{11D5701D-74D7-4F56-969E-FD33F5E42E6B}" srcId="{1181925C-94B0-4119-844C-BCB2A864D818}" destId="{F88F4B68-DE48-4D2B-B33A-98BF5AA8A5BF}" srcOrd="3" destOrd="0" parTransId="{BB9C6930-B846-4050-8856-429630989205}" sibTransId="{98C58D2A-3E6E-42AD-9992-262E334FE041}"/>
    <dgm:cxn modelId="{E93B6CB0-CA1C-49B0-8C07-8101E79B3633}" type="presOf" srcId="{3B82764B-C491-442D-967A-B52911EEFE5C}" destId="{EF5BE449-B4C4-4FA5-BFFA-B7CDC707999F}" srcOrd="0" destOrd="0" presId="urn:microsoft.com/office/officeart/2005/8/layout/target3"/>
    <dgm:cxn modelId="{F9CFC725-F4DF-4653-B2E2-455B3B0D39F6}" srcId="{1181925C-94B0-4119-844C-BCB2A864D818}" destId="{87E4754C-3FAA-4A1D-A5FE-F269C7CA98FD}" srcOrd="1" destOrd="0" parTransId="{EC89DF75-B0C3-4164-8245-BDF93839D479}" sibTransId="{E786AB1D-496F-4F5F-8209-B0A0A5A6A477}"/>
    <dgm:cxn modelId="{05D5906C-BE3A-4FE8-A817-3FD57D6434BC}" type="presOf" srcId="{87E4754C-3FAA-4A1D-A5FE-F269C7CA98FD}" destId="{4479CE6A-503A-423E-A366-6DC830C12378}" srcOrd="1" destOrd="0" presId="urn:microsoft.com/office/officeart/2005/8/layout/target3"/>
    <dgm:cxn modelId="{778BD779-000B-4DFA-B1AF-634991597CA4}" type="presOf" srcId="{04455001-172F-4899-A8B6-13AA7507BE42}" destId="{075267D4-DA2E-438B-8BD3-3A8C71BD6B85}" srcOrd="0" destOrd="0" presId="urn:microsoft.com/office/officeart/2005/8/layout/target3"/>
    <dgm:cxn modelId="{564080AC-3A6F-4D15-8509-354F419230D5}" srcId="{1181925C-94B0-4119-844C-BCB2A864D818}" destId="{3B82764B-C491-442D-967A-B52911EEFE5C}" srcOrd="0" destOrd="0" parTransId="{AB17DE4B-F5D4-4A86-B843-55BBC51CC538}" sibTransId="{BE1026BC-1B5B-4E7B-86C3-034C7CEF9005}"/>
    <dgm:cxn modelId="{2060561C-55C3-4F34-8C10-A768FB633683}" type="presOf" srcId="{87E4754C-3FAA-4A1D-A5FE-F269C7CA98FD}" destId="{7F9E312A-6664-4634-8A9D-386D29E88EA2}" srcOrd="0" destOrd="0" presId="urn:microsoft.com/office/officeart/2005/8/layout/target3"/>
    <dgm:cxn modelId="{F018DC11-71A1-426E-A8A4-FF15E55248FB}" type="presOf" srcId="{F88F4B68-DE48-4D2B-B33A-98BF5AA8A5BF}" destId="{2A8EB4C8-1302-494A-8BE2-22F829DB5F0E}" srcOrd="0" destOrd="0" presId="urn:microsoft.com/office/officeart/2005/8/layout/target3"/>
    <dgm:cxn modelId="{44245125-D9A5-43AB-91FE-0BD3727631F1}" type="presOf" srcId="{04455001-172F-4899-A8B6-13AA7507BE42}" destId="{0C0085F1-1040-4122-A2D6-744048EA24D5}" srcOrd="1" destOrd="0" presId="urn:microsoft.com/office/officeart/2005/8/layout/target3"/>
    <dgm:cxn modelId="{C4E34448-B206-44F3-8A6D-47565AD5256C}" type="presOf" srcId="{F88F4B68-DE48-4D2B-B33A-98BF5AA8A5BF}" destId="{22F76117-08DA-4CA2-8ED7-05C6A41F3F21}" srcOrd="1" destOrd="0" presId="urn:microsoft.com/office/officeart/2005/8/layout/target3"/>
    <dgm:cxn modelId="{40C64AA5-EA10-4582-931E-6315D62F1B5C}" type="presParOf" srcId="{7EAF0447-1143-40B4-A930-01945067C082}" destId="{A7CB07CE-5162-44D0-9211-8D1C9520C728}" srcOrd="0" destOrd="0" presId="urn:microsoft.com/office/officeart/2005/8/layout/target3"/>
    <dgm:cxn modelId="{0E04D59B-F2E6-4A87-9100-821177BD1B15}" type="presParOf" srcId="{7EAF0447-1143-40B4-A930-01945067C082}" destId="{799C0EF9-C414-4D75-8D11-4566B080011C}" srcOrd="1" destOrd="0" presId="urn:microsoft.com/office/officeart/2005/8/layout/target3"/>
    <dgm:cxn modelId="{D67FE0B6-F2EE-4E98-B524-80EF6DBA44B7}" type="presParOf" srcId="{7EAF0447-1143-40B4-A930-01945067C082}" destId="{EF5BE449-B4C4-4FA5-BFFA-B7CDC707999F}" srcOrd="2" destOrd="0" presId="urn:microsoft.com/office/officeart/2005/8/layout/target3"/>
    <dgm:cxn modelId="{544FB5D8-BF0B-4429-8D22-6990F401D33A}" type="presParOf" srcId="{7EAF0447-1143-40B4-A930-01945067C082}" destId="{A915D470-7AB8-40C6-8089-64C7617AF412}" srcOrd="3" destOrd="0" presId="urn:microsoft.com/office/officeart/2005/8/layout/target3"/>
    <dgm:cxn modelId="{0337027A-F140-45D5-8014-A4CD5D43F4B7}" type="presParOf" srcId="{7EAF0447-1143-40B4-A930-01945067C082}" destId="{0214640D-E399-434E-9225-35D4151A0702}" srcOrd="4" destOrd="0" presId="urn:microsoft.com/office/officeart/2005/8/layout/target3"/>
    <dgm:cxn modelId="{DE50C287-AE7E-4172-9F76-B7C96C705152}" type="presParOf" srcId="{7EAF0447-1143-40B4-A930-01945067C082}" destId="{7F9E312A-6664-4634-8A9D-386D29E88EA2}" srcOrd="5" destOrd="0" presId="urn:microsoft.com/office/officeart/2005/8/layout/target3"/>
    <dgm:cxn modelId="{F075A81C-BE02-405E-AEB8-6038099EE150}" type="presParOf" srcId="{7EAF0447-1143-40B4-A930-01945067C082}" destId="{F3B1730C-2333-4D98-AFDA-3C53521083EA}" srcOrd="6" destOrd="0" presId="urn:microsoft.com/office/officeart/2005/8/layout/target3"/>
    <dgm:cxn modelId="{155BA6F4-2C4C-44BF-B355-04E4942DD365}" type="presParOf" srcId="{7EAF0447-1143-40B4-A930-01945067C082}" destId="{5C7E0210-A958-4FE8-AF24-64603E97D3F2}" srcOrd="7" destOrd="0" presId="urn:microsoft.com/office/officeart/2005/8/layout/target3"/>
    <dgm:cxn modelId="{E787FA0D-18D1-4F7E-BE59-34B191232E0F}" type="presParOf" srcId="{7EAF0447-1143-40B4-A930-01945067C082}" destId="{075267D4-DA2E-438B-8BD3-3A8C71BD6B85}" srcOrd="8" destOrd="0" presId="urn:microsoft.com/office/officeart/2005/8/layout/target3"/>
    <dgm:cxn modelId="{4FCFCAA3-4A30-4DB4-B883-462747EB9450}" type="presParOf" srcId="{7EAF0447-1143-40B4-A930-01945067C082}" destId="{A7EC46FC-0504-4DA4-95AF-5BAFDF8603FB}" srcOrd="9" destOrd="0" presId="urn:microsoft.com/office/officeart/2005/8/layout/target3"/>
    <dgm:cxn modelId="{CDA642C8-E9BB-4D60-B7A5-FC7C85FC2353}" type="presParOf" srcId="{7EAF0447-1143-40B4-A930-01945067C082}" destId="{1BD6290E-6DC4-4755-9F40-A657A35253F9}" srcOrd="10" destOrd="0" presId="urn:microsoft.com/office/officeart/2005/8/layout/target3"/>
    <dgm:cxn modelId="{DD27CFF6-228E-4AED-B07C-E927D6A9E574}" type="presParOf" srcId="{7EAF0447-1143-40B4-A930-01945067C082}" destId="{2A8EB4C8-1302-494A-8BE2-22F829DB5F0E}" srcOrd="11" destOrd="0" presId="urn:microsoft.com/office/officeart/2005/8/layout/target3"/>
    <dgm:cxn modelId="{8B0E6A87-3527-4E6E-B9AE-9F16A2827033}" type="presParOf" srcId="{7EAF0447-1143-40B4-A930-01945067C082}" destId="{E372D008-BFD2-4A7F-83A3-44DDA41C174D}" srcOrd="12" destOrd="0" presId="urn:microsoft.com/office/officeart/2005/8/layout/target3"/>
    <dgm:cxn modelId="{DCCED53B-12C5-489B-B0FA-F5196787356E}" type="presParOf" srcId="{7EAF0447-1143-40B4-A930-01945067C082}" destId="{4479CE6A-503A-423E-A366-6DC830C12378}" srcOrd="13" destOrd="0" presId="urn:microsoft.com/office/officeart/2005/8/layout/target3"/>
    <dgm:cxn modelId="{21EF6FD3-E984-4DD0-8F70-F2C6D1453E0B}" type="presParOf" srcId="{7EAF0447-1143-40B4-A930-01945067C082}" destId="{0C0085F1-1040-4122-A2D6-744048EA24D5}" srcOrd="14" destOrd="0" presId="urn:microsoft.com/office/officeart/2005/8/layout/target3"/>
    <dgm:cxn modelId="{C7090AAC-68ED-44F4-9045-ECDF7D2D059A}" type="presParOf" srcId="{7EAF0447-1143-40B4-A930-01945067C082}" destId="{22F76117-08DA-4CA2-8ED7-05C6A41F3F21}"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D782655-AF9F-4055-B021-E4B7083112A0}"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kumimoji="1" lang="ja-JP" altLang="en-US"/>
        </a:p>
      </dgm:t>
    </dgm:pt>
    <dgm:pt modelId="{DA2ACAF7-77CF-4BA9-992B-F1A78FAAD27C}">
      <dgm:prSet/>
      <dgm:spPr/>
      <dgm:t>
        <a:bodyPr/>
        <a:lstStyle/>
        <a:p>
          <a:r>
            <a:rPr kumimoji="1" lang="ja-JP" dirty="0"/>
            <a:t>講義</a:t>
          </a:r>
          <a:r>
            <a:rPr kumimoji="1" lang="en-US" dirty="0"/>
            <a:t>/</a:t>
          </a:r>
          <a:r>
            <a:rPr kumimoji="1" lang="ja-JP" dirty="0"/>
            <a:t>演習の導入用の資料です。</a:t>
          </a:r>
          <a:endParaRPr lang="ja-JP" dirty="0"/>
        </a:p>
      </dgm:t>
    </dgm:pt>
    <dgm:pt modelId="{33835155-4253-4A9C-94E3-B4948F3648C7}" type="parTrans" cxnId="{3B0D5CBF-A9B4-4C85-8FF3-22119CD0ADA5}">
      <dgm:prSet/>
      <dgm:spPr/>
      <dgm:t>
        <a:bodyPr/>
        <a:lstStyle/>
        <a:p>
          <a:endParaRPr kumimoji="1" lang="ja-JP" altLang="en-US"/>
        </a:p>
      </dgm:t>
    </dgm:pt>
    <dgm:pt modelId="{0C192225-901D-4A91-B25C-E7A60EFAFD5F}" type="sibTrans" cxnId="{3B0D5CBF-A9B4-4C85-8FF3-22119CD0ADA5}">
      <dgm:prSet/>
      <dgm:spPr/>
      <dgm:t>
        <a:bodyPr/>
        <a:lstStyle/>
        <a:p>
          <a:endParaRPr kumimoji="1" lang="ja-JP" altLang="en-US"/>
        </a:p>
      </dgm:t>
    </dgm:pt>
    <dgm:pt modelId="{FE66505C-6356-4210-9799-854376EBF5C8}">
      <dgm:prSet custT="1"/>
      <dgm:spPr/>
      <dgm:t>
        <a:bodyPr/>
        <a:lstStyle/>
        <a:p>
          <a:r>
            <a:rPr kumimoji="1" lang="ja-JP" altLang="en-US" sz="2300" dirty="0"/>
            <a:t>標準プログラムでは１２０分ですので、１２０分で行なうためには、ここまででできれば１０分を目処にさらりとお話しください。</a:t>
          </a:r>
          <a:r>
            <a:rPr kumimoji="1" lang="ja-JP" altLang="en-US" sz="1800" dirty="0"/>
            <a:t>（研修スタッフとしては、本講義担当以外も理解していた方が良い内容です。）</a:t>
          </a:r>
          <a:endParaRPr lang="ja-JP" altLang="en-US" sz="2100" dirty="0"/>
        </a:p>
      </dgm:t>
    </dgm:pt>
    <dgm:pt modelId="{A43AA372-74CC-40A8-9A60-9C40899F1B44}" type="parTrans" cxnId="{910EB471-2E0F-4DA4-A75A-4069944152F9}">
      <dgm:prSet/>
      <dgm:spPr/>
      <dgm:t>
        <a:bodyPr/>
        <a:lstStyle/>
        <a:p>
          <a:endParaRPr kumimoji="1" lang="ja-JP" altLang="en-US"/>
        </a:p>
      </dgm:t>
    </dgm:pt>
    <dgm:pt modelId="{D50C6C9D-F93D-481C-8876-466DB9F20C61}" type="sibTrans" cxnId="{910EB471-2E0F-4DA4-A75A-4069944152F9}">
      <dgm:prSet/>
      <dgm:spPr/>
      <dgm:t>
        <a:bodyPr/>
        <a:lstStyle/>
        <a:p>
          <a:endParaRPr kumimoji="1" lang="ja-JP" altLang="en-US"/>
        </a:p>
      </dgm:t>
    </dgm:pt>
    <dgm:pt modelId="{E8FC1C0C-3070-460F-AB15-3567B193C7B3}">
      <dgm:prSet/>
      <dgm:spPr/>
      <dgm:t>
        <a:bodyPr/>
        <a:lstStyle/>
        <a:p>
          <a:r>
            <a:rPr kumimoji="1" lang="en-US" altLang="ja-JP" i="0" dirty="0"/>
            <a:t>『</a:t>
          </a:r>
          <a:r>
            <a:rPr kumimoji="1" lang="ja-JP" i="0" dirty="0"/>
            <a:t>「ストレングスモデルに基づく障害者ケアマネジメントマニュアル　監修　小澤温　編集　埼玉県相談支援専門員協会　中央法規</a:t>
          </a:r>
          <a:r>
            <a:rPr kumimoji="1" lang="en-US" i="0" dirty="0"/>
            <a:t>』</a:t>
          </a:r>
          <a:r>
            <a:rPr kumimoji="1" lang="ja-JP" altLang="en-US" i="0" dirty="0"/>
            <a:t>からの引用がこれ以降の資料にも多くあります。</a:t>
          </a:r>
          <a:endParaRPr lang="ja-JP" dirty="0"/>
        </a:p>
      </dgm:t>
    </dgm:pt>
    <dgm:pt modelId="{ED7F43A1-1A1A-4664-BC68-3AAE12AED862}" type="parTrans" cxnId="{472B9E4F-4D04-4C1D-97A8-C5AFB221FDEB}">
      <dgm:prSet/>
      <dgm:spPr/>
      <dgm:t>
        <a:bodyPr/>
        <a:lstStyle/>
        <a:p>
          <a:endParaRPr kumimoji="1" lang="ja-JP" altLang="en-US"/>
        </a:p>
      </dgm:t>
    </dgm:pt>
    <dgm:pt modelId="{3D46B49F-73A6-472F-A6D2-595B58C98568}" type="sibTrans" cxnId="{472B9E4F-4D04-4C1D-97A8-C5AFB221FDEB}">
      <dgm:prSet/>
      <dgm:spPr/>
      <dgm:t>
        <a:bodyPr/>
        <a:lstStyle/>
        <a:p>
          <a:endParaRPr kumimoji="1" lang="ja-JP" altLang="en-US"/>
        </a:p>
      </dgm:t>
    </dgm:pt>
    <dgm:pt modelId="{34DF787F-3BF8-44E9-87F5-08F10C8FE6FC}" type="pres">
      <dgm:prSet presAssocID="{6D782655-AF9F-4055-B021-E4B7083112A0}" presName="linear" presStyleCnt="0">
        <dgm:presLayoutVars>
          <dgm:animLvl val="lvl"/>
          <dgm:resizeHandles val="exact"/>
        </dgm:presLayoutVars>
      </dgm:prSet>
      <dgm:spPr/>
      <dgm:t>
        <a:bodyPr/>
        <a:lstStyle/>
        <a:p>
          <a:endParaRPr kumimoji="1" lang="ja-JP" altLang="en-US"/>
        </a:p>
      </dgm:t>
    </dgm:pt>
    <dgm:pt modelId="{6423FE5D-7E0D-4B64-8484-8DA96DA1112B}" type="pres">
      <dgm:prSet presAssocID="{DA2ACAF7-77CF-4BA9-992B-F1A78FAAD27C}" presName="parentText" presStyleLbl="node1" presStyleIdx="0" presStyleCnt="3">
        <dgm:presLayoutVars>
          <dgm:chMax val="0"/>
          <dgm:bulletEnabled val="1"/>
        </dgm:presLayoutVars>
      </dgm:prSet>
      <dgm:spPr/>
      <dgm:t>
        <a:bodyPr/>
        <a:lstStyle/>
        <a:p>
          <a:endParaRPr kumimoji="1" lang="ja-JP" altLang="en-US"/>
        </a:p>
      </dgm:t>
    </dgm:pt>
    <dgm:pt modelId="{527435E3-042E-4EFD-9136-3E870ACAA274}" type="pres">
      <dgm:prSet presAssocID="{0C192225-901D-4A91-B25C-E7A60EFAFD5F}" presName="spacer" presStyleCnt="0"/>
      <dgm:spPr/>
    </dgm:pt>
    <dgm:pt modelId="{348DB5D4-95AB-4AB8-8ED9-A36D464BE85C}" type="pres">
      <dgm:prSet presAssocID="{FE66505C-6356-4210-9799-854376EBF5C8}" presName="parentText" presStyleLbl="node1" presStyleIdx="1" presStyleCnt="3">
        <dgm:presLayoutVars>
          <dgm:chMax val="0"/>
          <dgm:bulletEnabled val="1"/>
        </dgm:presLayoutVars>
      </dgm:prSet>
      <dgm:spPr/>
      <dgm:t>
        <a:bodyPr/>
        <a:lstStyle/>
        <a:p>
          <a:endParaRPr kumimoji="1" lang="ja-JP" altLang="en-US"/>
        </a:p>
      </dgm:t>
    </dgm:pt>
    <dgm:pt modelId="{02721A99-25F6-48CA-9A3D-2EF9532E0E82}" type="pres">
      <dgm:prSet presAssocID="{D50C6C9D-F93D-481C-8876-466DB9F20C61}" presName="spacer" presStyleCnt="0"/>
      <dgm:spPr/>
    </dgm:pt>
    <dgm:pt modelId="{E53E7574-5067-4C19-879B-6D13CA18FA4B}" type="pres">
      <dgm:prSet presAssocID="{E8FC1C0C-3070-460F-AB15-3567B193C7B3}" presName="parentText" presStyleLbl="node1" presStyleIdx="2" presStyleCnt="3">
        <dgm:presLayoutVars>
          <dgm:chMax val="0"/>
          <dgm:bulletEnabled val="1"/>
        </dgm:presLayoutVars>
      </dgm:prSet>
      <dgm:spPr/>
      <dgm:t>
        <a:bodyPr/>
        <a:lstStyle/>
        <a:p>
          <a:endParaRPr kumimoji="1" lang="ja-JP" altLang="en-US"/>
        </a:p>
      </dgm:t>
    </dgm:pt>
  </dgm:ptLst>
  <dgm:cxnLst>
    <dgm:cxn modelId="{0B0DE4DD-8F53-4AEC-BE37-B8656F7E7FEC}" type="presOf" srcId="{FE66505C-6356-4210-9799-854376EBF5C8}" destId="{348DB5D4-95AB-4AB8-8ED9-A36D464BE85C}" srcOrd="0" destOrd="0" presId="urn:microsoft.com/office/officeart/2005/8/layout/vList2"/>
    <dgm:cxn modelId="{D7B73424-88E8-49CB-A178-B9E376376C4E}" type="presOf" srcId="{DA2ACAF7-77CF-4BA9-992B-F1A78FAAD27C}" destId="{6423FE5D-7E0D-4B64-8484-8DA96DA1112B}" srcOrd="0" destOrd="0" presId="urn:microsoft.com/office/officeart/2005/8/layout/vList2"/>
    <dgm:cxn modelId="{472B9E4F-4D04-4C1D-97A8-C5AFB221FDEB}" srcId="{6D782655-AF9F-4055-B021-E4B7083112A0}" destId="{E8FC1C0C-3070-460F-AB15-3567B193C7B3}" srcOrd="2" destOrd="0" parTransId="{ED7F43A1-1A1A-4664-BC68-3AAE12AED862}" sibTransId="{3D46B49F-73A6-472F-A6D2-595B58C98568}"/>
    <dgm:cxn modelId="{3B0D5CBF-A9B4-4C85-8FF3-22119CD0ADA5}" srcId="{6D782655-AF9F-4055-B021-E4B7083112A0}" destId="{DA2ACAF7-77CF-4BA9-992B-F1A78FAAD27C}" srcOrd="0" destOrd="0" parTransId="{33835155-4253-4A9C-94E3-B4948F3648C7}" sibTransId="{0C192225-901D-4A91-B25C-E7A60EFAFD5F}"/>
    <dgm:cxn modelId="{E7854BFB-434B-45E7-9FB9-C66824082C6D}" type="presOf" srcId="{E8FC1C0C-3070-460F-AB15-3567B193C7B3}" destId="{E53E7574-5067-4C19-879B-6D13CA18FA4B}" srcOrd="0" destOrd="0" presId="urn:microsoft.com/office/officeart/2005/8/layout/vList2"/>
    <dgm:cxn modelId="{8B8E4580-F1DB-4172-97AF-DA5A67CF7F86}" type="presOf" srcId="{6D782655-AF9F-4055-B021-E4B7083112A0}" destId="{34DF787F-3BF8-44E9-87F5-08F10C8FE6FC}" srcOrd="0" destOrd="0" presId="urn:microsoft.com/office/officeart/2005/8/layout/vList2"/>
    <dgm:cxn modelId="{910EB471-2E0F-4DA4-A75A-4069944152F9}" srcId="{6D782655-AF9F-4055-B021-E4B7083112A0}" destId="{FE66505C-6356-4210-9799-854376EBF5C8}" srcOrd="1" destOrd="0" parTransId="{A43AA372-74CC-40A8-9A60-9C40899F1B44}" sibTransId="{D50C6C9D-F93D-481C-8876-466DB9F20C61}"/>
    <dgm:cxn modelId="{81CB0DEF-80AC-4939-80BF-C6E10A07F384}" type="presParOf" srcId="{34DF787F-3BF8-44E9-87F5-08F10C8FE6FC}" destId="{6423FE5D-7E0D-4B64-8484-8DA96DA1112B}" srcOrd="0" destOrd="0" presId="urn:microsoft.com/office/officeart/2005/8/layout/vList2"/>
    <dgm:cxn modelId="{320D9D82-5B7C-4C62-A602-C8B7D276DF6A}" type="presParOf" srcId="{34DF787F-3BF8-44E9-87F5-08F10C8FE6FC}" destId="{527435E3-042E-4EFD-9136-3E870ACAA274}" srcOrd="1" destOrd="0" presId="urn:microsoft.com/office/officeart/2005/8/layout/vList2"/>
    <dgm:cxn modelId="{BC46F9C0-24EE-4831-9A95-7E3606952CD3}" type="presParOf" srcId="{34DF787F-3BF8-44E9-87F5-08F10C8FE6FC}" destId="{348DB5D4-95AB-4AB8-8ED9-A36D464BE85C}" srcOrd="2" destOrd="0" presId="urn:microsoft.com/office/officeart/2005/8/layout/vList2"/>
    <dgm:cxn modelId="{C682B2D3-2E5C-4BD3-B8F3-2B158CB9B771}" type="presParOf" srcId="{34DF787F-3BF8-44E9-87F5-08F10C8FE6FC}" destId="{02721A99-25F6-48CA-9A3D-2EF9532E0E82}" srcOrd="3" destOrd="0" presId="urn:microsoft.com/office/officeart/2005/8/layout/vList2"/>
    <dgm:cxn modelId="{B215E688-4987-4FE8-89BE-8E6D7DB00D40}" type="presParOf" srcId="{34DF787F-3BF8-44E9-87F5-08F10C8FE6FC}" destId="{E53E7574-5067-4C19-879B-6D13CA18FA4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FBB4CD5-7E1F-44AD-9989-33466AB6D8A4}" type="doc">
      <dgm:prSet loTypeId="urn:microsoft.com/office/officeart/2005/8/layout/vList2" loCatId="list" qsTypeId="urn:microsoft.com/office/officeart/2005/8/quickstyle/simple1" qsCatId="simple" csTypeId="urn:microsoft.com/office/officeart/2005/8/colors/accent2_4" csCatId="accent2" phldr="1"/>
      <dgm:spPr/>
      <dgm:t>
        <a:bodyPr/>
        <a:lstStyle/>
        <a:p>
          <a:endParaRPr kumimoji="1" lang="ja-JP" altLang="en-US"/>
        </a:p>
      </dgm:t>
    </dgm:pt>
    <dgm:pt modelId="{59795C62-3198-44A6-A9A7-7080D681F7AA}">
      <dgm:prSet/>
      <dgm:spPr/>
      <dgm:t>
        <a:bodyPr/>
        <a:lstStyle/>
        <a:p>
          <a:r>
            <a:rPr kumimoji="1" lang="ja-JP" dirty="0"/>
            <a:t>障害者の支援は特別なものではなく、自分と同じ人間としての変化・成長を理解し、それらを前提に支援し</a:t>
          </a:r>
          <a:r>
            <a:rPr kumimoji="1" lang="ja-JP" altLang="en-US" dirty="0"/>
            <a:t>ていくということを振り返っていく。</a:t>
          </a:r>
          <a:endParaRPr lang="ja-JP" dirty="0"/>
        </a:p>
      </dgm:t>
    </dgm:pt>
    <dgm:pt modelId="{2B25C1D7-08A9-49DB-BF49-B561C4439557}" type="parTrans" cxnId="{2AC4665A-94C0-47E7-809F-4D6E4EE85C99}">
      <dgm:prSet/>
      <dgm:spPr/>
      <dgm:t>
        <a:bodyPr/>
        <a:lstStyle/>
        <a:p>
          <a:endParaRPr kumimoji="1" lang="ja-JP" altLang="en-US"/>
        </a:p>
      </dgm:t>
    </dgm:pt>
    <dgm:pt modelId="{11B4B5A8-1EAE-4F0C-8F4E-18A4F4D6A839}" type="sibTrans" cxnId="{2AC4665A-94C0-47E7-809F-4D6E4EE85C99}">
      <dgm:prSet/>
      <dgm:spPr/>
      <dgm:t>
        <a:bodyPr/>
        <a:lstStyle/>
        <a:p>
          <a:endParaRPr kumimoji="1" lang="ja-JP" altLang="en-US"/>
        </a:p>
      </dgm:t>
    </dgm:pt>
    <dgm:pt modelId="{9A709C3A-1B24-41FF-9AB6-7438096C770E}">
      <dgm:prSet/>
      <dgm:spPr/>
      <dgm:t>
        <a:bodyPr/>
        <a:lstStyle/>
        <a:p>
          <a:r>
            <a:rPr kumimoji="1" lang="ja-JP" altLang="en-US" dirty="0">
              <a:solidFill>
                <a:schemeClr val="accent1">
                  <a:lumMod val="50000"/>
                </a:schemeClr>
              </a:solidFill>
            </a:rPr>
            <a:t>そのために、</a:t>
          </a:r>
          <a:r>
            <a:rPr kumimoji="1" lang="ja-JP" dirty="0">
              <a:solidFill>
                <a:schemeClr val="accent1">
                  <a:lumMod val="50000"/>
                </a:schemeClr>
              </a:solidFill>
            </a:rPr>
            <a:t>障害のある人も私たち（受講者）と同様に人生のさまざまな場面で困難な状況</a:t>
          </a:r>
          <a:r>
            <a:rPr kumimoji="1" lang="ja-JP" altLang="en-US" dirty="0">
              <a:solidFill>
                <a:schemeClr val="accent1">
                  <a:lumMod val="50000"/>
                </a:schemeClr>
              </a:solidFill>
            </a:rPr>
            <a:t>があることを振り返っていく。</a:t>
          </a:r>
          <a:endParaRPr lang="ja-JP" dirty="0">
            <a:solidFill>
              <a:schemeClr val="accent1">
                <a:lumMod val="50000"/>
              </a:schemeClr>
            </a:solidFill>
          </a:endParaRPr>
        </a:p>
      </dgm:t>
    </dgm:pt>
    <dgm:pt modelId="{2BCAA08C-C377-4EC5-BE7A-EC54D365A4D8}" type="parTrans" cxnId="{E3C14780-F442-4A5D-9644-0891F1709BC9}">
      <dgm:prSet/>
      <dgm:spPr/>
      <dgm:t>
        <a:bodyPr/>
        <a:lstStyle/>
        <a:p>
          <a:endParaRPr kumimoji="1" lang="ja-JP" altLang="en-US"/>
        </a:p>
      </dgm:t>
    </dgm:pt>
    <dgm:pt modelId="{6301A312-2397-4742-8FAC-4106BEB39DFE}" type="sibTrans" cxnId="{E3C14780-F442-4A5D-9644-0891F1709BC9}">
      <dgm:prSet/>
      <dgm:spPr/>
      <dgm:t>
        <a:bodyPr/>
        <a:lstStyle/>
        <a:p>
          <a:endParaRPr kumimoji="1" lang="ja-JP" altLang="en-US"/>
        </a:p>
      </dgm:t>
    </dgm:pt>
    <dgm:pt modelId="{99D0A062-5CC4-4185-A4E7-C94B6822A8BC}" type="pres">
      <dgm:prSet presAssocID="{8FBB4CD5-7E1F-44AD-9989-33466AB6D8A4}" presName="linear" presStyleCnt="0">
        <dgm:presLayoutVars>
          <dgm:animLvl val="lvl"/>
          <dgm:resizeHandles val="exact"/>
        </dgm:presLayoutVars>
      </dgm:prSet>
      <dgm:spPr/>
      <dgm:t>
        <a:bodyPr/>
        <a:lstStyle/>
        <a:p>
          <a:endParaRPr kumimoji="1" lang="ja-JP" altLang="en-US"/>
        </a:p>
      </dgm:t>
    </dgm:pt>
    <dgm:pt modelId="{4B692CC4-9EBC-419A-8537-4C422FC70DC0}" type="pres">
      <dgm:prSet presAssocID="{59795C62-3198-44A6-A9A7-7080D681F7AA}" presName="parentText" presStyleLbl="node1" presStyleIdx="0" presStyleCnt="2">
        <dgm:presLayoutVars>
          <dgm:chMax val="0"/>
          <dgm:bulletEnabled val="1"/>
        </dgm:presLayoutVars>
      </dgm:prSet>
      <dgm:spPr/>
      <dgm:t>
        <a:bodyPr/>
        <a:lstStyle/>
        <a:p>
          <a:endParaRPr kumimoji="1" lang="ja-JP" altLang="en-US"/>
        </a:p>
      </dgm:t>
    </dgm:pt>
    <dgm:pt modelId="{25155C66-AF33-4356-8FE1-7B4892400D54}" type="pres">
      <dgm:prSet presAssocID="{11B4B5A8-1EAE-4F0C-8F4E-18A4F4D6A839}" presName="spacer" presStyleCnt="0"/>
      <dgm:spPr/>
    </dgm:pt>
    <dgm:pt modelId="{B56FB9BB-886F-4686-9065-3AA8BBEEBB20}" type="pres">
      <dgm:prSet presAssocID="{9A709C3A-1B24-41FF-9AB6-7438096C770E}" presName="parentText" presStyleLbl="node1" presStyleIdx="1" presStyleCnt="2" custLinFactNeighborX="133" custLinFactNeighborY="24316">
        <dgm:presLayoutVars>
          <dgm:chMax val="0"/>
          <dgm:bulletEnabled val="1"/>
        </dgm:presLayoutVars>
      </dgm:prSet>
      <dgm:spPr/>
      <dgm:t>
        <a:bodyPr/>
        <a:lstStyle/>
        <a:p>
          <a:endParaRPr kumimoji="1" lang="ja-JP" altLang="en-US"/>
        </a:p>
      </dgm:t>
    </dgm:pt>
  </dgm:ptLst>
  <dgm:cxnLst>
    <dgm:cxn modelId="{C8FC0C60-A296-442D-B7DC-5A8A4643957E}" type="presOf" srcId="{59795C62-3198-44A6-A9A7-7080D681F7AA}" destId="{4B692CC4-9EBC-419A-8537-4C422FC70DC0}" srcOrd="0" destOrd="0" presId="urn:microsoft.com/office/officeart/2005/8/layout/vList2"/>
    <dgm:cxn modelId="{2AC4665A-94C0-47E7-809F-4D6E4EE85C99}" srcId="{8FBB4CD5-7E1F-44AD-9989-33466AB6D8A4}" destId="{59795C62-3198-44A6-A9A7-7080D681F7AA}" srcOrd="0" destOrd="0" parTransId="{2B25C1D7-08A9-49DB-BF49-B561C4439557}" sibTransId="{11B4B5A8-1EAE-4F0C-8F4E-18A4F4D6A839}"/>
    <dgm:cxn modelId="{410BE245-E753-4BA1-817F-45797F781AE9}" type="presOf" srcId="{9A709C3A-1B24-41FF-9AB6-7438096C770E}" destId="{B56FB9BB-886F-4686-9065-3AA8BBEEBB20}" srcOrd="0" destOrd="0" presId="urn:microsoft.com/office/officeart/2005/8/layout/vList2"/>
    <dgm:cxn modelId="{E3C14780-F442-4A5D-9644-0891F1709BC9}" srcId="{8FBB4CD5-7E1F-44AD-9989-33466AB6D8A4}" destId="{9A709C3A-1B24-41FF-9AB6-7438096C770E}" srcOrd="1" destOrd="0" parTransId="{2BCAA08C-C377-4EC5-BE7A-EC54D365A4D8}" sibTransId="{6301A312-2397-4742-8FAC-4106BEB39DFE}"/>
    <dgm:cxn modelId="{715DA433-4896-4311-BF52-4E1A2B2F202B}" type="presOf" srcId="{8FBB4CD5-7E1F-44AD-9989-33466AB6D8A4}" destId="{99D0A062-5CC4-4185-A4E7-C94B6822A8BC}" srcOrd="0" destOrd="0" presId="urn:microsoft.com/office/officeart/2005/8/layout/vList2"/>
    <dgm:cxn modelId="{E9F0B8BE-6A3A-49E8-A3BD-E9C2E5C1DB65}" type="presParOf" srcId="{99D0A062-5CC4-4185-A4E7-C94B6822A8BC}" destId="{4B692CC4-9EBC-419A-8537-4C422FC70DC0}" srcOrd="0" destOrd="0" presId="urn:microsoft.com/office/officeart/2005/8/layout/vList2"/>
    <dgm:cxn modelId="{5E42E319-54BC-4DD9-98D3-CFF7F8645C34}" type="presParOf" srcId="{99D0A062-5CC4-4185-A4E7-C94B6822A8BC}" destId="{25155C66-AF33-4356-8FE1-7B4892400D54}" srcOrd="1" destOrd="0" presId="urn:microsoft.com/office/officeart/2005/8/layout/vList2"/>
    <dgm:cxn modelId="{A39674CF-537F-4E23-9950-95D7F230B40C}" type="presParOf" srcId="{99D0A062-5CC4-4185-A4E7-C94B6822A8BC}" destId="{B56FB9BB-886F-4686-9065-3AA8BBEEBB20}" srcOrd="2" destOrd="0" presId="urn:microsoft.com/office/officeart/2005/8/layout/vList2"/>
  </dgm:cxnLst>
  <dgm:bg>
    <a:solidFill>
      <a:schemeClr val="accent2">
        <a:lumMod val="5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3542A9A-625A-473C-A394-C8AA0AB7AE4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B2EC2041-13DC-41AC-A0A7-96E7537F0731}">
      <dgm:prSet/>
      <dgm:spPr>
        <a:solidFill>
          <a:schemeClr val="accent1">
            <a:lumMod val="50000"/>
          </a:schemeClr>
        </a:solidFill>
      </dgm:spPr>
      <dgm:t>
        <a:bodyPr/>
        <a:lstStyle/>
        <a:p>
          <a:r>
            <a:rPr kumimoji="1" lang="en-US" dirty="0"/>
            <a:t>《</a:t>
          </a:r>
          <a:r>
            <a:rPr kumimoji="1" lang="ja-JP" dirty="0"/>
            <a:t>問１</a:t>
          </a:r>
          <a:r>
            <a:rPr kumimoji="1" lang="en-US" dirty="0"/>
            <a:t>》</a:t>
          </a:r>
          <a:r>
            <a:rPr kumimoji="1" lang="ja-JP" dirty="0"/>
            <a:t>あなたは、過去に悲しかったことやつらかったことなど、困難な状況を経験したことがありますか？</a:t>
          </a:r>
          <a:endParaRPr lang="ja-JP" dirty="0"/>
        </a:p>
      </dgm:t>
    </dgm:pt>
    <dgm:pt modelId="{6DF9AC55-A15B-4438-AACB-0B77C94F3F57}" type="parTrans" cxnId="{D1995C37-1AA1-4F1B-9553-35D5F021C3F2}">
      <dgm:prSet/>
      <dgm:spPr/>
      <dgm:t>
        <a:bodyPr/>
        <a:lstStyle/>
        <a:p>
          <a:endParaRPr kumimoji="1" lang="ja-JP" altLang="en-US"/>
        </a:p>
      </dgm:t>
    </dgm:pt>
    <dgm:pt modelId="{D2BFCCE0-52A1-48FC-9B1E-705CC6B52F64}" type="sibTrans" cxnId="{D1995C37-1AA1-4F1B-9553-35D5F021C3F2}">
      <dgm:prSet/>
      <dgm:spPr/>
      <dgm:t>
        <a:bodyPr/>
        <a:lstStyle/>
        <a:p>
          <a:endParaRPr kumimoji="1" lang="ja-JP" altLang="en-US"/>
        </a:p>
      </dgm:t>
    </dgm:pt>
    <dgm:pt modelId="{C23D0820-0AAF-4B1D-B572-FC330964879F}">
      <dgm:prSet/>
      <dgm:spPr>
        <a:solidFill>
          <a:schemeClr val="accent1">
            <a:lumMod val="50000"/>
          </a:schemeClr>
        </a:solidFill>
      </dgm:spPr>
      <dgm:t>
        <a:bodyPr/>
        <a:lstStyle/>
        <a:p>
          <a:r>
            <a:rPr kumimoji="1" lang="en-US" dirty="0"/>
            <a:t>《</a:t>
          </a:r>
          <a:r>
            <a:rPr kumimoji="1" lang="ja-JP" dirty="0"/>
            <a:t>問２</a:t>
          </a:r>
          <a:r>
            <a:rPr kumimoji="1" lang="en-US" dirty="0"/>
            <a:t>》</a:t>
          </a:r>
          <a:r>
            <a:rPr kumimoji="1" lang="ja-JP" dirty="0"/>
            <a:t>どのようにして、困難な状況を克服してきましたか？</a:t>
          </a:r>
          <a:endParaRPr lang="ja-JP" dirty="0"/>
        </a:p>
      </dgm:t>
    </dgm:pt>
    <dgm:pt modelId="{AEBD66AD-F7A0-43C4-9A3D-630C78E850D4}" type="parTrans" cxnId="{BB971B64-A15C-44BF-A774-B166DF8CD7DB}">
      <dgm:prSet/>
      <dgm:spPr/>
      <dgm:t>
        <a:bodyPr/>
        <a:lstStyle/>
        <a:p>
          <a:endParaRPr kumimoji="1" lang="ja-JP" altLang="en-US"/>
        </a:p>
      </dgm:t>
    </dgm:pt>
    <dgm:pt modelId="{9BE4150A-B1A0-400B-9C3F-B7A2DC0C1BE2}" type="sibTrans" cxnId="{BB971B64-A15C-44BF-A774-B166DF8CD7DB}">
      <dgm:prSet/>
      <dgm:spPr/>
      <dgm:t>
        <a:bodyPr/>
        <a:lstStyle/>
        <a:p>
          <a:endParaRPr kumimoji="1" lang="ja-JP" altLang="en-US"/>
        </a:p>
      </dgm:t>
    </dgm:pt>
    <dgm:pt modelId="{CE858BE1-126F-46F7-8515-A94D2D412B9B}">
      <dgm:prSet/>
      <dgm:spPr>
        <a:solidFill>
          <a:schemeClr val="accent2">
            <a:lumMod val="75000"/>
          </a:schemeClr>
        </a:solidFill>
      </dgm:spPr>
      <dgm:t>
        <a:bodyPr/>
        <a:lstStyle/>
        <a:p>
          <a:r>
            <a:rPr kumimoji="1" lang="en-US" dirty="0"/>
            <a:t>《</a:t>
          </a:r>
          <a:r>
            <a:rPr kumimoji="1" lang="ja-JP" dirty="0"/>
            <a:t>問３</a:t>
          </a:r>
          <a:r>
            <a:rPr kumimoji="1" lang="en-US" dirty="0"/>
            <a:t>》</a:t>
          </a:r>
          <a:r>
            <a:rPr kumimoji="1" lang="ja-JP" dirty="0"/>
            <a:t>普段から介助や支援をしている利用者は、過去に悲しかったことやつらかったことなど、困難な状況を経験したことがあると感じたことがありますか？</a:t>
          </a:r>
          <a:endParaRPr lang="ja-JP" dirty="0"/>
        </a:p>
      </dgm:t>
    </dgm:pt>
    <dgm:pt modelId="{C1DFA32F-B61B-42AE-871F-AA74436D7820}" type="parTrans" cxnId="{40A6E0EA-F2E1-4F1D-84AC-9DBAA8572500}">
      <dgm:prSet/>
      <dgm:spPr/>
      <dgm:t>
        <a:bodyPr/>
        <a:lstStyle/>
        <a:p>
          <a:endParaRPr kumimoji="1" lang="ja-JP" altLang="en-US"/>
        </a:p>
      </dgm:t>
    </dgm:pt>
    <dgm:pt modelId="{2D88C1B7-EEE9-41EC-B79E-B55CAF069F7B}" type="sibTrans" cxnId="{40A6E0EA-F2E1-4F1D-84AC-9DBAA8572500}">
      <dgm:prSet/>
      <dgm:spPr/>
      <dgm:t>
        <a:bodyPr/>
        <a:lstStyle/>
        <a:p>
          <a:endParaRPr kumimoji="1" lang="ja-JP" altLang="en-US"/>
        </a:p>
      </dgm:t>
    </dgm:pt>
    <dgm:pt modelId="{EFE24908-C715-4BB7-B80F-9F5F0E969D73}">
      <dgm:prSet/>
      <dgm:spPr>
        <a:solidFill>
          <a:schemeClr val="accent2">
            <a:lumMod val="75000"/>
          </a:schemeClr>
        </a:solidFill>
      </dgm:spPr>
      <dgm:t>
        <a:bodyPr/>
        <a:lstStyle/>
        <a:p>
          <a:r>
            <a:rPr kumimoji="1" lang="en-US" dirty="0"/>
            <a:t>《</a:t>
          </a:r>
          <a:r>
            <a:rPr kumimoji="1" lang="ja-JP" dirty="0"/>
            <a:t>問４</a:t>
          </a:r>
          <a:r>
            <a:rPr kumimoji="1" lang="en-US" dirty="0"/>
            <a:t>》</a:t>
          </a:r>
          <a:r>
            <a:rPr kumimoji="1" lang="ja-JP" dirty="0"/>
            <a:t>障害があるかないかで、悲しかったことやつらかったことなど、困難な状況に大きな違いがありますか？変わらないなと思いますか？</a:t>
          </a:r>
          <a:endParaRPr lang="ja-JP" dirty="0"/>
        </a:p>
      </dgm:t>
    </dgm:pt>
    <dgm:pt modelId="{23F3B723-0C7B-4C13-8EE1-BDA4D918C10E}" type="parTrans" cxnId="{B6D84CEA-AD64-4264-BB7D-A3A4A2FB6A53}">
      <dgm:prSet/>
      <dgm:spPr/>
      <dgm:t>
        <a:bodyPr/>
        <a:lstStyle/>
        <a:p>
          <a:endParaRPr kumimoji="1" lang="ja-JP" altLang="en-US"/>
        </a:p>
      </dgm:t>
    </dgm:pt>
    <dgm:pt modelId="{8CE727B1-C204-4495-89A8-903564E733D7}" type="sibTrans" cxnId="{B6D84CEA-AD64-4264-BB7D-A3A4A2FB6A53}">
      <dgm:prSet/>
      <dgm:spPr/>
      <dgm:t>
        <a:bodyPr/>
        <a:lstStyle/>
        <a:p>
          <a:endParaRPr kumimoji="1" lang="ja-JP" altLang="en-US"/>
        </a:p>
      </dgm:t>
    </dgm:pt>
    <dgm:pt modelId="{E6ED4D38-D167-4DE9-8120-722016AE2B78}" type="pres">
      <dgm:prSet presAssocID="{13542A9A-625A-473C-A394-C8AA0AB7AE4F}" presName="linear" presStyleCnt="0">
        <dgm:presLayoutVars>
          <dgm:animLvl val="lvl"/>
          <dgm:resizeHandles val="exact"/>
        </dgm:presLayoutVars>
      </dgm:prSet>
      <dgm:spPr/>
      <dgm:t>
        <a:bodyPr/>
        <a:lstStyle/>
        <a:p>
          <a:endParaRPr kumimoji="1" lang="ja-JP" altLang="en-US"/>
        </a:p>
      </dgm:t>
    </dgm:pt>
    <dgm:pt modelId="{3B77783D-46A1-45BC-9329-8C9749683C4B}" type="pres">
      <dgm:prSet presAssocID="{B2EC2041-13DC-41AC-A0A7-96E7537F0731}" presName="parentText" presStyleLbl="node1" presStyleIdx="0" presStyleCnt="4" custScaleY="95446">
        <dgm:presLayoutVars>
          <dgm:chMax val="0"/>
          <dgm:bulletEnabled val="1"/>
        </dgm:presLayoutVars>
      </dgm:prSet>
      <dgm:spPr/>
      <dgm:t>
        <a:bodyPr/>
        <a:lstStyle/>
        <a:p>
          <a:endParaRPr kumimoji="1" lang="ja-JP" altLang="en-US"/>
        </a:p>
      </dgm:t>
    </dgm:pt>
    <dgm:pt modelId="{0F1E7319-30A5-478B-BD90-1CC460A47F3B}" type="pres">
      <dgm:prSet presAssocID="{D2BFCCE0-52A1-48FC-9B1E-705CC6B52F64}" presName="spacer" presStyleCnt="0"/>
      <dgm:spPr/>
    </dgm:pt>
    <dgm:pt modelId="{A275CCB5-23C5-48A6-A2A3-4075DECA6D9D}" type="pres">
      <dgm:prSet presAssocID="{C23D0820-0AAF-4B1D-B572-FC330964879F}" presName="parentText" presStyleLbl="node1" presStyleIdx="1" presStyleCnt="4" custScaleY="92002">
        <dgm:presLayoutVars>
          <dgm:chMax val="0"/>
          <dgm:bulletEnabled val="1"/>
        </dgm:presLayoutVars>
      </dgm:prSet>
      <dgm:spPr/>
      <dgm:t>
        <a:bodyPr/>
        <a:lstStyle/>
        <a:p>
          <a:endParaRPr kumimoji="1" lang="ja-JP" altLang="en-US"/>
        </a:p>
      </dgm:t>
    </dgm:pt>
    <dgm:pt modelId="{4320A6C1-080C-489B-AC00-0836FAC54A4D}" type="pres">
      <dgm:prSet presAssocID="{9BE4150A-B1A0-400B-9C3F-B7A2DC0C1BE2}" presName="spacer" presStyleCnt="0"/>
      <dgm:spPr/>
    </dgm:pt>
    <dgm:pt modelId="{E6B40EEC-34A6-4E7D-B819-786EF2A47CB6}" type="pres">
      <dgm:prSet presAssocID="{CE858BE1-126F-46F7-8515-A94D2D412B9B}" presName="parentText" presStyleLbl="node1" presStyleIdx="2" presStyleCnt="4">
        <dgm:presLayoutVars>
          <dgm:chMax val="0"/>
          <dgm:bulletEnabled val="1"/>
        </dgm:presLayoutVars>
      </dgm:prSet>
      <dgm:spPr/>
      <dgm:t>
        <a:bodyPr/>
        <a:lstStyle/>
        <a:p>
          <a:endParaRPr kumimoji="1" lang="ja-JP" altLang="en-US"/>
        </a:p>
      </dgm:t>
    </dgm:pt>
    <dgm:pt modelId="{FCD29FFD-1065-4F5E-9F11-0A0E31923DEE}" type="pres">
      <dgm:prSet presAssocID="{2D88C1B7-EEE9-41EC-B79E-B55CAF069F7B}" presName="spacer" presStyleCnt="0"/>
      <dgm:spPr/>
    </dgm:pt>
    <dgm:pt modelId="{8714A840-2B1F-4F5A-8792-5F59340946FE}" type="pres">
      <dgm:prSet presAssocID="{EFE24908-C715-4BB7-B80F-9F5F0E969D73}" presName="parentText" presStyleLbl="node1" presStyleIdx="3" presStyleCnt="4">
        <dgm:presLayoutVars>
          <dgm:chMax val="0"/>
          <dgm:bulletEnabled val="1"/>
        </dgm:presLayoutVars>
      </dgm:prSet>
      <dgm:spPr/>
      <dgm:t>
        <a:bodyPr/>
        <a:lstStyle/>
        <a:p>
          <a:endParaRPr kumimoji="1" lang="ja-JP" altLang="en-US"/>
        </a:p>
      </dgm:t>
    </dgm:pt>
  </dgm:ptLst>
  <dgm:cxnLst>
    <dgm:cxn modelId="{D1995C37-1AA1-4F1B-9553-35D5F021C3F2}" srcId="{13542A9A-625A-473C-A394-C8AA0AB7AE4F}" destId="{B2EC2041-13DC-41AC-A0A7-96E7537F0731}" srcOrd="0" destOrd="0" parTransId="{6DF9AC55-A15B-4438-AACB-0B77C94F3F57}" sibTransId="{D2BFCCE0-52A1-48FC-9B1E-705CC6B52F64}"/>
    <dgm:cxn modelId="{D862EF00-2530-4096-8DC2-CD82FB8B6F11}" type="presOf" srcId="{13542A9A-625A-473C-A394-C8AA0AB7AE4F}" destId="{E6ED4D38-D167-4DE9-8120-722016AE2B78}" srcOrd="0" destOrd="0" presId="urn:microsoft.com/office/officeart/2005/8/layout/vList2"/>
    <dgm:cxn modelId="{A54ECFB2-E74F-41A5-B6D3-54C0B76ACFEE}" type="presOf" srcId="{B2EC2041-13DC-41AC-A0A7-96E7537F0731}" destId="{3B77783D-46A1-45BC-9329-8C9749683C4B}" srcOrd="0" destOrd="0" presId="urn:microsoft.com/office/officeart/2005/8/layout/vList2"/>
    <dgm:cxn modelId="{FFD971CF-BA41-4418-AF58-1545B9375DE0}" type="presOf" srcId="{EFE24908-C715-4BB7-B80F-9F5F0E969D73}" destId="{8714A840-2B1F-4F5A-8792-5F59340946FE}" srcOrd="0" destOrd="0" presId="urn:microsoft.com/office/officeart/2005/8/layout/vList2"/>
    <dgm:cxn modelId="{C1910EC8-E31C-4D37-B505-A2CFB155E9B0}" type="presOf" srcId="{C23D0820-0AAF-4B1D-B572-FC330964879F}" destId="{A275CCB5-23C5-48A6-A2A3-4075DECA6D9D}" srcOrd="0" destOrd="0" presId="urn:microsoft.com/office/officeart/2005/8/layout/vList2"/>
    <dgm:cxn modelId="{40A6E0EA-F2E1-4F1D-84AC-9DBAA8572500}" srcId="{13542A9A-625A-473C-A394-C8AA0AB7AE4F}" destId="{CE858BE1-126F-46F7-8515-A94D2D412B9B}" srcOrd="2" destOrd="0" parTransId="{C1DFA32F-B61B-42AE-871F-AA74436D7820}" sibTransId="{2D88C1B7-EEE9-41EC-B79E-B55CAF069F7B}"/>
    <dgm:cxn modelId="{B6D84CEA-AD64-4264-BB7D-A3A4A2FB6A53}" srcId="{13542A9A-625A-473C-A394-C8AA0AB7AE4F}" destId="{EFE24908-C715-4BB7-B80F-9F5F0E969D73}" srcOrd="3" destOrd="0" parTransId="{23F3B723-0C7B-4C13-8EE1-BDA4D918C10E}" sibTransId="{8CE727B1-C204-4495-89A8-903564E733D7}"/>
    <dgm:cxn modelId="{87A17D0A-8ADA-47BD-B57C-CC7FC81E0F58}" type="presOf" srcId="{CE858BE1-126F-46F7-8515-A94D2D412B9B}" destId="{E6B40EEC-34A6-4E7D-B819-786EF2A47CB6}" srcOrd="0" destOrd="0" presId="urn:microsoft.com/office/officeart/2005/8/layout/vList2"/>
    <dgm:cxn modelId="{BB971B64-A15C-44BF-A774-B166DF8CD7DB}" srcId="{13542A9A-625A-473C-A394-C8AA0AB7AE4F}" destId="{C23D0820-0AAF-4B1D-B572-FC330964879F}" srcOrd="1" destOrd="0" parTransId="{AEBD66AD-F7A0-43C4-9A3D-630C78E850D4}" sibTransId="{9BE4150A-B1A0-400B-9C3F-B7A2DC0C1BE2}"/>
    <dgm:cxn modelId="{8001FEB9-47F6-4FA0-9D9E-E6A859723AE3}" type="presParOf" srcId="{E6ED4D38-D167-4DE9-8120-722016AE2B78}" destId="{3B77783D-46A1-45BC-9329-8C9749683C4B}" srcOrd="0" destOrd="0" presId="urn:microsoft.com/office/officeart/2005/8/layout/vList2"/>
    <dgm:cxn modelId="{B429CE9B-5E79-4221-9726-005C0AC380C5}" type="presParOf" srcId="{E6ED4D38-D167-4DE9-8120-722016AE2B78}" destId="{0F1E7319-30A5-478B-BD90-1CC460A47F3B}" srcOrd="1" destOrd="0" presId="urn:microsoft.com/office/officeart/2005/8/layout/vList2"/>
    <dgm:cxn modelId="{BA6C8C2A-65E4-4420-9810-87DF2F952529}" type="presParOf" srcId="{E6ED4D38-D167-4DE9-8120-722016AE2B78}" destId="{A275CCB5-23C5-48A6-A2A3-4075DECA6D9D}" srcOrd="2" destOrd="0" presId="urn:microsoft.com/office/officeart/2005/8/layout/vList2"/>
    <dgm:cxn modelId="{290ED494-4F51-428B-9223-58CB392C53C2}" type="presParOf" srcId="{E6ED4D38-D167-4DE9-8120-722016AE2B78}" destId="{4320A6C1-080C-489B-AC00-0836FAC54A4D}" srcOrd="3" destOrd="0" presId="urn:microsoft.com/office/officeart/2005/8/layout/vList2"/>
    <dgm:cxn modelId="{C15E3961-BF8E-4124-84CD-5BF9AE1DFAD4}" type="presParOf" srcId="{E6ED4D38-D167-4DE9-8120-722016AE2B78}" destId="{E6B40EEC-34A6-4E7D-B819-786EF2A47CB6}" srcOrd="4" destOrd="0" presId="urn:microsoft.com/office/officeart/2005/8/layout/vList2"/>
    <dgm:cxn modelId="{4D807CD6-5167-47C9-BF1C-4C296858D45E}" type="presParOf" srcId="{E6ED4D38-D167-4DE9-8120-722016AE2B78}" destId="{FCD29FFD-1065-4F5E-9F11-0A0E31923DEE}" srcOrd="5" destOrd="0" presId="urn:microsoft.com/office/officeart/2005/8/layout/vList2"/>
    <dgm:cxn modelId="{08E8F5A6-1757-46D4-A99A-BF6B76636FF5}" type="presParOf" srcId="{E6ED4D38-D167-4DE9-8120-722016AE2B78}" destId="{8714A840-2B1F-4F5A-8792-5F59340946FE}" srcOrd="6" destOrd="0" presId="urn:microsoft.com/office/officeart/2005/8/layout/vList2"/>
  </dgm:cxnLst>
  <dgm:bg>
    <a:solidFill>
      <a:schemeClr val="bg2">
        <a:lumMod val="1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3CDEAAA-7A9C-45EE-9003-0A2828A31948}"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kumimoji="1" lang="ja-JP" altLang="en-US"/>
        </a:p>
      </dgm:t>
    </dgm:pt>
    <dgm:pt modelId="{8A1BD396-6DEE-4412-A5A6-357CB71A136A}">
      <dgm:prSet/>
      <dgm:spPr>
        <a:solidFill>
          <a:schemeClr val="bg2">
            <a:lumMod val="50000"/>
          </a:schemeClr>
        </a:solidFill>
      </dgm:spPr>
      <dgm:t>
        <a:bodyPr/>
        <a:lstStyle/>
        <a:p>
          <a:r>
            <a:rPr kumimoji="1" lang="ja-JP" dirty="0"/>
            <a:t>本講義</a:t>
          </a:r>
          <a:r>
            <a:rPr kumimoji="1" lang="en-US" dirty="0"/>
            <a:t>/</a:t>
          </a:r>
          <a:r>
            <a:rPr kumimoji="1" lang="ja-JP" dirty="0"/>
            <a:t>演習を１２０分で行なうためには、</a:t>
          </a:r>
          <a:r>
            <a:rPr kumimoji="1" lang="en-US" dirty="0"/>
            <a:t>Section</a:t>
          </a:r>
          <a:r>
            <a:rPr kumimoji="1" lang="ja-JP" dirty="0"/>
            <a:t>１</a:t>
          </a:r>
          <a:r>
            <a:rPr kumimoji="1" lang="ja-JP" altLang="en-US" dirty="0"/>
            <a:t>は、</a:t>
          </a:r>
          <a:r>
            <a:rPr kumimoji="1" lang="ja-JP" dirty="0"/>
            <a:t>およそ</a:t>
          </a:r>
          <a:r>
            <a:rPr kumimoji="1" lang="ja-JP" altLang="en-US" dirty="0"/>
            <a:t>１５</a:t>
          </a:r>
          <a:r>
            <a:rPr kumimoji="1" lang="ja-JP" dirty="0"/>
            <a:t>分</a:t>
          </a:r>
          <a:r>
            <a:rPr kumimoji="1" lang="ja-JP" altLang="en-US" dirty="0"/>
            <a:t>で実施していくようにしましょう。（研修最初のグループワークですが、ここでは自己紹介だけで進める想定です。</a:t>
          </a:r>
          <a:r>
            <a:rPr kumimoji="1" lang="en-US" altLang="ja-JP" dirty="0"/>
            <a:t>Section</a:t>
          </a:r>
          <a:r>
            <a:rPr kumimoji="1" lang="ja-JP" altLang="en-US" dirty="0"/>
            <a:t>２で心の糧シートをグループ内全員が発表することが、アイスブレークになると考えています。）</a:t>
          </a:r>
          <a:endParaRPr lang="ja-JP" dirty="0"/>
        </a:p>
      </dgm:t>
    </dgm:pt>
    <dgm:pt modelId="{D11C797B-8614-422B-92D1-03FE83274122}" type="parTrans" cxnId="{313BA913-1E90-4914-B440-589CDB75611A}">
      <dgm:prSet/>
      <dgm:spPr/>
      <dgm:t>
        <a:bodyPr/>
        <a:lstStyle/>
        <a:p>
          <a:endParaRPr kumimoji="1" lang="ja-JP" altLang="en-US"/>
        </a:p>
      </dgm:t>
    </dgm:pt>
    <dgm:pt modelId="{98A325F8-9666-492B-BE33-6A25C75A05FA}" type="sibTrans" cxnId="{313BA913-1E90-4914-B440-589CDB75611A}">
      <dgm:prSet/>
      <dgm:spPr/>
      <dgm:t>
        <a:bodyPr/>
        <a:lstStyle/>
        <a:p>
          <a:endParaRPr kumimoji="1" lang="ja-JP" altLang="en-US"/>
        </a:p>
      </dgm:t>
    </dgm:pt>
    <dgm:pt modelId="{5FCD000A-2DBA-4F4E-B26B-69113D161B50}">
      <dgm:prSet/>
      <dgm:spPr>
        <a:solidFill>
          <a:schemeClr val="bg2">
            <a:lumMod val="25000"/>
          </a:schemeClr>
        </a:solidFill>
      </dgm:spPr>
      <dgm:t>
        <a:bodyPr/>
        <a:lstStyle/>
        <a:p>
          <a:r>
            <a:rPr kumimoji="1" lang="ja-JP" dirty="0"/>
            <a:t>そのためには</a:t>
          </a:r>
          <a:r>
            <a:rPr kumimoji="1" lang="en-US" dirty="0"/>
            <a:t>FT</a:t>
          </a:r>
          <a:r>
            <a:rPr kumimoji="1" lang="ja-JP" dirty="0"/>
            <a:t>が</a:t>
          </a:r>
          <a:r>
            <a:rPr kumimoji="1" lang="ja-JP" altLang="en-US" dirty="0"/>
            <a:t>一手に進行していき、</a:t>
          </a:r>
          <a:r>
            <a:rPr kumimoji="1" lang="ja-JP" dirty="0"/>
            <a:t>グループ内のメンバーに問いかけながら、問１～４を進めていきましょう。</a:t>
          </a:r>
          <a:r>
            <a:rPr kumimoji="1" lang="ja-JP" altLang="en-US" dirty="0"/>
            <a:t>障がいがあってもなくても、同様な人生を歩んでいくことを確認し合うことを、以降の</a:t>
          </a:r>
          <a:r>
            <a:rPr kumimoji="1" lang="en-US" altLang="ja-JP" dirty="0"/>
            <a:t>Section</a:t>
          </a:r>
          <a:r>
            <a:rPr kumimoji="1" lang="ja-JP" altLang="en-US" dirty="0"/>
            <a:t>の導入としています。</a:t>
          </a:r>
          <a:endParaRPr lang="ja-JP" dirty="0"/>
        </a:p>
      </dgm:t>
    </dgm:pt>
    <dgm:pt modelId="{57EBFE9A-4753-4208-A34F-A4691D0102CC}" type="parTrans" cxnId="{62A5A33B-094D-406C-A009-47293A80DD17}">
      <dgm:prSet/>
      <dgm:spPr/>
      <dgm:t>
        <a:bodyPr/>
        <a:lstStyle/>
        <a:p>
          <a:endParaRPr kumimoji="1" lang="ja-JP" altLang="en-US"/>
        </a:p>
      </dgm:t>
    </dgm:pt>
    <dgm:pt modelId="{CEEFD52D-0656-4787-8D3B-5AF294E7DB14}" type="sibTrans" cxnId="{62A5A33B-094D-406C-A009-47293A80DD17}">
      <dgm:prSet/>
      <dgm:spPr/>
      <dgm:t>
        <a:bodyPr/>
        <a:lstStyle/>
        <a:p>
          <a:endParaRPr kumimoji="1" lang="ja-JP" altLang="en-US"/>
        </a:p>
      </dgm:t>
    </dgm:pt>
    <dgm:pt modelId="{22B4CDEE-4025-49DC-BC8A-96B59FBDC470}">
      <dgm:prSet/>
      <dgm:spPr>
        <a:solidFill>
          <a:schemeClr val="bg2">
            <a:lumMod val="50000"/>
          </a:schemeClr>
        </a:solidFill>
      </dgm:spPr>
      <dgm:t>
        <a:bodyPr/>
        <a:lstStyle/>
        <a:p>
          <a:r>
            <a:rPr kumimoji="1" lang="ja-JP" dirty="0"/>
            <a:t>都道府県研修でこの講義</a:t>
          </a:r>
          <a:r>
            <a:rPr kumimoji="1" lang="en-US" dirty="0"/>
            <a:t>/</a:t>
          </a:r>
          <a:r>
            <a:rPr kumimoji="1" lang="ja-JP" dirty="0"/>
            <a:t>演習にもっと時間をかけていくのであれば（しかも対面研修での実施）、それぞれの問いごとに、個人ワーク（２～３分）➔グループ内で共有（６～７分）➔問１～２</a:t>
          </a:r>
          <a:r>
            <a:rPr kumimoji="1" lang="ja-JP" altLang="en-US" dirty="0"/>
            <a:t>と</a:t>
          </a:r>
          <a:r>
            <a:rPr kumimoji="1" lang="ja-JP" dirty="0"/>
            <a:t>問３～４</a:t>
          </a:r>
          <a:r>
            <a:rPr kumimoji="1" lang="ja-JP" altLang="en-US" dirty="0"/>
            <a:t>と二つに分けて各々</a:t>
          </a:r>
          <a:r>
            <a:rPr kumimoji="1" lang="ja-JP" dirty="0"/>
            <a:t>全体での共有（３～４分）という流れがベースとなります。</a:t>
          </a:r>
          <a:endParaRPr lang="ja-JP" dirty="0"/>
        </a:p>
      </dgm:t>
    </dgm:pt>
    <dgm:pt modelId="{F500EEE7-2490-4C86-ABA5-84E34B4ED23D}" type="parTrans" cxnId="{EC7089A5-A176-42F2-BB50-9878659A9846}">
      <dgm:prSet/>
      <dgm:spPr/>
      <dgm:t>
        <a:bodyPr/>
        <a:lstStyle/>
        <a:p>
          <a:endParaRPr kumimoji="1" lang="ja-JP" altLang="en-US"/>
        </a:p>
      </dgm:t>
    </dgm:pt>
    <dgm:pt modelId="{764A853C-6EFE-48BD-B04D-DA219E191ADE}" type="sibTrans" cxnId="{EC7089A5-A176-42F2-BB50-9878659A9846}">
      <dgm:prSet/>
      <dgm:spPr/>
      <dgm:t>
        <a:bodyPr/>
        <a:lstStyle/>
        <a:p>
          <a:endParaRPr kumimoji="1" lang="ja-JP" altLang="en-US"/>
        </a:p>
      </dgm:t>
    </dgm:pt>
    <dgm:pt modelId="{C26D7603-6B09-429E-8758-6597C4EB18D5}" type="pres">
      <dgm:prSet presAssocID="{83CDEAAA-7A9C-45EE-9003-0A2828A31948}" presName="linear" presStyleCnt="0">
        <dgm:presLayoutVars>
          <dgm:animLvl val="lvl"/>
          <dgm:resizeHandles val="exact"/>
        </dgm:presLayoutVars>
      </dgm:prSet>
      <dgm:spPr/>
      <dgm:t>
        <a:bodyPr/>
        <a:lstStyle/>
        <a:p>
          <a:endParaRPr kumimoji="1" lang="ja-JP" altLang="en-US"/>
        </a:p>
      </dgm:t>
    </dgm:pt>
    <dgm:pt modelId="{7FE37637-6B7A-4CED-B4A1-038A1F2E7261}" type="pres">
      <dgm:prSet presAssocID="{8A1BD396-6DEE-4412-A5A6-357CB71A136A}" presName="parentText" presStyleLbl="node1" presStyleIdx="0" presStyleCnt="3">
        <dgm:presLayoutVars>
          <dgm:chMax val="0"/>
          <dgm:bulletEnabled val="1"/>
        </dgm:presLayoutVars>
      </dgm:prSet>
      <dgm:spPr/>
      <dgm:t>
        <a:bodyPr/>
        <a:lstStyle/>
        <a:p>
          <a:endParaRPr kumimoji="1" lang="ja-JP" altLang="en-US"/>
        </a:p>
      </dgm:t>
    </dgm:pt>
    <dgm:pt modelId="{A2515832-BACE-4CD2-9FA8-A34CCA5991B8}" type="pres">
      <dgm:prSet presAssocID="{98A325F8-9666-492B-BE33-6A25C75A05FA}" presName="spacer" presStyleCnt="0"/>
      <dgm:spPr/>
    </dgm:pt>
    <dgm:pt modelId="{C81BECCF-5500-4746-948F-0BF1C872DD29}" type="pres">
      <dgm:prSet presAssocID="{5FCD000A-2DBA-4F4E-B26B-69113D161B50}" presName="parentText" presStyleLbl="node1" presStyleIdx="1" presStyleCnt="3">
        <dgm:presLayoutVars>
          <dgm:chMax val="0"/>
          <dgm:bulletEnabled val="1"/>
        </dgm:presLayoutVars>
      </dgm:prSet>
      <dgm:spPr/>
      <dgm:t>
        <a:bodyPr/>
        <a:lstStyle/>
        <a:p>
          <a:endParaRPr kumimoji="1" lang="ja-JP" altLang="en-US"/>
        </a:p>
      </dgm:t>
    </dgm:pt>
    <dgm:pt modelId="{24F5F5C0-323E-4954-8BBB-8F42C786F2A1}" type="pres">
      <dgm:prSet presAssocID="{CEEFD52D-0656-4787-8D3B-5AF294E7DB14}" presName="spacer" presStyleCnt="0"/>
      <dgm:spPr/>
    </dgm:pt>
    <dgm:pt modelId="{C2F53066-9BD7-4CE4-854C-045794470464}" type="pres">
      <dgm:prSet presAssocID="{22B4CDEE-4025-49DC-BC8A-96B59FBDC470}" presName="parentText" presStyleLbl="node1" presStyleIdx="2" presStyleCnt="3">
        <dgm:presLayoutVars>
          <dgm:chMax val="0"/>
          <dgm:bulletEnabled val="1"/>
        </dgm:presLayoutVars>
      </dgm:prSet>
      <dgm:spPr/>
      <dgm:t>
        <a:bodyPr/>
        <a:lstStyle/>
        <a:p>
          <a:endParaRPr kumimoji="1" lang="ja-JP" altLang="en-US"/>
        </a:p>
      </dgm:t>
    </dgm:pt>
  </dgm:ptLst>
  <dgm:cxnLst>
    <dgm:cxn modelId="{313BA913-1E90-4914-B440-589CDB75611A}" srcId="{83CDEAAA-7A9C-45EE-9003-0A2828A31948}" destId="{8A1BD396-6DEE-4412-A5A6-357CB71A136A}" srcOrd="0" destOrd="0" parTransId="{D11C797B-8614-422B-92D1-03FE83274122}" sibTransId="{98A325F8-9666-492B-BE33-6A25C75A05FA}"/>
    <dgm:cxn modelId="{CBFE0508-684C-4BB8-96A9-235641BF6E32}" type="presOf" srcId="{5FCD000A-2DBA-4F4E-B26B-69113D161B50}" destId="{C81BECCF-5500-4746-948F-0BF1C872DD29}" srcOrd="0" destOrd="0" presId="urn:microsoft.com/office/officeart/2005/8/layout/vList2"/>
    <dgm:cxn modelId="{EC7089A5-A176-42F2-BB50-9878659A9846}" srcId="{83CDEAAA-7A9C-45EE-9003-0A2828A31948}" destId="{22B4CDEE-4025-49DC-BC8A-96B59FBDC470}" srcOrd="2" destOrd="0" parTransId="{F500EEE7-2490-4C86-ABA5-84E34B4ED23D}" sibTransId="{764A853C-6EFE-48BD-B04D-DA219E191ADE}"/>
    <dgm:cxn modelId="{1168D229-50D9-47C8-A614-E3CA21D5968E}" type="presOf" srcId="{22B4CDEE-4025-49DC-BC8A-96B59FBDC470}" destId="{C2F53066-9BD7-4CE4-854C-045794470464}" srcOrd="0" destOrd="0" presId="urn:microsoft.com/office/officeart/2005/8/layout/vList2"/>
    <dgm:cxn modelId="{62A5A33B-094D-406C-A009-47293A80DD17}" srcId="{83CDEAAA-7A9C-45EE-9003-0A2828A31948}" destId="{5FCD000A-2DBA-4F4E-B26B-69113D161B50}" srcOrd="1" destOrd="0" parTransId="{57EBFE9A-4753-4208-A34F-A4691D0102CC}" sibTransId="{CEEFD52D-0656-4787-8D3B-5AF294E7DB14}"/>
    <dgm:cxn modelId="{F9D6AFFE-401B-47BE-841C-578BE052C13C}" type="presOf" srcId="{8A1BD396-6DEE-4412-A5A6-357CB71A136A}" destId="{7FE37637-6B7A-4CED-B4A1-038A1F2E7261}" srcOrd="0" destOrd="0" presId="urn:microsoft.com/office/officeart/2005/8/layout/vList2"/>
    <dgm:cxn modelId="{56F51F17-2F2B-4787-B924-3AF6B548EFFD}" type="presOf" srcId="{83CDEAAA-7A9C-45EE-9003-0A2828A31948}" destId="{C26D7603-6B09-429E-8758-6597C4EB18D5}" srcOrd="0" destOrd="0" presId="urn:microsoft.com/office/officeart/2005/8/layout/vList2"/>
    <dgm:cxn modelId="{59F1968A-3D54-41D8-BA03-C5ABAD433A43}" type="presParOf" srcId="{C26D7603-6B09-429E-8758-6597C4EB18D5}" destId="{7FE37637-6B7A-4CED-B4A1-038A1F2E7261}" srcOrd="0" destOrd="0" presId="urn:microsoft.com/office/officeart/2005/8/layout/vList2"/>
    <dgm:cxn modelId="{27200F39-7D26-4D04-8A30-2C76CEF570A4}" type="presParOf" srcId="{C26D7603-6B09-429E-8758-6597C4EB18D5}" destId="{A2515832-BACE-4CD2-9FA8-A34CCA5991B8}" srcOrd="1" destOrd="0" presId="urn:microsoft.com/office/officeart/2005/8/layout/vList2"/>
    <dgm:cxn modelId="{8EE379AD-571B-411C-A8F4-3EB1C4C2A429}" type="presParOf" srcId="{C26D7603-6B09-429E-8758-6597C4EB18D5}" destId="{C81BECCF-5500-4746-948F-0BF1C872DD29}" srcOrd="2" destOrd="0" presId="urn:microsoft.com/office/officeart/2005/8/layout/vList2"/>
    <dgm:cxn modelId="{23DC6560-F53D-49D3-8ACC-7E4F011C5911}" type="presParOf" srcId="{C26D7603-6B09-429E-8758-6597C4EB18D5}" destId="{24F5F5C0-323E-4954-8BBB-8F42C786F2A1}" srcOrd="3" destOrd="0" presId="urn:microsoft.com/office/officeart/2005/8/layout/vList2"/>
    <dgm:cxn modelId="{3A97BADE-0088-40E2-9969-B05FB019EBB9}" type="presParOf" srcId="{C26D7603-6B09-429E-8758-6597C4EB18D5}" destId="{C2F53066-9BD7-4CE4-854C-04579447046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C55B44-B2FB-45A3-9EEE-217E7FDE5B13}" type="doc">
      <dgm:prSet loTypeId="urn:microsoft.com/office/officeart/2005/8/layout/vProcess5" loCatId="process" qsTypeId="urn:microsoft.com/office/officeart/2009/2/quickstyle/3d8" qsCatId="3D" csTypeId="urn:microsoft.com/office/officeart/2005/8/colors/accent0_3" csCatId="mainScheme" phldr="1"/>
      <dgm:spPr/>
      <dgm:t>
        <a:bodyPr/>
        <a:lstStyle/>
        <a:p>
          <a:endParaRPr kumimoji="1" lang="ja-JP" altLang="en-US"/>
        </a:p>
      </dgm:t>
    </dgm:pt>
    <dgm:pt modelId="{0C0A1EFC-2F0B-499D-B64A-4A401FE77E55}">
      <dgm:prSet/>
      <dgm:spPr/>
      <dgm:t>
        <a:bodyPr/>
        <a:lstStyle/>
        <a:p>
          <a:r>
            <a:rPr kumimoji="1" lang="ja-JP" dirty="0"/>
            <a:t>本人を中心とした「見立て」</a:t>
          </a:r>
          <a:endParaRPr lang="ja-JP" dirty="0"/>
        </a:p>
      </dgm:t>
    </dgm:pt>
    <dgm:pt modelId="{27EFF459-855B-4977-ABD2-5A1147222C18}" type="parTrans" cxnId="{69205AD4-6A65-4044-953C-A9052112A7BF}">
      <dgm:prSet/>
      <dgm:spPr/>
      <dgm:t>
        <a:bodyPr/>
        <a:lstStyle/>
        <a:p>
          <a:endParaRPr kumimoji="1" lang="ja-JP" altLang="en-US"/>
        </a:p>
      </dgm:t>
    </dgm:pt>
    <dgm:pt modelId="{CB498645-8D0C-4817-A672-D5B1BE22D99B}" type="sibTrans" cxnId="{69205AD4-6A65-4044-953C-A9052112A7BF}">
      <dgm:prSet/>
      <dgm:spPr/>
      <dgm:t>
        <a:bodyPr/>
        <a:lstStyle/>
        <a:p>
          <a:endParaRPr kumimoji="1" lang="ja-JP" altLang="en-US"/>
        </a:p>
      </dgm:t>
    </dgm:pt>
    <dgm:pt modelId="{D985D8B4-3CE0-446F-BE9C-92450BD962E1}">
      <dgm:prSet/>
      <dgm:spPr/>
      <dgm:t>
        <a:bodyPr/>
        <a:lstStyle/>
        <a:p>
          <a:r>
            <a:rPr kumimoji="1" lang="ja-JP" dirty="0"/>
            <a:t>本人に適合</a:t>
          </a:r>
          <a:endParaRPr kumimoji="1" lang="en-US" altLang="ja-JP" dirty="0"/>
        </a:p>
        <a:p>
          <a:r>
            <a:rPr kumimoji="1" lang="ja-JP" dirty="0"/>
            <a:t>した「手だて」</a:t>
          </a:r>
          <a:endParaRPr lang="ja-JP" dirty="0"/>
        </a:p>
      </dgm:t>
    </dgm:pt>
    <dgm:pt modelId="{F382A7CE-4516-4226-848D-DB433A3A52DB}" type="parTrans" cxnId="{6B6F2242-106B-4E61-AB45-0C09D2A20805}">
      <dgm:prSet/>
      <dgm:spPr/>
      <dgm:t>
        <a:bodyPr/>
        <a:lstStyle/>
        <a:p>
          <a:endParaRPr kumimoji="1" lang="ja-JP" altLang="en-US"/>
        </a:p>
      </dgm:t>
    </dgm:pt>
    <dgm:pt modelId="{5B3AFD67-7B7B-4AA4-8769-4F283BA802FF}" type="sibTrans" cxnId="{6B6F2242-106B-4E61-AB45-0C09D2A20805}">
      <dgm:prSet/>
      <dgm:spPr/>
      <dgm:t>
        <a:bodyPr/>
        <a:lstStyle/>
        <a:p>
          <a:endParaRPr kumimoji="1" lang="ja-JP" altLang="en-US"/>
        </a:p>
      </dgm:t>
    </dgm:pt>
    <dgm:pt modelId="{26007026-9584-40CE-A05F-9B2CA0A300B3}">
      <dgm:prSet/>
      <dgm:spPr/>
      <dgm:t>
        <a:bodyPr/>
        <a:lstStyle/>
        <a:p>
          <a:r>
            <a:rPr kumimoji="1" lang="ja-JP" dirty="0"/>
            <a:t>計画作成・</a:t>
          </a:r>
          <a:endParaRPr kumimoji="1" lang="en-US" altLang="ja-JP" dirty="0"/>
        </a:p>
        <a:p>
          <a:r>
            <a:rPr kumimoji="1" lang="ja-JP" dirty="0"/>
            <a:t>見直し</a:t>
          </a:r>
          <a:endParaRPr lang="ja-JP" dirty="0"/>
        </a:p>
      </dgm:t>
    </dgm:pt>
    <dgm:pt modelId="{6A3559F1-931F-4BFF-A11A-67D43DD24B03}" type="parTrans" cxnId="{8BB14304-33C3-4A07-89AB-DBDE803F53CD}">
      <dgm:prSet/>
      <dgm:spPr/>
      <dgm:t>
        <a:bodyPr/>
        <a:lstStyle/>
        <a:p>
          <a:endParaRPr kumimoji="1" lang="ja-JP" altLang="en-US"/>
        </a:p>
      </dgm:t>
    </dgm:pt>
    <dgm:pt modelId="{D271FCC7-CAA2-4E9F-B2A8-402480B70152}" type="sibTrans" cxnId="{8BB14304-33C3-4A07-89AB-DBDE803F53CD}">
      <dgm:prSet/>
      <dgm:spPr/>
      <dgm:t>
        <a:bodyPr/>
        <a:lstStyle/>
        <a:p>
          <a:endParaRPr kumimoji="1" lang="ja-JP" altLang="en-US"/>
        </a:p>
      </dgm:t>
    </dgm:pt>
    <dgm:pt modelId="{3B1A20C9-397F-43CC-BDDA-50B6B6CA2E73}" type="pres">
      <dgm:prSet presAssocID="{30C55B44-B2FB-45A3-9EEE-217E7FDE5B13}" presName="outerComposite" presStyleCnt="0">
        <dgm:presLayoutVars>
          <dgm:chMax val="5"/>
          <dgm:dir/>
          <dgm:resizeHandles val="exact"/>
        </dgm:presLayoutVars>
      </dgm:prSet>
      <dgm:spPr/>
      <dgm:t>
        <a:bodyPr/>
        <a:lstStyle/>
        <a:p>
          <a:endParaRPr kumimoji="1" lang="ja-JP" altLang="en-US"/>
        </a:p>
      </dgm:t>
    </dgm:pt>
    <dgm:pt modelId="{F4CB7C4B-F135-4BF3-A378-AF6847548EC3}" type="pres">
      <dgm:prSet presAssocID="{30C55B44-B2FB-45A3-9EEE-217E7FDE5B13}" presName="dummyMaxCanvas" presStyleCnt="0">
        <dgm:presLayoutVars/>
      </dgm:prSet>
      <dgm:spPr/>
    </dgm:pt>
    <dgm:pt modelId="{FFC8D98D-F906-45B1-96FA-7D082A287B11}" type="pres">
      <dgm:prSet presAssocID="{30C55B44-B2FB-45A3-9EEE-217E7FDE5B13}" presName="ThreeNodes_1" presStyleLbl="node1" presStyleIdx="0" presStyleCnt="3">
        <dgm:presLayoutVars>
          <dgm:bulletEnabled val="1"/>
        </dgm:presLayoutVars>
      </dgm:prSet>
      <dgm:spPr/>
      <dgm:t>
        <a:bodyPr/>
        <a:lstStyle/>
        <a:p>
          <a:endParaRPr kumimoji="1" lang="ja-JP" altLang="en-US"/>
        </a:p>
      </dgm:t>
    </dgm:pt>
    <dgm:pt modelId="{989AA793-9B95-4ADC-898A-95AFBF266E3A}" type="pres">
      <dgm:prSet presAssocID="{30C55B44-B2FB-45A3-9EEE-217E7FDE5B13}" presName="ThreeNodes_2" presStyleLbl="node1" presStyleIdx="1" presStyleCnt="3">
        <dgm:presLayoutVars>
          <dgm:bulletEnabled val="1"/>
        </dgm:presLayoutVars>
      </dgm:prSet>
      <dgm:spPr/>
      <dgm:t>
        <a:bodyPr/>
        <a:lstStyle/>
        <a:p>
          <a:endParaRPr kumimoji="1" lang="ja-JP" altLang="en-US"/>
        </a:p>
      </dgm:t>
    </dgm:pt>
    <dgm:pt modelId="{1B166071-D835-4C1E-84D4-683E1B904B9D}" type="pres">
      <dgm:prSet presAssocID="{30C55B44-B2FB-45A3-9EEE-217E7FDE5B13}" presName="ThreeNodes_3" presStyleLbl="node1" presStyleIdx="2" presStyleCnt="3">
        <dgm:presLayoutVars>
          <dgm:bulletEnabled val="1"/>
        </dgm:presLayoutVars>
      </dgm:prSet>
      <dgm:spPr/>
      <dgm:t>
        <a:bodyPr/>
        <a:lstStyle/>
        <a:p>
          <a:endParaRPr kumimoji="1" lang="ja-JP" altLang="en-US"/>
        </a:p>
      </dgm:t>
    </dgm:pt>
    <dgm:pt modelId="{14B152B0-F8E9-49A4-A9CC-A85AE36942D1}" type="pres">
      <dgm:prSet presAssocID="{30C55B44-B2FB-45A3-9EEE-217E7FDE5B13}" presName="ThreeConn_1-2" presStyleLbl="fgAccFollowNode1" presStyleIdx="0" presStyleCnt="2">
        <dgm:presLayoutVars>
          <dgm:bulletEnabled val="1"/>
        </dgm:presLayoutVars>
      </dgm:prSet>
      <dgm:spPr/>
      <dgm:t>
        <a:bodyPr/>
        <a:lstStyle/>
        <a:p>
          <a:endParaRPr kumimoji="1" lang="ja-JP" altLang="en-US"/>
        </a:p>
      </dgm:t>
    </dgm:pt>
    <dgm:pt modelId="{C95A1079-527F-419E-AE90-759B3263CC6A}" type="pres">
      <dgm:prSet presAssocID="{30C55B44-B2FB-45A3-9EEE-217E7FDE5B13}" presName="ThreeConn_2-3" presStyleLbl="fgAccFollowNode1" presStyleIdx="1" presStyleCnt="2">
        <dgm:presLayoutVars>
          <dgm:bulletEnabled val="1"/>
        </dgm:presLayoutVars>
      </dgm:prSet>
      <dgm:spPr/>
      <dgm:t>
        <a:bodyPr/>
        <a:lstStyle/>
        <a:p>
          <a:endParaRPr kumimoji="1" lang="ja-JP" altLang="en-US"/>
        </a:p>
      </dgm:t>
    </dgm:pt>
    <dgm:pt modelId="{661C800E-C392-4B7F-9C5A-4E55737AD9C9}" type="pres">
      <dgm:prSet presAssocID="{30C55B44-B2FB-45A3-9EEE-217E7FDE5B13}" presName="ThreeNodes_1_text" presStyleLbl="node1" presStyleIdx="2" presStyleCnt="3">
        <dgm:presLayoutVars>
          <dgm:bulletEnabled val="1"/>
        </dgm:presLayoutVars>
      </dgm:prSet>
      <dgm:spPr/>
      <dgm:t>
        <a:bodyPr/>
        <a:lstStyle/>
        <a:p>
          <a:endParaRPr kumimoji="1" lang="ja-JP" altLang="en-US"/>
        </a:p>
      </dgm:t>
    </dgm:pt>
    <dgm:pt modelId="{56725EEC-E1A4-45A5-A32F-8EFA5CCB28FD}" type="pres">
      <dgm:prSet presAssocID="{30C55B44-B2FB-45A3-9EEE-217E7FDE5B13}" presName="ThreeNodes_2_text" presStyleLbl="node1" presStyleIdx="2" presStyleCnt="3">
        <dgm:presLayoutVars>
          <dgm:bulletEnabled val="1"/>
        </dgm:presLayoutVars>
      </dgm:prSet>
      <dgm:spPr/>
      <dgm:t>
        <a:bodyPr/>
        <a:lstStyle/>
        <a:p>
          <a:endParaRPr kumimoji="1" lang="ja-JP" altLang="en-US"/>
        </a:p>
      </dgm:t>
    </dgm:pt>
    <dgm:pt modelId="{C94CF504-B609-4A60-9009-B79B3C124A7C}" type="pres">
      <dgm:prSet presAssocID="{30C55B44-B2FB-45A3-9EEE-217E7FDE5B13}" presName="ThreeNodes_3_text" presStyleLbl="node1" presStyleIdx="2" presStyleCnt="3">
        <dgm:presLayoutVars>
          <dgm:bulletEnabled val="1"/>
        </dgm:presLayoutVars>
      </dgm:prSet>
      <dgm:spPr/>
      <dgm:t>
        <a:bodyPr/>
        <a:lstStyle/>
        <a:p>
          <a:endParaRPr kumimoji="1" lang="ja-JP" altLang="en-US"/>
        </a:p>
      </dgm:t>
    </dgm:pt>
  </dgm:ptLst>
  <dgm:cxnLst>
    <dgm:cxn modelId="{2FD6FD45-3308-419B-BF7A-B63D2D2BEDB2}" type="presOf" srcId="{26007026-9584-40CE-A05F-9B2CA0A300B3}" destId="{1B166071-D835-4C1E-84D4-683E1B904B9D}" srcOrd="0" destOrd="0" presId="urn:microsoft.com/office/officeart/2005/8/layout/vProcess5"/>
    <dgm:cxn modelId="{8CAF38BD-3045-4199-B437-A77B3FEB55BE}" type="presOf" srcId="{D985D8B4-3CE0-446F-BE9C-92450BD962E1}" destId="{989AA793-9B95-4ADC-898A-95AFBF266E3A}" srcOrd="0" destOrd="0" presId="urn:microsoft.com/office/officeart/2005/8/layout/vProcess5"/>
    <dgm:cxn modelId="{67FE877C-7B8B-4AF1-87A6-6D34106D9A17}" type="presOf" srcId="{0C0A1EFC-2F0B-499D-B64A-4A401FE77E55}" destId="{FFC8D98D-F906-45B1-96FA-7D082A287B11}" srcOrd="0" destOrd="0" presId="urn:microsoft.com/office/officeart/2005/8/layout/vProcess5"/>
    <dgm:cxn modelId="{925F9FFD-A41A-438D-92D7-D38FDE3235E3}" type="presOf" srcId="{30C55B44-B2FB-45A3-9EEE-217E7FDE5B13}" destId="{3B1A20C9-397F-43CC-BDDA-50B6B6CA2E73}" srcOrd="0" destOrd="0" presId="urn:microsoft.com/office/officeart/2005/8/layout/vProcess5"/>
    <dgm:cxn modelId="{69205AD4-6A65-4044-953C-A9052112A7BF}" srcId="{30C55B44-B2FB-45A3-9EEE-217E7FDE5B13}" destId="{0C0A1EFC-2F0B-499D-B64A-4A401FE77E55}" srcOrd="0" destOrd="0" parTransId="{27EFF459-855B-4977-ABD2-5A1147222C18}" sibTransId="{CB498645-8D0C-4817-A672-D5B1BE22D99B}"/>
    <dgm:cxn modelId="{60A85A47-928B-4642-BA09-2CA48D5A488A}" type="presOf" srcId="{0C0A1EFC-2F0B-499D-B64A-4A401FE77E55}" destId="{661C800E-C392-4B7F-9C5A-4E55737AD9C9}" srcOrd="1" destOrd="0" presId="urn:microsoft.com/office/officeart/2005/8/layout/vProcess5"/>
    <dgm:cxn modelId="{6B6F2242-106B-4E61-AB45-0C09D2A20805}" srcId="{30C55B44-B2FB-45A3-9EEE-217E7FDE5B13}" destId="{D985D8B4-3CE0-446F-BE9C-92450BD962E1}" srcOrd="1" destOrd="0" parTransId="{F382A7CE-4516-4226-848D-DB433A3A52DB}" sibTransId="{5B3AFD67-7B7B-4AA4-8769-4F283BA802FF}"/>
    <dgm:cxn modelId="{82FD4790-7858-469E-B729-8AEADC97DD68}" type="presOf" srcId="{D985D8B4-3CE0-446F-BE9C-92450BD962E1}" destId="{56725EEC-E1A4-45A5-A32F-8EFA5CCB28FD}" srcOrd="1" destOrd="0" presId="urn:microsoft.com/office/officeart/2005/8/layout/vProcess5"/>
    <dgm:cxn modelId="{EEA8B5EB-90E0-4F27-882F-BCCC4BACF654}" type="presOf" srcId="{5B3AFD67-7B7B-4AA4-8769-4F283BA802FF}" destId="{C95A1079-527F-419E-AE90-759B3263CC6A}" srcOrd="0" destOrd="0" presId="urn:microsoft.com/office/officeart/2005/8/layout/vProcess5"/>
    <dgm:cxn modelId="{0E996A4F-0BC5-4F0F-A4A5-9A4DD8D9A59C}" type="presOf" srcId="{CB498645-8D0C-4817-A672-D5B1BE22D99B}" destId="{14B152B0-F8E9-49A4-A9CC-A85AE36942D1}" srcOrd="0" destOrd="0" presId="urn:microsoft.com/office/officeart/2005/8/layout/vProcess5"/>
    <dgm:cxn modelId="{39CE5324-4ED2-4973-B4E9-37AB4ACC4A72}" type="presOf" srcId="{26007026-9584-40CE-A05F-9B2CA0A300B3}" destId="{C94CF504-B609-4A60-9009-B79B3C124A7C}" srcOrd="1" destOrd="0" presId="urn:microsoft.com/office/officeart/2005/8/layout/vProcess5"/>
    <dgm:cxn modelId="{8BB14304-33C3-4A07-89AB-DBDE803F53CD}" srcId="{30C55B44-B2FB-45A3-9EEE-217E7FDE5B13}" destId="{26007026-9584-40CE-A05F-9B2CA0A300B3}" srcOrd="2" destOrd="0" parTransId="{6A3559F1-931F-4BFF-A11A-67D43DD24B03}" sibTransId="{D271FCC7-CAA2-4E9F-B2A8-402480B70152}"/>
    <dgm:cxn modelId="{3E7E7A76-A869-49B3-A341-85E9073446B9}" type="presParOf" srcId="{3B1A20C9-397F-43CC-BDDA-50B6B6CA2E73}" destId="{F4CB7C4B-F135-4BF3-A378-AF6847548EC3}" srcOrd="0" destOrd="0" presId="urn:microsoft.com/office/officeart/2005/8/layout/vProcess5"/>
    <dgm:cxn modelId="{496CBC6E-9DE5-41EF-B69E-31A05F3FEA3E}" type="presParOf" srcId="{3B1A20C9-397F-43CC-BDDA-50B6B6CA2E73}" destId="{FFC8D98D-F906-45B1-96FA-7D082A287B11}" srcOrd="1" destOrd="0" presId="urn:microsoft.com/office/officeart/2005/8/layout/vProcess5"/>
    <dgm:cxn modelId="{0948F764-72D8-4B71-B282-12DAE4309E83}" type="presParOf" srcId="{3B1A20C9-397F-43CC-BDDA-50B6B6CA2E73}" destId="{989AA793-9B95-4ADC-898A-95AFBF266E3A}" srcOrd="2" destOrd="0" presId="urn:microsoft.com/office/officeart/2005/8/layout/vProcess5"/>
    <dgm:cxn modelId="{7B4BBB80-F5E7-421A-8266-935A4E3A4CE7}" type="presParOf" srcId="{3B1A20C9-397F-43CC-BDDA-50B6B6CA2E73}" destId="{1B166071-D835-4C1E-84D4-683E1B904B9D}" srcOrd="3" destOrd="0" presId="urn:microsoft.com/office/officeart/2005/8/layout/vProcess5"/>
    <dgm:cxn modelId="{4DB394DD-7ED7-435A-816A-83FF7A28A443}" type="presParOf" srcId="{3B1A20C9-397F-43CC-BDDA-50B6B6CA2E73}" destId="{14B152B0-F8E9-49A4-A9CC-A85AE36942D1}" srcOrd="4" destOrd="0" presId="urn:microsoft.com/office/officeart/2005/8/layout/vProcess5"/>
    <dgm:cxn modelId="{31B29BA0-159C-42DE-A0DC-61D4459AF556}" type="presParOf" srcId="{3B1A20C9-397F-43CC-BDDA-50B6B6CA2E73}" destId="{C95A1079-527F-419E-AE90-759B3263CC6A}" srcOrd="5" destOrd="0" presId="urn:microsoft.com/office/officeart/2005/8/layout/vProcess5"/>
    <dgm:cxn modelId="{0FFA923C-AF2A-4C63-B29D-FD484B870C33}" type="presParOf" srcId="{3B1A20C9-397F-43CC-BDDA-50B6B6CA2E73}" destId="{661C800E-C392-4B7F-9C5A-4E55737AD9C9}" srcOrd="6" destOrd="0" presId="urn:microsoft.com/office/officeart/2005/8/layout/vProcess5"/>
    <dgm:cxn modelId="{B05B12CD-37A3-4CE8-96DF-88706F88C9C8}" type="presParOf" srcId="{3B1A20C9-397F-43CC-BDDA-50B6B6CA2E73}" destId="{56725EEC-E1A4-45A5-A32F-8EFA5CCB28FD}" srcOrd="7" destOrd="0" presId="urn:microsoft.com/office/officeart/2005/8/layout/vProcess5"/>
    <dgm:cxn modelId="{72D097A3-A5B8-4D15-B8E7-429B314F09C9}" type="presParOf" srcId="{3B1A20C9-397F-43CC-BDDA-50B6B6CA2E73}" destId="{C94CF504-B609-4A60-9009-B79B3C124A7C}"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A77060F-D94C-4118-86ED-2174E56112F1}"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kumimoji="1" lang="ja-JP" altLang="en-US"/>
        </a:p>
      </dgm:t>
    </dgm:pt>
    <dgm:pt modelId="{8BE8B645-0BD0-4931-948B-EDF570B78B3E}">
      <dgm:prSet/>
      <dgm:spPr>
        <a:solidFill>
          <a:schemeClr val="bg2">
            <a:lumMod val="50000"/>
          </a:schemeClr>
        </a:solidFill>
      </dgm:spPr>
      <dgm:t>
        <a:bodyPr/>
        <a:lstStyle/>
        <a:p>
          <a:r>
            <a:rPr kumimoji="1" lang="ja-JP"/>
            <a:t>問１では、「家族を亡くした」「失恋した」「受験に失敗した」「友達に裏切られた」など、人との関係における困難な状況についての発言にＦＴは着目。</a:t>
          </a:r>
          <a:endParaRPr lang="ja-JP"/>
        </a:p>
      </dgm:t>
    </dgm:pt>
    <dgm:pt modelId="{87DB2DAF-0B0E-45CC-A025-9C638AB898EA}" type="parTrans" cxnId="{7C123FAA-4357-4C6B-ACF7-02E5AAA90FC3}">
      <dgm:prSet/>
      <dgm:spPr/>
      <dgm:t>
        <a:bodyPr/>
        <a:lstStyle/>
        <a:p>
          <a:endParaRPr kumimoji="1" lang="ja-JP" altLang="en-US"/>
        </a:p>
      </dgm:t>
    </dgm:pt>
    <dgm:pt modelId="{2DF82FA1-C69E-4EF6-ABB4-BFA2C4C5BC4C}" type="sibTrans" cxnId="{7C123FAA-4357-4C6B-ACF7-02E5AAA90FC3}">
      <dgm:prSet/>
      <dgm:spPr/>
      <dgm:t>
        <a:bodyPr/>
        <a:lstStyle/>
        <a:p>
          <a:endParaRPr kumimoji="1" lang="ja-JP" altLang="en-US"/>
        </a:p>
      </dgm:t>
    </dgm:pt>
    <dgm:pt modelId="{3BDEF5CF-35B9-41AB-80D9-E736CB0C7E79}">
      <dgm:prSet/>
      <dgm:spPr>
        <a:solidFill>
          <a:schemeClr val="bg2">
            <a:lumMod val="25000"/>
          </a:schemeClr>
        </a:solidFill>
      </dgm:spPr>
      <dgm:t>
        <a:bodyPr/>
        <a:lstStyle/>
        <a:p>
          <a:r>
            <a:rPr kumimoji="1" lang="ja-JP" dirty="0"/>
            <a:t>問２は、問１で答えたことにどう対応してきたのかを話してもらい、</a:t>
          </a:r>
          <a:r>
            <a:rPr kumimoji="1" lang="ja-JP" altLang="en-US" dirty="0"/>
            <a:t>ていねいに</a:t>
          </a:r>
          <a:r>
            <a:rPr kumimoji="1" lang="ja-JP" dirty="0"/>
            <a:t>共感してい</a:t>
          </a:r>
          <a:r>
            <a:rPr kumimoji="1" lang="ja-JP" altLang="en-US" dirty="0"/>
            <a:t>くことを心がけていく。</a:t>
          </a:r>
          <a:endParaRPr lang="ja-JP" dirty="0"/>
        </a:p>
      </dgm:t>
    </dgm:pt>
    <dgm:pt modelId="{F94871E6-2B07-419C-BD4B-296C88FC3BDF}" type="parTrans" cxnId="{900AE724-EF8C-44BA-881B-3024220299C7}">
      <dgm:prSet/>
      <dgm:spPr/>
      <dgm:t>
        <a:bodyPr/>
        <a:lstStyle/>
        <a:p>
          <a:endParaRPr kumimoji="1" lang="ja-JP" altLang="en-US"/>
        </a:p>
      </dgm:t>
    </dgm:pt>
    <dgm:pt modelId="{796F7444-FF54-4599-8A3E-7DDA81D7BECF}" type="sibTrans" cxnId="{900AE724-EF8C-44BA-881B-3024220299C7}">
      <dgm:prSet/>
      <dgm:spPr/>
      <dgm:t>
        <a:bodyPr/>
        <a:lstStyle/>
        <a:p>
          <a:endParaRPr kumimoji="1" lang="ja-JP" altLang="en-US"/>
        </a:p>
      </dgm:t>
    </dgm:pt>
    <dgm:pt modelId="{DEB4C9A8-E4D4-4DCE-997E-0E3E98B12C6F}">
      <dgm:prSet/>
      <dgm:spPr>
        <a:solidFill>
          <a:schemeClr val="bg2">
            <a:lumMod val="50000"/>
          </a:schemeClr>
        </a:solidFill>
      </dgm:spPr>
      <dgm:t>
        <a:bodyPr/>
        <a:lstStyle/>
        <a:p>
          <a:r>
            <a:rPr kumimoji="1" lang="ja-JP" dirty="0"/>
            <a:t>問３は、支援場面で支援者として困難と感じた話が出てくるかも知れないが、その場合は、支援対象者自身が悲しみ、つらそうにしていたことはなかったかと再質問していくことも必要。</a:t>
          </a:r>
          <a:endParaRPr lang="ja-JP" dirty="0"/>
        </a:p>
      </dgm:t>
    </dgm:pt>
    <dgm:pt modelId="{4CA304B4-B83F-4AEC-8970-19C3B2C36688}" type="parTrans" cxnId="{5B75B40D-7C6A-40CE-99AA-B0E498DC0CEA}">
      <dgm:prSet/>
      <dgm:spPr/>
      <dgm:t>
        <a:bodyPr/>
        <a:lstStyle/>
        <a:p>
          <a:endParaRPr kumimoji="1" lang="ja-JP" altLang="en-US"/>
        </a:p>
      </dgm:t>
    </dgm:pt>
    <dgm:pt modelId="{6AE0889D-81C6-4D03-8307-FAE33A5E2AEB}" type="sibTrans" cxnId="{5B75B40D-7C6A-40CE-99AA-B0E498DC0CEA}">
      <dgm:prSet/>
      <dgm:spPr/>
      <dgm:t>
        <a:bodyPr/>
        <a:lstStyle/>
        <a:p>
          <a:endParaRPr kumimoji="1" lang="ja-JP" altLang="en-US"/>
        </a:p>
      </dgm:t>
    </dgm:pt>
    <dgm:pt modelId="{6FFF4137-D230-450E-867E-D0E1D8084AE0}">
      <dgm:prSet/>
      <dgm:spPr>
        <a:solidFill>
          <a:schemeClr val="bg2">
            <a:lumMod val="25000"/>
          </a:schemeClr>
        </a:solidFill>
      </dgm:spPr>
      <dgm:t>
        <a:bodyPr/>
        <a:lstStyle/>
        <a:p>
          <a:r>
            <a:rPr kumimoji="1" lang="ja-JP" dirty="0"/>
            <a:t>問３は、問１で出てきた話と同様な内容には着目して、リアクションしていくと、問４の後で、まとめとしてのコメントを出しやすい。</a:t>
          </a:r>
          <a:endParaRPr lang="ja-JP" dirty="0"/>
        </a:p>
      </dgm:t>
    </dgm:pt>
    <dgm:pt modelId="{BEB01AFF-D3C0-41AF-8E3B-E9387929F025}" type="parTrans" cxnId="{6E0A1F15-C667-4B0C-87A3-92EAEF6D2BC8}">
      <dgm:prSet/>
      <dgm:spPr/>
      <dgm:t>
        <a:bodyPr/>
        <a:lstStyle/>
        <a:p>
          <a:endParaRPr kumimoji="1" lang="ja-JP" altLang="en-US"/>
        </a:p>
      </dgm:t>
    </dgm:pt>
    <dgm:pt modelId="{1241725E-BC50-4D4A-8DB0-EF761F908529}" type="sibTrans" cxnId="{6E0A1F15-C667-4B0C-87A3-92EAEF6D2BC8}">
      <dgm:prSet/>
      <dgm:spPr/>
      <dgm:t>
        <a:bodyPr/>
        <a:lstStyle/>
        <a:p>
          <a:endParaRPr kumimoji="1" lang="ja-JP" altLang="en-US"/>
        </a:p>
      </dgm:t>
    </dgm:pt>
    <dgm:pt modelId="{1A6F8250-4E7A-43C8-92A6-3D532BEEC9EE}" type="pres">
      <dgm:prSet presAssocID="{8A77060F-D94C-4118-86ED-2174E56112F1}" presName="linear" presStyleCnt="0">
        <dgm:presLayoutVars>
          <dgm:animLvl val="lvl"/>
          <dgm:resizeHandles val="exact"/>
        </dgm:presLayoutVars>
      </dgm:prSet>
      <dgm:spPr/>
      <dgm:t>
        <a:bodyPr/>
        <a:lstStyle/>
        <a:p>
          <a:endParaRPr kumimoji="1" lang="ja-JP" altLang="en-US"/>
        </a:p>
      </dgm:t>
    </dgm:pt>
    <dgm:pt modelId="{EC13233A-42EF-4AD2-85C9-50460996C51D}" type="pres">
      <dgm:prSet presAssocID="{8BE8B645-0BD0-4931-948B-EDF570B78B3E}" presName="parentText" presStyleLbl="node1" presStyleIdx="0" presStyleCnt="4">
        <dgm:presLayoutVars>
          <dgm:chMax val="0"/>
          <dgm:bulletEnabled val="1"/>
        </dgm:presLayoutVars>
      </dgm:prSet>
      <dgm:spPr/>
      <dgm:t>
        <a:bodyPr/>
        <a:lstStyle/>
        <a:p>
          <a:endParaRPr kumimoji="1" lang="ja-JP" altLang="en-US"/>
        </a:p>
      </dgm:t>
    </dgm:pt>
    <dgm:pt modelId="{1E7BAF0E-6A32-43EC-9800-C26568078726}" type="pres">
      <dgm:prSet presAssocID="{2DF82FA1-C69E-4EF6-ABB4-BFA2C4C5BC4C}" presName="spacer" presStyleCnt="0"/>
      <dgm:spPr/>
    </dgm:pt>
    <dgm:pt modelId="{1D2FA6B1-A6D6-401B-9199-337D2EC5110D}" type="pres">
      <dgm:prSet presAssocID="{3BDEF5CF-35B9-41AB-80D9-E736CB0C7E79}" presName="parentText" presStyleLbl="node1" presStyleIdx="1" presStyleCnt="4">
        <dgm:presLayoutVars>
          <dgm:chMax val="0"/>
          <dgm:bulletEnabled val="1"/>
        </dgm:presLayoutVars>
      </dgm:prSet>
      <dgm:spPr/>
      <dgm:t>
        <a:bodyPr/>
        <a:lstStyle/>
        <a:p>
          <a:endParaRPr kumimoji="1" lang="ja-JP" altLang="en-US"/>
        </a:p>
      </dgm:t>
    </dgm:pt>
    <dgm:pt modelId="{078128FB-1D30-48E5-B5F9-E33484495684}" type="pres">
      <dgm:prSet presAssocID="{796F7444-FF54-4599-8A3E-7DDA81D7BECF}" presName="spacer" presStyleCnt="0"/>
      <dgm:spPr/>
    </dgm:pt>
    <dgm:pt modelId="{A0702563-B944-44DC-8297-08DE13B1EBAF}" type="pres">
      <dgm:prSet presAssocID="{DEB4C9A8-E4D4-4DCE-997E-0E3E98B12C6F}" presName="parentText" presStyleLbl="node1" presStyleIdx="2" presStyleCnt="4">
        <dgm:presLayoutVars>
          <dgm:chMax val="0"/>
          <dgm:bulletEnabled val="1"/>
        </dgm:presLayoutVars>
      </dgm:prSet>
      <dgm:spPr/>
      <dgm:t>
        <a:bodyPr/>
        <a:lstStyle/>
        <a:p>
          <a:endParaRPr kumimoji="1" lang="ja-JP" altLang="en-US"/>
        </a:p>
      </dgm:t>
    </dgm:pt>
    <dgm:pt modelId="{A3EE9FE9-72F4-487F-8799-9B11CA0452DC}" type="pres">
      <dgm:prSet presAssocID="{6AE0889D-81C6-4D03-8307-FAE33A5E2AEB}" presName="spacer" presStyleCnt="0"/>
      <dgm:spPr/>
    </dgm:pt>
    <dgm:pt modelId="{CC5D3470-0946-4214-8830-E58E1B5DF436}" type="pres">
      <dgm:prSet presAssocID="{6FFF4137-D230-450E-867E-D0E1D8084AE0}" presName="parentText" presStyleLbl="node1" presStyleIdx="3" presStyleCnt="4">
        <dgm:presLayoutVars>
          <dgm:chMax val="0"/>
          <dgm:bulletEnabled val="1"/>
        </dgm:presLayoutVars>
      </dgm:prSet>
      <dgm:spPr/>
      <dgm:t>
        <a:bodyPr/>
        <a:lstStyle/>
        <a:p>
          <a:endParaRPr kumimoji="1" lang="ja-JP" altLang="en-US"/>
        </a:p>
      </dgm:t>
    </dgm:pt>
  </dgm:ptLst>
  <dgm:cxnLst>
    <dgm:cxn modelId="{5C4F230E-CC8B-4B43-AA49-749E08CF2CAE}" type="presOf" srcId="{6FFF4137-D230-450E-867E-D0E1D8084AE0}" destId="{CC5D3470-0946-4214-8830-E58E1B5DF436}" srcOrd="0" destOrd="0" presId="urn:microsoft.com/office/officeart/2005/8/layout/vList2"/>
    <dgm:cxn modelId="{5B75B40D-7C6A-40CE-99AA-B0E498DC0CEA}" srcId="{8A77060F-D94C-4118-86ED-2174E56112F1}" destId="{DEB4C9A8-E4D4-4DCE-997E-0E3E98B12C6F}" srcOrd="2" destOrd="0" parTransId="{4CA304B4-B83F-4AEC-8970-19C3B2C36688}" sibTransId="{6AE0889D-81C6-4D03-8307-FAE33A5E2AEB}"/>
    <dgm:cxn modelId="{7C123FAA-4357-4C6B-ACF7-02E5AAA90FC3}" srcId="{8A77060F-D94C-4118-86ED-2174E56112F1}" destId="{8BE8B645-0BD0-4931-948B-EDF570B78B3E}" srcOrd="0" destOrd="0" parTransId="{87DB2DAF-0B0E-45CC-A025-9C638AB898EA}" sibTransId="{2DF82FA1-C69E-4EF6-ABB4-BFA2C4C5BC4C}"/>
    <dgm:cxn modelId="{16FF1A2D-4A6D-4179-B0E6-85A9340C137D}" type="presOf" srcId="{3BDEF5CF-35B9-41AB-80D9-E736CB0C7E79}" destId="{1D2FA6B1-A6D6-401B-9199-337D2EC5110D}" srcOrd="0" destOrd="0" presId="urn:microsoft.com/office/officeart/2005/8/layout/vList2"/>
    <dgm:cxn modelId="{900AE724-EF8C-44BA-881B-3024220299C7}" srcId="{8A77060F-D94C-4118-86ED-2174E56112F1}" destId="{3BDEF5CF-35B9-41AB-80D9-E736CB0C7E79}" srcOrd="1" destOrd="0" parTransId="{F94871E6-2B07-419C-BD4B-296C88FC3BDF}" sibTransId="{796F7444-FF54-4599-8A3E-7DDA81D7BECF}"/>
    <dgm:cxn modelId="{98F66281-6C3E-498E-8A6F-040A8417F58D}" type="presOf" srcId="{DEB4C9A8-E4D4-4DCE-997E-0E3E98B12C6F}" destId="{A0702563-B944-44DC-8297-08DE13B1EBAF}" srcOrd="0" destOrd="0" presId="urn:microsoft.com/office/officeart/2005/8/layout/vList2"/>
    <dgm:cxn modelId="{94DE8D48-3871-41C7-ABCB-743CA7A21D4B}" type="presOf" srcId="{8BE8B645-0BD0-4931-948B-EDF570B78B3E}" destId="{EC13233A-42EF-4AD2-85C9-50460996C51D}" srcOrd="0" destOrd="0" presId="urn:microsoft.com/office/officeart/2005/8/layout/vList2"/>
    <dgm:cxn modelId="{6E0A1F15-C667-4B0C-87A3-92EAEF6D2BC8}" srcId="{8A77060F-D94C-4118-86ED-2174E56112F1}" destId="{6FFF4137-D230-450E-867E-D0E1D8084AE0}" srcOrd="3" destOrd="0" parTransId="{BEB01AFF-D3C0-41AF-8E3B-E9387929F025}" sibTransId="{1241725E-BC50-4D4A-8DB0-EF761F908529}"/>
    <dgm:cxn modelId="{2621CA58-8451-4FEF-911C-2E92A0D61EE1}" type="presOf" srcId="{8A77060F-D94C-4118-86ED-2174E56112F1}" destId="{1A6F8250-4E7A-43C8-92A6-3D532BEEC9EE}" srcOrd="0" destOrd="0" presId="urn:microsoft.com/office/officeart/2005/8/layout/vList2"/>
    <dgm:cxn modelId="{9593BB68-4674-4F86-91F4-8919A9FBEF13}" type="presParOf" srcId="{1A6F8250-4E7A-43C8-92A6-3D532BEEC9EE}" destId="{EC13233A-42EF-4AD2-85C9-50460996C51D}" srcOrd="0" destOrd="0" presId="urn:microsoft.com/office/officeart/2005/8/layout/vList2"/>
    <dgm:cxn modelId="{B80356B2-2CFA-4C7B-B70E-185D2E353164}" type="presParOf" srcId="{1A6F8250-4E7A-43C8-92A6-3D532BEEC9EE}" destId="{1E7BAF0E-6A32-43EC-9800-C26568078726}" srcOrd="1" destOrd="0" presId="urn:microsoft.com/office/officeart/2005/8/layout/vList2"/>
    <dgm:cxn modelId="{33325FF8-B454-4A50-91BD-003DE3B596D4}" type="presParOf" srcId="{1A6F8250-4E7A-43C8-92A6-3D532BEEC9EE}" destId="{1D2FA6B1-A6D6-401B-9199-337D2EC5110D}" srcOrd="2" destOrd="0" presId="urn:microsoft.com/office/officeart/2005/8/layout/vList2"/>
    <dgm:cxn modelId="{0F4D976A-BD7A-4FA9-93DA-E3CFEB170B46}" type="presParOf" srcId="{1A6F8250-4E7A-43C8-92A6-3D532BEEC9EE}" destId="{078128FB-1D30-48E5-B5F9-E33484495684}" srcOrd="3" destOrd="0" presId="urn:microsoft.com/office/officeart/2005/8/layout/vList2"/>
    <dgm:cxn modelId="{DB3C1AF4-1C93-4555-A476-112667E9304E}" type="presParOf" srcId="{1A6F8250-4E7A-43C8-92A6-3D532BEEC9EE}" destId="{A0702563-B944-44DC-8297-08DE13B1EBAF}" srcOrd="4" destOrd="0" presId="urn:microsoft.com/office/officeart/2005/8/layout/vList2"/>
    <dgm:cxn modelId="{98F3D4B1-BD9B-4F91-A406-E37A0DFE1619}" type="presParOf" srcId="{1A6F8250-4E7A-43C8-92A6-3D532BEEC9EE}" destId="{A3EE9FE9-72F4-487F-8799-9B11CA0452DC}" srcOrd="5" destOrd="0" presId="urn:microsoft.com/office/officeart/2005/8/layout/vList2"/>
    <dgm:cxn modelId="{88BB766A-3B4A-466E-8B73-1A09A9A13015}" type="presParOf" srcId="{1A6F8250-4E7A-43C8-92A6-3D532BEEC9EE}" destId="{CC5D3470-0946-4214-8830-E58E1B5DF43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E0DDC74-60D4-4462-94F2-D6DC27B8CF7F}"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kumimoji="1" lang="ja-JP" altLang="en-US"/>
        </a:p>
      </dgm:t>
    </dgm:pt>
    <dgm:pt modelId="{15EA409B-FD76-48A5-84E5-4518BCFBF7D1}">
      <dgm:prSet/>
      <dgm:spPr/>
      <dgm:t>
        <a:bodyPr/>
        <a:lstStyle/>
        <a:p>
          <a:r>
            <a:rPr kumimoji="1" lang="ja-JP" dirty="0"/>
            <a:t>自分自身が人生において大事にしているものを確認し、他人から見たらほんのささいなことでも、 自分自身にとっては非常に重要な事柄があることを理解する。</a:t>
          </a:r>
          <a:endParaRPr lang="ja-JP" dirty="0"/>
        </a:p>
      </dgm:t>
    </dgm:pt>
    <dgm:pt modelId="{7BD1570F-DCBA-4174-AE4F-43212919D8AE}" type="parTrans" cxnId="{6AE28118-97C4-4E0A-AE80-1D81A0B96F07}">
      <dgm:prSet/>
      <dgm:spPr/>
      <dgm:t>
        <a:bodyPr/>
        <a:lstStyle/>
        <a:p>
          <a:endParaRPr kumimoji="1" lang="ja-JP" altLang="en-US"/>
        </a:p>
      </dgm:t>
    </dgm:pt>
    <dgm:pt modelId="{54D53505-DDD2-4ABA-8530-6C03BA1901F0}" type="sibTrans" cxnId="{6AE28118-97C4-4E0A-AE80-1D81A0B96F07}">
      <dgm:prSet/>
      <dgm:spPr/>
      <dgm:t>
        <a:bodyPr/>
        <a:lstStyle/>
        <a:p>
          <a:endParaRPr kumimoji="1" lang="ja-JP" altLang="en-US"/>
        </a:p>
      </dgm:t>
    </dgm:pt>
    <dgm:pt modelId="{97B124C5-55ED-49A9-9E7C-5C2C687BC99C}">
      <dgm:prSet/>
      <dgm:spPr/>
      <dgm:t>
        <a:bodyPr/>
        <a:lstStyle/>
        <a:p>
          <a:r>
            <a:rPr kumimoji="1" lang="ja-JP" dirty="0">
              <a:solidFill>
                <a:schemeClr val="accent1">
                  <a:lumMod val="50000"/>
                </a:schemeClr>
              </a:solidFill>
            </a:rPr>
            <a:t>また、人が</a:t>
          </a:r>
          <a:r>
            <a:rPr kumimoji="1" lang="ja-JP" altLang="en-US" dirty="0">
              <a:solidFill>
                <a:schemeClr val="accent1">
                  <a:lumMod val="50000"/>
                </a:schemeClr>
              </a:solidFill>
            </a:rPr>
            <a:t>何</a:t>
          </a:r>
          <a:r>
            <a:rPr kumimoji="1" lang="ja-JP" dirty="0">
              <a:solidFill>
                <a:schemeClr val="accent1">
                  <a:lumMod val="50000"/>
                </a:schemeClr>
              </a:solidFill>
            </a:rPr>
            <a:t>かの行動を起こす時には、内発的な動機が必要となることも理解する。</a:t>
          </a:r>
          <a:endParaRPr lang="ja-JP" dirty="0">
            <a:solidFill>
              <a:schemeClr val="accent1">
                <a:lumMod val="50000"/>
              </a:schemeClr>
            </a:solidFill>
          </a:endParaRPr>
        </a:p>
      </dgm:t>
    </dgm:pt>
    <dgm:pt modelId="{20201391-43BE-4308-B7C0-A87885312AFD}" type="parTrans" cxnId="{D5A988EA-9572-4AA4-AE7F-C9F2CBA55CF7}">
      <dgm:prSet/>
      <dgm:spPr/>
      <dgm:t>
        <a:bodyPr/>
        <a:lstStyle/>
        <a:p>
          <a:endParaRPr kumimoji="1" lang="ja-JP" altLang="en-US"/>
        </a:p>
      </dgm:t>
    </dgm:pt>
    <dgm:pt modelId="{89A0078E-7AAE-4509-9530-C71D09546016}" type="sibTrans" cxnId="{D5A988EA-9572-4AA4-AE7F-C9F2CBA55CF7}">
      <dgm:prSet/>
      <dgm:spPr/>
      <dgm:t>
        <a:bodyPr/>
        <a:lstStyle/>
        <a:p>
          <a:endParaRPr kumimoji="1" lang="ja-JP" altLang="en-US"/>
        </a:p>
      </dgm:t>
    </dgm:pt>
    <dgm:pt modelId="{DD959017-2161-4EA7-A778-C13531EF3588}" type="pres">
      <dgm:prSet presAssocID="{0E0DDC74-60D4-4462-94F2-D6DC27B8CF7F}" presName="linear" presStyleCnt="0">
        <dgm:presLayoutVars>
          <dgm:animLvl val="lvl"/>
          <dgm:resizeHandles val="exact"/>
        </dgm:presLayoutVars>
      </dgm:prSet>
      <dgm:spPr/>
      <dgm:t>
        <a:bodyPr/>
        <a:lstStyle/>
        <a:p>
          <a:endParaRPr kumimoji="1" lang="ja-JP" altLang="en-US"/>
        </a:p>
      </dgm:t>
    </dgm:pt>
    <dgm:pt modelId="{7979F768-3E5B-4D78-BCEF-499952F47C69}" type="pres">
      <dgm:prSet presAssocID="{15EA409B-FD76-48A5-84E5-4518BCFBF7D1}" presName="parentText" presStyleLbl="node1" presStyleIdx="0" presStyleCnt="2">
        <dgm:presLayoutVars>
          <dgm:chMax val="0"/>
          <dgm:bulletEnabled val="1"/>
        </dgm:presLayoutVars>
      </dgm:prSet>
      <dgm:spPr/>
      <dgm:t>
        <a:bodyPr/>
        <a:lstStyle/>
        <a:p>
          <a:endParaRPr kumimoji="1" lang="ja-JP" altLang="en-US"/>
        </a:p>
      </dgm:t>
    </dgm:pt>
    <dgm:pt modelId="{696B9184-CBB8-4F25-9316-13D01FAE8B5D}" type="pres">
      <dgm:prSet presAssocID="{54D53505-DDD2-4ABA-8530-6C03BA1901F0}" presName="spacer" presStyleCnt="0"/>
      <dgm:spPr/>
    </dgm:pt>
    <dgm:pt modelId="{188BA81C-B0EB-4722-83B1-963D3792EEA6}" type="pres">
      <dgm:prSet presAssocID="{97B124C5-55ED-49A9-9E7C-5C2C687BC99C}" presName="parentText" presStyleLbl="node1" presStyleIdx="1" presStyleCnt="2">
        <dgm:presLayoutVars>
          <dgm:chMax val="0"/>
          <dgm:bulletEnabled val="1"/>
        </dgm:presLayoutVars>
      </dgm:prSet>
      <dgm:spPr/>
      <dgm:t>
        <a:bodyPr/>
        <a:lstStyle/>
        <a:p>
          <a:endParaRPr kumimoji="1" lang="ja-JP" altLang="en-US"/>
        </a:p>
      </dgm:t>
    </dgm:pt>
  </dgm:ptLst>
  <dgm:cxnLst>
    <dgm:cxn modelId="{03146405-2548-46A0-B707-B9037DBC402E}" type="presOf" srcId="{15EA409B-FD76-48A5-84E5-4518BCFBF7D1}" destId="{7979F768-3E5B-4D78-BCEF-499952F47C69}" srcOrd="0" destOrd="0" presId="urn:microsoft.com/office/officeart/2005/8/layout/vList2"/>
    <dgm:cxn modelId="{988F54A4-6843-4695-BD00-96CB53F62499}" type="presOf" srcId="{0E0DDC74-60D4-4462-94F2-D6DC27B8CF7F}" destId="{DD959017-2161-4EA7-A778-C13531EF3588}" srcOrd="0" destOrd="0" presId="urn:microsoft.com/office/officeart/2005/8/layout/vList2"/>
    <dgm:cxn modelId="{B5DEA842-863A-443F-8F84-224714D1A1D0}" type="presOf" srcId="{97B124C5-55ED-49A9-9E7C-5C2C687BC99C}" destId="{188BA81C-B0EB-4722-83B1-963D3792EEA6}" srcOrd="0" destOrd="0" presId="urn:microsoft.com/office/officeart/2005/8/layout/vList2"/>
    <dgm:cxn modelId="{6AE28118-97C4-4E0A-AE80-1D81A0B96F07}" srcId="{0E0DDC74-60D4-4462-94F2-D6DC27B8CF7F}" destId="{15EA409B-FD76-48A5-84E5-4518BCFBF7D1}" srcOrd="0" destOrd="0" parTransId="{7BD1570F-DCBA-4174-AE4F-43212919D8AE}" sibTransId="{54D53505-DDD2-4ABA-8530-6C03BA1901F0}"/>
    <dgm:cxn modelId="{D5A988EA-9572-4AA4-AE7F-C9F2CBA55CF7}" srcId="{0E0DDC74-60D4-4462-94F2-D6DC27B8CF7F}" destId="{97B124C5-55ED-49A9-9E7C-5C2C687BC99C}" srcOrd="1" destOrd="0" parTransId="{20201391-43BE-4308-B7C0-A87885312AFD}" sibTransId="{89A0078E-7AAE-4509-9530-C71D09546016}"/>
    <dgm:cxn modelId="{B9FCA678-306E-4604-8E33-DCFB324B6108}" type="presParOf" srcId="{DD959017-2161-4EA7-A778-C13531EF3588}" destId="{7979F768-3E5B-4D78-BCEF-499952F47C69}" srcOrd="0" destOrd="0" presId="urn:microsoft.com/office/officeart/2005/8/layout/vList2"/>
    <dgm:cxn modelId="{E4999F13-9F01-48D1-A254-87A1BE6C5224}" type="presParOf" srcId="{DD959017-2161-4EA7-A778-C13531EF3588}" destId="{696B9184-CBB8-4F25-9316-13D01FAE8B5D}" srcOrd="1" destOrd="0" presId="urn:microsoft.com/office/officeart/2005/8/layout/vList2"/>
    <dgm:cxn modelId="{13DD0F0B-A95F-4328-ADDA-C4C8632FAD67}" type="presParOf" srcId="{DD959017-2161-4EA7-A778-C13531EF3588}" destId="{188BA81C-B0EB-4722-83B1-963D3792EEA6}" srcOrd="2" destOrd="0" presId="urn:microsoft.com/office/officeart/2005/8/layout/vList2"/>
  </dgm:cxnLst>
  <dgm:bg>
    <a:solidFill>
      <a:schemeClr val="accent2">
        <a:lumMod val="5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9F3DED8-8718-487D-8B04-CE54FB605E6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kumimoji="1" lang="ja-JP" altLang="en-US"/>
        </a:p>
      </dgm:t>
    </dgm:pt>
    <dgm:pt modelId="{240B8185-E846-4184-B50E-B77420F77101}">
      <dgm:prSet/>
      <dgm:spPr/>
      <dgm:t>
        <a:bodyPr/>
        <a:lstStyle/>
        <a:p>
          <a:pPr algn="ctr"/>
          <a:r>
            <a:rPr kumimoji="1" lang="ja-JP"/>
            <a:t>「心の糧」について</a:t>
          </a:r>
          <a:endParaRPr lang="ja-JP"/>
        </a:p>
      </dgm:t>
    </dgm:pt>
    <dgm:pt modelId="{D6ECC2F7-7224-4087-B564-EDEF62DF5154}" type="parTrans" cxnId="{842BE37C-3D36-4EC3-944D-CCA9FA099067}">
      <dgm:prSet/>
      <dgm:spPr/>
      <dgm:t>
        <a:bodyPr/>
        <a:lstStyle/>
        <a:p>
          <a:endParaRPr kumimoji="1" lang="ja-JP" altLang="en-US"/>
        </a:p>
      </dgm:t>
    </dgm:pt>
    <dgm:pt modelId="{1DF520AD-7323-4C86-AB08-6E5DEF3A0B94}" type="sibTrans" cxnId="{842BE37C-3D36-4EC3-944D-CCA9FA099067}">
      <dgm:prSet/>
      <dgm:spPr/>
      <dgm:t>
        <a:bodyPr/>
        <a:lstStyle/>
        <a:p>
          <a:endParaRPr kumimoji="1" lang="ja-JP" altLang="en-US"/>
        </a:p>
      </dgm:t>
    </dgm:pt>
    <dgm:pt modelId="{910BB1C1-3894-4133-A9D8-D0037F207D1B}" type="pres">
      <dgm:prSet presAssocID="{E9F3DED8-8718-487D-8B04-CE54FB605E69}" presName="linear" presStyleCnt="0">
        <dgm:presLayoutVars>
          <dgm:animLvl val="lvl"/>
          <dgm:resizeHandles val="exact"/>
        </dgm:presLayoutVars>
      </dgm:prSet>
      <dgm:spPr/>
      <dgm:t>
        <a:bodyPr/>
        <a:lstStyle/>
        <a:p>
          <a:endParaRPr kumimoji="1" lang="ja-JP" altLang="en-US"/>
        </a:p>
      </dgm:t>
    </dgm:pt>
    <dgm:pt modelId="{B08F99BE-C3A8-46F8-9972-199E56992E29}" type="pres">
      <dgm:prSet presAssocID="{240B8185-E846-4184-B50E-B77420F77101}" presName="parentText" presStyleLbl="node1" presStyleIdx="0" presStyleCnt="1" custLinFactY="-90814" custLinFactNeighborY="-100000">
        <dgm:presLayoutVars>
          <dgm:chMax val="0"/>
          <dgm:bulletEnabled val="1"/>
        </dgm:presLayoutVars>
      </dgm:prSet>
      <dgm:spPr/>
      <dgm:t>
        <a:bodyPr/>
        <a:lstStyle/>
        <a:p>
          <a:endParaRPr kumimoji="1" lang="ja-JP" altLang="en-US"/>
        </a:p>
      </dgm:t>
    </dgm:pt>
  </dgm:ptLst>
  <dgm:cxnLst>
    <dgm:cxn modelId="{2AB69611-88D3-41EB-92ED-9E219AC18F92}" type="presOf" srcId="{240B8185-E846-4184-B50E-B77420F77101}" destId="{B08F99BE-C3A8-46F8-9972-199E56992E29}" srcOrd="0" destOrd="0" presId="urn:microsoft.com/office/officeart/2005/8/layout/vList2"/>
    <dgm:cxn modelId="{855AD51B-B441-41AD-8853-CE7F6E718946}" type="presOf" srcId="{E9F3DED8-8718-487D-8B04-CE54FB605E69}" destId="{910BB1C1-3894-4133-A9D8-D0037F207D1B}" srcOrd="0" destOrd="0" presId="urn:microsoft.com/office/officeart/2005/8/layout/vList2"/>
    <dgm:cxn modelId="{842BE37C-3D36-4EC3-944D-CCA9FA099067}" srcId="{E9F3DED8-8718-487D-8B04-CE54FB605E69}" destId="{240B8185-E846-4184-B50E-B77420F77101}" srcOrd="0" destOrd="0" parTransId="{D6ECC2F7-7224-4087-B564-EDEF62DF5154}" sibTransId="{1DF520AD-7323-4C86-AB08-6E5DEF3A0B94}"/>
    <dgm:cxn modelId="{A976304D-1F5C-4EA5-96F3-37835E7E2FDE}" type="presParOf" srcId="{910BB1C1-3894-4133-A9D8-D0037F207D1B}" destId="{B08F99BE-C3A8-46F8-9972-199E56992E2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AF28FE5-C307-40EF-9713-6A889674C57C}"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kumimoji="1" lang="ja-JP" altLang="en-US"/>
        </a:p>
      </dgm:t>
    </dgm:pt>
    <dgm:pt modelId="{8B6CA5B3-B268-4054-A9DD-B09693CB8896}">
      <dgm:prSet/>
      <dgm:spPr/>
      <dgm:t>
        <a:bodyPr/>
        <a:lstStyle/>
        <a:p>
          <a:r>
            <a:rPr kumimoji="1" lang="ja-JP" dirty="0"/>
            <a:t>「心の糧」は、私たちの生活をよくするために、日常生活の中で私たちが行うことです。仕事、 コミュニティ、家族の</a:t>
          </a:r>
          <a:r>
            <a:rPr kumimoji="1" lang="ja-JP" altLang="en-US" dirty="0"/>
            <a:t>絆や友人からの信頼といった</a:t>
          </a:r>
          <a:r>
            <a:rPr kumimoji="1" lang="ja-JP" dirty="0"/>
            <a:t>重要なものもあります。 </a:t>
          </a:r>
          <a:endParaRPr lang="ja-JP" dirty="0"/>
        </a:p>
      </dgm:t>
    </dgm:pt>
    <dgm:pt modelId="{BB4249F2-719F-4C00-98C6-8CA35EC0BFE6}" type="parTrans" cxnId="{920A21AD-40BC-4EF1-A2A0-78F6286A05B3}">
      <dgm:prSet/>
      <dgm:spPr/>
      <dgm:t>
        <a:bodyPr/>
        <a:lstStyle/>
        <a:p>
          <a:endParaRPr kumimoji="1" lang="ja-JP" altLang="en-US"/>
        </a:p>
      </dgm:t>
    </dgm:pt>
    <dgm:pt modelId="{EFFDE47E-7DE1-47DB-AFA1-D4039A25E624}" type="sibTrans" cxnId="{920A21AD-40BC-4EF1-A2A0-78F6286A05B3}">
      <dgm:prSet/>
      <dgm:spPr/>
      <dgm:t>
        <a:bodyPr/>
        <a:lstStyle/>
        <a:p>
          <a:endParaRPr kumimoji="1" lang="ja-JP" altLang="en-US"/>
        </a:p>
      </dgm:t>
    </dgm:pt>
    <dgm:pt modelId="{AA4B7930-DA9F-4020-A9FA-B53A93B3D1FC}">
      <dgm:prSet/>
      <dgm:spPr/>
      <dgm:t>
        <a:bodyPr/>
        <a:lstStyle/>
        <a:p>
          <a:r>
            <a:rPr kumimoji="1" lang="ja-JP"/>
            <a:t>また、私たちの生活の中で喜びを感じるためのものやその人が好きなことは、日常の些細なことであっても本人にとってはとても大切になります。</a:t>
          </a:r>
          <a:endParaRPr lang="ja-JP"/>
        </a:p>
      </dgm:t>
    </dgm:pt>
    <dgm:pt modelId="{A7EDDAE7-AE9E-407D-8F81-967A86EC40BB}" type="parTrans" cxnId="{FF1C05E8-FF47-47A6-8BBD-861C0A09000C}">
      <dgm:prSet/>
      <dgm:spPr/>
      <dgm:t>
        <a:bodyPr/>
        <a:lstStyle/>
        <a:p>
          <a:endParaRPr kumimoji="1" lang="ja-JP" altLang="en-US"/>
        </a:p>
      </dgm:t>
    </dgm:pt>
    <dgm:pt modelId="{E860BD3A-F43C-43D7-8E6A-704003442AF6}" type="sibTrans" cxnId="{FF1C05E8-FF47-47A6-8BBD-861C0A09000C}">
      <dgm:prSet/>
      <dgm:spPr/>
      <dgm:t>
        <a:bodyPr/>
        <a:lstStyle/>
        <a:p>
          <a:endParaRPr kumimoji="1" lang="ja-JP" altLang="en-US"/>
        </a:p>
      </dgm:t>
    </dgm:pt>
    <dgm:pt modelId="{278CA51F-F59D-4F43-B904-245977E3974B}">
      <dgm:prSet/>
      <dgm:spPr/>
      <dgm:t>
        <a:bodyPr/>
        <a:lstStyle/>
        <a:p>
          <a:r>
            <a:rPr kumimoji="1" lang="ja-JP"/>
            <a:t>心の糧は能動的なことであり、受動的なことではありません。眠くならないので睡眠薬を飲むことは心の糧ではありません。よく眠れるようにベッドに入り読書をすることは心の糧になります。</a:t>
          </a:r>
          <a:endParaRPr lang="ja-JP"/>
        </a:p>
      </dgm:t>
    </dgm:pt>
    <dgm:pt modelId="{88F82497-A32E-40D0-B512-D476BB3B98DD}" type="parTrans" cxnId="{7E331AFB-FE6D-405F-BECF-DDA5D58CF9DD}">
      <dgm:prSet/>
      <dgm:spPr/>
      <dgm:t>
        <a:bodyPr/>
        <a:lstStyle/>
        <a:p>
          <a:endParaRPr kumimoji="1" lang="ja-JP" altLang="en-US"/>
        </a:p>
      </dgm:t>
    </dgm:pt>
    <dgm:pt modelId="{912D595B-F837-49E6-8800-E81D8B70EFD3}" type="sibTrans" cxnId="{7E331AFB-FE6D-405F-BECF-DDA5D58CF9DD}">
      <dgm:prSet/>
      <dgm:spPr/>
      <dgm:t>
        <a:bodyPr/>
        <a:lstStyle/>
        <a:p>
          <a:endParaRPr kumimoji="1" lang="ja-JP" altLang="en-US"/>
        </a:p>
      </dgm:t>
    </dgm:pt>
    <dgm:pt modelId="{8ABBCBAF-040C-442C-AB9E-B30715862F37}">
      <dgm:prSet/>
      <dgm:spPr/>
      <dgm:t>
        <a:bodyPr/>
        <a:lstStyle/>
        <a:p>
          <a:r>
            <a:rPr kumimoji="1" lang="ja-JP" dirty="0"/>
            <a:t>心の糧は遠い将来の目標ではなく、今できること、やっていることです。</a:t>
          </a:r>
          <a:endParaRPr lang="ja-JP" dirty="0"/>
        </a:p>
      </dgm:t>
    </dgm:pt>
    <dgm:pt modelId="{B5FD1107-23C3-4F06-8622-A18874716C2C}" type="parTrans" cxnId="{AD833459-B098-4C39-A37A-791707B6A9C4}">
      <dgm:prSet/>
      <dgm:spPr/>
      <dgm:t>
        <a:bodyPr/>
        <a:lstStyle/>
        <a:p>
          <a:endParaRPr kumimoji="1" lang="ja-JP" altLang="en-US"/>
        </a:p>
      </dgm:t>
    </dgm:pt>
    <dgm:pt modelId="{5077F4A7-3858-489C-9D73-F8A775A74D3A}" type="sibTrans" cxnId="{AD833459-B098-4C39-A37A-791707B6A9C4}">
      <dgm:prSet/>
      <dgm:spPr/>
      <dgm:t>
        <a:bodyPr/>
        <a:lstStyle/>
        <a:p>
          <a:endParaRPr kumimoji="1" lang="ja-JP" altLang="en-US"/>
        </a:p>
      </dgm:t>
    </dgm:pt>
    <dgm:pt modelId="{00C7C6C9-7BD5-4694-A35D-3AA51B5F6B77}">
      <dgm:prSet/>
      <dgm:spPr/>
      <dgm:t>
        <a:bodyPr/>
        <a:lstStyle/>
        <a:p>
          <a:r>
            <a:rPr kumimoji="1" lang="ja-JP"/>
            <a:t>「仕事をしたい」は糧では なく、忙しく仕事をすることで集中し、収入を得て、好きなものを買うことで心が安定することは 心の糧です。社会参加を支えるための生きがいになります。 </a:t>
          </a:r>
          <a:endParaRPr lang="ja-JP"/>
        </a:p>
      </dgm:t>
    </dgm:pt>
    <dgm:pt modelId="{A657D096-6967-48E5-A532-AF784899D267}" type="parTrans" cxnId="{9AE142E7-DC6C-4F90-8657-B5FDE57B36B5}">
      <dgm:prSet/>
      <dgm:spPr/>
      <dgm:t>
        <a:bodyPr/>
        <a:lstStyle/>
        <a:p>
          <a:endParaRPr kumimoji="1" lang="ja-JP" altLang="en-US"/>
        </a:p>
      </dgm:t>
    </dgm:pt>
    <dgm:pt modelId="{76926F50-D65B-49EB-8546-2958B29BE0D6}" type="sibTrans" cxnId="{9AE142E7-DC6C-4F90-8657-B5FDE57B36B5}">
      <dgm:prSet/>
      <dgm:spPr/>
      <dgm:t>
        <a:bodyPr/>
        <a:lstStyle/>
        <a:p>
          <a:endParaRPr kumimoji="1" lang="ja-JP" altLang="en-US"/>
        </a:p>
      </dgm:t>
    </dgm:pt>
    <dgm:pt modelId="{E6ECDD7E-B66E-4124-B1FD-223FFB9511C2}" type="pres">
      <dgm:prSet presAssocID="{1AF28FE5-C307-40EF-9713-6A889674C57C}" presName="linear" presStyleCnt="0">
        <dgm:presLayoutVars>
          <dgm:animLvl val="lvl"/>
          <dgm:resizeHandles val="exact"/>
        </dgm:presLayoutVars>
      </dgm:prSet>
      <dgm:spPr/>
      <dgm:t>
        <a:bodyPr/>
        <a:lstStyle/>
        <a:p>
          <a:endParaRPr kumimoji="1" lang="ja-JP" altLang="en-US"/>
        </a:p>
      </dgm:t>
    </dgm:pt>
    <dgm:pt modelId="{471BB521-4448-40C1-B309-971ECE3DA309}" type="pres">
      <dgm:prSet presAssocID="{8B6CA5B3-B268-4054-A9DD-B09693CB8896}" presName="parentText" presStyleLbl="node1" presStyleIdx="0" presStyleCnt="5">
        <dgm:presLayoutVars>
          <dgm:chMax val="0"/>
          <dgm:bulletEnabled val="1"/>
        </dgm:presLayoutVars>
      </dgm:prSet>
      <dgm:spPr/>
      <dgm:t>
        <a:bodyPr/>
        <a:lstStyle/>
        <a:p>
          <a:endParaRPr kumimoji="1" lang="ja-JP" altLang="en-US"/>
        </a:p>
      </dgm:t>
    </dgm:pt>
    <dgm:pt modelId="{2F467F51-8BF2-43BB-A54D-15791A23A608}" type="pres">
      <dgm:prSet presAssocID="{EFFDE47E-7DE1-47DB-AFA1-D4039A25E624}" presName="spacer" presStyleCnt="0"/>
      <dgm:spPr/>
    </dgm:pt>
    <dgm:pt modelId="{F7F17CDD-32D3-4322-AD58-E754C2DB7C4F}" type="pres">
      <dgm:prSet presAssocID="{AA4B7930-DA9F-4020-A9FA-B53A93B3D1FC}" presName="parentText" presStyleLbl="node1" presStyleIdx="1" presStyleCnt="5">
        <dgm:presLayoutVars>
          <dgm:chMax val="0"/>
          <dgm:bulletEnabled val="1"/>
        </dgm:presLayoutVars>
      </dgm:prSet>
      <dgm:spPr/>
      <dgm:t>
        <a:bodyPr/>
        <a:lstStyle/>
        <a:p>
          <a:endParaRPr kumimoji="1" lang="ja-JP" altLang="en-US"/>
        </a:p>
      </dgm:t>
    </dgm:pt>
    <dgm:pt modelId="{0EEB2333-19F9-4B3E-8803-F3A005488BA5}" type="pres">
      <dgm:prSet presAssocID="{E860BD3A-F43C-43D7-8E6A-704003442AF6}" presName="spacer" presStyleCnt="0"/>
      <dgm:spPr/>
    </dgm:pt>
    <dgm:pt modelId="{22EB9B89-D429-4D6C-9EDE-1C7B42C73EF6}" type="pres">
      <dgm:prSet presAssocID="{278CA51F-F59D-4F43-B904-245977E3974B}" presName="parentText" presStyleLbl="node1" presStyleIdx="2" presStyleCnt="5">
        <dgm:presLayoutVars>
          <dgm:chMax val="0"/>
          <dgm:bulletEnabled val="1"/>
        </dgm:presLayoutVars>
      </dgm:prSet>
      <dgm:spPr/>
      <dgm:t>
        <a:bodyPr/>
        <a:lstStyle/>
        <a:p>
          <a:endParaRPr kumimoji="1" lang="ja-JP" altLang="en-US"/>
        </a:p>
      </dgm:t>
    </dgm:pt>
    <dgm:pt modelId="{D337D680-7C51-4614-BA7C-4CB315981774}" type="pres">
      <dgm:prSet presAssocID="{912D595B-F837-49E6-8800-E81D8B70EFD3}" presName="spacer" presStyleCnt="0"/>
      <dgm:spPr/>
    </dgm:pt>
    <dgm:pt modelId="{03884D28-A2BD-42C9-BB2A-137E7F243D93}" type="pres">
      <dgm:prSet presAssocID="{8ABBCBAF-040C-442C-AB9E-B30715862F37}" presName="parentText" presStyleLbl="node1" presStyleIdx="3" presStyleCnt="5">
        <dgm:presLayoutVars>
          <dgm:chMax val="0"/>
          <dgm:bulletEnabled val="1"/>
        </dgm:presLayoutVars>
      </dgm:prSet>
      <dgm:spPr/>
      <dgm:t>
        <a:bodyPr/>
        <a:lstStyle/>
        <a:p>
          <a:endParaRPr kumimoji="1" lang="ja-JP" altLang="en-US"/>
        </a:p>
      </dgm:t>
    </dgm:pt>
    <dgm:pt modelId="{C14AAD5C-7244-40B5-8D89-082627871569}" type="pres">
      <dgm:prSet presAssocID="{5077F4A7-3858-489C-9D73-F8A775A74D3A}" presName="spacer" presStyleCnt="0"/>
      <dgm:spPr/>
    </dgm:pt>
    <dgm:pt modelId="{11CA1770-964D-4ADB-97B6-30EE93127C5D}" type="pres">
      <dgm:prSet presAssocID="{00C7C6C9-7BD5-4694-A35D-3AA51B5F6B77}" presName="parentText" presStyleLbl="node1" presStyleIdx="4" presStyleCnt="5">
        <dgm:presLayoutVars>
          <dgm:chMax val="0"/>
          <dgm:bulletEnabled val="1"/>
        </dgm:presLayoutVars>
      </dgm:prSet>
      <dgm:spPr/>
      <dgm:t>
        <a:bodyPr/>
        <a:lstStyle/>
        <a:p>
          <a:endParaRPr kumimoji="1" lang="ja-JP" altLang="en-US"/>
        </a:p>
      </dgm:t>
    </dgm:pt>
  </dgm:ptLst>
  <dgm:cxnLst>
    <dgm:cxn modelId="{920A21AD-40BC-4EF1-A2A0-78F6286A05B3}" srcId="{1AF28FE5-C307-40EF-9713-6A889674C57C}" destId="{8B6CA5B3-B268-4054-A9DD-B09693CB8896}" srcOrd="0" destOrd="0" parTransId="{BB4249F2-719F-4C00-98C6-8CA35EC0BFE6}" sibTransId="{EFFDE47E-7DE1-47DB-AFA1-D4039A25E624}"/>
    <dgm:cxn modelId="{FF1C05E8-FF47-47A6-8BBD-861C0A09000C}" srcId="{1AF28FE5-C307-40EF-9713-6A889674C57C}" destId="{AA4B7930-DA9F-4020-A9FA-B53A93B3D1FC}" srcOrd="1" destOrd="0" parTransId="{A7EDDAE7-AE9E-407D-8F81-967A86EC40BB}" sibTransId="{E860BD3A-F43C-43D7-8E6A-704003442AF6}"/>
    <dgm:cxn modelId="{4BEBB6AA-EB78-4581-B576-B8A3850AAA06}" type="presOf" srcId="{AA4B7930-DA9F-4020-A9FA-B53A93B3D1FC}" destId="{F7F17CDD-32D3-4322-AD58-E754C2DB7C4F}" srcOrd="0" destOrd="0" presId="urn:microsoft.com/office/officeart/2005/8/layout/vList2"/>
    <dgm:cxn modelId="{066B3181-2403-4FC7-AFEE-849873F5D820}" type="presOf" srcId="{8ABBCBAF-040C-442C-AB9E-B30715862F37}" destId="{03884D28-A2BD-42C9-BB2A-137E7F243D93}" srcOrd="0" destOrd="0" presId="urn:microsoft.com/office/officeart/2005/8/layout/vList2"/>
    <dgm:cxn modelId="{9AE142E7-DC6C-4F90-8657-B5FDE57B36B5}" srcId="{1AF28FE5-C307-40EF-9713-6A889674C57C}" destId="{00C7C6C9-7BD5-4694-A35D-3AA51B5F6B77}" srcOrd="4" destOrd="0" parTransId="{A657D096-6967-48E5-A532-AF784899D267}" sibTransId="{76926F50-D65B-49EB-8546-2958B29BE0D6}"/>
    <dgm:cxn modelId="{196A3F0E-1C2B-47A3-B528-1055C1A47663}" type="presOf" srcId="{8B6CA5B3-B268-4054-A9DD-B09693CB8896}" destId="{471BB521-4448-40C1-B309-971ECE3DA309}" srcOrd="0" destOrd="0" presId="urn:microsoft.com/office/officeart/2005/8/layout/vList2"/>
    <dgm:cxn modelId="{AD833459-B098-4C39-A37A-791707B6A9C4}" srcId="{1AF28FE5-C307-40EF-9713-6A889674C57C}" destId="{8ABBCBAF-040C-442C-AB9E-B30715862F37}" srcOrd="3" destOrd="0" parTransId="{B5FD1107-23C3-4F06-8622-A18874716C2C}" sibTransId="{5077F4A7-3858-489C-9D73-F8A775A74D3A}"/>
    <dgm:cxn modelId="{E05EEAC0-0442-4C07-A026-CC37C18A58B9}" type="presOf" srcId="{00C7C6C9-7BD5-4694-A35D-3AA51B5F6B77}" destId="{11CA1770-964D-4ADB-97B6-30EE93127C5D}" srcOrd="0" destOrd="0" presId="urn:microsoft.com/office/officeart/2005/8/layout/vList2"/>
    <dgm:cxn modelId="{2374510F-3171-4A0E-903E-61A7357DCAF5}" type="presOf" srcId="{278CA51F-F59D-4F43-B904-245977E3974B}" destId="{22EB9B89-D429-4D6C-9EDE-1C7B42C73EF6}" srcOrd="0" destOrd="0" presId="urn:microsoft.com/office/officeart/2005/8/layout/vList2"/>
    <dgm:cxn modelId="{7E331AFB-FE6D-405F-BECF-DDA5D58CF9DD}" srcId="{1AF28FE5-C307-40EF-9713-6A889674C57C}" destId="{278CA51F-F59D-4F43-B904-245977E3974B}" srcOrd="2" destOrd="0" parTransId="{88F82497-A32E-40D0-B512-D476BB3B98DD}" sibTransId="{912D595B-F837-49E6-8800-E81D8B70EFD3}"/>
    <dgm:cxn modelId="{00F22431-3D8A-4E77-A161-29A8BB24FFE1}" type="presOf" srcId="{1AF28FE5-C307-40EF-9713-6A889674C57C}" destId="{E6ECDD7E-B66E-4124-B1FD-223FFB9511C2}" srcOrd="0" destOrd="0" presId="urn:microsoft.com/office/officeart/2005/8/layout/vList2"/>
    <dgm:cxn modelId="{4768D9D7-4384-4A46-A6B7-7A9F4C6AE2EC}" type="presParOf" srcId="{E6ECDD7E-B66E-4124-B1FD-223FFB9511C2}" destId="{471BB521-4448-40C1-B309-971ECE3DA309}" srcOrd="0" destOrd="0" presId="urn:microsoft.com/office/officeart/2005/8/layout/vList2"/>
    <dgm:cxn modelId="{E599D528-D9CF-468A-85DB-8B9416570839}" type="presParOf" srcId="{E6ECDD7E-B66E-4124-B1FD-223FFB9511C2}" destId="{2F467F51-8BF2-43BB-A54D-15791A23A608}" srcOrd="1" destOrd="0" presId="urn:microsoft.com/office/officeart/2005/8/layout/vList2"/>
    <dgm:cxn modelId="{7EF6C675-A9B5-492C-BD18-36AF463C4DD3}" type="presParOf" srcId="{E6ECDD7E-B66E-4124-B1FD-223FFB9511C2}" destId="{F7F17CDD-32D3-4322-AD58-E754C2DB7C4F}" srcOrd="2" destOrd="0" presId="urn:microsoft.com/office/officeart/2005/8/layout/vList2"/>
    <dgm:cxn modelId="{D9C7437C-BB9D-4F5C-8ADE-B767193FB9F5}" type="presParOf" srcId="{E6ECDD7E-B66E-4124-B1FD-223FFB9511C2}" destId="{0EEB2333-19F9-4B3E-8803-F3A005488BA5}" srcOrd="3" destOrd="0" presId="urn:microsoft.com/office/officeart/2005/8/layout/vList2"/>
    <dgm:cxn modelId="{7769EE1E-DA84-4F84-9506-A11DE4B8B14A}" type="presParOf" srcId="{E6ECDD7E-B66E-4124-B1FD-223FFB9511C2}" destId="{22EB9B89-D429-4D6C-9EDE-1C7B42C73EF6}" srcOrd="4" destOrd="0" presId="urn:microsoft.com/office/officeart/2005/8/layout/vList2"/>
    <dgm:cxn modelId="{4168E8C5-C211-46ED-827E-EA07ED37DDD1}" type="presParOf" srcId="{E6ECDD7E-B66E-4124-B1FD-223FFB9511C2}" destId="{D337D680-7C51-4614-BA7C-4CB315981774}" srcOrd="5" destOrd="0" presId="urn:microsoft.com/office/officeart/2005/8/layout/vList2"/>
    <dgm:cxn modelId="{87CC9894-1644-428E-AE77-1AD5AF931275}" type="presParOf" srcId="{E6ECDD7E-B66E-4124-B1FD-223FFB9511C2}" destId="{03884D28-A2BD-42C9-BB2A-137E7F243D93}" srcOrd="6" destOrd="0" presId="urn:microsoft.com/office/officeart/2005/8/layout/vList2"/>
    <dgm:cxn modelId="{454245C1-EE27-4DAB-B5A7-CB9E98D84270}" type="presParOf" srcId="{E6ECDD7E-B66E-4124-B1FD-223FFB9511C2}" destId="{C14AAD5C-7244-40B5-8D89-082627871569}" srcOrd="7" destOrd="0" presId="urn:microsoft.com/office/officeart/2005/8/layout/vList2"/>
    <dgm:cxn modelId="{ED798BBB-46E9-48FD-9CD1-4A140F1D0F56}" type="presParOf" srcId="{E6ECDD7E-B66E-4124-B1FD-223FFB9511C2}" destId="{11CA1770-964D-4ADB-97B6-30EE93127C5D}" srcOrd="8"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A2DBECE-4177-4E07-A433-A8056B42DFC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1CA147E6-3AB6-479E-91BC-8CEDFB80C599}">
      <dgm:prSet custT="1"/>
      <dgm:spPr/>
      <dgm:t>
        <a:bodyPr/>
        <a:lstStyle/>
        <a:p>
          <a:r>
            <a:rPr kumimoji="1" lang="en-US" sz="2000" dirty="0"/>
            <a:t>《</a:t>
          </a:r>
          <a:r>
            <a:rPr kumimoji="1" lang="ja-JP" sz="2000" dirty="0"/>
            <a:t>問１</a:t>
          </a:r>
          <a:r>
            <a:rPr kumimoji="1" lang="en-US" sz="2000" dirty="0"/>
            <a:t>》</a:t>
          </a:r>
          <a:r>
            <a:rPr kumimoji="1" lang="ja-JP" sz="2000" dirty="0"/>
            <a:t>自分自身の何気ない日常を振り返ってみましょう。あなたにとっては、どのようなことが心の糧（心が安定する活動や行動）になっていますか？最近の心の糧</a:t>
          </a:r>
          <a:r>
            <a:rPr kumimoji="1" lang="ja-JP" altLang="en-US" sz="2000" dirty="0"/>
            <a:t>になっていることをシートに記入していきましょう。</a:t>
          </a:r>
          <a:endParaRPr lang="ja-JP" sz="2000" dirty="0"/>
        </a:p>
      </dgm:t>
    </dgm:pt>
    <dgm:pt modelId="{862296FB-C990-4A7E-88AA-5E8761DFC94F}" type="parTrans" cxnId="{2CBF5BCD-A369-43A9-8317-D2F519B690EE}">
      <dgm:prSet/>
      <dgm:spPr/>
      <dgm:t>
        <a:bodyPr/>
        <a:lstStyle/>
        <a:p>
          <a:endParaRPr kumimoji="1" lang="ja-JP" altLang="en-US"/>
        </a:p>
      </dgm:t>
    </dgm:pt>
    <dgm:pt modelId="{D70749DE-EAF8-428B-9D37-EA8046DB2111}" type="sibTrans" cxnId="{2CBF5BCD-A369-43A9-8317-D2F519B690EE}">
      <dgm:prSet/>
      <dgm:spPr/>
      <dgm:t>
        <a:bodyPr/>
        <a:lstStyle/>
        <a:p>
          <a:endParaRPr kumimoji="1" lang="ja-JP" altLang="en-US"/>
        </a:p>
      </dgm:t>
    </dgm:pt>
    <dgm:pt modelId="{12CE434B-666B-4225-848C-F25659320106}" type="pres">
      <dgm:prSet presAssocID="{EA2DBECE-4177-4E07-A433-A8056B42DFC2}" presName="linear" presStyleCnt="0">
        <dgm:presLayoutVars>
          <dgm:animLvl val="lvl"/>
          <dgm:resizeHandles val="exact"/>
        </dgm:presLayoutVars>
      </dgm:prSet>
      <dgm:spPr/>
      <dgm:t>
        <a:bodyPr/>
        <a:lstStyle/>
        <a:p>
          <a:endParaRPr kumimoji="1" lang="ja-JP" altLang="en-US"/>
        </a:p>
      </dgm:t>
    </dgm:pt>
    <dgm:pt modelId="{2620800E-664E-4E6E-BCAC-31D42E373945}" type="pres">
      <dgm:prSet presAssocID="{1CA147E6-3AB6-479E-91BC-8CEDFB80C599}" presName="parentText" presStyleLbl="node1" presStyleIdx="0" presStyleCnt="1" custLinFactNeighborX="337" custLinFactNeighborY="-19468">
        <dgm:presLayoutVars>
          <dgm:chMax val="0"/>
          <dgm:bulletEnabled val="1"/>
        </dgm:presLayoutVars>
      </dgm:prSet>
      <dgm:spPr/>
      <dgm:t>
        <a:bodyPr/>
        <a:lstStyle/>
        <a:p>
          <a:endParaRPr kumimoji="1" lang="ja-JP" altLang="en-US"/>
        </a:p>
      </dgm:t>
    </dgm:pt>
  </dgm:ptLst>
  <dgm:cxnLst>
    <dgm:cxn modelId="{4B52865E-5FD8-4486-973C-975FE20E75FC}" type="presOf" srcId="{EA2DBECE-4177-4E07-A433-A8056B42DFC2}" destId="{12CE434B-666B-4225-848C-F25659320106}" srcOrd="0" destOrd="0" presId="urn:microsoft.com/office/officeart/2005/8/layout/vList2"/>
    <dgm:cxn modelId="{2CBF5BCD-A369-43A9-8317-D2F519B690EE}" srcId="{EA2DBECE-4177-4E07-A433-A8056B42DFC2}" destId="{1CA147E6-3AB6-479E-91BC-8CEDFB80C599}" srcOrd="0" destOrd="0" parTransId="{862296FB-C990-4A7E-88AA-5E8761DFC94F}" sibTransId="{D70749DE-EAF8-428B-9D37-EA8046DB2111}"/>
    <dgm:cxn modelId="{F7598DB0-F5D3-4EE3-B2E6-94DA54F1E582}" type="presOf" srcId="{1CA147E6-3AB6-479E-91BC-8CEDFB80C599}" destId="{2620800E-664E-4E6E-BCAC-31D42E373945}" srcOrd="0" destOrd="0" presId="urn:microsoft.com/office/officeart/2005/8/layout/vList2"/>
    <dgm:cxn modelId="{ABA2E00E-461A-43DB-84CD-53CB27E7FABF}" type="presParOf" srcId="{12CE434B-666B-4225-848C-F25659320106}" destId="{2620800E-664E-4E6E-BCAC-31D42E373945}"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B11806A-B2C4-4D58-BFDD-D5B42D8F8914}" type="doc">
      <dgm:prSet loTypeId="urn:microsoft.com/office/officeart/2005/8/layout/vList2" loCatId="list" qsTypeId="urn:microsoft.com/office/officeart/2005/8/quickstyle/simple1" qsCatId="simple" csTypeId="urn:microsoft.com/office/officeart/2005/8/colors/accent3_5" csCatId="accent3"/>
      <dgm:spPr/>
      <dgm:t>
        <a:bodyPr/>
        <a:lstStyle/>
        <a:p>
          <a:endParaRPr kumimoji="1" lang="ja-JP" altLang="en-US"/>
        </a:p>
      </dgm:t>
    </dgm:pt>
    <dgm:pt modelId="{221323D3-715F-4ABE-9C3E-E07E995869C1}">
      <dgm:prSet/>
      <dgm:spPr/>
      <dgm:t>
        <a:bodyPr/>
        <a:lstStyle/>
        <a:p>
          <a:r>
            <a:rPr kumimoji="1" lang="ja-JP" b="1" cap="none" spc="50">
              <a:ln w="0"/>
              <a:solidFill>
                <a:schemeClr val="accent5">
                  <a:lumMod val="75000"/>
                </a:schemeClr>
              </a:solidFill>
              <a:effectLst>
                <a:innerShdw blurRad="63500" dist="50800" dir="13500000">
                  <a:srgbClr val="000000">
                    <a:alpha val="50000"/>
                  </a:srgbClr>
                </a:innerShdw>
              </a:effectLst>
            </a:rPr>
            <a:t>「心の糧」について、まず全体で資料を使って説明しましょう。（オンライン演習の場合は</a:t>
          </a:r>
          <a:r>
            <a:rPr kumimoji="1" lang="en-US" b="1" cap="none" spc="50">
              <a:ln w="0"/>
              <a:solidFill>
                <a:schemeClr val="accent5">
                  <a:lumMod val="75000"/>
                </a:schemeClr>
              </a:solidFill>
              <a:effectLst>
                <a:innerShdw blurRad="63500" dist="50800" dir="13500000">
                  <a:srgbClr val="000000">
                    <a:alpha val="50000"/>
                  </a:srgbClr>
                </a:innerShdw>
              </a:effectLst>
            </a:rPr>
            <a:t>FT</a:t>
          </a:r>
          <a:r>
            <a:rPr kumimoji="1" lang="ja-JP" b="1" cap="none" spc="50">
              <a:ln w="0"/>
              <a:solidFill>
                <a:schemeClr val="accent5">
                  <a:lumMod val="75000"/>
                </a:schemeClr>
              </a:solidFill>
              <a:effectLst>
                <a:innerShdw blurRad="63500" dist="50800" dir="13500000">
                  <a:srgbClr val="000000">
                    <a:alpha val="50000"/>
                  </a:srgbClr>
                </a:innerShdw>
              </a:effectLst>
            </a:rPr>
            <a:t>が説明）</a:t>
          </a:r>
          <a:endParaRPr lang="ja-JP" b="1" cap="none" spc="50">
            <a:ln w="0"/>
            <a:solidFill>
              <a:schemeClr val="accent5">
                <a:lumMod val="75000"/>
              </a:schemeClr>
            </a:solidFill>
            <a:effectLst>
              <a:innerShdw blurRad="63500" dist="50800" dir="13500000">
                <a:srgbClr val="000000">
                  <a:alpha val="50000"/>
                </a:srgbClr>
              </a:innerShdw>
            </a:effectLst>
          </a:endParaRPr>
        </a:p>
      </dgm:t>
    </dgm:pt>
    <dgm:pt modelId="{DB8649CB-4A7A-4C22-A07E-6B23F4A9466F}" type="parTrans" cxnId="{6C8A1BD4-6841-4ECA-9F0B-CD829077E386}">
      <dgm:prSet/>
      <dgm:spPr/>
      <dgm:t>
        <a:bodyPr/>
        <a:lstStyle/>
        <a:p>
          <a:endParaRPr kumimoji="1" lang="ja-JP" altLang="en-US" b="1" cap="none" spc="50">
            <a:ln w="0"/>
            <a:solidFill>
              <a:schemeClr val="accent5">
                <a:lumMod val="75000"/>
              </a:schemeClr>
            </a:solidFill>
            <a:effectLst>
              <a:innerShdw blurRad="63500" dist="50800" dir="13500000">
                <a:srgbClr val="000000">
                  <a:alpha val="50000"/>
                </a:srgbClr>
              </a:innerShdw>
            </a:effectLst>
          </a:endParaRPr>
        </a:p>
      </dgm:t>
    </dgm:pt>
    <dgm:pt modelId="{02588134-8BE0-4D61-A284-A4FA7CC14256}" type="sibTrans" cxnId="{6C8A1BD4-6841-4ECA-9F0B-CD829077E386}">
      <dgm:prSet/>
      <dgm:spPr/>
      <dgm:t>
        <a:bodyPr/>
        <a:lstStyle/>
        <a:p>
          <a:endParaRPr kumimoji="1" lang="ja-JP" altLang="en-US" b="1" cap="none" spc="50">
            <a:ln w="0"/>
            <a:solidFill>
              <a:schemeClr val="accent5">
                <a:lumMod val="75000"/>
              </a:schemeClr>
            </a:solidFill>
            <a:effectLst>
              <a:innerShdw blurRad="63500" dist="50800" dir="13500000">
                <a:srgbClr val="000000">
                  <a:alpha val="50000"/>
                </a:srgbClr>
              </a:innerShdw>
            </a:effectLst>
          </a:endParaRPr>
        </a:p>
      </dgm:t>
    </dgm:pt>
    <dgm:pt modelId="{84634448-F32B-4E92-9FB0-5C1EDDC5389B}">
      <dgm:prSet/>
      <dgm:spPr/>
      <dgm:t>
        <a:bodyPr/>
        <a:lstStyle/>
        <a:p>
          <a:r>
            <a:rPr kumimoji="1" lang="ja-JP" b="1" cap="none" spc="50">
              <a:ln w="0"/>
              <a:solidFill>
                <a:schemeClr val="accent5">
                  <a:lumMod val="75000"/>
                </a:schemeClr>
              </a:solidFill>
              <a:effectLst>
                <a:innerShdw blurRad="63500" dist="50800" dir="13500000">
                  <a:srgbClr val="000000">
                    <a:alpha val="50000"/>
                  </a:srgbClr>
                </a:innerShdw>
              </a:effectLst>
            </a:rPr>
            <a:t>その後、「あなたの心の糧シート」に受講生が各々記入していく時間を取りましょう。</a:t>
          </a:r>
          <a:endParaRPr lang="ja-JP" b="1" cap="none" spc="50">
            <a:ln w="0"/>
            <a:solidFill>
              <a:schemeClr val="accent5">
                <a:lumMod val="75000"/>
              </a:schemeClr>
            </a:solidFill>
            <a:effectLst>
              <a:innerShdw blurRad="63500" dist="50800" dir="13500000">
                <a:srgbClr val="000000">
                  <a:alpha val="50000"/>
                </a:srgbClr>
              </a:innerShdw>
            </a:effectLst>
          </a:endParaRPr>
        </a:p>
      </dgm:t>
    </dgm:pt>
    <dgm:pt modelId="{06D3F4FD-DD55-46AB-897E-7A5A7A3C7446}" type="parTrans" cxnId="{142EAA2B-C3CE-4639-BB04-C3992BD6F846}">
      <dgm:prSet/>
      <dgm:spPr/>
      <dgm:t>
        <a:bodyPr/>
        <a:lstStyle/>
        <a:p>
          <a:endParaRPr kumimoji="1" lang="ja-JP" altLang="en-US" b="1" cap="none" spc="50">
            <a:ln w="0"/>
            <a:solidFill>
              <a:schemeClr val="accent5">
                <a:lumMod val="75000"/>
              </a:schemeClr>
            </a:solidFill>
            <a:effectLst>
              <a:innerShdw blurRad="63500" dist="50800" dir="13500000">
                <a:srgbClr val="000000">
                  <a:alpha val="50000"/>
                </a:srgbClr>
              </a:innerShdw>
            </a:effectLst>
          </a:endParaRPr>
        </a:p>
      </dgm:t>
    </dgm:pt>
    <dgm:pt modelId="{E0AFCDD2-7B5E-435F-8FD7-BC8805B09ACC}" type="sibTrans" cxnId="{142EAA2B-C3CE-4639-BB04-C3992BD6F846}">
      <dgm:prSet/>
      <dgm:spPr/>
      <dgm:t>
        <a:bodyPr/>
        <a:lstStyle/>
        <a:p>
          <a:endParaRPr kumimoji="1" lang="ja-JP" altLang="en-US" b="1" cap="none" spc="50">
            <a:ln w="0"/>
            <a:solidFill>
              <a:schemeClr val="accent5">
                <a:lumMod val="75000"/>
              </a:schemeClr>
            </a:solidFill>
            <a:effectLst>
              <a:innerShdw blurRad="63500" dist="50800" dir="13500000">
                <a:srgbClr val="000000">
                  <a:alpha val="50000"/>
                </a:srgbClr>
              </a:innerShdw>
            </a:effectLst>
          </a:endParaRPr>
        </a:p>
      </dgm:t>
    </dgm:pt>
    <dgm:pt modelId="{8E91DE0E-564A-4580-9DB1-01335592337A}">
      <dgm:prSet/>
      <dgm:spPr/>
      <dgm:t>
        <a:bodyPr/>
        <a:lstStyle/>
        <a:p>
          <a:r>
            <a:rPr kumimoji="1" lang="ja-JP" b="1" cap="none" spc="50">
              <a:ln w="0"/>
              <a:solidFill>
                <a:schemeClr val="accent5">
                  <a:lumMod val="75000"/>
                </a:schemeClr>
              </a:solidFill>
              <a:effectLst>
                <a:innerShdw blurRad="63500" dist="50800" dir="13500000">
                  <a:srgbClr val="000000">
                    <a:alpha val="50000"/>
                  </a:srgbClr>
                </a:innerShdw>
              </a:effectLst>
            </a:rPr>
            <a:t>シートに記入したことを、グループ内で共有しましょう。</a:t>
          </a:r>
          <a:endParaRPr lang="ja-JP" b="1" cap="none" spc="50">
            <a:ln w="0"/>
            <a:solidFill>
              <a:schemeClr val="accent5">
                <a:lumMod val="75000"/>
              </a:schemeClr>
            </a:solidFill>
            <a:effectLst>
              <a:innerShdw blurRad="63500" dist="50800" dir="13500000">
                <a:srgbClr val="000000">
                  <a:alpha val="50000"/>
                </a:srgbClr>
              </a:innerShdw>
            </a:effectLst>
          </a:endParaRPr>
        </a:p>
      </dgm:t>
    </dgm:pt>
    <dgm:pt modelId="{1B2E5011-D874-4A55-8B1E-C1C23E6FA0E0}" type="parTrans" cxnId="{63C54CB4-A307-420D-97E9-C3C07CE7B7CB}">
      <dgm:prSet/>
      <dgm:spPr/>
      <dgm:t>
        <a:bodyPr/>
        <a:lstStyle/>
        <a:p>
          <a:endParaRPr kumimoji="1" lang="ja-JP" altLang="en-US" b="1" cap="none" spc="50">
            <a:ln w="0"/>
            <a:solidFill>
              <a:schemeClr val="accent5">
                <a:lumMod val="75000"/>
              </a:schemeClr>
            </a:solidFill>
            <a:effectLst>
              <a:innerShdw blurRad="63500" dist="50800" dir="13500000">
                <a:srgbClr val="000000">
                  <a:alpha val="50000"/>
                </a:srgbClr>
              </a:innerShdw>
            </a:effectLst>
          </a:endParaRPr>
        </a:p>
      </dgm:t>
    </dgm:pt>
    <dgm:pt modelId="{2EAFD6B2-4660-46D2-B6D6-CD861E7E54AC}" type="sibTrans" cxnId="{63C54CB4-A307-420D-97E9-C3C07CE7B7CB}">
      <dgm:prSet/>
      <dgm:spPr/>
      <dgm:t>
        <a:bodyPr/>
        <a:lstStyle/>
        <a:p>
          <a:endParaRPr kumimoji="1" lang="ja-JP" altLang="en-US" b="1" cap="none" spc="50">
            <a:ln w="0"/>
            <a:solidFill>
              <a:schemeClr val="accent5">
                <a:lumMod val="75000"/>
              </a:schemeClr>
            </a:solidFill>
            <a:effectLst>
              <a:innerShdw blurRad="63500" dist="50800" dir="13500000">
                <a:srgbClr val="000000">
                  <a:alpha val="50000"/>
                </a:srgbClr>
              </a:innerShdw>
            </a:effectLst>
          </a:endParaRPr>
        </a:p>
      </dgm:t>
    </dgm:pt>
    <dgm:pt modelId="{299CF471-F5AD-4B97-94A0-537116DBFB81}">
      <dgm:prSet/>
      <dgm:spPr/>
      <dgm:t>
        <a:bodyPr/>
        <a:lstStyle/>
        <a:p>
          <a:r>
            <a:rPr kumimoji="1" lang="ja-JP" b="1" cap="none" spc="50">
              <a:ln w="0"/>
              <a:solidFill>
                <a:schemeClr val="accent5">
                  <a:lumMod val="75000"/>
                </a:schemeClr>
              </a:solidFill>
              <a:effectLst>
                <a:innerShdw blurRad="63500" dist="50800" dir="13500000">
                  <a:srgbClr val="000000">
                    <a:alpha val="50000"/>
                  </a:srgbClr>
                </a:innerShdw>
              </a:effectLst>
            </a:rPr>
            <a:t>シートに記入したことについて、担当している利用者についても考えたことがあるかをＦＴから尋ねていきましょう。</a:t>
          </a:r>
          <a:endParaRPr lang="ja-JP" b="1" cap="none" spc="50">
            <a:ln w="0"/>
            <a:solidFill>
              <a:schemeClr val="accent5">
                <a:lumMod val="75000"/>
              </a:schemeClr>
            </a:solidFill>
            <a:effectLst>
              <a:innerShdw blurRad="63500" dist="50800" dir="13500000">
                <a:srgbClr val="000000">
                  <a:alpha val="50000"/>
                </a:srgbClr>
              </a:innerShdw>
            </a:effectLst>
          </a:endParaRPr>
        </a:p>
      </dgm:t>
    </dgm:pt>
    <dgm:pt modelId="{69A19ECE-037F-4229-8F0E-957D14247A83}" type="parTrans" cxnId="{F4053267-3FCD-457B-8ED8-047B8B79D039}">
      <dgm:prSet/>
      <dgm:spPr/>
      <dgm:t>
        <a:bodyPr/>
        <a:lstStyle/>
        <a:p>
          <a:endParaRPr kumimoji="1" lang="ja-JP" altLang="en-US" b="1" cap="none" spc="50">
            <a:ln w="0"/>
            <a:solidFill>
              <a:schemeClr val="accent5">
                <a:lumMod val="75000"/>
              </a:schemeClr>
            </a:solidFill>
            <a:effectLst>
              <a:innerShdw blurRad="63500" dist="50800" dir="13500000">
                <a:srgbClr val="000000">
                  <a:alpha val="50000"/>
                </a:srgbClr>
              </a:innerShdw>
            </a:effectLst>
          </a:endParaRPr>
        </a:p>
      </dgm:t>
    </dgm:pt>
    <dgm:pt modelId="{80D2126D-3F0B-43C0-B139-6F772B82CE56}" type="sibTrans" cxnId="{F4053267-3FCD-457B-8ED8-047B8B79D039}">
      <dgm:prSet/>
      <dgm:spPr/>
      <dgm:t>
        <a:bodyPr/>
        <a:lstStyle/>
        <a:p>
          <a:endParaRPr kumimoji="1" lang="ja-JP" altLang="en-US" b="1" cap="none" spc="50">
            <a:ln w="0"/>
            <a:solidFill>
              <a:schemeClr val="accent5">
                <a:lumMod val="75000"/>
              </a:schemeClr>
            </a:solidFill>
            <a:effectLst>
              <a:innerShdw blurRad="63500" dist="50800" dir="13500000">
                <a:srgbClr val="000000">
                  <a:alpha val="50000"/>
                </a:srgbClr>
              </a:innerShdw>
            </a:effectLst>
          </a:endParaRPr>
        </a:p>
      </dgm:t>
    </dgm:pt>
    <dgm:pt modelId="{5DE9C253-1062-4833-8275-65A3B5AE0394}" type="pres">
      <dgm:prSet presAssocID="{1B11806A-B2C4-4D58-BFDD-D5B42D8F8914}" presName="linear" presStyleCnt="0">
        <dgm:presLayoutVars>
          <dgm:animLvl val="lvl"/>
          <dgm:resizeHandles val="exact"/>
        </dgm:presLayoutVars>
      </dgm:prSet>
      <dgm:spPr/>
      <dgm:t>
        <a:bodyPr/>
        <a:lstStyle/>
        <a:p>
          <a:endParaRPr kumimoji="1" lang="ja-JP" altLang="en-US"/>
        </a:p>
      </dgm:t>
    </dgm:pt>
    <dgm:pt modelId="{5DE68EE4-7C8A-4FFF-AD96-790A1C95B0A5}" type="pres">
      <dgm:prSet presAssocID="{221323D3-715F-4ABE-9C3E-E07E995869C1}" presName="parentText" presStyleLbl="node1" presStyleIdx="0" presStyleCnt="4">
        <dgm:presLayoutVars>
          <dgm:chMax val="0"/>
          <dgm:bulletEnabled val="1"/>
        </dgm:presLayoutVars>
      </dgm:prSet>
      <dgm:spPr/>
      <dgm:t>
        <a:bodyPr/>
        <a:lstStyle/>
        <a:p>
          <a:endParaRPr kumimoji="1" lang="ja-JP" altLang="en-US"/>
        </a:p>
      </dgm:t>
    </dgm:pt>
    <dgm:pt modelId="{34BD92C2-0891-4D00-BF05-33C47938BC15}" type="pres">
      <dgm:prSet presAssocID="{02588134-8BE0-4D61-A284-A4FA7CC14256}" presName="spacer" presStyleCnt="0"/>
      <dgm:spPr/>
    </dgm:pt>
    <dgm:pt modelId="{02E81B49-BB49-42C5-AF18-97757DE71B36}" type="pres">
      <dgm:prSet presAssocID="{84634448-F32B-4E92-9FB0-5C1EDDC5389B}" presName="parentText" presStyleLbl="node1" presStyleIdx="1" presStyleCnt="4">
        <dgm:presLayoutVars>
          <dgm:chMax val="0"/>
          <dgm:bulletEnabled val="1"/>
        </dgm:presLayoutVars>
      </dgm:prSet>
      <dgm:spPr/>
      <dgm:t>
        <a:bodyPr/>
        <a:lstStyle/>
        <a:p>
          <a:endParaRPr kumimoji="1" lang="ja-JP" altLang="en-US"/>
        </a:p>
      </dgm:t>
    </dgm:pt>
    <dgm:pt modelId="{8E3DA84D-129F-43E6-B44F-42A31C1C2638}" type="pres">
      <dgm:prSet presAssocID="{E0AFCDD2-7B5E-435F-8FD7-BC8805B09ACC}" presName="spacer" presStyleCnt="0"/>
      <dgm:spPr/>
    </dgm:pt>
    <dgm:pt modelId="{DCBD4BDE-E132-45F3-809D-5618611C3620}" type="pres">
      <dgm:prSet presAssocID="{8E91DE0E-564A-4580-9DB1-01335592337A}" presName="parentText" presStyleLbl="node1" presStyleIdx="2" presStyleCnt="4">
        <dgm:presLayoutVars>
          <dgm:chMax val="0"/>
          <dgm:bulletEnabled val="1"/>
        </dgm:presLayoutVars>
      </dgm:prSet>
      <dgm:spPr/>
      <dgm:t>
        <a:bodyPr/>
        <a:lstStyle/>
        <a:p>
          <a:endParaRPr kumimoji="1" lang="ja-JP" altLang="en-US"/>
        </a:p>
      </dgm:t>
    </dgm:pt>
    <dgm:pt modelId="{3F0BAA0F-6C8C-4936-98D1-E4E46F552126}" type="pres">
      <dgm:prSet presAssocID="{2EAFD6B2-4660-46D2-B6D6-CD861E7E54AC}" presName="spacer" presStyleCnt="0"/>
      <dgm:spPr/>
    </dgm:pt>
    <dgm:pt modelId="{4D97CC6B-59D0-46C7-B581-B0D4F9A90AB2}" type="pres">
      <dgm:prSet presAssocID="{299CF471-F5AD-4B97-94A0-537116DBFB81}" presName="parentText" presStyleLbl="node1" presStyleIdx="3" presStyleCnt="4">
        <dgm:presLayoutVars>
          <dgm:chMax val="0"/>
          <dgm:bulletEnabled val="1"/>
        </dgm:presLayoutVars>
      </dgm:prSet>
      <dgm:spPr/>
      <dgm:t>
        <a:bodyPr/>
        <a:lstStyle/>
        <a:p>
          <a:endParaRPr kumimoji="1" lang="ja-JP" altLang="en-US"/>
        </a:p>
      </dgm:t>
    </dgm:pt>
  </dgm:ptLst>
  <dgm:cxnLst>
    <dgm:cxn modelId="{A2470F14-C975-47B8-A4AC-077458629B50}" type="presOf" srcId="{8E91DE0E-564A-4580-9DB1-01335592337A}" destId="{DCBD4BDE-E132-45F3-809D-5618611C3620}" srcOrd="0" destOrd="0" presId="urn:microsoft.com/office/officeart/2005/8/layout/vList2"/>
    <dgm:cxn modelId="{E5AB0650-E8C8-4BA8-BAEA-D482B662DFB4}" type="presOf" srcId="{84634448-F32B-4E92-9FB0-5C1EDDC5389B}" destId="{02E81B49-BB49-42C5-AF18-97757DE71B36}" srcOrd="0" destOrd="0" presId="urn:microsoft.com/office/officeart/2005/8/layout/vList2"/>
    <dgm:cxn modelId="{66BF9176-DAF5-4934-8383-259B520323A7}" type="presOf" srcId="{221323D3-715F-4ABE-9C3E-E07E995869C1}" destId="{5DE68EE4-7C8A-4FFF-AD96-790A1C95B0A5}" srcOrd="0" destOrd="0" presId="urn:microsoft.com/office/officeart/2005/8/layout/vList2"/>
    <dgm:cxn modelId="{6C8A1BD4-6841-4ECA-9F0B-CD829077E386}" srcId="{1B11806A-B2C4-4D58-BFDD-D5B42D8F8914}" destId="{221323D3-715F-4ABE-9C3E-E07E995869C1}" srcOrd="0" destOrd="0" parTransId="{DB8649CB-4A7A-4C22-A07E-6B23F4A9466F}" sibTransId="{02588134-8BE0-4D61-A284-A4FA7CC14256}"/>
    <dgm:cxn modelId="{63C54CB4-A307-420D-97E9-C3C07CE7B7CB}" srcId="{1B11806A-B2C4-4D58-BFDD-D5B42D8F8914}" destId="{8E91DE0E-564A-4580-9DB1-01335592337A}" srcOrd="2" destOrd="0" parTransId="{1B2E5011-D874-4A55-8B1E-C1C23E6FA0E0}" sibTransId="{2EAFD6B2-4660-46D2-B6D6-CD861E7E54AC}"/>
    <dgm:cxn modelId="{6D4EB10E-4D4F-42A0-8AAC-DFC74A295965}" type="presOf" srcId="{299CF471-F5AD-4B97-94A0-537116DBFB81}" destId="{4D97CC6B-59D0-46C7-B581-B0D4F9A90AB2}" srcOrd="0" destOrd="0" presId="urn:microsoft.com/office/officeart/2005/8/layout/vList2"/>
    <dgm:cxn modelId="{F4053267-3FCD-457B-8ED8-047B8B79D039}" srcId="{1B11806A-B2C4-4D58-BFDD-D5B42D8F8914}" destId="{299CF471-F5AD-4B97-94A0-537116DBFB81}" srcOrd="3" destOrd="0" parTransId="{69A19ECE-037F-4229-8F0E-957D14247A83}" sibTransId="{80D2126D-3F0B-43C0-B139-6F772B82CE56}"/>
    <dgm:cxn modelId="{142EAA2B-C3CE-4639-BB04-C3992BD6F846}" srcId="{1B11806A-B2C4-4D58-BFDD-D5B42D8F8914}" destId="{84634448-F32B-4E92-9FB0-5C1EDDC5389B}" srcOrd="1" destOrd="0" parTransId="{06D3F4FD-DD55-46AB-897E-7A5A7A3C7446}" sibTransId="{E0AFCDD2-7B5E-435F-8FD7-BC8805B09ACC}"/>
    <dgm:cxn modelId="{2158877D-4C97-4A26-9513-FAB902307C38}" type="presOf" srcId="{1B11806A-B2C4-4D58-BFDD-D5B42D8F8914}" destId="{5DE9C253-1062-4833-8275-65A3B5AE0394}" srcOrd="0" destOrd="0" presId="urn:microsoft.com/office/officeart/2005/8/layout/vList2"/>
    <dgm:cxn modelId="{EB764F14-8D37-4663-9F4B-D127B49DF266}" type="presParOf" srcId="{5DE9C253-1062-4833-8275-65A3B5AE0394}" destId="{5DE68EE4-7C8A-4FFF-AD96-790A1C95B0A5}" srcOrd="0" destOrd="0" presId="urn:microsoft.com/office/officeart/2005/8/layout/vList2"/>
    <dgm:cxn modelId="{FEBF2578-5140-4ED6-B492-80565710E238}" type="presParOf" srcId="{5DE9C253-1062-4833-8275-65A3B5AE0394}" destId="{34BD92C2-0891-4D00-BF05-33C47938BC15}" srcOrd="1" destOrd="0" presId="urn:microsoft.com/office/officeart/2005/8/layout/vList2"/>
    <dgm:cxn modelId="{BB5984FC-D216-4F4C-8C64-3D46ACACDBA5}" type="presParOf" srcId="{5DE9C253-1062-4833-8275-65A3B5AE0394}" destId="{02E81B49-BB49-42C5-AF18-97757DE71B36}" srcOrd="2" destOrd="0" presId="urn:microsoft.com/office/officeart/2005/8/layout/vList2"/>
    <dgm:cxn modelId="{D0B7C48A-D1F7-4D01-81E0-9CA0B0922EBF}" type="presParOf" srcId="{5DE9C253-1062-4833-8275-65A3B5AE0394}" destId="{8E3DA84D-129F-43E6-B44F-42A31C1C2638}" srcOrd="3" destOrd="0" presId="urn:microsoft.com/office/officeart/2005/8/layout/vList2"/>
    <dgm:cxn modelId="{255EDC26-D756-4C9D-87AE-24A9D81F7F1A}" type="presParOf" srcId="{5DE9C253-1062-4833-8275-65A3B5AE0394}" destId="{DCBD4BDE-E132-45F3-809D-5618611C3620}" srcOrd="4" destOrd="0" presId="urn:microsoft.com/office/officeart/2005/8/layout/vList2"/>
    <dgm:cxn modelId="{BEB9606E-3A7C-412E-BAA1-86ED51F4996A}" type="presParOf" srcId="{5DE9C253-1062-4833-8275-65A3B5AE0394}" destId="{3F0BAA0F-6C8C-4936-98D1-E4E46F552126}" srcOrd="5" destOrd="0" presId="urn:microsoft.com/office/officeart/2005/8/layout/vList2"/>
    <dgm:cxn modelId="{FE36CE1E-4C70-4FA2-9D62-F66A0CE65579}" type="presParOf" srcId="{5DE9C253-1062-4833-8275-65A3B5AE0394}" destId="{4D97CC6B-59D0-46C7-B581-B0D4F9A90AB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2EE1BE2-EA4B-4F03-BB7E-FAB873C27B3A}" type="doc">
      <dgm:prSet loTypeId="urn:microsoft.com/office/officeart/2005/8/layout/vList2" loCatId="list" qsTypeId="urn:microsoft.com/office/officeart/2005/8/quickstyle/3d2" qsCatId="3D" csTypeId="urn:microsoft.com/office/officeart/2005/8/colors/accent2_3" csCatId="accent2" phldr="1"/>
      <dgm:spPr/>
      <dgm:t>
        <a:bodyPr/>
        <a:lstStyle/>
        <a:p>
          <a:endParaRPr kumimoji="1" lang="ja-JP" altLang="en-US"/>
        </a:p>
      </dgm:t>
    </dgm:pt>
    <dgm:pt modelId="{82D8580F-B18E-4A09-A794-1429424B352D}">
      <dgm:prSet/>
      <dgm:spPr/>
      <dgm:t>
        <a:bodyPr/>
        <a:lstStyle/>
        <a:p>
          <a:r>
            <a:rPr kumimoji="1" lang="ja-JP" dirty="0"/>
            <a:t>利用者との信頼関係をつくれなければ、利用者の得意なこと、良いところ、興味などを知り、また見つけていくことはできないことを確認する。</a:t>
          </a:r>
          <a:endParaRPr lang="ja-JP" dirty="0"/>
        </a:p>
      </dgm:t>
    </dgm:pt>
    <dgm:pt modelId="{35416869-015B-4AC1-A422-FBD96A89ED3F}" type="parTrans" cxnId="{AB3E595A-6D7E-4335-8CE0-DFA0AC6C3F16}">
      <dgm:prSet/>
      <dgm:spPr/>
      <dgm:t>
        <a:bodyPr/>
        <a:lstStyle/>
        <a:p>
          <a:endParaRPr kumimoji="1" lang="ja-JP" altLang="en-US"/>
        </a:p>
      </dgm:t>
    </dgm:pt>
    <dgm:pt modelId="{8231C0F6-0310-4C03-ACAF-0BB2380F59B3}" type="sibTrans" cxnId="{AB3E595A-6D7E-4335-8CE0-DFA0AC6C3F16}">
      <dgm:prSet/>
      <dgm:spPr/>
      <dgm:t>
        <a:bodyPr/>
        <a:lstStyle/>
        <a:p>
          <a:endParaRPr kumimoji="1" lang="ja-JP" altLang="en-US"/>
        </a:p>
      </dgm:t>
    </dgm:pt>
    <dgm:pt modelId="{77AF7A87-E8AD-423E-BB96-BD5BF1168E9C}">
      <dgm:prSet/>
      <dgm:spPr/>
      <dgm:t>
        <a:bodyPr/>
        <a:lstStyle/>
        <a:p>
          <a:r>
            <a:rPr kumimoji="1" lang="ja-JP"/>
            <a:t>利用者の夢や希望を分かち合うためには支援者と利用者のお互いの協力と強い絆が必要であることを確認する。</a:t>
          </a:r>
          <a:endParaRPr lang="ja-JP"/>
        </a:p>
      </dgm:t>
    </dgm:pt>
    <dgm:pt modelId="{8A95F5D7-E3B1-47E1-A60B-6CD0C4BD200B}" type="parTrans" cxnId="{3EC053AA-6DF8-4967-B85E-E719F5B866B8}">
      <dgm:prSet/>
      <dgm:spPr/>
      <dgm:t>
        <a:bodyPr/>
        <a:lstStyle/>
        <a:p>
          <a:endParaRPr kumimoji="1" lang="ja-JP" altLang="en-US"/>
        </a:p>
      </dgm:t>
    </dgm:pt>
    <dgm:pt modelId="{BFDCA22A-7709-4556-9946-2938724E10DF}" type="sibTrans" cxnId="{3EC053AA-6DF8-4967-B85E-E719F5B866B8}">
      <dgm:prSet/>
      <dgm:spPr/>
      <dgm:t>
        <a:bodyPr/>
        <a:lstStyle/>
        <a:p>
          <a:endParaRPr kumimoji="1" lang="ja-JP" altLang="en-US"/>
        </a:p>
      </dgm:t>
    </dgm:pt>
    <dgm:pt modelId="{2A9438ED-FADB-4A1D-BEE0-28DADE425C84}">
      <dgm:prSet/>
      <dgm:spPr>
        <a:solidFill>
          <a:schemeClr val="accent2">
            <a:lumMod val="75000"/>
          </a:schemeClr>
        </a:solidFill>
      </dgm:spPr>
      <dgm:t>
        <a:bodyPr/>
        <a:lstStyle/>
        <a:p>
          <a:r>
            <a:rPr kumimoji="1" lang="ja-JP" dirty="0"/>
            <a:t>そのために、自分自身が「支援してもらった」経験を思い出し、「支援される側」の想いや求めていることを振り返っていく。</a:t>
          </a:r>
          <a:endParaRPr lang="ja-JP" dirty="0"/>
        </a:p>
      </dgm:t>
    </dgm:pt>
    <dgm:pt modelId="{6C5418A7-60BD-4456-9C5D-7350832D1779}" type="parTrans" cxnId="{F2896148-8ABF-4302-BD42-4532E2CDD0D6}">
      <dgm:prSet/>
      <dgm:spPr/>
      <dgm:t>
        <a:bodyPr/>
        <a:lstStyle/>
        <a:p>
          <a:endParaRPr kumimoji="1" lang="ja-JP" altLang="en-US"/>
        </a:p>
      </dgm:t>
    </dgm:pt>
    <dgm:pt modelId="{5FB18169-FEEB-4D9D-9F3B-C21A5CAC4BCA}" type="sibTrans" cxnId="{F2896148-8ABF-4302-BD42-4532E2CDD0D6}">
      <dgm:prSet/>
      <dgm:spPr/>
      <dgm:t>
        <a:bodyPr/>
        <a:lstStyle/>
        <a:p>
          <a:endParaRPr kumimoji="1" lang="ja-JP" altLang="en-US"/>
        </a:p>
      </dgm:t>
    </dgm:pt>
    <dgm:pt modelId="{D2C7B44B-B1F5-41D9-8A08-6BA70B88DB50}" type="pres">
      <dgm:prSet presAssocID="{82EE1BE2-EA4B-4F03-BB7E-FAB873C27B3A}" presName="linear" presStyleCnt="0">
        <dgm:presLayoutVars>
          <dgm:animLvl val="lvl"/>
          <dgm:resizeHandles val="exact"/>
        </dgm:presLayoutVars>
      </dgm:prSet>
      <dgm:spPr/>
      <dgm:t>
        <a:bodyPr/>
        <a:lstStyle/>
        <a:p>
          <a:endParaRPr kumimoji="1" lang="ja-JP" altLang="en-US"/>
        </a:p>
      </dgm:t>
    </dgm:pt>
    <dgm:pt modelId="{6C07A38F-897B-414E-BCC0-061D4140FA04}" type="pres">
      <dgm:prSet presAssocID="{82D8580F-B18E-4A09-A794-1429424B352D}" presName="parentText" presStyleLbl="node1" presStyleIdx="0" presStyleCnt="3">
        <dgm:presLayoutVars>
          <dgm:chMax val="0"/>
          <dgm:bulletEnabled val="1"/>
        </dgm:presLayoutVars>
      </dgm:prSet>
      <dgm:spPr/>
      <dgm:t>
        <a:bodyPr/>
        <a:lstStyle/>
        <a:p>
          <a:endParaRPr kumimoji="1" lang="ja-JP" altLang="en-US"/>
        </a:p>
      </dgm:t>
    </dgm:pt>
    <dgm:pt modelId="{CA07463D-B2CA-461C-8E2B-1224B1452D13}" type="pres">
      <dgm:prSet presAssocID="{8231C0F6-0310-4C03-ACAF-0BB2380F59B3}" presName="spacer" presStyleCnt="0"/>
      <dgm:spPr/>
    </dgm:pt>
    <dgm:pt modelId="{383D49EB-5F01-4A22-8E53-01331F27B531}" type="pres">
      <dgm:prSet presAssocID="{77AF7A87-E8AD-423E-BB96-BD5BF1168E9C}" presName="parentText" presStyleLbl="node1" presStyleIdx="1" presStyleCnt="3">
        <dgm:presLayoutVars>
          <dgm:chMax val="0"/>
          <dgm:bulletEnabled val="1"/>
        </dgm:presLayoutVars>
      </dgm:prSet>
      <dgm:spPr/>
      <dgm:t>
        <a:bodyPr/>
        <a:lstStyle/>
        <a:p>
          <a:endParaRPr kumimoji="1" lang="ja-JP" altLang="en-US"/>
        </a:p>
      </dgm:t>
    </dgm:pt>
    <dgm:pt modelId="{F471AD7D-93F6-428C-882A-212196409AF5}" type="pres">
      <dgm:prSet presAssocID="{BFDCA22A-7709-4556-9946-2938724E10DF}" presName="spacer" presStyleCnt="0"/>
      <dgm:spPr/>
    </dgm:pt>
    <dgm:pt modelId="{1DC68F6A-8BDE-464B-B5A0-11070B549131}" type="pres">
      <dgm:prSet presAssocID="{2A9438ED-FADB-4A1D-BEE0-28DADE425C84}" presName="parentText" presStyleLbl="node1" presStyleIdx="2" presStyleCnt="3">
        <dgm:presLayoutVars>
          <dgm:chMax val="0"/>
          <dgm:bulletEnabled val="1"/>
        </dgm:presLayoutVars>
      </dgm:prSet>
      <dgm:spPr/>
      <dgm:t>
        <a:bodyPr/>
        <a:lstStyle/>
        <a:p>
          <a:endParaRPr kumimoji="1" lang="ja-JP" altLang="en-US"/>
        </a:p>
      </dgm:t>
    </dgm:pt>
  </dgm:ptLst>
  <dgm:cxnLst>
    <dgm:cxn modelId="{C335EF65-041C-4D84-9C97-921C01422EF5}" type="presOf" srcId="{2A9438ED-FADB-4A1D-BEE0-28DADE425C84}" destId="{1DC68F6A-8BDE-464B-B5A0-11070B549131}" srcOrd="0" destOrd="0" presId="urn:microsoft.com/office/officeart/2005/8/layout/vList2"/>
    <dgm:cxn modelId="{F2896148-8ABF-4302-BD42-4532E2CDD0D6}" srcId="{82EE1BE2-EA4B-4F03-BB7E-FAB873C27B3A}" destId="{2A9438ED-FADB-4A1D-BEE0-28DADE425C84}" srcOrd="2" destOrd="0" parTransId="{6C5418A7-60BD-4456-9C5D-7350832D1779}" sibTransId="{5FB18169-FEEB-4D9D-9F3B-C21A5CAC4BCA}"/>
    <dgm:cxn modelId="{3EC053AA-6DF8-4967-B85E-E719F5B866B8}" srcId="{82EE1BE2-EA4B-4F03-BB7E-FAB873C27B3A}" destId="{77AF7A87-E8AD-423E-BB96-BD5BF1168E9C}" srcOrd="1" destOrd="0" parTransId="{8A95F5D7-E3B1-47E1-A60B-6CD0C4BD200B}" sibTransId="{BFDCA22A-7709-4556-9946-2938724E10DF}"/>
    <dgm:cxn modelId="{44DC8A01-A32C-412E-89BD-3B23CFEA6AF3}" type="presOf" srcId="{82D8580F-B18E-4A09-A794-1429424B352D}" destId="{6C07A38F-897B-414E-BCC0-061D4140FA04}" srcOrd="0" destOrd="0" presId="urn:microsoft.com/office/officeart/2005/8/layout/vList2"/>
    <dgm:cxn modelId="{444B4618-046A-49C8-9791-E097403B2423}" type="presOf" srcId="{82EE1BE2-EA4B-4F03-BB7E-FAB873C27B3A}" destId="{D2C7B44B-B1F5-41D9-8A08-6BA70B88DB50}" srcOrd="0" destOrd="0" presId="urn:microsoft.com/office/officeart/2005/8/layout/vList2"/>
    <dgm:cxn modelId="{6DD4F241-D6B6-4748-8E69-DED3E42B01ED}" type="presOf" srcId="{77AF7A87-E8AD-423E-BB96-BD5BF1168E9C}" destId="{383D49EB-5F01-4A22-8E53-01331F27B531}" srcOrd="0" destOrd="0" presId="urn:microsoft.com/office/officeart/2005/8/layout/vList2"/>
    <dgm:cxn modelId="{AB3E595A-6D7E-4335-8CE0-DFA0AC6C3F16}" srcId="{82EE1BE2-EA4B-4F03-BB7E-FAB873C27B3A}" destId="{82D8580F-B18E-4A09-A794-1429424B352D}" srcOrd="0" destOrd="0" parTransId="{35416869-015B-4AC1-A422-FBD96A89ED3F}" sibTransId="{8231C0F6-0310-4C03-ACAF-0BB2380F59B3}"/>
    <dgm:cxn modelId="{125C9910-5AF2-4B5F-8B0B-BEBF8C24752A}" type="presParOf" srcId="{D2C7B44B-B1F5-41D9-8A08-6BA70B88DB50}" destId="{6C07A38F-897B-414E-BCC0-061D4140FA04}" srcOrd="0" destOrd="0" presId="urn:microsoft.com/office/officeart/2005/8/layout/vList2"/>
    <dgm:cxn modelId="{4FE571FC-2647-4F67-AD39-582A1195C632}" type="presParOf" srcId="{D2C7B44B-B1F5-41D9-8A08-6BA70B88DB50}" destId="{CA07463D-B2CA-461C-8E2B-1224B1452D13}" srcOrd="1" destOrd="0" presId="urn:microsoft.com/office/officeart/2005/8/layout/vList2"/>
    <dgm:cxn modelId="{3D03C2C4-91CF-413F-9402-E5866A2EF997}" type="presParOf" srcId="{D2C7B44B-B1F5-41D9-8A08-6BA70B88DB50}" destId="{383D49EB-5F01-4A22-8E53-01331F27B531}" srcOrd="2" destOrd="0" presId="urn:microsoft.com/office/officeart/2005/8/layout/vList2"/>
    <dgm:cxn modelId="{D0D4715B-5F39-48E8-8D15-B8C43075DF91}" type="presParOf" srcId="{D2C7B44B-B1F5-41D9-8A08-6BA70B88DB50}" destId="{F471AD7D-93F6-428C-882A-212196409AF5}" srcOrd="3" destOrd="0" presId="urn:microsoft.com/office/officeart/2005/8/layout/vList2"/>
    <dgm:cxn modelId="{7E13410B-4132-42D3-91FD-F8C450795B13}" type="presParOf" srcId="{D2C7B44B-B1F5-41D9-8A08-6BA70B88DB50}" destId="{1DC68F6A-8BDE-464B-B5A0-11070B549131}" srcOrd="4" destOrd="0" presId="urn:microsoft.com/office/officeart/2005/8/layout/vList2"/>
  </dgm:cxnLst>
  <dgm:bg>
    <a:solidFill>
      <a:schemeClr val="accent2">
        <a:lumMod val="5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0588C8CE-8652-4EF7-896D-AEDAAA7D2EF9}" type="doc">
      <dgm:prSet loTypeId="urn:microsoft.com/office/officeart/2005/8/layout/vList2" loCatId="list" qsTypeId="urn:microsoft.com/office/officeart/2005/8/quickstyle/3d1" qsCatId="3D" csTypeId="urn:microsoft.com/office/officeart/2005/8/colors/accent6_1" csCatId="accent6" phldr="1"/>
      <dgm:spPr/>
      <dgm:t>
        <a:bodyPr/>
        <a:lstStyle/>
        <a:p>
          <a:endParaRPr kumimoji="1" lang="ja-JP" altLang="en-US"/>
        </a:p>
      </dgm:t>
    </dgm:pt>
    <dgm:pt modelId="{ACA5F5F3-8A72-4A8C-B068-90DA8988A075}">
      <dgm:prSet/>
      <dgm:spPr>
        <a:solidFill>
          <a:schemeClr val="accent5">
            <a:lumMod val="60000"/>
            <a:lumOff val="40000"/>
          </a:schemeClr>
        </a:solidFill>
      </dgm:spPr>
      <dgm:t>
        <a:bodyPr/>
        <a:lstStyle/>
        <a:p>
          <a:r>
            <a:rPr kumimoji="1" lang="ja-JP" dirty="0"/>
            <a:t>❶目的に向かって進むこと</a:t>
          </a:r>
          <a:endParaRPr lang="ja-JP" dirty="0"/>
        </a:p>
      </dgm:t>
    </dgm:pt>
    <dgm:pt modelId="{1FD0750E-0D0F-434F-A5B6-A19C07FF9E38}" type="parTrans" cxnId="{FE20F3BD-FF1C-4EDF-9763-1EF1E3A4E6D1}">
      <dgm:prSet/>
      <dgm:spPr/>
      <dgm:t>
        <a:bodyPr/>
        <a:lstStyle/>
        <a:p>
          <a:endParaRPr kumimoji="1" lang="ja-JP" altLang="en-US"/>
        </a:p>
      </dgm:t>
    </dgm:pt>
    <dgm:pt modelId="{D4682F96-A3F1-4892-B9CF-B06F97E02314}" type="sibTrans" cxnId="{FE20F3BD-FF1C-4EDF-9763-1EF1E3A4E6D1}">
      <dgm:prSet/>
      <dgm:spPr/>
      <dgm:t>
        <a:bodyPr/>
        <a:lstStyle/>
        <a:p>
          <a:endParaRPr kumimoji="1" lang="ja-JP" altLang="en-US"/>
        </a:p>
      </dgm:t>
    </dgm:pt>
    <dgm:pt modelId="{5EE64781-47D0-4BAD-ACDB-45FB4833983E}">
      <dgm:prSet/>
      <dgm:spPr/>
      <dgm:t>
        <a:bodyPr/>
        <a:lstStyle/>
        <a:p>
          <a:r>
            <a:rPr kumimoji="1" lang="ja-JP"/>
            <a:t>利用者が新たな生き方の再発見をしていくことを支援していく。</a:t>
          </a:r>
          <a:endParaRPr lang="ja-JP"/>
        </a:p>
      </dgm:t>
    </dgm:pt>
    <dgm:pt modelId="{4AB0C83A-A0F1-4F48-800A-801D4D1629F6}" type="parTrans" cxnId="{1E6CBEC5-2D7F-4FED-95C2-BDE570C8FC47}">
      <dgm:prSet/>
      <dgm:spPr/>
      <dgm:t>
        <a:bodyPr/>
        <a:lstStyle/>
        <a:p>
          <a:endParaRPr kumimoji="1" lang="ja-JP" altLang="en-US"/>
        </a:p>
      </dgm:t>
    </dgm:pt>
    <dgm:pt modelId="{157FBCDC-34C8-473C-BA04-12C981C637C1}" type="sibTrans" cxnId="{1E6CBEC5-2D7F-4FED-95C2-BDE570C8FC47}">
      <dgm:prSet/>
      <dgm:spPr/>
      <dgm:t>
        <a:bodyPr/>
        <a:lstStyle/>
        <a:p>
          <a:endParaRPr kumimoji="1" lang="ja-JP" altLang="en-US"/>
        </a:p>
      </dgm:t>
    </dgm:pt>
    <dgm:pt modelId="{D009DB9A-BE22-400C-AD63-7F104AF36EF8}">
      <dgm:prSet/>
      <dgm:spPr/>
      <dgm:t>
        <a:bodyPr/>
        <a:lstStyle/>
        <a:p>
          <a:r>
            <a:rPr kumimoji="1" lang="ja-JP" dirty="0"/>
            <a:t>利用者と支援者は、一緒にすべきこと（計画）を明らかにしていく。</a:t>
          </a:r>
          <a:endParaRPr lang="ja-JP" dirty="0"/>
        </a:p>
      </dgm:t>
    </dgm:pt>
    <dgm:pt modelId="{0A47B9DC-09F4-478A-95D5-54FE9BC0A3E2}" type="parTrans" cxnId="{70338ABE-11BB-4760-A258-E9C071306676}">
      <dgm:prSet/>
      <dgm:spPr/>
      <dgm:t>
        <a:bodyPr/>
        <a:lstStyle/>
        <a:p>
          <a:endParaRPr kumimoji="1" lang="ja-JP" altLang="en-US"/>
        </a:p>
      </dgm:t>
    </dgm:pt>
    <dgm:pt modelId="{60000E24-E0B1-48BE-B0C6-3354BEEE5596}" type="sibTrans" cxnId="{70338ABE-11BB-4760-A258-E9C071306676}">
      <dgm:prSet/>
      <dgm:spPr/>
      <dgm:t>
        <a:bodyPr/>
        <a:lstStyle/>
        <a:p>
          <a:endParaRPr kumimoji="1" lang="ja-JP" altLang="en-US"/>
        </a:p>
      </dgm:t>
    </dgm:pt>
    <dgm:pt modelId="{8AD8ADB2-C52B-46B1-B9BD-233192230741}" type="pres">
      <dgm:prSet presAssocID="{0588C8CE-8652-4EF7-896D-AEDAAA7D2EF9}" presName="linear" presStyleCnt="0">
        <dgm:presLayoutVars>
          <dgm:animLvl val="lvl"/>
          <dgm:resizeHandles val="exact"/>
        </dgm:presLayoutVars>
      </dgm:prSet>
      <dgm:spPr/>
      <dgm:t>
        <a:bodyPr/>
        <a:lstStyle/>
        <a:p>
          <a:endParaRPr kumimoji="1" lang="ja-JP" altLang="en-US"/>
        </a:p>
      </dgm:t>
    </dgm:pt>
    <dgm:pt modelId="{3B128E7D-1205-4ADD-A73B-6E8ECB9BE2C8}" type="pres">
      <dgm:prSet presAssocID="{ACA5F5F3-8A72-4A8C-B068-90DA8988A075}" presName="parentText" presStyleLbl="node1" presStyleIdx="0" presStyleCnt="3" custScaleY="127657">
        <dgm:presLayoutVars>
          <dgm:chMax val="0"/>
          <dgm:bulletEnabled val="1"/>
        </dgm:presLayoutVars>
      </dgm:prSet>
      <dgm:spPr/>
      <dgm:t>
        <a:bodyPr/>
        <a:lstStyle/>
        <a:p>
          <a:endParaRPr kumimoji="1" lang="ja-JP" altLang="en-US"/>
        </a:p>
      </dgm:t>
    </dgm:pt>
    <dgm:pt modelId="{DD8E5637-F406-419F-A68F-AB3E7253EC09}" type="pres">
      <dgm:prSet presAssocID="{D4682F96-A3F1-4892-B9CF-B06F97E02314}" presName="spacer" presStyleCnt="0"/>
      <dgm:spPr/>
    </dgm:pt>
    <dgm:pt modelId="{CAC49E26-D81E-431A-8008-C65C6790249C}" type="pres">
      <dgm:prSet presAssocID="{5EE64781-47D0-4BAD-ACDB-45FB4833983E}" presName="parentText" presStyleLbl="node1" presStyleIdx="1" presStyleCnt="3">
        <dgm:presLayoutVars>
          <dgm:chMax val="0"/>
          <dgm:bulletEnabled val="1"/>
        </dgm:presLayoutVars>
      </dgm:prSet>
      <dgm:spPr/>
      <dgm:t>
        <a:bodyPr/>
        <a:lstStyle/>
        <a:p>
          <a:endParaRPr kumimoji="1" lang="ja-JP" altLang="en-US"/>
        </a:p>
      </dgm:t>
    </dgm:pt>
    <dgm:pt modelId="{69AACA67-14A2-44B9-A7DD-6B1E58813AD5}" type="pres">
      <dgm:prSet presAssocID="{157FBCDC-34C8-473C-BA04-12C981C637C1}" presName="spacer" presStyleCnt="0"/>
      <dgm:spPr/>
    </dgm:pt>
    <dgm:pt modelId="{B6984759-A99D-42D6-909E-35D9ACD5CC0B}" type="pres">
      <dgm:prSet presAssocID="{D009DB9A-BE22-400C-AD63-7F104AF36EF8}" presName="parentText" presStyleLbl="node1" presStyleIdx="2" presStyleCnt="3" custScaleY="127972">
        <dgm:presLayoutVars>
          <dgm:chMax val="0"/>
          <dgm:bulletEnabled val="1"/>
        </dgm:presLayoutVars>
      </dgm:prSet>
      <dgm:spPr/>
      <dgm:t>
        <a:bodyPr/>
        <a:lstStyle/>
        <a:p>
          <a:endParaRPr kumimoji="1" lang="ja-JP" altLang="en-US"/>
        </a:p>
      </dgm:t>
    </dgm:pt>
  </dgm:ptLst>
  <dgm:cxnLst>
    <dgm:cxn modelId="{90CAB67A-C170-42EB-BFAA-4F6CAC037018}" type="presOf" srcId="{5EE64781-47D0-4BAD-ACDB-45FB4833983E}" destId="{CAC49E26-D81E-431A-8008-C65C6790249C}" srcOrd="0" destOrd="0" presId="urn:microsoft.com/office/officeart/2005/8/layout/vList2"/>
    <dgm:cxn modelId="{FE20F3BD-FF1C-4EDF-9763-1EF1E3A4E6D1}" srcId="{0588C8CE-8652-4EF7-896D-AEDAAA7D2EF9}" destId="{ACA5F5F3-8A72-4A8C-B068-90DA8988A075}" srcOrd="0" destOrd="0" parTransId="{1FD0750E-0D0F-434F-A5B6-A19C07FF9E38}" sibTransId="{D4682F96-A3F1-4892-B9CF-B06F97E02314}"/>
    <dgm:cxn modelId="{44E256BD-6B3A-44DE-B2C9-205AC4F4489A}" type="presOf" srcId="{ACA5F5F3-8A72-4A8C-B068-90DA8988A075}" destId="{3B128E7D-1205-4ADD-A73B-6E8ECB9BE2C8}" srcOrd="0" destOrd="0" presId="urn:microsoft.com/office/officeart/2005/8/layout/vList2"/>
    <dgm:cxn modelId="{1E6CBEC5-2D7F-4FED-95C2-BDE570C8FC47}" srcId="{0588C8CE-8652-4EF7-896D-AEDAAA7D2EF9}" destId="{5EE64781-47D0-4BAD-ACDB-45FB4833983E}" srcOrd="1" destOrd="0" parTransId="{4AB0C83A-A0F1-4F48-800A-801D4D1629F6}" sibTransId="{157FBCDC-34C8-473C-BA04-12C981C637C1}"/>
    <dgm:cxn modelId="{EF02AC3A-5260-4F14-B1F1-5D1DABDD5CD3}" type="presOf" srcId="{0588C8CE-8652-4EF7-896D-AEDAAA7D2EF9}" destId="{8AD8ADB2-C52B-46B1-B9BD-233192230741}" srcOrd="0" destOrd="0" presId="urn:microsoft.com/office/officeart/2005/8/layout/vList2"/>
    <dgm:cxn modelId="{802D707A-CAFB-467B-9158-5516FDA83BD6}" type="presOf" srcId="{D009DB9A-BE22-400C-AD63-7F104AF36EF8}" destId="{B6984759-A99D-42D6-909E-35D9ACD5CC0B}" srcOrd="0" destOrd="0" presId="urn:microsoft.com/office/officeart/2005/8/layout/vList2"/>
    <dgm:cxn modelId="{70338ABE-11BB-4760-A258-E9C071306676}" srcId="{0588C8CE-8652-4EF7-896D-AEDAAA7D2EF9}" destId="{D009DB9A-BE22-400C-AD63-7F104AF36EF8}" srcOrd="2" destOrd="0" parTransId="{0A47B9DC-09F4-478A-95D5-54FE9BC0A3E2}" sibTransId="{60000E24-E0B1-48BE-B0C6-3354BEEE5596}"/>
    <dgm:cxn modelId="{B92A5521-AB43-4078-B472-CCDC549C2646}" type="presParOf" srcId="{8AD8ADB2-C52B-46B1-B9BD-233192230741}" destId="{3B128E7D-1205-4ADD-A73B-6E8ECB9BE2C8}" srcOrd="0" destOrd="0" presId="urn:microsoft.com/office/officeart/2005/8/layout/vList2"/>
    <dgm:cxn modelId="{B24B98BF-CD01-4A50-9C5D-E389567DD3E7}" type="presParOf" srcId="{8AD8ADB2-C52B-46B1-B9BD-233192230741}" destId="{DD8E5637-F406-419F-A68F-AB3E7253EC09}" srcOrd="1" destOrd="0" presId="urn:microsoft.com/office/officeart/2005/8/layout/vList2"/>
    <dgm:cxn modelId="{880BE0C6-CB8E-4CDB-B18F-8145F693015D}" type="presParOf" srcId="{8AD8ADB2-C52B-46B1-B9BD-233192230741}" destId="{CAC49E26-D81E-431A-8008-C65C6790249C}" srcOrd="2" destOrd="0" presId="urn:microsoft.com/office/officeart/2005/8/layout/vList2"/>
    <dgm:cxn modelId="{9ABE2C56-490F-4963-8B54-92E036A11BB0}" type="presParOf" srcId="{8AD8ADB2-C52B-46B1-B9BD-233192230741}" destId="{69AACA67-14A2-44B9-A7DD-6B1E58813AD5}" srcOrd="3" destOrd="0" presId="urn:microsoft.com/office/officeart/2005/8/layout/vList2"/>
    <dgm:cxn modelId="{642388CD-A021-4B9E-A617-280E3C4E1418}" type="presParOf" srcId="{8AD8ADB2-C52B-46B1-B9BD-233192230741}" destId="{B6984759-A99D-42D6-909E-35D9ACD5CC0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6E50F41F-EE7F-42A8-99D8-1DAC678FA61F}" type="doc">
      <dgm:prSet loTypeId="urn:microsoft.com/office/officeart/2005/8/layout/vList2" loCatId="list" qsTypeId="urn:microsoft.com/office/officeart/2005/8/quickstyle/3d1" qsCatId="3D" csTypeId="urn:microsoft.com/office/officeart/2005/8/colors/accent0_2" csCatId="mainScheme" phldr="1"/>
      <dgm:spPr/>
      <dgm:t>
        <a:bodyPr/>
        <a:lstStyle/>
        <a:p>
          <a:endParaRPr kumimoji="1" lang="ja-JP" altLang="en-US"/>
        </a:p>
      </dgm:t>
    </dgm:pt>
    <dgm:pt modelId="{B03D1E1E-5F11-469E-B262-FCEB453F6CFA}">
      <dgm:prSet custT="1"/>
      <dgm:spPr>
        <a:solidFill>
          <a:schemeClr val="accent5">
            <a:lumMod val="60000"/>
            <a:lumOff val="40000"/>
          </a:schemeClr>
        </a:solidFill>
      </dgm:spPr>
      <dgm:t>
        <a:bodyPr/>
        <a:lstStyle/>
        <a:p>
          <a:r>
            <a:rPr kumimoji="1" lang="ja-JP" altLang="en-US" sz="2200" dirty="0">
              <a:solidFill>
                <a:schemeClr val="tx1"/>
              </a:solidFill>
            </a:rPr>
            <a:t>❷相互に利益を得ること（対等な関係・互恵）</a:t>
          </a:r>
          <a:endParaRPr lang="ja-JP" altLang="en-US" sz="2200" dirty="0">
            <a:solidFill>
              <a:schemeClr val="tx1"/>
            </a:solidFill>
          </a:endParaRPr>
        </a:p>
      </dgm:t>
    </dgm:pt>
    <dgm:pt modelId="{8B9E7D68-238D-4E6D-8269-0B2F1EF63456}" type="parTrans" cxnId="{949396B6-752B-490A-A48E-54B0C123D5F4}">
      <dgm:prSet/>
      <dgm:spPr/>
      <dgm:t>
        <a:bodyPr/>
        <a:lstStyle/>
        <a:p>
          <a:endParaRPr kumimoji="1" lang="ja-JP" altLang="en-US"/>
        </a:p>
      </dgm:t>
    </dgm:pt>
    <dgm:pt modelId="{AC555CAC-635B-4A62-8BEC-63C53C92B328}" type="sibTrans" cxnId="{949396B6-752B-490A-A48E-54B0C123D5F4}">
      <dgm:prSet/>
      <dgm:spPr/>
      <dgm:t>
        <a:bodyPr/>
        <a:lstStyle/>
        <a:p>
          <a:endParaRPr kumimoji="1" lang="ja-JP" altLang="en-US"/>
        </a:p>
      </dgm:t>
    </dgm:pt>
    <dgm:pt modelId="{B299967E-D866-40C3-A42A-3579E7F987F5}">
      <dgm:prSet custT="1"/>
      <dgm:spPr/>
      <dgm:t>
        <a:bodyPr/>
        <a:lstStyle/>
        <a:p>
          <a:r>
            <a:rPr kumimoji="1" lang="ja-JP" altLang="en-US" sz="2000" dirty="0">
              <a:solidFill>
                <a:schemeClr val="tx1"/>
              </a:solidFill>
            </a:rPr>
            <a:t>互いに学び、支援者は利用者と一緒に過ごす時間を楽しんでいく。</a:t>
          </a:r>
          <a:endParaRPr lang="ja-JP" altLang="en-US" sz="2000" dirty="0">
            <a:solidFill>
              <a:schemeClr val="tx1"/>
            </a:solidFill>
          </a:endParaRPr>
        </a:p>
      </dgm:t>
    </dgm:pt>
    <dgm:pt modelId="{925BA16B-FDE0-4D42-B415-3247BAAF4A02}" type="parTrans" cxnId="{B23F3662-5140-4EB9-9209-6CAA3AE7D8BA}">
      <dgm:prSet/>
      <dgm:spPr/>
      <dgm:t>
        <a:bodyPr/>
        <a:lstStyle/>
        <a:p>
          <a:endParaRPr kumimoji="1" lang="ja-JP" altLang="en-US"/>
        </a:p>
      </dgm:t>
    </dgm:pt>
    <dgm:pt modelId="{A09E4B40-AC54-4CE4-AC23-03EC84A6C4A6}" type="sibTrans" cxnId="{B23F3662-5140-4EB9-9209-6CAA3AE7D8BA}">
      <dgm:prSet/>
      <dgm:spPr/>
      <dgm:t>
        <a:bodyPr/>
        <a:lstStyle/>
        <a:p>
          <a:endParaRPr kumimoji="1" lang="ja-JP" altLang="en-US"/>
        </a:p>
      </dgm:t>
    </dgm:pt>
    <dgm:pt modelId="{62968F76-E8B7-48D8-B59D-78A28FDF35CB}">
      <dgm:prSet custT="1"/>
      <dgm:spPr/>
      <dgm:t>
        <a:bodyPr/>
        <a:lstStyle/>
        <a:p>
          <a:r>
            <a:rPr kumimoji="1" lang="ja-JP" altLang="en-US" sz="2000" dirty="0">
              <a:solidFill>
                <a:schemeClr val="tx1"/>
              </a:solidFill>
            </a:rPr>
            <a:t>サービスを一方的に提供し、時に管理し、従わせるようでは、利用者は気持ちを閉ざしていくことになる。</a:t>
          </a:r>
          <a:endParaRPr lang="ja-JP" altLang="en-US" sz="2000" dirty="0">
            <a:solidFill>
              <a:schemeClr val="tx1"/>
            </a:solidFill>
          </a:endParaRPr>
        </a:p>
      </dgm:t>
    </dgm:pt>
    <dgm:pt modelId="{CA75CDF3-B939-40C6-B6FB-8C99C76083A7}" type="parTrans" cxnId="{25E1874A-2C22-4E5C-9A9E-B09AA3883CCE}">
      <dgm:prSet/>
      <dgm:spPr/>
      <dgm:t>
        <a:bodyPr/>
        <a:lstStyle/>
        <a:p>
          <a:endParaRPr kumimoji="1" lang="ja-JP" altLang="en-US"/>
        </a:p>
      </dgm:t>
    </dgm:pt>
    <dgm:pt modelId="{CA2040D1-A30A-42DA-BA48-D0F65FAA4318}" type="sibTrans" cxnId="{25E1874A-2C22-4E5C-9A9E-B09AA3883CCE}">
      <dgm:prSet/>
      <dgm:spPr/>
      <dgm:t>
        <a:bodyPr/>
        <a:lstStyle/>
        <a:p>
          <a:endParaRPr kumimoji="1" lang="ja-JP" altLang="en-US"/>
        </a:p>
      </dgm:t>
    </dgm:pt>
    <dgm:pt modelId="{F2ADAEC6-42E5-4151-B24F-EF2809FBF22C}" type="pres">
      <dgm:prSet presAssocID="{6E50F41F-EE7F-42A8-99D8-1DAC678FA61F}" presName="linear" presStyleCnt="0">
        <dgm:presLayoutVars>
          <dgm:animLvl val="lvl"/>
          <dgm:resizeHandles val="exact"/>
        </dgm:presLayoutVars>
      </dgm:prSet>
      <dgm:spPr/>
      <dgm:t>
        <a:bodyPr/>
        <a:lstStyle/>
        <a:p>
          <a:endParaRPr kumimoji="1" lang="ja-JP" altLang="en-US"/>
        </a:p>
      </dgm:t>
    </dgm:pt>
    <dgm:pt modelId="{AB29B0CF-DC41-41FB-9329-87D1EC7EDDCF}" type="pres">
      <dgm:prSet presAssocID="{B03D1E1E-5F11-469E-B262-FCEB453F6CFA}" presName="parentText" presStyleLbl="node1" presStyleIdx="0" presStyleCnt="3">
        <dgm:presLayoutVars>
          <dgm:chMax val="0"/>
          <dgm:bulletEnabled val="1"/>
        </dgm:presLayoutVars>
      </dgm:prSet>
      <dgm:spPr/>
      <dgm:t>
        <a:bodyPr/>
        <a:lstStyle/>
        <a:p>
          <a:endParaRPr kumimoji="1" lang="ja-JP" altLang="en-US"/>
        </a:p>
      </dgm:t>
    </dgm:pt>
    <dgm:pt modelId="{17080633-921F-483C-94B4-B821806C0A56}" type="pres">
      <dgm:prSet presAssocID="{AC555CAC-635B-4A62-8BEC-63C53C92B328}" presName="spacer" presStyleCnt="0"/>
      <dgm:spPr/>
    </dgm:pt>
    <dgm:pt modelId="{156B6167-BA6F-46EB-B366-4B1B133DD46D}" type="pres">
      <dgm:prSet presAssocID="{B299967E-D866-40C3-A42A-3579E7F987F5}" presName="parentText" presStyleLbl="node1" presStyleIdx="1" presStyleCnt="3">
        <dgm:presLayoutVars>
          <dgm:chMax val="0"/>
          <dgm:bulletEnabled val="1"/>
        </dgm:presLayoutVars>
      </dgm:prSet>
      <dgm:spPr/>
      <dgm:t>
        <a:bodyPr/>
        <a:lstStyle/>
        <a:p>
          <a:endParaRPr kumimoji="1" lang="ja-JP" altLang="en-US"/>
        </a:p>
      </dgm:t>
    </dgm:pt>
    <dgm:pt modelId="{39BCB601-92BB-494A-A5F6-1119B8A35355}" type="pres">
      <dgm:prSet presAssocID="{A09E4B40-AC54-4CE4-AC23-03EC84A6C4A6}" presName="spacer" presStyleCnt="0"/>
      <dgm:spPr/>
    </dgm:pt>
    <dgm:pt modelId="{726D62FB-8C25-4A18-8110-4E0CEAEDCE24}" type="pres">
      <dgm:prSet presAssocID="{62968F76-E8B7-48D8-B59D-78A28FDF35CB}" presName="parentText" presStyleLbl="node1" presStyleIdx="2" presStyleCnt="3">
        <dgm:presLayoutVars>
          <dgm:chMax val="0"/>
          <dgm:bulletEnabled val="1"/>
        </dgm:presLayoutVars>
      </dgm:prSet>
      <dgm:spPr/>
      <dgm:t>
        <a:bodyPr/>
        <a:lstStyle/>
        <a:p>
          <a:endParaRPr kumimoji="1" lang="ja-JP" altLang="en-US"/>
        </a:p>
      </dgm:t>
    </dgm:pt>
  </dgm:ptLst>
  <dgm:cxnLst>
    <dgm:cxn modelId="{3B51615E-88F8-4D3C-BE95-66C0E2E59A8E}" type="presOf" srcId="{6E50F41F-EE7F-42A8-99D8-1DAC678FA61F}" destId="{F2ADAEC6-42E5-4151-B24F-EF2809FBF22C}" srcOrd="0" destOrd="0" presId="urn:microsoft.com/office/officeart/2005/8/layout/vList2"/>
    <dgm:cxn modelId="{B23F3662-5140-4EB9-9209-6CAA3AE7D8BA}" srcId="{6E50F41F-EE7F-42A8-99D8-1DAC678FA61F}" destId="{B299967E-D866-40C3-A42A-3579E7F987F5}" srcOrd="1" destOrd="0" parTransId="{925BA16B-FDE0-4D42-B415-3247BAAF4A02}" sibTransId="{A09E4B40-AC54-4CE4-AC23-03EC84A6C4A6}"/>
    <dgm:cxn modelId="{949396B6-752B-490A-A48E-54B0C123D5F4}" srcId="{6E50F41F-EE7F-42A8-99D8-1DAC678FA61F}" destId="{B03D1E1E-5F11-469E-B262-FCEB453F6CFA}" srcOrd="0" destOrd="0" parTransId="{8B9E7D68-238D-4E6D-8269-0B2F1EF63456}" sibTransId="{AC555CAC-635B-4A62-8BEC-63C53C92B328}"/>
    <dgm:cxn modelId="{F07F01E0-9DF4-4A41-A9AD-1EE838C68D8F}" type="presOf" srcId="{B299967E-D866-40C3-A42A-3579E7F987F5}" destId="{156B6167-BA6F-46EB-B366-4B1B133DD46D}" srcOrd="0" destOrd="0" presId="urn:microsoft.com/office/officeart/2005/8/layout/vList2"/>
    <dgm:cxn modelId="{904969F7-9FEC-4413-AA95-25C30D57B728}" type="presOf" srcId="{62968F76-E8B7-48D8-B59D-78A28FDF35CB}" destId="{726D62FB-8C25-4A18-8110-4E0CEAEDCE24}" srcOrd="0" destOrd="0" presId="urn:microsoft.com/office/officeart/2005/8/layout/vList2"/>
    <dgm:cxn modelId="{2F56EE3F-F4B8-4E14-8AA6-A1AF510EF680}" type="presOf" srcId="{B03D1E1E-5F11-469E-B262-FCEB453F6CFA}" destId="{AB29B0CF-DC41-41FB-9329-87D1EC7EDDCF}" srcOrd="0" destOrd="0" presId="urn:microsoft.com/office/officeart/2005/8/layout/vList2"/>
    <dgm:cxn modelId="{25E1874A-2C22-4E5C-9A9E-B09AA3883CCE}" srcId="{6E50F41F-EE7F-42A8-99D8-1DAC678FA61F}" destId="{62968F76-E8B7-48D8-B59D-78A28FDF35CB}" srcOrd="2" destOrd="0" parTransId="{CA75CDF3-B939-40C6-B6FB-8C99C76083A7}" sibTransId="{CA2040D1-A30A-42DA-BA48-D0F65FAA4318}"/>
    <dgm:cxn modelId="{DFC04C0B-3361-4B44-A3C1-19687DA7B1F1}" type="presParOf" srcId="{F2ADAEC6-42E5-4151-B24F-EF2809FBF22C}" destId="{AB29B0CF-DC41-41FB-9329-87D1EC7EDDCF}" srcOrd="0" destOrd="0" presId="urn:microsoft.com/office/officeart/2005/8/layout/vList2"/>
    <dgm:cxn modelId="{70D6D9EC-E58E-43F4-AB21-22D6BE16D401}" type="presParOf" srcId="{F2ADAEC6-42E5-4151-B24F-EF2809FBF22C}" destId="{17080633-921F-483C-94B4-B821806C0A56}" srcOrd="1" destOrd="0" presId="urn:microsoft.com/office/officeart/2005/8/layout/vList2"/>
    <dgm:cxn modelId="{EC650026-491B-4269-9E34-030841E0D9F8}" type="presParOf" srcId="{F2ADAEC6-42E5-4151-B24F-EF2809FBF22C}" destId="{156B6167-BA6F-46EB-B366-4B1B133DD46D}" srcOrd="2" destOrd="0" presId="urn:microsoft.com/office/officeart/2005/8/layout/vList2"/>
    <dgm:cxn modelId="{329B5250-F462-4A8D-B811-DD755F05009B}" type="presParOf" srcId="{F2ADAEC6-42E5-4151-B24F-EF2809FBF22C}" destId="{39BCB601-92BB-494A-A5F6-1119B8A35355}" srcOrd="3" destOrd="0" presId="urn:microsoft.com/office/officeart/2005/8/layout/vList2"/>
    <dgm:cxn modelId="{3D11C340-10D9-4772-A2B1-29C0ADA84732}" type="presParOf" srcId="{F2ADAEC6-42E5-4151-B24F-EF2809FBF22C}" destId="{726D62FB-8C25-4A18-8110-4E0CEAEDCE24}"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0588C8CE-8652-4EF7-896D-AEDAAA7D2EF9}" type="doc">
      <dgm:prSet loTypeId="urn:microsoft.com/office/officeart/2005/8/layout/vList2" loCatId="list" qsTypeId="urn:microsoft.com/office/officeart/2005/8/quickstyle/3d1" qsCatId="3D" csTypeId="urn:microsoft.com/office/officeart/2005/8/colors/accent6_1" csCatId="accent6" phldr="1"/>
      <dgm:spPr/>
      <dgm:t>
        <a:bodyPr/>
        <a:lstStyle/>
        <a:p>
          <a:endParaRPr kumimoji="1" lang="ja-JP" altLang="en-US"/>
        </a:p>
      </dgm:t>
    </dgm:pt>
    <dgm:pt modelId="{ACA5F5F3-8A72-4A8C-B068-90DA8988A075}">
      <dgm:prSet/>
      <dgm:spPr>
        <a:solidFill>
          <a:schemeClr val="accent5">
            <a:lumMod val="60000"/>
            <a:lumOff val="40000"/>
          </a:schemeClr>
        </a:solidFill>
      </dgm:spPr>
      <dgm:t>
        <a:bodyPr/>
        <a:lstStyle/>
        <a:p>
          <a:r>
            <a:rPr lang="ja-JP" altLang="en-US" dirty="0"/>
            <a:t>❸誠実な信頼関係づくり（純粋・こころから親身になる）</a:t>
          </a:r>
          <a:endParaRPr lang="ja-JP" dirty="0"/>
        </a:p>
      </dgm:t>
    </dgm:pt>
    <dgm:pt modelId="{1FD0750E-0D0F-434F-A5B6-A19C07FF9E38}" type="parTrans" cxnId="{FE20F3BD-FF1C-4EDF-9763-1EF1E3A4E6D1}">
      <dgm:prSet/>
      <dgm:spPr/>
      <dgm:t>
        <a:bodyPr/>
        <a:lstStyle/>
        <a:p>
          <a:endParaRPr kumimoji="1" lang="ja-JP" altLang="en-US"/>
        </a:p>
      </dgm:t>
    </dgm:pt>
    <dgm:pt modelId="{D4682F96-A3F1-4892-B9CF-B06F97E02314}" type="sibTrans" cxnId="{FE20F3BD-FF1C-4EDF-9763-1EF1E3A4E6D1}">
      <dgm:prSet/>
      <dgm:spPr/>
      <dgm:t>
        <a:bodyPr/>
        <a:lstStyle/>
        <a:p>
          <a:endParaRPr kumimoji="1" lang="ja-JP" altLang="en-US"/>
        </a:p>
      </dgm:t>
    </dgm:pt>
    <dgm:pt modelId="{5EE64781-47D0-4BAD-ACDB-45FB4833983E}">
      <dgm:prSet/>
      <dgm:spPr/>
      <dgm:t>
        <a:bodyPr/>
        <a:lstStyle/>
        <a:p>
          <a:r>
            <a:rPr lang="ja-JP" altLang="en-US" dirty="0"/>
            <a:t>普通の友好関係であり、温かさ</a:t>
          </a:r>
          <a:r>
            <a:rPr lang="en-US" altLang="ja-JP" dirty="0"/>
            <a:t>/</a:t>
          </a:r>
          <a:r>
            <a:rPr lang="ja-JP" altLang="en-US" dirty="0"/>
            <a:t>受容</a:t>
          </a:r>
          <a:r>
            <a:rPr lang="en-US" altLang="ja-JP" dirty="0"/>
            <a:t>/</a:t>
          </a:r>
          <a:r>
            <a:rPr lang="ja-JP" altLang="en-US" dirty="0"/>
            <a:t>気遣い</a:t>
          </a:r>
          <a:r>
            <a:rPr lang="en-US" altLang="ja-JP" dirty="0"/>
            <a:t>/</a:t>
          </a:r>
          <a:r>
            <a:rPr lang="ja-JP" altLang="en-US" dirty="0"/>
            <a:t>尊重</a:t>
          </a:r>
          <a:r>
            <a:rPr lang="en-US" altLang="ja-JP" dirty="0"/>
            <a:t>/</a:t>
          </a:r>
          <a:r>
            <a:rPr lang="ja-JP" altLang="en-US" dirty="0"/>
            <a:t>楽しさがある。</a:t>
          </a:r>
          <a:endParaRPr lang="ja-JP" dirty="0"/>
        </a:p>
      </dgm:t>
    </dgm:pt>
    <dgm:pt modelId="{4AB0C83A-A0F1-4F48-800A-801D4D1629F6}" type="parTrans" cxnId="{1E6CBEC5-2D7F-4FED-95C2-BDE570C8FC47}">
      <dgm:prSet/>
      <dgm:spPr/>
      <dgm:t>
        <a:bodyPr/>
        <a:lstStyle/>
        <a:p>
          <a:endParaRPr kumimoji="1" lang="ja-JP" altLang="en-US"/>
        </a:p>
      </dgm:t>
    </dgm:pt>
    <dgm:pt modelId="{157FBCDC-34C8-473C-BA04-12C981C637C1}" type="sibTrans" cxnId="{1E6CBEC5-2D7F-4FED-95C2-BDE570C8FC47}">
      <dgm:prSet/>
      <dgm:spPr/>
      <dgm:t>
        <a:bodyPr/>
        <a:lstStyle/>
        <a:p>
          <a:endParaRPr kumimoji="1" lang="ja-JP" altLang="en-US"/>
        </a:p>
      </dgm:t>
    </dgm:pt>
    <dgm:pt modelId="{D009DB9A-BE22-400C-AD63-7F104AF36EF8}">
      <dgm:prSet/>
      <dgm:spPr/>
      <dgm:t>
        <a:bodyPr/>
        <a:lstStyle/>
        <a:p>
          <a:r>
            <a:rPr kumimoji="1" lang="ja-JP" altLang="en-US" dirty="0"/>
            <a:t>責任感や誠意を感じさせる機会をつくり、接し方に工夫をしていく</a:t>
          </a:r>
          <a:r>
            <a:rPr kumimoji="1" lang="ja-JP" dirty="0"/>
            <a:t>。</a:t>
          </a:r>
          <a:endParaRPr lang="ja-JP" dirty="0"/>
        </a:p>
      </dgm:t>
    </dgm:pt>
    <dgm:pt modelId="{0A47B9DC-09F4-478A-95D5-54FE9BC0A3E2}" type="parTrans" cxnId="{70338ABE-11BB-4760-A258-E9C071306676}">
      <dgm:prSet/>
      <dgm:spPr/>
      <dgm:t>
        <a:bodyPr/>
        <a:lstStyle/>
        <a:p>
          <a:endParaRPr kumimoji="1" lang="ja-JP" altLang="en-US"/>
        </a:p>
      </dgm:t>
    </dgm:pt>
    <dgm:pt modelId="{60000E24-E0B1-48BE-B0C6-3354BEEE5596}" type="sibTrans" cxnId="{70338ABE-11BB-4760-A258-E9C071306676}">
      <dgm:prSet/>
      <dgm:spPr/>
      <dgm:t>
        <a:bodyPr/>
        <a:lstStyle/>
        <a:p>
          <a:endParaRPr kumimoji="1" lang="ja-JP" altLang="en-US"/>
        </a:p>
      </dgm:t>
    </dgm:pt>
    <dgm:pt modelId="{8AD8ADB2-C52B-46B1-B9BD-233192230741}" type="pres">
      <dgm:prSet presAssocID="{0588C8CE-8652-4EF7-896D-AEDAAA7D2EF9}" presName="linear" presStyleCnt="0">
        <dgm:presLayoutVars>
          <dgm:animLvl val="lvl"/>
          <dgm:resizeHandles val="exact"/>
        </dgm:presLayoutVars>
      </dgm:prSet>
      <dgm:spPr/>
      <dgm:t>
        <a:bodyPr/>
        <a:lstStyle/>
        <a:p>
          <a:endParaRPr kumimoji="1" lang="ja-JP" altLang="en-US"/>
        </a:p>
      </dgm:t>
    </dgm:pt>
    <dgm:pt modelId="{3B128E7D-1205-4ADD-A73B-6E8ECB9BE2C8}" type="pres">
      <dgm:prSet presAssocID="{ACA5F5F3-8A72-4A8C-B068-90DA8988A075}" presName="parentText" presStyleLbl="node1" presStyleIdx="0" presStyleCnt="3" custScaleY="127657">
        <dgm:presLayoutVars>
          <dgm:chMax val="0"/>
          <dgm:bulletEnabled val="1"/>
        </dgm:presLayoutVars>
      </dgm:prSet>
      <dgm:spPr/>
      <dgm:t>
        <a:bodyPr/>
        <a:lstStyle/>
        <a:p>
          <a:endParaRPr kumimoji="1" lang="ja-JP" altLang="en-US"/>
        </a:p>
      </dgm:t>
    </dgm:pt>
    <dgm:pt modelId="{DD8E5637-F406-419F-A68F-AB3E7253EC09}" type="pres">
      <dgm:prSet presAssocID="{D4682F96-A3F1-4892-B9CF-B06F97E02314}" presName="spacer" presStyleCnt="0"/>
      <dgm:spPr/>
    </dgm:pt>
    <dgm:pt modelId="{CAC49E26-D81E-431A-8008-C65C6790249C}" type="pres">
      <dgm:prSet presAssocID="{5EE64781-47D0-4BAD-ACDB-45FB4833983E}" presName="parentText" presStyleLbl="node1" presStyleIdx="1" presStyleCnt="3">
        <dgm:presLayoutVars>
          <dgm:chMax val="0"/>
          <dgm:bulletEnabled val="1"/>
        </dgm:presLayoutVars>
      </dgm:prSet>
      <dgm:spPr/>
      <dgm:t>
        <a:bodyPr/>
        <a:lstStyle/>
        <a:p>
          <a:endParaRPr kumimoji="1" lang="ja-JP" altLang="en-US"/>
        </a:p>
      </dgm:t>
    </dgm:pt>
    <dgm:pt modelId="{69AACA67-14A2-44B9-A7DD-6B1E58813AD5}" type="pres">
      <dgm:prSet presAssocID="{157FBCDC-34C8-473C-BA04-12C981C637C1}" presName="spacer" presStyleCnt="0"/>
      <dgm:spPr/>
    </dgm:pt>
    <dgm:pt modelId="{B6984759-A99D-42D6-909E-35D9ACD5CC0B}" type="pres">
      <dgm:prSet presAssocID="{D009DB9A-BE22-400C-AD63-7F104AF36EF8}" presName="parentText" presStyleLbl="node1" presStyleIdx="2" presStyleCnt="3" custScaleY="108760">
        <dgm:presLayoutVars>
          <dgm:chMax val="0"/>
          <dgm:bulletEnabled val="1"/>
        </dgm:presLayoutVars>
      </dgm:prSet>
      <dgm:spPr/>
      <dgm:t>
        <a:bodyPr/>
        <a:lstStyle/>
        <a:p>
          <a:endParaRPr kumimoji="1" lang="ja-JP" altLang="en-US"/>
        </a:p>
      </dgm:t>
    </dgm:pt>
  </dgm:ptLst>
  <dgm:cxnLst>
    <dgm:cxn modelId="{90CAB67A-C170-42EB-BFAA-4F6CAC037018}" type="presOf" srcId="{5EE64781-47D0-4BAD-ACDB-45FB4833983E}" destId="{CAC49E26-D81E-431A-8008-C65C6790249C}" srcOrd="0" destOrd="0" presId="urn:microsoft.com/office/officeart/2005/8/layout/vList2"/>
    <dgm:cxn modelId="{FE20F3BD-FF1C-4EDF-9763-1EF1E3A4E6D1}" srcId="{0588C8CE-8652-4EF7-896D-AEDAAA7D2EF9}" destId="{ACA5F5F3-8A72-4A8C-B068-90DA8988A075}" srcOrd="0" destOrd="0" parTransId="{1FD0750E-0D0F-434F-A5B6-A19C07FF9E38}" sibTransId="{D4682F96-A3F1-4892-B9CF-B06F97E02314}"/>
    <dgm:cxn modelId="{44E256BD-6B3A-44DE-B2C9-205AC4F4489A}" type="presOf" srcId="{ACA5F5F3-8A72-4A8C-B068-90DA8988A075}" destId="{3B128E7D-1205-4ADD-A73B-6E8ECB9BE2C8}" srcOrd="0" destOrd="0" presId="urn:microsoft.com/office/officeart/2005/8/layout/vList2"/>
    <dgm:cxn modelId="{1E6CBEC5-2D7F-4FED-95C2-BDE570C8FC47}" srcId="{0588C8CE-8652-4EF7-896D-AEDAAA7D2EF9}" destId="{5EE64781-47D0-4BAD-ACDB-45FB4833983E}" srcOrd="1" destOrd="0" parTransId="{4AB0C83A-A0F1-4F48-800A-801D4D1629F6}" sibTransId="{157FBCDC-34C8-473C-BA04-12C981C637C1}"/>
    <dgm:cxn modelId="{EF02AC3A-5260-4F14-B1F1-5D1DABDD5CD3}" type="presOf" srcId="{0588C8CE-8652-4EF7-896D-AEDAAA7D2EF9}" destId="{8AD8ADB2-C52B-46B1-B9BD-233192230741}" srcOrd="0" destOrd="0" presId="urn:microsoft.com/office/officeart/2005/8/layout/vList2"/>
    <dgm:cxn modelId="{802D707A-CAFB-467B-9158-5516FDA83BD6}" type="presOf" srcId="{D009DB9A-BE22-400C-AD63-7F104AF36EF8}" destId="{B6984759-A99D-42D6-909E-35D9ACD5CC0B}" srcOrd="0" destOrd="0" presId="urn:microsoft.com/office/officeart/2005/8/layout/vList2"/>
    <dgm:cxn modelId="{70338ABE-11BB-4760-A258-E9C071306676}" srcId="{0588C8CE-8652-4EF7-896D-AEDAAA7D2EF9}" destId="{D009DB9A-BE22-400C-AD63-7F104AF36EF8}" srcOrd="2" destOrd="0" parTransId="{0A47B9DC-09F4-478A-95D5-54FE9BC0A3E2}" sibTransId="{60000E24-E0B1-48BE-B0C6-3354BEEE5596}"/>
    <dgm:cxn modelId="{B92A5521-AB43-4078-B472-CCDC549C2646}" type="presParOf" srcId="{8AD8ADB2-C52B-46B1-B9BD-233192230741}" destId="{3B128E7D-1205-4ADD-A73B-6E8ECB9BE2C8}" srcOrd="0" destOrd="0" presId="urn:microsoft.com/office/officeart/2005/8/layout/vList2"/>
    <dgm:cxn modelId="{B24B98BF-CD01-4A50-9C5D-E389567DD3E7}" type="presParOf" srcId="{8AD8ADB2-C52B-46B1-B9BD-233192230741}" destId="{DD8E5637-F406-419F-A68F-AB3E7253EC09}" srcOrd="1" destOrd="0" presId="urn:microsoft.com/office/officeart/2005/8/layout/vList2"/>
    <dgm:cxn modelId="{880BE0C6-CB8E-4CDB-B18F-8145F693015D}" type="presParOf" srcId="{8AD8ADB2-C52B-46B1-B9BD-233192230741}" destId="{CAC49E26-D81E-431A-8008-C65C6790249C}" srcOrd="2" destOrd="0" presId="urn:microsoft.com/office/officeart/2005/8/layout/vList2"/>
    <dgm:cxn modelId="{9ABE2C56-490F-4963-8B54-92E036A11BB0}" type="presParOf" srcId="{8AD8ADB2-C52B-46B1-B9BD-233192230741}" destId="{69AACA67-14A2-44B9-A7DD-6B1E58813AD5}" srcOrd="3" destOrd="0" presId="urn:microsoft.com/office/officeart/2005/8/layout/vList2"/>
    <dgm:cxn modelId="{642388CD-A021-4B9E-A617-280E3C4E1418}" type="presParOf" srcId="{8AD8ADB2-C52B-46B1-B9BD-233192230741}" destId="{B6984759-A99D-42D6-909E-35D9ACD5CC0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721D87-E359-49B7-B59F-4B6C8F09DC3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8039EE5B-F9E1-45CE-AFA7-6EA701D93764}">
      <dgm:prSet/>
      <dgm:spPr/>
      <dgm:t>
        <a:bodyPr/>
        <a:lstStyle/>
        <a:p>
          <a:pPr algn="ctr"/>
          <a:r>
            <a:rPr lang="ja-JP" altLang="en-US" dirty="0"/>
            <a:t>効果的なサービス（支援）を提供していくためには</a:t>
          </a:r>
          <a:endParaRPr lang="ja-JP" dirty="0"/>
        </a:p>
      </dgm:t>
    </dgm:pt>
    <dgm:pt modelId="{AE6CF97A-5BDC-4FCB-A1E6-34841EA231A1}" type="parTrans" cxnId="{365FE522-4C7D-499D-A781-688F019B5A6C}">
      <dgm:prSet/>
      <dgm:spPr/>
      <dgm:t>
        <a:bodyPr/>
        <a:lstStyle/>
        <a:p>
          <a:endParaRPr kumimoji="1" lang="ja-JP" altLang="en-US"/>
        </a:p>
      </dgm:t>
    </dgm:pt>
    <dgm:pt modelId="{98F70B13-A6BC-4E51-A2F0-C6A017F69E55}" type="sibTrans" cxnId="{365FE522-4C7D-499D-A781-688F019B5A6C}">
      <dgm:prSet/>
      <dgm:spPr/>
      <dgm:t>
        <a:bodyPr/>
        <a:lstStyle/>
        <a:p>
          <a:endParaRPr kumimoji="1" lang="ja-JP" altLang="en-US"/>
        </a:p>
      </dgm:t>
    </dgm:pt>
    <dgm:pt modelId="{F9BAD2A2-962D-4B13-903A-2A2EFC0E8898}" type="pres">
      <dgm:prSet presAssocID="{6D721D87-E359-49B7-B59F-4B6C8F09DC37}" presName="linear" presStyleCnt="0">
        <dgm:presLayoutVars>
          <dgm:animLvl val="lvl"/>
          <dgm:resizeHandles val="exact"/>
        </dgm:presLayoutVars>
      </dgm:prSet>
      <dgm:spPr/>
      <dgm:t>
        <a:bodyPr/>
        <a:lstStyle/>
        <a:p>
          <a:endParaRPr kumimoji="1" lang="ja-JP" altLang="en-US"/>
        </a:p>
      </dgm:t>
    </dgm:pt>
    <dgm:pt modelId="{95D58DC5-CA2F-4FE1-8648-681F93CE3355}" type="pres">
      <dgm:prSet presAssocID="{8039EE5B-F9E1-45CE-AFA7-6EA701D93764}" presName="parentText" presStyleLbl="node1" presStyleIdx="0" presStyleCnt="1" custScaleY="75234" custLinFactNeighborY="14798">
        <dgm:presLayoutVars>
          <dgm:chMax val="0"/>
          <dgm:bulletEnabled val="1"/>
        </dgm:presLayoutVars>
      </dgm:prSet>
      <dgm:spPr/>
      <dgm:t>
        <a:bodyPr/>
        <a:lstStyle/>
        <a:p>
          <a:endParaRPr kumimoji="1" lang="ja-JP" altLang="en-US"/>
        </a:p>
      </dgm:t>
    </dgm:pt>
  </dgm:ptLst>
  <dgm:cxnLst>
    <dgm:cxn modelId="{C4D24A06-0E74-4D67-8535-6A002F69BE29}" type="presOf" srcId="{6D721D87-E359-49B7-B59F-4B6C8F09DC37}" destId="{F9BAD2A2-962D-4B13-903A-2A2EFC0E8898}" srcOrd="0" destOrd="0" presId="urn:microsoft.com/office/officeart/2005/8/layout/vList2"/>
    <dgm:cxn modelId="{365FE522-4C7D-499D-A781-688F019B5A6C}" srcId="{6D721D87-E359-49B7-B59F-4B6C8F09DC37}" destId="{8039EE5B-F9E1-45CE-AFA7-6EA701D93764}" srcOrd="0" destOrd="0" parTransId="{AE6CF97A-5BDC-4FCB-A1E6-34841EA231A1}" sibTransId="{98F70B13-A6BC-4E51-A2F0-C6A017F69E55}"/>
    <dgm:cxn modelId="{711A0653-F2EC-4DE9-84E7-44E6E9F3A688}" type="presOf" srcId="{8039EE5B-F9E1-45CE-AFA7-6EA701D93764}" destId="{95D58DC5-CA2F-4FE1-8648-681F93CE3355}" srcOrd="0" destOrd="0" presId="urn:microsoft.com/office/officeart/2005/8/layout/vList2"/>
    <dgm:cxn modelId="{B28D2451-25F9-4248-B8B1-48D7DF787514}" type="presParOf" srcId="{F9BAD2A2-962D-4B13-903A-2A2EFC0E8898}" destId="{95D58DC5-CA2F-4FE1-8648-681F93CE335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46470CBC-26B6-482D-8A19-33D71142A221}" type="doc">
      <dgm:prSet loTypeId="urn:microsoft.com/office/officeart/2005/8/layout/vList2" loCatId="list" qsTypeId="urn:microsoft.com/office/officeart/2005/8/quickstyle/3d1" qsCatId="3D" csTypeId="urn:microsoft.com/office/officeart/2005/8/colors/accent0_1" csCatId="mainScheme" phldr="1"/>
      <dgm:spPr/>
      <dgm:t>
        <a:bodyPr/>
        <a:lstStyle/>
        <a:p>
          <a:endParaRPr kumimoji="1" lang="ja-JP" altLang="en-US"/>
        </a:p>
      </dgm:t>
    </dgm:pt>
    <dgm:pt modelId="{DBAF37CC-C252-4809-8B19-8DF7119B96D4}">
      <dgm:prSet custT="1"/>
      <dgm:spPr>
        <a:solidFill>
          <a:schemeClr val="accent5">
            <a:lumMod val="60000"/>
            <a:lumOff val="40000"/>
          </a:schemeClr>
        </a:solidFill>
      </dgm:spPr>
      <dgm:t>
        <a:bodyPr/>
        <a:lstStyle/>
        <a:p>
          <a:r>
            <a:rPr kumimoji="1" lang="ja-JP" altLang="en-US" sz="2200" dirty="0"/>
            <a:t>❹信頼ある関係づくり</a:t>
          </a:r>
          <a:endParaRPr lang="ja-JP" altLang="en-US" sz="2200" dirty="0"/>
        </a:p>
      </dgm:t>
    </dgm:pt>
    <dgm:pt modelId="{0719C83E-4C72-4E9B-8E07-D852C91B49CB}" type="parTrans" cxnId="{D4459256-D61D-4721-A533-775D68F3560C}">
      <dgm:prSet/>
      <dgm:spPr/>
      <dgm:t>
        <a:bodyPr/>
        <a:lstStyle/>
        <a:p>
          <a:endParaRPr kumimoji="1" lang="ja-JP" altLang="en-US"/>
        </a:p>
      </dgm:t>
    </dgm:pt>
    <dgm:pt modelId="{026C256D-D780-4FDB-A689-DE890C93257D}" type="sibTrans" cxnId="{D4459256-D61D-4721-A533-775D68F3560C}">
      <dgm:prSet/>
      <dgm:spPr/>
      <dgm:t>
        <a:bodyPr/>
        <a:lstStyle/>
        <a:p>
          <a:endParaRPr kumimoji="1" lang="ja-JP" altLang="en-US"/>
        </a:p>
      </dgm:t>
    </dgm:pt>
    <dgm:pt modelId="{A3F44745-3852-4D75-8862-0BD4E231E3F9}">
      <dgm:prSet custT="1"/>
      <dgm:spPr/>
      <dgm:t>
        <a:bodyPr/>
        <a:lstStyle/>
        <a:p>
          <a:r>
            <a:rPr kumimoji="1" lang="ja-JP" altLang="en-US" sz="2000" dirty="0"/>
            <a:t>関係づくりは、相互の信頼と相互の尊敬に基づく。</a:t>
          </a:r>
          <a:endParaRPr lang="ja-JP" altLang="en-US" sz="2000" dirty="0"/>
        </a:p>
      </dgm:t>
    </dgm:pt>
    <dgm:pt modelId="{9D30E4C2-1094-4A5A-8F39-1473977B45EE}" type="parTrans" cxnId="{54D96E67-FDE4-4844-A5EB-D8A79078C292}">
      <dgm:prSet/>
      <dgm:spPr/>
      <dgm:t>
        <a:bodyPr/>
        <a:lstStyle/>
        <a:p>
          <a:endParaRPr kumimoji="1" lang="ja-JP" altLang="en-US"/>
        </a:p>
      </dgm:t>
    </dgm:pt>
    <dgm:pt modelId="{65E14858-690A-4466-A221-C036599582A8}" type="sibTrans" cxnId="{54D96E67-FDE4-4844-A5EB-D8A79078C292}">
      <dgm:prSet/>
      <dgm:spPr/>
      <dgm:t>
        <a:bodyPr/>
        <a:lstStyle/>
        <a:p>
          <a:endParaRPr kumimoji="1" lang="ja-JP" altLang="en-US"/>
        </a:p>
      </dgm:t>
    </dgm:pt>
    <dgm:pt modelId="{043A59E2-95FC-427F-BBFC-D763CB400656}">
      <dgm:prSet custT="1"/>
      <dgm:spPr/>
      <dgm:t>
        <a:bodyPr/>
        <a:lstStyle/>
        <a:p>
          <a:r>
            <a:rPr kumimoji="1" lang="ja-JP" altLang="en-US" sz="2000" dirty="0"/>
            <a:t>そのためにも、「一緒に～しませんか」と誘ったり、「～してもいいですか」と許可を得たりするよう努める。</a:t>
          </a:r>
          <a:endParaRPr lang="ja-JP" altLang="en-US" sz="2000" dirty="0"/>
        </a:p>
      </dgm:t>
    </dgm:pt>
    <dgm:pt modelId="{7FA0F1F0-902E-4A3A-956F-9C7241131D5E}" type="parTrans" cxnId="{C3319DD3-7E15-4AA1-94C4-B8E692CD95D4}">
      <dgm:prSet/>
      <dgm:spPr/>
      <dgm:t>
        <a:bodyPr/>
        <a:lstStyle/>
        <a:p>
          <a:endParaRPr kumimoji="1" lang="ja-JP" altLang="en-US"/>
        </a:p>
      </dgm:t>
    </dgm:pt>
    <dgm:pt modelId="{97125568-438E-48FD-BF0A-D5EE2788E9A5}" type="sibTrans" cxnId="{C3319DD3-7E15-4AA1-94C4-B8E692CD95D4}">
      <dgm:prSet/>
      <dgm:spPr/>
      <dgm:t>
        <a:bodyPr/>
        <a:lstStyle/>
        <a:p>
          <a:endParaRPr kumimoji="1" lang="ja-JP" altLang="en-US"/>
        </a:p>
      </dgm:t>
    </dgm:pt>
    <dgm:pt modelId="{137435E0-CEEC-4FA4-BDEC-6152DF3766A4}">
      <dgm:prSet custT="1"/>
      <dgm:spPr/>
      <dgm:t>
        <a:bodyPr/>
        <a:lstStyle/>
        <a:p>
          <a:r>
            <a:rPr kumimoji="1" lang="ja-JP" altLang="en-US" sz="2000" dirty="0"/>
            <a:t>お互いの経験を分かち合い、声に出せる環境作りに尽力し、断定する言い方を避けていく。</a:t>
          </a:r>
          <a:endParaRPr lang="ja-JP" altLang="en-US" sz="500" dirty="0"/>
        </a:p>
      </dgm:t>
    </dgm:pt>
    <dgm:pt modelId="{784209DE-64BB-4C4C-912F-5E286E5EB717}" type="parTrans" cxnId="{72FB8BA2-35C0-43EE-8C89-2D6994384862}">
      <dgm:prSet/>
      <dgm:spPr/>
      <dgm:t>
        <a:bodyPr/>
        <a:lstStyle/>
        <a:p>
          <a:endParaRPr kumimoji="1" lang="ja-JP" altLang="en-US"/>
        </a:p>
      </dgm:t>
    </dgm:pt>
    <dgm:pt modelId="{16B1CA9B-6832-4953-B47D-178D95230232}" type="sibTrans" cxnId="{72FB8BA2-35C0-43EE-8C89-2D6994384862}">
      <dgm:prSet/>
      <dgm:spPr/>
      <dgm:t>
        <a:bodyPr/>
        <a:lstStyle/>
        <a:p>
          <a:endParaRPr kumimoji="1" lang="ja-JP" altLang="en-US"/>
        </a:p>
      </dgm:t>
    </dgm:pt>
    <dgm:pt modelId="{370E5629-4813-4677-A213-7520D5EEE60E}" type="pres">
      <dgm:prSet presAssocID="{46470CBC-26B6-482D-8A19-33D71142A221}" presName="linear" presStyleCnt="0">
        <dgm:presLayoutVars>
          <dgm:animLvl val="lvl"/>
          <dgm:resizeHandles val="exact"/>
        </dgm:presLayoutVars>
      </dgm:prSet>
      <dgm:spPr/>
      <dgm:t>
        <a:bodyPr/>
        <a:lstStyle/>
        <a:p>
          <a:endParaRPr kumimoji="1" lang="ja-JP" altLang="en-US"/>
        </a:p>
      </dgm:t>
    </dgm:pt>
    <dgm:pt modelId="{F30C4D68-E3F9-4163-8C88-D721D87C4E65}" type="pres">
      <dgm:prSet presAssocID="{DBAF37CC-C252-4809-8B19-8DF7119B96D4}" presName="parentText" presStyleLbl="node1" presStyleIdx="0" presStyleCnt="4">
        <dgm:presLayoutVars>
          <dgm:chMax val="0"/>
          <dgm:bulletEnabled val="1"/>
        </dgm:presLayoutVars>
      </dgm:prSet>
      <dgm:spPr/>
      <dgm:t>
        <a:bodyPr/>
        <a:lstStyle/>
        <a:p>
          <a:endParaRPr kumimoji="1" lang="ja-JP" altLang="en-US"/>
        </a:p>
      </dgm:t>
    </dgm:pt>
    <dgm:pt modelId="{E4A1FC1D-F021-463C-9734-993FEB7A876A}" type="pres">
      <dgm:prSet presAssocID="{026C256D-D780-4FDB-A689-DE890C93257D}" presName="spacer" presStyleCnt="0"/>
      <dgm:spPr/>
    </dgm:pt>
    <dgm:pt modelId="{01B75040-EECE-49A3-A0D6-55B06D31E140}" type="pres">
      <dgm:prSet presAssocID="{A3F44745-3852-4D75-8862-0BD4E231E3F9}" presName="parentText" presStyleLbl="node1" presStyleIdx="1" presStyleCnt="4">
        <dgm:presLayoutVars>
          <dgm:chMax val="0"/>
          <dgm:bulletEnabled val="1"/>
        </dgm:presLayoutVars>
      </dgm:prSet>
      <dgm:spPr/>
      <dgm:t>
        <a:bodyPr/>
        <a:lstStyle/>
        <a:p>
          <a:endParaRPr kumimoji="1" lang="ja-JP" altLang="en-US"/>
        </a:p>
      </dgm:t>
    </dgm:pt>
    <dgm:pt modelId="{08F16BC2-2D02-4FC0-9BB1-E10B6C4EE841}" type="pres">
      <dgm:prSet presAssocID="{65E14858-690A-4466-A221-C036599582A8}" presName="spacer" presStyleCnt="0"/>
      <dgm:spPr/>
    </dgm:pt>
    <dgm:pt modelId="{2823630B-3B79-45E4-A549-4B7E1ABCC907}" type="pres">
      <dgm:prSet presAssocID="{043A59E2-95FC-427F-BBFC-D763CB400656}" presName="parentText" presStyleLbl="node1" presStyleIdx="2" presStyleCnt="4">
        <dgm:presLayoutVars>
          <dgm:chMax val="0"/>
          <dgm:bulletEnabled val="1"/>
        </dgm:presLayoutVars>
      </dgm:prSet>
      <dgm:spPr/>
      <dgm:t>
        <a:bodyPr/>
        <a:lstStyle/>
        <a:p>
          <a:endParaRPr kumimoji="1" lang="ja-JP" altLang="en-US"/>
        </a:p>
      </dgm:t>
    </dgm:pt>
    <dgm:pt modelId="{9F2AB596-EC6A-47DC-B19A-0365EB440595}" type="pres">
      <dgm:prSet presAssocID="{97125568-438E-48FD-BF0A-D5EE2788E9A5}" presName="spacer" presStyleCnt="0"/>
      <dgm:spPr/>
    </dgm:pt>
    <dgm:pt modelId="{43FDF4F8-E61D-4387-A0B2-F46772AEC88D}" type="pres">
      <dgm:prSet presAssocID="{137435E0-CEEC-4FA4-BDEC-6152DF3766A4}" presName="parentText" presStyleLbl="node1" presStyleIdx="3" presStyleCnt="4">
        <dgm:presLayoutVars>
          <dgm:chMax val="0"/>
          <dgm:bulletEnabled val="1"/>
        </dgm:presLayoutVars>
      </dgm:prSet>
      <dgm:spPr/>
      <dgm:t>
        <a:bodyPr/>
        <a:lstStyle/>
        <a:p>
          <a:endParaRPr kumimoji="1" lang="ja-JP" altLang="en-US"/>
        </a:p>
      </dgm:t>
    </dgm:pt>
  </dgm:ptLst>
  <dgm:cxnLst>
    <dgm:cxn modelId="{C49D2924-ED41-48BD-980F-C11DCF7380CB}" type="presOf" srcId="{137435E0-CEEC-4FA4-BDEC-6152DF3766A4}" destId="{43FDF4F8-E61D-4387-A0B2-F46772AEC88D}" srcOrd="0" destOrd="0" presId="urn:microsoft.com/office/officeart/2005/8/layout/vList2"/>
    <dgm:cxn modelId="{D4459256-D61D-4721-A533-775D68F3560C}" srcId="{46470CBC-26B6-482D-8A19-33D71142A221}" destId="{DBAF37CC-C252-4809-8B19-8DF7119B96D4}" srcOrd="0" destOrd="0" parTransId="{0719C83E-4C72-4E9B-8E07-D852C91B49CB}" sibTransId="{026C256D-D780-4FDB-A689-DE890C93257D}"/>
    <dgm:cxn modelId="{72FB8BA2-35C0-43EE-8C89-2D6994384862}" srcId="{46470CBC-26B6-482D-8A19-33D71142A221}" destId="{137435E0-CEEC-4FA4-BDEC-6152DF3766A4}" srcOrd="3" destOrd="0" parTransId="{784209DE-64BB-4C4C-912F-5E286E5EB717}" sibTransId="{16B1CA9B-6832-4953-B47D-178D95230232}"/>
    <dgm:cxn modelId="{CCB52E1F-27A2-4FB7-90CA-5611C0FF5448}" type="presOf" srcId="{043A59E2-95FC-427F-BBFC-D763CB400656}" destId="{2823630B-3B79-45E4-A549-4B7E1ABCC907}" srcOrd="0" destOrd="0" presId="urn:microsoft.com/office/officeart/2005/8/layout/vList2"/>
    <dgm:cxn modelId="{0AD215A3-0B87-4129-B0CE-DC53CB6341C7}" type="presOf" srcId="{46470CBC-26B6-482D-8A19-33D71142A221}" destId="{370E5629-4813-4677-A213-7520D5EEE60E}" srcOrd="0" destOrd="0" presId="urn:microsoft.com/office/officeart/2005/8/layout/vList2"/>
    <dgm:cxn modelId="{54D96E67-FDE4-4844-A5EB-D8A79078C292}" srcId="{46470CBC-26B6-482D-8A19-33D71142A221}" destId="{A3F44745-3852-4D75-8862-0BD4E231E3F9}" srcOrd="1" destOrd="0" parTransId="{9D30E4C2-1094-4A5A-8F39-1473977B45EE}" sibTransId="{65E14858-690A-4466-A221-C036599582A8}"/>
    <dgm:cxn modelId="{C3319DD3-7E15-4AA1-94C4-B8E692CD95D4}" srcId="{46470CBC-26B6-482D-8A19-33D71142A221}" destId="{043A59E2-95FC-427F-BBFC-D763CB400656}" srcOrd="2" destOrd="0" parTransId="{7FA0F1F0-902E-4A3A-956F-9C7241131D5E}" sibTransId="{97125568-438E-48FD-BF0A-D5EE2788E9A5}"/>
    <dgm:cxn modelId="{4D36BCAB-D73A-4F0C-859A-41ACD24EE07F}" type="presOf" srcId="{DBAF37CC-C252-4809-8B19-8DF7119B96D4}" destId="{F30C4D68-E3F9-4163-8C88-D721D87C4E65}" srcOrd="0" destOrd="0" presId="urn:microsoft.com/office/officeart/2005/8/layout/vList2"/>
    <dgm:cxn modelId="{36062BEA-531B-4C80-B93D-ED14A28CB3A5}" type="presOf" srcId="{A3F44745-3852-4D75-8862-0BD4E231E3F9}" destId="{01B75040-EECE-49A3-A0D6-55B06D31E140}" srcOrd="0" destOrd="0" presId="urn:microsoft.com/office/officeart/2005/8/layout/vList2"/>
    <dgm:cxn modelId="{A01DF7F1-D3D9-4A47-A761-CDE40FE32B2C}" type="presParOf" srcId="{370E5629-4813-4677-A213-7520D5EEE60E}" destId="{F30C4D68-E3F9-4163-8C88-D721D87C4E65}" srcOrd="0" destOrd="0" presId="urn:microsoft.com/office/officeart/2005/8/layout/vList2"/>
    <dgm:cxn modelId="{81956DA0-8D32-4823-A381-BB8CCA92D3D5}" type="presParOf" srcId="{370E5629-4813-4677-A213-7520D5EEE60E}" destId="{E4A1FC1D-F021-463C-9734-993FEB7A876A}" srcOrd="1" destOrd="0" presId="urn:microsoft.com/office/officeart/2005/8/layout/vList2"/>
    <dgm:cxn modelId="{CE4D9801-CA9D-465F-A081-D9DB10D4E95A}" type="presParOf" srcId="{370E5629-4813-4677-A213-7520D5EEE60E}" destId="{01B75040-EECE-49A3-A0D6-55B06D31E140}" srcOrd="2" destOrd="0" presId="urn:microsoft.com/office/officeart/2005/8/layout/vList2"/>
    <dgm:cxn modelId="{16D2E502-95B7-4704-A0D9-5B3C4677D268}" type="presParOf" srcId="{370E5629-4813-4677-A213-7520D5EEE60E}" destId="{08F16BC2-2D02-4FC0-9BB1-E10B6C4EE841}" srcOrd="3" destOrd="0" presId="urn:microsoft.com/office/officeart/2005/8/layout/vList2"/>
    <dgm:cxn modelId="{38C2A58F-ABFE-4D5F-B89B-540F1084FBDD}" type="presParOf" srcId="{370E5629-4813-4677-A213-7520D5EEE60E}" destId="{2823630B-3B79-45E4-A549-4B7E1ABCC907}" srcOrd="4" destOrd="0" presId="urn:microsoft.com/office/officeart/2005/8/layout/vList2"/>
    <dgm:cxn modelId="{4E49187C-4697-425A-8D33-557A690ADADF}" type="presParOf" srcId="{370E5629-4813-4677-A213-7520D5EEE60E}" destId="{9F2AB596-EC6A-47DC-B19A-0365EB440595}" srcOrd="5" destOrd="0" presId="urn:microsoft.com/office/officeart/2005/8/layout/vList2"/>
    <dgm:cxn modelId="{E385183E-300C-4051-8306-FFF10A4783FE}" type="presParOf" srcId="{370E5629-4813-4677-A213-7520D5EEE60E}" destId="{43FDF4F8-E61D-4387-A0B2-F46772AEC88D}"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46470CBC-26B6-482D-8A19-33D71142A221}" type="doc">
      <dgm:prSet loTypeId="urn:microsoft.com/office/officeart/2005/8/layout/vList2" loCatId="list" qsTypeId="urn:microsoft.com/office/officeart/2005/8/quickstyle/3d1" qsCatId="3D" csTypeId="urn:microsoft.com/office/officeart/2005/8/colors/accent0_1" csCatId="mainScheme" phldr="1"/>
      <dgm:spPr/>
      <dgm:t>
        <a:bodyPr/>
        <a:lstStyle/>
        <a:p>
          <a:endParaRPr kumimoji="1" lang="ja-JP" altLang="en-US"/>
        </a:p>
      </dgm:t>
    </dgm:pt>
    <dgm:pt modelId="{DBAF37CC-C252-4809-8B19-8DF7119B96D4}">
      <dgm:prSet custT="1"/>
      <dgm:spPr>
        <a:solidFill>
          <a:schemeClr val="accent5">
            <a:lumMod val="60000"/>
            <a:lumOff val="40000"/>
          </a:schemeClr>
        </a:solidFill>
      </dgm:spPr>
      <dgm:t>
        <a:bodyPr/>
        <a:lstStyle/>
        <a:p>
          <a:r>
            <a:rPr lang="ja-JP" altLang="en-US" sz="2200" dirty="0"/>
            <a:t>❺エンパワメントを促す関係づくり</a:t>
          </a:r>
        </a:p>
      </dgm:t>
    </dgm:pt>
    <dgm:pt modelId="{0719C83E-4C72-4E9B-8E07-D852C91B49CB}" type="parTrans" cxnId="{D4459256-D61D-4721-A533-775D68F3560C}">
      <dgm:prSet/>
      <dgm:spPr/>
      <dgm:t>
        <a:bodyPr/>
        <a:lstStyle/>
        <a:p>
          <a:endParaRPr kumimoji="1" lang="ja-JP" altLang="en-US"/>
        </a:p>
      </dgm:t>
    </dgm:pt>
    <dgm:pt modelId="{026C256D-D780-4FDB-A689-DE890C93257D}" type="sibTrans" cxnId="{D4459256-D61D-4721-A533-775D68F3560C}">
      <dgm:prSet/>
      <dgm:spPr/>
      <dgm:t>
        <a:bodyPr/>
        <a:lstStyle/>
        <a:p>
          <a:endParaRPr kumimoji="1" lang="ja-JP" altLang="en-US"/>
        </a:p>
      </dgm:t>
    </dgm:pt>
    <dgm:pt modelId="{A3F44745-3852-4D75-8862-0BD4E231E3F9}">
      <dgm:prSet custT="1"/>
      <dgm:spPr/>
      <dgm:t>
        <a:bodyPr/>
        <a:lstStyle/>
        <a:p>
          <a:r>
            <a:rPr lang="ja-JP" altLang="en-US" sz="1800" b="0" i="0" dirty="0"/>
            <a:t>エンパワメントとは、一人ひとりが本来持っている力を発揮し、自らの意思決定により自発的に行動できるようにすること。</a:t>
          </a:r>
          <a:endParaRPr lang="ja-JP" altLang="en-US" sz="1800" dirty="0"/>
        </a:p>
      </dgm:t>
    </dgm:pt>
    <dgm:pt modelId="{9D30E4C2-1094-4A5A-8F39-1473977B45EE}" type="parTrans" cxnId="{54D96E67-FDE4-4844-A5EB-D8A79078C292}">
      <dgm:prSet/>
      <dgm:spPr/>
      <dgm:t>
        <a:bodyPr/>
        <a:lstStyle/>
        <a:p>
          <a:endParaRPr kumimoji="1" lang="ja-JP" altLang="en-US"/>
        </a:p>
      </dgm:t>
    </dgm:pt>
    <dgm:pt modelId="{65E14858-690A-4466-A221-C036599582A8}" type="sibTrans" cxnId="{54D96E67-FDE4-4844-A5EB-D8A79078C292}">
      <dgm:prSet/>
      <dgm:spPr/>
      <dgm:t>
        <a:bodyPr/>
        <a:lstStyle/>
        <a:p>
          <a:endParaRPr kumimoji="1" lang="ja-JP" altLang="en-US"/>
        </a:p>
      </dgm:t>
    </dgm:pt>
    <dgm:pt modelId="{137435E0-CEEC-4FA4-BDEC-6152DF3766A4}">
      <dgm:prSet custT="1"/>
      <dgm:spPr/>
      <dgm:t>
        <a:bodyPr/>
        <a:lstStyle/>
        <a:p>
          <a:r>
            <a:rPr lang="ja-JP" altLang="en-US" sz="1800" dirty="0"/>
            <a:t>それは、情報を自ら手に入れ、さまざまな社会資源を利用していくこと。また、そのための選択を自ら行ない、選択できる機会を必要に応じて得ること。</a:t>
          </a:r>
        </a:p>
      </dgm:t>
    </dgm:pt>
    <dgm:pt modelId="{784209DE-64BB-4C4C-912F-5E286E5EB717}" type="parTrans" cxnId="{72FB8BA2-35C0-43EE-8C89-2D6994384862}">
      <dgm:prSet/>
      <dgm:spPr/>
      <dgm:t>
        <a:bodyPr/>
        <a:lstStyle/>
        <a:p>
          <a:endParaRPr kumimoji="1" lang="ja-JP" altLang="en-US"/>
        </a:p>
      </dgm:t>
    </dgm:pt>
    <dgm:pt modelId="{16B1CA9B-6832-4953-B47D-178D95230232}" type="sibTrans" cxnId="{72FB8BA2-35C0-43EE-8C89-2D6994384862}">
      <dgm:prSet/>
      <dgm:spPr/>
      <dgm:t>
        <a:bodyPr/>
        <a:lstStyle/>
        <a:p>
          <a:endParaRPr kumimoji="1" lang="ja-JP" altLang="en-US"/>
        </a:p>
      </dgm:t>
    </dgm:pt>
    <dgm:pt modelId="{C0AC660F-D2CC-4A30-B765-DCA3F4DE42E9}">
      <dgm:prSet custT="1"/>
      <dgm:spPr/>
      <dgm:t>
        <a:bodyPr/>
        <a:lstStyle/>
        <a:p>
          <a:r>
            <a:rPr lang="ja-JP" altLang="en-US" sz="1800" dirty="0"/>
            <a:t>それは、自分らしさに自信と誇りを感じていくことであり、自らの意思で行動し、誰かに反対されることでもやりきろうとすることがあるということ。</a:t>
          </a:r>
        </a:p>
      </dgm:t>
    </dgm:pt>
    <dgm:pt modelId="{B0439276-0039-4EC2-92BD-B3AA3F95A00D}" type="parTrans" cxnId="{B9EEABFE-DD18-408B-A30A-A8715B6EF148}">
      <dgm:prSet/>
      <dgm:spPr/>
      <dgm:t>
        <a:bodyPr/>
        <a:lstStyle/>
        <a:p>
          <a:endParaRPr kumimoji="1" lang="ja-JP" altLang="en-US"/>
        </a:p>
      </dgm:t>
    </dgm:pt>
    <dgm:pt modelId="{319F65C5-F04B-49E5-B684-EBE8D2F1D486}" type="sibTrans" cxnId="{B9EEABFE-DD18-408B-A30A-A8715B6EF148}">
      <dgm:prSet/>
      <dgm:spPr/>
      <dgm:t>
        <a:bodyPr/>
        <a:lstStyle/>
        <a:p>
          <a:endParaRPr kumimoji="1" lang="ja-JP" altLang="en-US"/>
        </a:p>
      </dgm:t>
    </dgm:pt>
    <dgm:pt modelId="{A30F0DC4-CE28-41BD-8262-A4864C535568}">
      <dgm:prSet custT="1"/>
      <dgm:spPr/>
      <dgm:t>
        <a:bodyPr/>
        <a:lstStyle/>
        <a:p>
          <a:r>
            <a:rPr lang="ja-JP" altLang="en-US" sz="1800" dirty="0"/>
            <a:t>それは、必要と感じたら、社会的に認められる範囲で、生活スタイルなど生き方そのものを変えていっても良いと常々感じていること。</a:t>
          </a:r>
          <a:endParaRPr lang="en-US" altLang="ja-JP" sz="1800" dirty="0"/>
        </a:p>
      </dgm:t>
    </dgm:pt>
    <dgm:pt modelId="{53B8C190-B9DE-4571-BEB6-5CEDB795CCDC}" type="parTrans" cxnId="{F10F8CAA-CB37-41E9-890B-5EC8EC742240}">
      <dgm:prSet/>
      <dgm:spPr/>
      <dgm:t>
        <a:bodyPr/>
        <a:lstStyle/>
        <a:p>
          <a:endParaRPr kumimoji="1" lang="ja-JP" altLang="en-US"/>
        </a:p>
      </dgm:t>
    </dgm:pt>
    <dgm:pt modelId="{CFD03613-9CBE-43D7-8FAF-DC89513030AE}" type="sibTrans" cxnId="{F10F8CAA-CB37-41E9-890B-5EC8EC742240}">
      <dgm:prSet/>
      <dgm:spPr/>
      <dgm:t>
        <a:bodyPr/>
        <a:lstStyle/>
        <a:p>
          <a:endParaRPr kumimoji="1" lang="ja-JP" altLang="en-US"/>
        </a:p>
      </dgm:t>
    </dgm:pt>
    <dgm:pt modelId="{F73FAF66-F53C-4223-B72B-9047924AAECF}">
      <dgm:prSet custT="1"/>
      <dgm:spPr>
        <a:solidFill>
          <a:schemeClr val="accent4">
            <a:lumMod val="60000"/>
            <a:lumOff val="40000"/>
          </a:schemeClr>
        </a:solidFill>
      </dgm:spPr>
      <dgm:t>
        <a:bodyPr/>
        <a:lstStyle/>
        <a:p>
          <a:r>
            <a:rPr lang="ja-JP" altLang="en-US" sz="2200" dirty="0">
              <a:solidFill>
                <a:schemeClr val="accent1">
                  <a:lumMod val="75000"/>
                </a:schemeClr>
              </a:solidFill>
            </a:rPr>
            <a:t>その人自身が持っている力を発揮できるように手助けしていく。</a:t>
          </a:r>
          <a:endParaRPr lang="en-US" altLang="ja-JP" sz="2200" dirty="0">
            <a:solidFill>
              <a:schemeClr val="accent1">
                <a:lumMod val="75000"/>
              </a:schemeClr>
            </a:solidFill>
          </a:endParaRPr>
        </a:p>
      </dgm:t>
    </dgm:pt>
    <dgm:pt modelId="{00364485-EE0F-48B4-A215-F169DCD87EFB}" type="parTrans" cxnId="{FE105EB3-59BE-4681-B0C2-A39CC5188290}">
      <dgm:prSet/>
      <dgm:spPr/>
      <dgm:t>
        <a:bodyPr/>
        <a:lstStyle/>
        <a:p>
          <a:endParaRPr kumimoji="1" lang="ja-JP" altLang="en-US"/>
        </a:p>
      </dgm:t>
    </dgm:pt>
    <dgm:pt modelId="{AAF01462-2D71-4BD4-B423-22DFEC3B538F}" type="sibTrans" cxnId="{FE105EB3-59BE-4681-B0C2-A39CC5188290}">
      <dgm:prSet/>
      <dgm:spPr/>
      <dgm:t>
        <a:bodyPr/>
        <a:lstStyle/>
        <a:p>
          <a:endParaRPr kumimoji="1" lang="ja-JP" altLang="en-US"/>
        </a:p>
      </dgm:t>
    </dgm:pt>
    <dgm:pt modelId="{370E5629-4813-4677-A213-7520D5EEE60E}" type="pres">
      <dgm:prSet presAssocID="{46470CBC-26B6-482D-8A19-33D71142A221}" presName="linear" presStyleCnt="0">
        <dgm:presLayoutVars>
          <dgm:animLvl val="lvl"/>
          <dgm:resizeHandles val="exact"/>
        </dgm:presLayoutVars>
      </dgm:prSet>
      <dgm:spPr/>
      <dgm:t>
        <a:bodyPr/>
        <a:lstStyle/>
        <a:p>
          <a:endParaRPr kumimoji="1" lang="ja-JP" altLang="en-US"/>
        </a:p>
      </dgm:t>
    </dgm:pt>
    <dgm:pt modelId="{F30C4D68-E3F9-4163-8C88-D721D87C4E65}" type="pres">
      <dgm:prSet presAssocID="{DBAF37CC-C252-4809-8B19-8DF7119B96D4}" presName="parentText" presStyleLbl="node1" presStyleIdx="0" presStyleCnt="6">
        <dgm:presLayoutVars>
          <dgm:chMax val="0"/>
          <dgm:bulletEnabled val="1"/>
        </dgm:presLayoutVars>
      </dgm:prSet>
      <dgm:spPr/>
      <dgm:t>
        <a:bodyPr/>
        <a:lstStyle/>
        <a:p>
          <a:endParaRPr kumimoji="1" lang="ja-JP" altLang="en-US"/>
        </a:p>
      </dgm:t>
    </dgm:pt>
    <dgm:pt modelId="{E4A1FC1D-F021-463C-9734-993FEB7A876A}" type="pres">
      <dgm:prSet presAssocID="{026C256D-D780-4FDB-A689-DE890C93257D}" presName="spacer" presStyleCnt="0"/>
      <dgm:spPr/>
    </dgm:pt>
    <dgm:pt modelId="{01B75040-EECE-49A3-A0D6-55B06D31E140}" type="pres">
      <dgm:prSet presAssocID="{A3F44745-3852-4D75-8862-0BD4E231E3F9}" presName="parentText" presStyleLbl="node1" presStyleIdx="1" presStyleCnt="6">
        <dgm:presLayoutVars>
          <dgm:chMax val="0"/>
          <dgm:bulletEnabled val="1"/>
        </dgm:presLayoutVars>
      </dgm:prSet>
      <dgm:spPr/>
      <dgm:t>
        <a:bodyPr/>
        <a:lstStyle/>
        <a:p>
          <a:endParaRPr kumimoji="1" lang="ja-JP" altLang="en-US"/>
        </a:p>
      </dgm:t>
    </dgm:pt>
    <dgm:pt modelId="{08F16BC2-2D02-4FC0-9BB1-E10B6C4EE841}" type="pres">
      <dgm:prSet presAssocID="{65E14858-690A-4466-A221-C036599582A8}" presName="spacer" presStyleCnt="0"/>
      <dgm:spPr/>
    </dgm:pt>
    <dgm:pt modelId="{CD3E6140-530F-4541-AED3-AA2ECB94DCCD}" type="pres">
      <dgm:prSet presAssocID="{C0AC660F-D2CC-4A30-B765-DCA3F4DE42E9}" presName="parentText" presStyleLbl="node1" presStyleIdx="2" presStyleCnt="6">
        <dgm:presLayoutVars>
          <dgm:chMax val="0"/>
          <dgm:bulletEnabled val="1"/>
        </dgm:presLayoutVars>
      </dgm:prSet>
      <dgm:spPr/>
      <dgm:t>
        <a:bodyPr/>
        <a:lstStyle/>
        <a:p>
          <a:endParaRPr kumimoji="1" lang="ja-JP" altLang="en-US"/>
        </a:p>
      </dgm:t>
    </dgm:pt>
    <dgm:pt modelId="{CB54608E-763E-4D8A-A7D4-6B05709B7649}" type="pres">
      <dgm:prSet presAssocID="{319F65C5-F04B-49E5-B684-EBE8D2F1D486}" presName="spacer" presStyleCnt="0"/>
      <dgm:spPr/>
    </dgm:pt>
    <dgm:pt modelId="{43FDF4F8-E61D-4387-A0B2-F46772AEC88D}" type="pres">
      <dgm:prSet presAssocID="{137435E0-CEEC-4FA4-BDEC-6152DF3766A4}" presName="parentText" presStyleLbl="node1" presStyleIdx="3" presStyleCnt="6">
        <dgm:presLayoutVars>
          <dgm:chMax val="0"/>
          <dgm:bulletEnabled val="1"/>
        </dgm:presLayoutVars>
      </dgm:prSet>
      <dgm:spPr/>
      <dgm:t>
        <a:bodyPr/>
        <a:lstStyle/>
        <a:p>
          <a:endParaRPr kumimoji="1" lang="ja-JP" altLang="en-US"/>
        </a:p>
      </dgm:t>
    </dgm:pt>
    <dgm:pt modelId="{1C9CD02E-9B30-4196-8B87-4B075BB8E4F6}" type="pres">
      <dgm:prSet presAssocID="{16B1CA9B-6832-4953-B47D-178D95230232}" presName="spacer" presStyleCnt="0"/>
      <dgm:spPr/>
    </dgm:pt>
    <dgm:pt modelId="{BE90C335-043B-454E-801A-1C470287A142}" type="pres">
      <dgm:prSet presAssocID="{A30F0DC4-CE28-41BD-8262-A4864C535568}" presName="parentText" presStyleLbl="node1" presStyleIdx="4" presStyleCnt="6">
        <dgm:presLayoutVars>
          <dgm:chMax val="0"/>
          <dgm:bulletEnabled val="1"/>
        </dgm:presLayoutVars>
      </dgm:prSet>
      <dgm:spPr/>
      <dgm:t>
        <a:bodyPr/>
        <a:lstStyle/>
        <a:p>
          <a:endParaRPr kumimoji="1" lang="ja-JP" altLang="en-US"/>
        </a:p>
      </dgm:t>
    </dgm:pt>
    <dgm:pt modelId="{6E5AADCD-FFEC-4F69-A5BE-1A2A19521F1D}" type="pres">
      <dgm:prSet presAssocID="{CFD03613-9CBE-43D7-8FAF-DC89513030AE}" presName="spacer" presStyleCnt="0"/>
      <dgm:spPr/>
    </dgm:pt>
    <dgm:pt modelId="{D59B4FB6-2428-45EA-AA38-8A38A97B5FC1}" type="pres">
      <dgm:prSet presAssocID="{F73FAF66-F53C-4223-B72B-9047924AAECF}" presName="parentText" presStyleLbl="node1" presStyleIdx="5" presStyleCnt="6">
        <dgm:presLayoutVars>
          <dgm:chMax val="0"/>
          <dgm:bulletEnabled val="1"/>
        </dgm:presLayoutVars>
      </dgm:prSet>
      <dgm:spPr/>
      <dgm:t>
        <a:bodyPr/>
        <a:lstStyle/>
        <a:p>
          <a:endParaRPr kumimoji="1" lang="ja-JP" altLang="en-US"/>
        </a:p>
      </dgm:t>
    </dgm:pt>
  </dgm:ptLst>
  <dgm:cxnLst>
    <dgm:cxn modelId="{F10F8CAA-CB37-41E9-890B-5EC8EC742240}" srcId="{46470CBC-26B6-482D-8A19-33D71142A221}" destId="{A30F0DC4-CE28-41BD-8262-A4864C535568}" srcOrd="4" destOrd="0" parTransId="{53B8C190-B9DE-4571-BEB6-5CEDB795CCDC}" sibTransId="{CFD03613-9CBE-43D7-8FAF-DC89513030AE}"/>
    <dgm:cxn modelId="{FE105EB3-59BE-4681-B0C2-A39CC5188290}" srcId="{46470CBC-26B6-482D-8A19-33D71142A221}" destId="{F73FAF66-F53C-4223-B72B-9047924AAECF}" srcOrd="5" destOrd="0" parTransId="{00364485-EE0F-48B4-A215-F169DCD87EFB}" sibTransId="{AAF01462-2D71-4BD4-B423-22DFEC3B538F}"/>
    <dgm:cxn modelId="{C49D2924-ED41-48BD-980F-C11DCF7380CB}" type="presOf" srcId="{137435E0-CEEC-4FA4-BDEC-6152DF3766A4}" destId="{43FDF4F8-E61D-4387-A0B2-F46772AEC88D}" srcOrd="0" destOrd="0" presId="urn:microsoft.com/office/officeart/2005/8/layout/vList2"/>
    <dgm:cxn modelId="{D4459256-D61D-4721-A533-775D68F3560C}" srcId="{46470CBC-26B6-482D-8A19-33D71142A221}" destId="{DBAF37CC-C252-4809-8B19-8DF7119B96D4}" srcOrd="0" destOrd="0" parTransId="{0719C83E-4C72-4E9B-8E07-D852C91B49CB}" sibTransId="{026C256D-D780-4FDB-A689-DE890C93257D}"/>
    <dgm:cxn modelId="{BF4EA897-00C1-4285-A27C-7E0B9B5FE532}" type="presOf" srcId="{F73FAF66-F53C-4223-B72B-9047924AAECF}" destId="{D59B4FB6-2428-45EA-AA38-8A38A97B5FC1}" srcOrd="0" destOrd="0" presId="urn:microsoft.com/office/officeart/2005/8/layout/vList2"/>
    <dgm:cxn modelId="{72FB8BA2-35C0-43EE-8C89-2D6994384862}" srcId="{46470CBC-26B6-482D-8A19-33D71142A221}" destId="{137435E0-CEEC-4FA4-BDEC-6152DF3766A4}" srcOrd="3" destOrd="0" parTransId="{784209DE-64BB-4C4C-912F-5E286E5EB717}" sibTransId="{16B1CA9B-6832-4953-B47D-178D95230232}"/>
    <dgm:cxn modelId="{1A54BCB7-8476-4319-89EB-7A75895332E7}" type="presOf" srcId="{A30F0DC4-CE28-41BD-8262-A4864C535568}" destId="{BE90C335-043B-454E-801A-1C470287A142}" srcOrd="0" destOrd="0" presId="urn:microsoft.com/office/officeart/2005/8/layout/vList2"/>
    <dgm:cxn modelId="{0AD215A3-0B87-4129-B0CE-DC53CB6341C7}" type="presOf" srcId="{46470CBC-26B6-482D-8A19-33D71142A221}" destId="{370E5629-4813-4677-A213-7520D5EEE60E}" srcOrd="0" destOrd="0" presId="urn:microsoft.com/office/officeart/2005/8/layout/vList2"/>
    <dgm:cxn modelId="{B9EEABFE-DD18-408B-A30A-A8715B6EF148}" srcId="{46470CBC-26B6-482D-8A19-33D71142A221}" destId="{C0AC660F-D2CC-4A30-B765-DCA3F4DE42E9}" srcOrd="2" destOrd="0" parTransId="{B0439276-0039-4EC2-92BD-B3AA3F95A00D}" sibTransId="{319F65C5-F04B-49E5-B684-EBE8D2F1D486}"/>
    <dgm:cxn modelId="{D708C256-9B71-416F-8793-5EAF44B60C9B}" type="presOf" srcId="{C0AC660F-D2CC-4A30-B765-DCA3F4DE42E9}" destId="{CD3E6140-530F-4541-AED3-AA2ECB94DCCD}" srcOrd="0" destOrd="0" presId="urn:microsoft.com/office/officeart/2005/8/layout/vList2"/>
    <dgm:cxn modelId="{54D96E67-FDE4-4844-A5EB-D8A79078C292}" srcId="{46470CBC-26B6-482D-8A19-33D71142A221}" destId="{A3F44745-3852-4D75-8862-0BD4E231E3F9}" srcOrd="1" destOrd="0" parTransId="{9D30E4C2-1094-4A5A-8F39-1473977B45EE}" sibTransId="{65E14858-690A-4466-A221-C036599582A8}"/>
    <dgm:cxn modelId="{4D36BCAB-D73A-4F0C-859A-41ACD24EE07F}" type="presOf" srcId="{DBAF37CC-C252-4809-8B19-8DF7119B96D4}" destId="{F30C4D68-E3F9-4163-8C88-D721D87C4E65}" srcOrd="0" destOrd="0" presId="urn:microsoft.com/office/officeart/2005/8/layout/vList2"/>
    <dgm:cxn modelId="{36062BEA-531B-4C80-B93D-ED14A28CB3A5}" type="presOf" srcId="{A3F44745-3852-4D75-8862-0BD4E231E3F9}" destId="{01B75040-EECE-49A3-A0D6-55B06D31E140}" srcOrd="0" destOrd="0" presId="urn:microsoft.com/office/officeart/2005/8/layout/vList2"/>
    <dgm:cxn modelId="{A01DF7F1-D3D9-4A47-A761-CDE40FE32B2C}" type="presParOf" srcId="{370E5629-4813-4677-A213-7520D5EEE60E}" destId="{F30C4D68-E3F9-4163-8C88-D721D87C4E65}" srcOrd="0" destOrd="0" presId="urn:microsoft.com/office/officeart/2005/8/layout/vList2"/>
    <dgm:cxn modelId="{81956DA0-8D32-4823-A381-BB8CCA92D3D5}" type="presParOf" srcId="{370E5629-4813-4677-A213-7520D5EEE60E}" destId="{E4A1FC1D-F021-463C-9734-993FEB7A876A}" srcOrd="1" destOrd="0" presId="urn:microsoft.com/office/officeart/2005/8/layout/vList2"/>
    <dgm:cxn modelId="{CE4D9801-CA9D-465F-A081-D9DB10D4E95A}" type="presParOf" srcId="{370E5629-4813-4677-A213-7520D5EEE60E}" destId="{01B75040-EECE-49A3-A0D6-55B06D31E140}" srcOrd="2" destOrd="0" presId="urn:microsoft.com/office/officeart/2005/8/layout/vList2"/>
    <dgm:cxn modelId="{16D2E502-95B7-4704-A0D9-5B3C4677D268}" type="presParOf" srcId="{370E5629-4813-4677-A213-7520D5EEE60E}" destId="{08F16BC2-2D02-4FC0-9BB1-E10B6C4EE841}" srcOrd="3" destOrd="0" presId="urn:microsoft.com/office/officeart/2005/8/layout/vList2"/>
    <dgm:cxn modelId="{C207DFDE-6E2A-42CD-A386-1DA138FEABD4}" type="presParOf" srcId="{370E5629-4813-4677-A213-7520D5EEE60E}" destId="{CD3E6140-530F-4541-AED3-AA2ECB94DCCD}" srcOrd="4" destOrd="0" presId="urn:microsoft.com/office/officeart/2005/8/layout/vList2"/>
    <dgm:cxn modelId="{AF77BB75-6288-4EE2-A1BC-E4110F958F90}" type="presParOf" srcId="{370E5629-4813-4677-A213-7520D5EEE60E}" destId="{CB54608E-763E-4D8A-A7D4-6B05709B7649}" srcOrd="5" destOrd="0" presId="urn:microsoft.com/office/officeart/2005/8/layout/vList2"/>
    <dgm:cxn modelId="{E385183E-300C-4051-8306-FFF10A4783FE}" type="presParOf" srcId="{370E5629-4813-4677-A213-7520D5EEE60E}" destId="{43FDF4F8-E61D-4387-A0B2-F46772AEC88D}" srcOrd="6" destOrd="0" presId="urn:microsoft.com/office/officeart/2005/8/layout/vList2"/>
    <dgm:cxn modelId="{3A4D6CEA-6026-45C2-A41D-85D3725CE311}" type="presParOf" srcId="{370E5629-4813-4677-A213-7520D5EEE60E}" destId="{1C9CD02E-9B30-4196-8B87-4B075BB8E4F6}" srcOrd="7" destOrd="0" presId="urn:microsoft.com/office/officeart/2005/8/layout/vList2"/>
    <dgm:cxn modelId="{D8787E4B-B9EC-4A57-B0FB-F5466E460C87}" type="presParOf" srcId="{370E5629-4813-4677-A213-7520D5EEE60E}" destId="{BE90C335-043B-454E-801A-1C470287A142}" srcOrd="8" destOrd="0" presId="urn:microsoft.com/office/officeart/2005/8/layout/vList2"/>
    <dgm:cxn modelId="{935130FF-C486-41AD-9D7B-99909CB8BB64}" type="presParOf" srcId="{370E5629-4813-4677-A213-7520D5EEE60E}" destId="{6E5AADCD-FFEC-4F69-A5BE-1A2A19521F1D}" srcOrd="9" destOrd="0" presId="urn:microsoft.com/office/officeart/2005/8/layout/vList2"/>
    <dgm:cxn modelId="{EE03F979-4124-4EAF-ABDD-FF2AB233B8D3}" type="presParOf" srcId="{370E5629-4813-4677-A213-7520D5EEE60E}" destId="{D59B4FB6-2428-45EA-AA38-8A38A97B5FC1}"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EA2DBECE-4177-4E07-A433-A8056B42DFC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1CA147E6-3AB6-479E-91BC-8CEDFB80C599}">
      <dgm:prSet custT="1"/>
      <dgm:spPr>
        <a:solidFill>
          <a:schemeClr val="accent6">
            <a:lumMod val="50000"/>
          </a:schemeClr>
        </a:solidFill>
      </dgm:spPr>
      <dgm:t>
        <a:bodyPr/>
        <a:lstStyle/>
        <a:p>
          <a:r>
            <a:rPr kumimoji="1" lang="en-US" sz="2400" dirty="0"/>
            <a:t>《</a:t>
          </a:r>
          <a:r>
            <a:rPr kumimoji="1" lang="ja-JP" sz="2400" dirty="0"/>
            <a:t>問１</a:t>
          </a:r>
          <a:r>
            <a:rPr kumimoji="1" lang="en-US" sz="2400" dirty="0"/>
            <a:t>》</a:t>
          </a:r>
          <a:r>
            <a:rPr kumimoji="1" lang="ja-JP" altLang="en-US" sz="2400" dirty="0"/>
            <a:t>　あなたのこれまでの人生の中で、誰かに助けてもらった経験を思い出してください。</a:t>
          </a:r>
          <a:endParaRPr kumimoji="1" lang="en-US" altLang="ja-JP" sz="2400" dirty="0"/>
        </a:p>
        <a:p>
          <a:r>
            <a:rPr kumimoji="1" lang="ja-JP" altLang="en-US" sz="2400" dirty="0"/>
            <a:t>▼どんな時に、誰に、どのように助けてもらいましたか。</a:t>
          </a:r>
          <a:endParaRPr kumimoji="1" lang="en-US" altLang="ja-JP" sz="2400" dirty="0"/>
        </a:p>
        <a:p>
          <a:r>
            <a:rPr kumimoji="1" lang="ja-JP" altLang="en-US" sz="2400" dirty="0"/>
            <a:t>▼その時の相手の接し方（声のかけ方、表情、誘い方、励まし方など）はどのようでしたか</a:t>
          </a:r>
          <a:endParaRPr kumimoji="1" lang="en-US" altLang="ja-JP" sz="2400" dirty="0"/>
        </a:p>
      </dgm:t>
    </dgm:pt>
    <dgm:pt modelId="{862296FB-C990-4A7E-88AA-5E8761DFC94F}" type="parTrans" cxnId="{2CBF5BCD-A369-43A9-8317-D2F519B690EE}">
      <dgm:prSet/>
      <dgm:spPr/>
      <dgm:t>
        <a:bodyPr/>
        <a:lstStyle/>
        <a:p>
          <a:endParaRPr kumimoji="1" lang="ja-JP" altLang="en-US"/>
        </a:p>
      </dgm:t>
    </dgm:pt>
    <dgm:pt modelId="{D70749DE-EAF8-428B-9D37-EA8046DB2111}" type="sibTrans" cxnId="{2CBF5BCD-A369-43A9-8317-D2F519B690EE}">
      <dgm:prSet/>
      <dgm:spPr/>
      <dgm:t>
        <a:bodyPr/>
        <a:lstStyle/>
        <a:p>
          <a:endParaRPr kumimoji="1" lang="ja-JP" altLang="en-US"/>
        </a:p>
      </dgm:t>
    </dgm:pt>
    <dgm:pt modelId="{12CE434B-666B-4225-848C-F25659320106}" type="pres">
      <dgm:prSet presAssocID="{EA2DBECE-4177-4E07-A433-A8056B42DFC2}" presName="linear" presStyleCnt="0">
        <dgm:presLayoutVars>
          <dgm:animLvl val="lvl"/>
          <dgm:resizeHandles val="exact"/>
        </dgm:presLayoutVars>
      </dgm:prSet>
      <dgm:spPr/>
      <dgm:t>
        <a:bodyPr/>
        <a:lstStyle/>
        <a:p>
          <a:endParaRPr kumimoji="1" lang="ja-JP" altLang="en-US"/>
        </a:p>
      </dgm:t>
    </dgm:pt>
    <dgm:pt modelId="{2620800E-664E-4E6E-BCAC-31D42E373945}" type="pres">
      <dgm:prSet presAssocID="{1CA147E6-3AB6-479E-91BC-8CEDFB80C599}" presName="parentText" presStyleLbl="node1" presStyleIdx="0" presStyleCnt="1" custScaleY="686080" custLinFactY="62705" custLinFactNeighborY="100000">
        <dgm:presLayoutVars>
          <dgm:chMax val="0"/>
          <dgm:bulletEnabled val="1"/>
        </dgm:presLayoutVars>
      </dgm:prSet>
      <dgm:spPr/>
      <dgm:t>
        <a:bodyPr/>
        <a:lstStyle/>
        <a:p>
          <a:endParaRPr kumimoji="1" lang="ja-JP" altLang="en-US"/>
        </a:p>
      </dgm:t>
    </dgm:pt>
  </dgm:ptLst>
  <dgm:cxnLst>
    <dgm:cxn modelId="{4B52865E-5FD8-4486-973C-975FE20E75FC}" type="presOf" srcId="{EA2DBECE-4177-4E07-A433-A8056B42DFC2}" destId="{12CE434B-666B-4225-848C-F25659320106}" srcOrd="0" destOrd="0" presId="urn:microsoft.com/office/officeart/2005/8/layout/vList2"/>
    <dgm:cxn modelId="{2CBF5BCD-A369-43A9-8317-D2F519B690EE}" srcId="{EA2DBECE-4177-4E07-A433-A8056B42DFC2}" destId="{1CA147E6-3AB6-479E-91BC-8CEDFB80C599}" srcOrd="0" destOrd="0" parTransId="{862296FB-C990-4A7E-88AA-5E8761DFC94F}" sibTransId="{D70749DE-EAF8-428B-9D37-EA8046DB2111}"/>
    <dgm:cxn modelId="{F7598DB0-F5D3-4EE3-B2E6-94DA54F1E582}" type="presOf" srcId="{1CA147E6-3AB6-479E-91BC-8CEDFB80C599}" destId="{2620800E-664E-4E6E-BCAC-31D42E373945}" srcOrd="0" destOrd="0" presId="urn:microsoft.com/office/officeart/2005/8/layout/vList2"/>
    <dgm:cxn modelId="{ABA2E00E-461A-43DB-84CD-53CB27E7FABF}" type="presParOf" srcId="{12CE434B-666B-4225-848C-F25659320106}" destId="{2620800E-664E-4E6E-BCAC-31D42E37394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EA2DBECE-4177-4E07-A433-A8056B42DFC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1CA147E6-3AB6-479E-91BC-8CEDFB80C599}">
      <dgm:prSet custT="1"/>
      <dgm:spPr/>
      <dgm:t>
        <a:bodyPr/>
        <a:lstStyle/>
        <a:p>
          <a:r>
            <a:rPr lang="ja-JP" altLang="en-US" sz="2400" dirty="0"/>
            <a:t>どのような支援が効果的なのかを考えてみましょう。</a:t>
          </a:r>
          <a:endParaRPr lang="en-US" altLang="ja-JP" sz="2400" dirty="0"/>
        </a:p>
        <a:p>
          <a:r>
            <a:rPr lang="ja-JP" altLang="en-US" sz="2000" dirty="0"/>
            <a:t>見守られてうれしいとき、つらいときがあること。励まされて元気が出るとき、却ってイライラしてしまうときがあること。課題を示されて、前向きになるとき、自信をなくすときがあること。等についても考えてみましょう。</a:t>
          </a:r>
          <a:endParaRPr lang="ja-JP" sz="2000" dirty="0"/>
        </a:p>
      </dgm:t>
    </dgm:pt>
    <dgm:pt modelId="{862296FB-C990-4A7E-88AA-5E8761DFC94F}" type="parTrans" cxnId="{2CBF5BCD-A369-43A9-8317-D2F519B690EE}">
      <dgm:prSet/>
      <dgm:spPr/>
      <dgm:t>
        <a:bodyPr/>
        <a:lstStyle/>
        <a:p>
          <a:endParaRPr kumimoji="1" lang="ja-JP" altLang="en-US"/>
        </a:p>
      </dgm:t>
    </dgm:pt>
    <dgm:pt modelId="{D70749DE-EAF8-428B-9D37-EA8046DB2111}" type="sibTrans" cxnId="{2CBF5BCD-A369-43A9-8317-D2F519B690EE}">
      <dgm:prSet/>
      <dgm:spPr/>
      <dgm:t>
        <a:bodyPr/>
        <a:lstStyle/>
        <a:p>
          <a:endParaRPr kumimoji="1" lang="ja-JP" altLang="en-US"/>
        </a:p>
      </dgm:t>
    </dgm:pt>
    <dgm:pt modelId="{12CE434B-666B-4225-848C-F25659320106}" type="pres">
      <dgm:prSet presAssocID="{EA2DBECE-4177-4E07-A433-A8056B42DFC2}" presName="linear" presStyleCnt="0">
        <dgm:presLayoutVars>
          <dgm:animLvl val="lvl"/>
          <dgm:resizeHandles val="exact"/>
        </dgm:presLayoutVars>
      </dgm:prSet>
      <dgm:spPr/>
      <dgm:t>
        <a:bodyPr/>
        <a:lstStyle/>
        <a:p>
          <a:endParaRPr kumimoji="1" lang="ja-JP" altLang="en-US"/>
        </a:p>
      </dgm:t>
    </dgm:pt>
    <dgm:pt modelId="{2620800E-664E-4E6E-BCAC-31D42E373945}" type="pres">
      <dgm:prSet presAssocID="{1CA147E6-3AB6-479E-91BC-8CEDFB80C599}" presName="parentText" presStyleLbl="node1" presStyleIdx="0" presStyleCnt="1" custScaleY="511139" custLinFactNeighborX="337" custLinFactNeighborY="-19468">
        <dgm:presLayoutVars>
          <dgm:chMax val="0"/>
          <dgm:bulletEnabled val="1"/>
        </dgm:presLayoutVars>
      </dgm:prSet>
      <dgm:spPr/>
      <dgm:t>
        <a:bodyPr/>
        <a:lstStyle/>
        <a:p>
          <a:endParaRPr kumimoji="1" lang="ja-JP" altLang="en-US"/>
        </a:p>
      </dgm:t>
    </dgm:pt>
  </dgm:ptLst>
  <dgm:cxnLst>
    <dgm:cxn modelId="{4B52865E-5FD8-4486-973C-975FE20E75FC}" type="presOf" srcId="{EA2DBECE-4177-4E07-A433-A8056B42DFC2}" destId="{12CE434B-666B-4225-848C-F25659320106}" srcOrd="0" destOrd="0" presId="urn:microsoft.com/office/officeart/2005/8/layout/vList2"/>
    <dgm:cxn modelId="{2CBF5BCD-A369-43A9-8317-D2F519B690EE}" srcId="{EA2DBECE-4177-4E07-A433-A8056B42DFC2}" destId="{1CA147E6-3AB6-479E-91BC-8CEDFB80C599}" srcOrd="0" destOrd="0" parTransId="{862296FB-C990-4A7E-88AA-5E8761DFC94F}" sibTransId="{D70749DE-EAF8-428B-9D37-EA8046DB2111}"/>
    <dgm:cxn modelId="{F7598DB0-F5D3-4EE3-B2E6-94DA54F1E582}" type="presOf" srcId="{1CA147E6-3AB6-479E-91BC-8CEDFB80C599}" destId="{2620800E-664E-4E6E-BCAC-31D42E373945}" srcOrd="0" destOrd="0" presId="urn:microsoft.com/office/officeart/2005/8/layout/vList2"/>
    <dgm:cxn modelId="{ABA2E00E-461A-43DB-84CD-53CB27E7FABF}" type="presParOf" srcId="{12CE434B-666B-4225-848C-F25659320106}" destId="{2620800E-664E-4E6E-BCAC-31D42E373945}"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E4AC691E-9CEF-4D47-91F8-EFFD32721FF4}"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kumimoji="1" lang="ja-JP" altLang="en-US"/>
        </a:p>
      </dgm:t>
    </dgm:pt>
    <dgm:pt modelId="{F9A2FC73-0890-4254-A29C-DAFAAE1E9D76}">
      <dgm:prSet/>
      <dgm:spPr>
        <a:solidFill>
          <a:schemeClr val="accent5">
            <a:lumMod val="50000"/>
          </a:schemeClr>
        </a:solidFill>
      </dgm:spPr>
      <dgm:t>
        <a:bodyPr/>
        <a:lstStyle/>
        <a:p>
          <a:r>
            <a:rPr kumimoji="1" lang="ja-JP"/>
            <a:t>専門家と友人との違い </a:t>
          </a:r>
          <a:endParaRPr lang="ja-JP"/>
        </a:p>
      </dgm:t>
    </dgm:pt>
    <dgm:pt modelId="{7D9EA36A-9017-4889-9718-8A3C9D012B6E}" type="parTrans" cxnId="{E78301BB-7743-4962-806F-C18974AB7A66}">
      <dgm:prSet/>
      <dgm:spPr/>
      <dgm:t>
        <a:bodyPr/>
        <a:lstStyle/>
        <a:p>
          <a:endParaRPr kumimoji="1" lang="ja-JP" altLang="en-US"/>
        </a:p>
      </dgm:t>
    </dgm:pt>
    <dgm:pt modelId="{5CCB09BD-430A-421C-A4C0-655E0E912D6A}" type="sibTrans" cxnId="{E78301BB-7743-4962-806F-C18974AB7A66}">
      <dgm:prSet/>
      <dgm:spPr/>
      <dgm:t>
        <a:bodyPr/>
        <a:lstStyle/>
        <a:p>
          <a:endParaRPr kumimoji="1" lang="ja-JP" altLang="en-US"/>
        </a:p>
      </dgm:t>
    </dgm:pt>
    <dgm:pt modelId="{7C7A66B0-5A25-4F62-84AB-165B250D10D1}">
      <dgm:prSet/>
      <dgm:spPr>
        <a:solidFill>
          <a:schemeClr val="accent1">
            <a:lumMod val="75000"/>
          </a:schemeClr>
        </a:solidFill>
        <a:ln>
          <a:solidFill>
            <a:schemeClr val="accent5">
              <a:lumMod val="75000"/>
            </a:schemeClr>
          </a:solidFill>
        </a:ln>
      </dgm:spPr>
      <dgm:t>
        <a:bodyPr/>
        <a:lstStyle/>
        <a:p>
          <a:r>
            <a:rPr kumimoji="1" lang="ja-JP" dirty="0"/>
            <a:t>専門家としての</a:t>
          </a:r>
          <a:r>
            <a:rPr kumimoji="1" lang="ja-JP" altLang="en-US" dirty="0"/>
            <a:t>「</a:t>
          </a:r>
          <a:r>
            <a:rPr kumimoji="1" lang="ja-JP" dirty="0"/>
            <a:t>支援する関係</a:t>
          </a:r>
          <a:r>
            <a:rPr kumimoji="1" lang="ja-JP" altLang="en-US" dirty="0"/>
            <a:t>」</a:t>
          </a:r>
          <a:r>
            <a:rPr kumimoji="1" lang="ja-JP" dirty="0"/>
            <a:t>は</a:t>
          </a:r>
          <a:r>
            <a:rPr kumimoji="1" lang="en-US" dirty="0"/>
            <a:t>… </a:t>
          </a:r>
          <a:endParaRPr lang="ja-JP" dirty="0"/>
        </a:p>
      </dgm:t>
    </dgm:pt>
    <dgm:pt modelId="{002DB443-9408-4FF6-B6E0-CC904C28CADE}" type="parTrans" cxnId="{3BD3B539-B316-435C-A2F8-05F37808E7F2}">
      <dgm:prSet/>
      <dgm:spPr/>
      <dgm:t>
        <a:bodyPr/>
        <a:lstStyle/>
        <a:p>
          <a:endParaRPr kumimoji="1" lang="ja-JP" altLang="en-US"/>
        </a:p>
      </dgm:t>
    </dgm:pt>
    <dgm:pt modelId="{1A8A820F-90F2-4222-BBFE-2AE054598BE4}" type="sibTrans" cxnId="{3BD3B539-B316-435C-A2F8-05F37808E7F2}">
      <dgm:prSet/>
      <dgm:spPr/>
      <dgm:t>
        <a:bodyPr/>
        <a:lstStyle/>
        <a:p>
          <a:endParaRPr kumimoji="1" lang="ja-JP" altLang="en-US"/>
        </a:p>
      </dgm:t>
    </dgm:pt>
    <dgm:pt modelId="{5A50F7A5-CD92-446E-9A94-74AE54FFCA64}">
      <dgm:prSet/>
      <dgm:spPr/>
      <dgm:t>
        <a:bodyPr/>
        <a:lstStyle/>
        <a:p>
          <a:r>
            <a:rPr kumimoji="1" lang="en-US" dirty="0"/>
            <a:t>① </a:t>
          </a:r>
          <a:r>
            <a:rPr kumimoji="1" lang="ja-JP" dirty="0"/>
            <a:t>利用者と友人になることを目的や役割にしない。</a:t>
          </a:r>
          <a:endParaRPr lang="ja-JP" dirty="0"/>
        </a:p>
      </dgm:t>
    </dgm:pt>
    <dgm:pt modelId="{4308F46D-CB5A-486D-AE79-DFF45095AFC3}" type="parTrans" cxnId="{EDBAA5A7-4606-420A-B2BA-02A6AEDD78A4}">
      <dgm:prSet/>
      <dgm:spPr/>
      <dgm:t>
        <a:bodyPr/>
        <a:lstStyle/>
        <a:p>
          <a:endParaRPr kumimoji="1" lang="ja-JP" altLang="en-US"/>
        </a:p>
      </dgm:t>
    </dgm:pt>
    <dgm:pt modelId="{BCAC8486-E3D6-419D-A8F9-C8478192C8A5}" type="sibTrans" cxnId="{EDBAA5A7-4606-420A-B2BA-02A6AEDD78A4}">
      <dgm:prSet/>
      <dgm:spPr/>
      <dgm:t>
        <a:bodyPr/>
        <a:lstStyle/>
        <a:p>
          <a:endParaRPr kumimoji="1" lang="ja-JP" altLang="en-US"/>
        </a:p>
      </dgm:t>
    </dgm:pt>
    <dgm:pt modelId="{51157544-1AC9-406C-B62D-C3A97FC3FEA7}">
      <dgm:prSet/>
      <dgm:spPr/>
      <dgm:t>
        <a:bodyPr/>
        <a:lstStyle/>
        <a:p>
          <a:r>
            <a:rPr kumimoji="1" lang="ja-JP" dirty="0"/>
            <a:t>② 業務や時間によって制限される。 </a:t>
          </a:r>
          <a:endParaRPr lang="ja-JP" dirty="0"/>
        </a:p>
      </dgm:t>
    </dgm:pt>
    <dgm:pt modelId="{80B99892-E254-4BEB-9628-22AC744B75ED}" type="parTrans" cxnId="{5A6510F0-421C-43CE-8F9F-6F917D0B30CE}">
      <dgm:prSet/>
      <dgm:spPr/>
      <dgm:t>
        <a:bodyPr/>
        <a:lstStyle/>
        <a:p>
          <a:endParaRPr kumimoji="1" lang="ja-JP" altLang="en-US"/>
        </a:p>
      </dgm:t>
    </dgm:pt>
    <dgm:pt modelId="{3CF42DA1-F890-4590-8EF1-474D4D56F903}" type="sibTrans" cxnId="{5A6510F0-421C-43CE-8F9F-6F917D0B30CE}">
      <dgm:prSet/>
      <dgm:spPr/>
      <dgm:t>
        <a:bodyPr/>
        <a:lstStyle/>
        <a:p>
          <a:endParaRPr kumimoji="1" lang="ja-JP" altLang="en-US"/>
        </a:p>
      </dgm:t>
    </dgm:pt>
    <dgm:pt modelId="{82B293A1-FEAB-4471-9053-686DC94D2991}">
      <dgm:prSet/>
      <dgm:spPr/>
      <dgm:t>
        <a:bodyPr/>
        <a:lstStyle/>
        <a:p>
          <a:r>
            <a:rPr kumimoji="1" lang="ja-JP" dirty="0"/>
            <a:t>③ サービス利用者として位置づけて行われる。 </a:t>
          </a:r>
          <a:endParaRPr lang="ja-JP" dirty="0"/>
        </a:p>
      </dgm:t>
    </dgm:pt>
    <dgm:pt modelId="{A2FFE03E-919D-4CB3-9E66-D1B5ECC81E89}" type="parTrans" cxnId="{693C05BD-C267-4A84-B26F-44AFE4153716}">
      <dgm:prSet/>
      <dgm:spPr/>
      <dgm:t>
        <a:bodyPr/>
        <a:lstStyle/>
        <a:p>
          <a:endParaRPr kumimoji="1" lang="ja-JP" altLang="en-US"/>
        </a:p>
      </dgm:t>
    </dgm:pt>
    <dgm:pt modelId="{18F666F2-9925-4966-84C8-72B6EC9FAF29}" type="sibTrans" cxnId="{693C05BD-C267-4A84-B26F-44AFE4153716}">
      <dgm:prSet/>
      <dgm:spPr/>
      <dgm:t>
        <a:bodyPr/>
        <a:lstStyle/>
        <a:p>
          <a:endParaRPr kumimoji="1" lang="ja-JP" altLang="en-US"/>
        </a:p>
      </dgm:t>
    </dgm:pt>
    <dgm:pt modelId="{5E5A6689-C939-4E65-A870-0C0D015E3E1A}">
      <dgm:prSet/>
      <dgm:spPr/>
      <dgm:t>
        <a:bodyPr/>
        <a:lstStyle/>
        <a:p>
          <a:r>
            <a:rPr kumimoji="1" lang="ja-JP" dirty="0"/>
            <a:t>④ 計画的であり、統制された関係である。 </a:t>
          </a:r>
          <a:endParaRPr lang="ja-JP" dirty="0"/>
        </a:p>
      </dgm:t>
    </dgm:pt>
    <dgm:pt modelId="{3F08C9B4-F6DD-429C-AAB8-77F93AD9AC80}" type="parTrans" cxnId="{7294E7F7-80B0-4361-A8B1-31B30A387838}">
      <dgm:prSet/>
      <dgm:spPr/>
      <dgm:t>
        <a:bodyPr/>
        <a:lstStyle/>
        <a:p>
          <a:endParaRPr kumimoji="1" lang="ja-JP" altLang="en-US"/>
        </a:p>
      </dgm:t>
    </dgm:pt>
    <dgm:pt modelId="{4D07D979-4689-4752-989E-6CCD7AC5DEA7}" type="sibTrans" cxnId="{7294E7F7-80B0-4361-A8B1-31B30A387838}">
      <dgm:prSet/>
      <dgm:spPr/>
      <dgm:t>
        <a:bodyPr/>
        <a:lstStyle/>
        <a:p>
          <a:endParaRPr kumimoji="1" lang="ja-JP" altLang="en-US"/>
        </a:p>
      </dgm:t>
    </dgm:pt>
    <dgm:pt modelId="{5CC21A21-C1C1-4290-B375-067DAA07C951}" type="pres">
      <dgm:prSet presAssocID="{E4AC691E-9CEF-4D47-91F8-EFFD32721FF4}" presName="linear" presStyleCnt="0">
        <dgm:presLayoutVars>
          <dgm:animLvl val="lvl"/>
          <dgm:resizeHandles val="exact"/>
        </dgm:presLayoutVars>
      </dgm:prSet>
      <dgm:spPr/>
      <dgm:t>
        <a:bodyPr/>
        <a:lstStyle/>
        <a:p>
          <a:endParaRPr kumimoji="1" lang="ja-JP" altLang="en-US"/>
        </a:p>
      </dgm:t>
    </dgm:pt>
    <dgm:pt modelId="{16ED921B-256A-4AF2-948C-88FC34C2C671}" type="pres">
      <dgm:prSet presAssocID="{F9A2FC73-0890-4254-A29C-DAFAAE1E9D76}" presName="parentText" presStyleLbl="node1" presStyleIdx="0" presStyleCnt="6">
        <dgm:presLayoutVars>
          <dgm:chMax val="0"/>
          <dgm:bulletEnabled val="1"/>
        </dgm:presLayoutVars>
      </dgm:prSet>
      <dgm:spPr/>
      <dgm:t>
        <a:bodyPr/>
        <a:lstStyle/>
        <a:p>
          <a:endParaRPr kumimoji="1" lang="ja-JP" altLang="en-US"/>
        </a:p>
      </dgm:t>
    </dgm:pt>
    <dgm:pt modelId="{363AA523-D568-4519-BE69-701577A4892B}" type="pres">
      <dgm:prSet presAssocID="{5CCB09BD-430A-421C-A4C0-655E0E912D6A}" presName="spacer" presStyleCnt="0"/>
      <dgm:spPr/>
    </dgm:pt>
    <dgm:pt modelId="{3D8C893A-CC2E-41AA-8EEE-B26616EC15CF}" type="pres">
      <dgm:prSet presAssocID="{7C7A66B0-5A25-4F62-84AB-165B250D10D1}" presName="parentText" presStyleLbl="node1" presStyleIdx="1" presStyleCnt="6">
        <dgm:presLayoutVars>
          <dgm:chMax val="0"/>
          <dgm:bulletEnabled val="1"/>
        </dgm:presLayoutVars>
      </dgm:prSet>
      <dgm:spPr/>
      <dgm:t>
        <a:bodyPr/>
        <a:lstStyle/>
        <a:p>
          <a:endParaRPr kumimoji="1" lang="ja-JP" altLang="en-US"/>
        </a:p>
      </dgm:t>
    </dgm:pt>
    <dgm:pt modelId="{53580612-258D-4CD8-AEC3-CFF2708EBA0D}" type="pres">
      <dgm:prSet presAssocID="{1A8A820F-90F2-4222-BBFE-2AE054598BE4}" presName="spacer" presStyleCnt="0"/>
      <dgm:spPr/>
    </dgm:pt>
    <dgm:pt modelId="{6E36A1A9-49C7-4E39-B2DA-A9CDA93DF34A}" type="pres">
      <dgm:prSet presAssocID="{5A50F7A5-CD92-446E-9A94-74AE54FFCA64}" presName="parentText" presStyleLbl="node1" presStyleIdx="2" presStyleCnt="6">
        <dgm:presLayoutVars>
          <dgm:chMax val="0"/>
          <dgm:bulletEnabled val="1"/>
        </dgm:presLayoutVars>
      </dgm:prSet>
      <dgm:spPr/>
      <dgm:t>
        <a:bodyPr/>
        <a:lstStyle/>
        <a:p>
          <a:endParaRPr kumimoji="1" lang="ja-JP" altLang="en-US"/>
        </a:p>
      </dgm:t>
    </dgm:pt>
    <dgm:pt modelId="{5E6A094F-CAB5-4DA3-BEC4-27B57425FE99}" type="pres">
      <dgm:prSet presAssocID="{BCAC8486-E3D6-419D-A8F9-C8478192C8A5}" presName="spacer" presStyleCnt="0"/>
      <dgm:spPr/>
    </dgm:pt>
    <dgm:pt modelId="{80B25E80-C1BA-4A94-A78E-A932360C88B4}" type="pres">
      <dgm:prSet presAssocID="{51157544-1AC9-406C-B62D-C3A97FC3FEA7}" presName="parentText" presStyleLbl="node1" presStyleIdx="3" presStyleCnt="6">
        <dgm:presLayoutVars>
          <dgm:chMax val="0"/>
          <dgm:bulletEnabled val="1"/>
        </dgm:presLayoutVars>
      </dgm:prSet>
      <dgm:spPr/>
      <dgm:t>
        <a:bodyPr/>
        <a:lstStyle/>
        <a:p>
          <a:endParaRPr kumimoji="1" lang="ja-JP" altLang="en-US"/>
        </a:p>
      </dgm:t>
    </dgm:pt>
    <dgm:pt modelId="{AEEA0C63-01E5-43BC-867C-98F642CC1D50}" type="pres">
      <dgm:prSet presAssocID="{3CF42DA1-F890-4590-8EF1-474D4D56F903}" presName="spacer" presStyleCnt="0"/>
      <dgm:spPr/>
    </dgm:pt>
    <dgm:pt modelId="{DE7F99F9-F13A-41B4-A647-80DD5924FC85}" type="pres">
      <dgm:prSet presAssocID="{82B293A1-FEAB-4471-9053-686DC94D2991}" presName="parentText" presStyleLbl="node1" presStyleIdx="4" presStyleCnt="6">
        <dgm:presLayoutVars>
          <dgm:chMax val="0"/>
          <dgm:bulletEnabled val="1"/>
        </dgm:presLayoutVars>
      </dgm:prSet>
      <dgm:spPr/>
      <dgm:t>
        <a:bodyPr/>
        <a:lstStyle/>
        <a:p>
          <a:endParaRPr kumimoji="1" lang="ja-JP" altLang="en-US"/>
        </a:p>
      </dgm:t>
    </dgm:pt>
    <dgm:pt modelId="{D7EDD64C-EE88-42DE-84E3-7F839C7BB6F4}" type="pres">
      <dgm:prSet presAssocID="{18F666F2-9925-4966-84C8-72B6EC9FAF29}" presName="spacer" presStyleCnt="0"/>
      <dgm:spPr/>
    </dgm:pt>
    <dgm:pt modelId="{ECBF6941-3149-4A15-930D-832B1DE2B346}" type="pres">
      <dgm:prSet presAssocID="{5E5A6689-C939-4E65-A870-0C0D015E3E1A}" presName="parentText" presStyleLbl="node1" presStyleIdx="5" presStyleCnt="6">
        <dgm:presLayoutVars>
          <dgm:chMax val="0"/>
          <dgm:bulletEnabled val="1"/>
        </dgm:presLayoutVars>
      </dgm:prSet>
      <dgm:spPr/>
      <dgm:t>
        <a:bodyPr/>
        <a:lstStyle/>
        <a:p>
          <a:endParaRPr kumimoji="1" lang="ja-JP" altLang="en-US"/>
        </a:p>
      </dgm:t>
    </dgm:pt>
  </dgm:ptLst>
  <dgm:cxnLst>
    <dgm:cxn modelId="{66A92358-CA7B-4980-BBEF-954EEFEDD6D6}" type="presOf" srcId="{F9A2FC73-0890-4254-A29C-DAFAAE1E9D76}" destId="{16ED921B-256A-4AF2-948C-88FC34C2C671}" srcOrd="0" destOrd="0" presId="urn:microsoft.com/office/officeart/2005/8/layout/vList2"/>
    <dgm:cxn modelId="{0339EC11-5DED-4745-BD48-9AF40672F6A5}" type="presOf" srcId="{82B293A1-FEAB-4471-9053-686DC94D2991}" destId="{DE7F99F9-F13A-41B4-A647-80DD5924FC85}" srcOrd="0" destOrd="0" presId="urn:microsoft.com/office/officeart/2005/8/layout/vList2"/>
    <dgm:cxn modelId="{693C05BD-C267-4A84-B26F-44AFE4153716}" srcId="{E4AC691E-9CEF-4D47-91F8-EFFD32721FF4}" destId="{82B293A1-FEAB-4471-9053-686DC94D2991}" srcOrd="4" destOrd="0" parTransId="{A2FFE03E-919D-4CB3-9E66-D1B5ECC81E89}" sibTransId="{18F666F2-9925-4966-84C8-72B6EC9FAF29}"/>
    <dgm:cxn modelId="{40D13F22-2945-4BE5-872F-80D7DEF54F1F}" type="presOf" srcId="{51157544-1AC9-406C-B62D-C3A97FC3FEA7}" destId="{80B25E80-C1BA-4A94-A78E-A932360C88B4}" srcOrd="0" destOrd="0" presId="urn:microsoft.com/office/officeart/2005/8/layout/vList2"/>
    <dgm:cxn modelId="{EDBAA5A7-4606-420A-B2BA-02A6AEDD78A4}" srcId="{E4AC691E-9CEF-4D47-91F8-EFFD32721FF4}" destId="{5A50F7A5-CD92-446E-9A94-74AE54FFCA64}" srcOrd="2" destOrd="0" parTransId="{4308F46D-CB5A-486D-AE79-DFF45095AFC3}" sibTransId="{BCAC8486-E3D6-419D-A8F9-C8478192C8A5}"/>
    <dgm:cxn modelId="{5A6510F0-421C-43CE-8F9F-6F917D0B30CE}" srcId="{E4AC691E-9CEF-4D47-91F8-EFFD32721FF4}" destId="{51157544-1AC9-406C-B62D-C3A97FC3FEA7}" srcOrd="3" destOrd="0" parTransId="{80B99892-E254-4BEB-9628-22AC744B75ED}" sibTransId="{3CF42DA1-F890-4590-8EF1-474D4D56F903}"/>
    <dgm:cxn modelId="{E78301BB-7743-4962-806F-C18974AB7A66}" srcId="{E4AC691E-9CEF-4D47-91F8-EFFD32721FF4}" destId="{F9A2FC73-0890-4254-A29C-DAFAAE1E9D76}" srcOrd="0" destOrd="0" parTransId="{7D9EA36A-9017-4889-9718-8A3C9D012B6E}" sibTransId="{5CCB09BD-430A-421C-A4C0-655E0E912D6A}"/>
    <dgm:cxn modelId="{07FACCB0-0C63-430C-A189-AF410919AE29}" type="presOf" srcId="{5A50F7A5-CD92-446E-9A94-74AE54FFCA64}" destId="{6E36A1A9-49C7-4E39-B2DA-A9CDA93DF34A}" srcOrd="0" destOrd="0" presId="urn:microsoft.com/office/officeart/2005/8/layout/vList2"/>
    <dgm:cxn modelId="{7294E7F7-80B0-4361-A8B1-31B30A387838}" srcId="{E4AC691E-9CEF-4D47-91F8-EFFD32721FF4}" destId="{5E5A6689-C939-4E65-A870-0C0D015E3E1A}" srcOrd="5" destOrd="0" parTransId="{3F08C9B4-F6DD-429C-AAB8-77F93AD9AC80}" sibTransId="{4D07D979-4689-4752-989E-6CCD7AC5DEA7}"/>
    <dgm:cxn modelId="{3BD3B539-B316-435C-A2F8-05F37808E7F2}" srcId="{E4AC691E-9CEF-4D47-91F8-EFFD32721FF4}" destId="{7C7A66B0-5A25-4F62-84AB-165B250D10D1}" srcOrd="1" destOrd="0" parTransId="{002DB443-9408-4FF6-B6E0-CC904C28CADE}" sibTransId="{1A8A820F-90F2-4222-BBFE-2AE054598BE4}"/>
    <dgm:cxn modelId="{D7CC3C12-B8AD-43DB-A879-FB7FA8A1A751}" type="presOf" srcId="{5E5A6689-C939-4E65-A870-0C0D015E3E1A}" destId="{ECBF6941-3149-4A15-930D-832B1DE2B346}" srcOrd="0" destOrd="0" presId="urn:microsoft.com/office/officeart/2005/8/layout/vList2"/>
    <dgm:cxn modelId="{7D543398-2050-45F5-A2E8-B16EE76AA087}" type="presOf" srcId="{E4AC691E-9CEF-4D47-91F8-EFFD32721FF4}" destId="{5CC21A21-C1C1-4290-B375-067DAA07C951}" srcOrd="0" destOrd="0" presId="urn:microsoft.com/office/officeart/2005/8/layout/vList2"/>
    <dgm:cxn modelId="{DD6FA70F-22B5-428C-87BC-AD5F233312AC}" type="presOf" srcId="{7C7A66B0-5A25-4F62-84AB-165B250D10D1}" destId="{3D8C893A-CC2E-41AA-8EEE-B26616EC15CF}" srcOrd="0" destOrd="0" presId="urn:microsoft.com/office/officeart/2005/8/layout/vList2"/>
    <dgm:cxn modelId="{65BFFB72-9455-4E71-BECB-7AED6B4D193E}" type="presParOf" srcId="{5CC21A21-C1C1-4290-B375-067DAA07C951}" destId="{16ED921B-256A-4AF2-948C-88FC34C2C671}" srcOrd="0" destOrd="0" presId="urn:microsoft.com/office/officeart/2005/8/layout/vList2"/>
    <dgm:cxn modelId="{0B6B772D-109E-4DB8-BFEE-5620C2E75E05}" type="presParOf" srcId="{5CC21A21-C1C1-4290-B375-067DAA07C951}" destId="{363AA523-D568-4519-BE69-701577A4892B}" srcOrd="1" destOrd="0" presId="urn:microsoft.com/office/officeart/2005/8/layout/vList2"/>
    <dgm:cxn modelId="{1C6EB0AF-D40E-4FCD-B092-6239E22186E5}" type="presParOf" srcId="{5CC21A21-C1C1-4290-B375-067DAA07C951}" destId="{3D8C893A-CC2E-41AA-8EEE-B26616EC15CF}" srcOrd="2" destOrd="0" presId="urn:microsoft.com/office/officeart/2005/8/layout/vList2"/>
    <dgm:cxn modelId="{A277F705-20CC-4FEE-8FB0-F4CDD28EB97D}" type="presParOf" srcId="{5CC21A21-C1C1-4290-B375-067DAA07C951}" destId="{53580612-258D-4CD8-AEC3-CFF2708EBA0D}" srcOrd="3" destOrd="0" presId="urn:microsoft.com/office/officeart/2005/8/layout/vList2"/>
    <dgm:cxn modelId="{3F4A285B-7F07-4093-A948-6E56B2FD9EE2}" type="presParOf" srcId="{5CC21A21-C1C1-4290-B375-067DAA07C951}" destId="{6E36A1A9-49C7-4E39-B2DA-A9CDA93DF34A}" srcOrd="4" destOrd="0" presId="urn:microsoft.com/office/officeart/2005/8/layout/vList2"/>
    <dgm:cxn modelId="{AF232BE4-FBDB-41A7-B65F-6E18F0D7DE97}" type="presParOf" srcId="{5CC21A21-C1C1-4290-B375-067DAA07C951}" destId="{5E6A094F-CAB5-4DA3-BEC4-27B57425FE99}" srcOrd="5" destOrd="0" presId="urn:microsoft.com/office/officeart/2005/8/layout/vList2"/>
    <dgm:cxn modelId="{AFC5DA3B-A532-4AEE-96EC-87D89846A86A}" type="presParOf" srcId="{5CC21A21-C1C1-4290-B375-067DAA07C951}" destId="{80B25E80-C1BA-4A94-A78E-A932360C88B4}" srcOrd="6" destOrd="0" presId="urn:microsoft.com/office/officeart/2005/8/layout/vList2"/>
    <dgm:cxn modelId="{A95F569F-8EF5-42BD-9AB8-E5A94D6A8719}" type="presParOf" srcId="{5CC21A21-C1C1-4290-B375-067DAA07C951}" destId="{AEEA0C63-01E5-43BC-867C-98F642CC1D50}" srcOrd="7" destOrd="0" presId="urn:microsoft.com/office/officeart/2005/8/layout/vList2"/>
    <dgm:cxn modelId="{D651A5DF-16A1-4597-B0C7-FBE99D212156}" type="presParOf" srcId="{5CC21A21-C1C1-4290-B375-067DAA07C951}" destId="{DE7F99F9-F13A-41B4-A647-80DD5924FC85}" srcOrd="8" destOrd="0" presId="urn:microsoft.com/office/officeart/2005/8/layout/vList2"/>
    <dgm:cxn modelId="{0768C778-6803-4735-96E4-34367545559E}" type="presParOf" srcId="{5CC21A21-C1C1-4290-B375-067DAA07C951}" destId="{D7EDD64C-EE88-42DE-84E3-7F839C7BB6F4}" srcOrd="9" destOrd="0" presId="urn:microsoft.com/office/officeart/2005/8/layout/vList2"/>
    <dgm:cxn modelId="{8C003CB6-BFF2-4363-8EAD-36A0FA20F02B}" type="presParOf" srcId="{5CC21A21-C1C1-4290-B375-067DAA07C951}" destId="{ECBF6941-3149-4A15-930D-832B1DE2B346}"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1B11806A-B2C4-4D58-BFDD-D5B42D8F8914}" type="doc">
      <dgm:prSet loTypeId="urn:microsoft.com/office/officeart/2005/8/layout/vList2" loCatId="list" qsTypeId="urn:microsoft.com/office/officeart/2005/8/quickstyle/simple1" qsCatId="simple" csTypeId="urn:microsoft.com/office/officeart/2005/8/colors/accent3_5" csCatId="accent3" phldr="1"/>
      <dgm:spPr/>
      <dgm:t>
        <a:bodyPr/>
        <a:lstStyle/>
        <a:p>
          <a:endParaRPr kumimoji="1" lang="ja-JP" altLang="en-US"/>
        </a:p>
      </dgm:t>
    </dgm:pt>
    <dgm:pt modelId="{221323D3-715F-4ABE-9C3E-E07E995869C1}">
      <dgm:prSet/>
      <dgm:spPr/>
      <dgm:t>
        <a:bodyPr/>
        <a:lstStyle/>
        <a:p>
          <a:r>
            <a:rPr kumimoji="1" lang="ja-JP" b="1" cap="none" spc="50" dirty="0">
              <a:ln w="0"/>
              <a:solidFill>
                <a:schemeClr val="accent5">
                  <a:lumMod val="75000"/>
                </a:schemeClr>
              </a:solidFill>
              <a:effectLst>
                <a:innerShdw blurRad="63500" dist="50800" dir="13500000">
                  <a:srgbClr val="000000">
                    <a:alpha val="50000"/>
                  </a:srgbClr>
                </a:innerShdw>
              </a:effectLst>
            </a:rPr>
            <a:t>「</a:t>
          </a:r>
          <a:r>
            <a:rPr kumimoji="1" lang="ja-JP" altLang="en-US" b="1" cap="none" spc="50" dirty="0">
              <a:ln w="0"/>
              <a:solidFill>
                <a:schemeClr val="accent5">
                  <a:lumMod val="75000"/>
                </a:schemeClr>
              </a:solidFill>
              <a:effectLst>
                <a:innerShdw blurRad="63500" dist="50800" dir="13500000">
                  <a:srgbClr val="000000">
                    <a:alpha val="50000"/>
                  </a:srgbClr>
                </a:innerShdw>
              </a:effectLst>
            </a:rPr>
            <a:t>効果的な支援の関係づくり</a:t>
          </a:r>
          <a:r>
            <a:rPr kumimoji="1" lang="ja-JP" b="1" cap="none" spc="50" dirty="0">
              <a:ln w="0"/>
              <a:solidFill>
                <a:schemeClr val="accent5">
                  <a:lumMod val="75000"/>
                </a:schemeClr>
              </a:solidFill>
              <a:effectLst>
                <a:innerShdw blurRad="63500" dist="50800" dir="13500000">
                  <a:srgbClr val="000000">
                    <a:alpha val="50000"/>
                  </a:srgbClr>
                </a:innerShdw>
              </a:effectLst>
            </a:rPr>
            <a:t>」について、まず全体で資料を使って説明しましょう。</a:t>
          </a:r>
          <a:endParaRPr lang="ja-JP" b="1" cap="none" spc="50" dirty="0">
            <a:ln w="0"/>
            <a:solidFill>
              <a:schemeClr val="accent5">
                <a:lumMod val="75000"/>
              </a:schemeClr>
            </a:solidFill>
            <a:effectLst>
              <a:innerShdw blurRad="63500" dist="50800" dir="13500000">
                <a:srgbClr val="000000">
                  <a:alpha val="50000"/>
                </a:srgbClr>
              </a:innerShdw>
            </a:effectLst>
          </a:endParaRPr>
        </a:p>
      </dgm:t>
    </dgm:pt>
    <dgm:pt modelId="{DB8649CB-4A7A-4C22-A07E-6B23F4A9466F}" type="parTrans" cxnId="{6C8A1BD4-6841-4ECA-9F0B-CD829077E386}">
      <dgm:prSet/>
      <dgm:spPr/>
      <dgm:t>
        <a:bodyPr/>
        <a:lstStyle/>
        <a:p>
          <a:endParaRPr kumimoji="1" lang="ja-JP" altLang="en-US" b="1" cap="none" spc="50">
            <a:ln w="0"/>
            <a:solidFill>
              <a:schemeClr val="accent5">
                <a:lumMod val="75000"/>
              </a:schemeClr>
            </a:solidFill>
            <a:effectLst>
              <a:innerShdw blurRad="63500" dist="50800" dir="13500000">
                <a:srgbClr val="000000">
                  <a:alpha val="50000"/>
                </a:srgbClr>
              </a:innerShdw>
            </a:effectLst>
          </a:endParaRPr>
        </a:p>
      </dgm:t>
    </dgm:pt>
    <dgm:pt modelId="{02588134-8BE0-4D61-A284-A4FA7CC14256}" type="sibTrans" cxnId="{6C8A1BD4-6841-4ECA-9F0B-CD829077E386}">
      <dgm:prSet/>
      <dgm:spPr/>
      <dgm:t>
        <a:bodyPr/>
        <a:lstStyle/>
        <a:p>
          <a:endParaRPr kumimoji="1" lang="ja-JP" altLang="en-US" b="1" cap="none" spc="50">
            <a:ln w="0"/>
            <a:solidFill>
              <a:schemeClr val="accent5">
                <a:lumMod val="75000"/>
              </a:schemeClr>
            </a:solidFill>
            <a:effectLst>
              <a:innerShdw blurRad="63500" dist="50800" dir="13500000">
                <a:srgbClr val="000000">
                  <a:alpha val="50000"/>
                </a:srgbClr>
              </a:innerShdw>
            </a:effectLst>
          </a:endParaRPr>
        </a:p>
      </dgm:t>
    </dgm:pt>
    <dgm:pt modelId="{84634448-F32B-4E92-9FB0-5C1EDDC5389B}">
      <dgm:prSet/>
      <dgm:spPr/>
      <dgm:t>
        <a:bodyPr/>
        <a:lstStyle/>
        <a:p>
          <a:r>
            <a:rPr kumimoji="1" lang="ja-JP" b="1" cap="none" spc="50" dirty="0">
              <a:ln w="0"/>
              <a:solidFill>
                <a:schemeClr val="accent5">
                  <a:lumMod val="75000"/>
                </a:schemeClr>
              </a:solidFill>
              <a:effectLst>
                <a:innerShdw blurRad="63500" dist="50800" dir="13500000">
                  <a:srgbClr val="000000">
                    <a:alpha val="50000"/>
                  </a:srgbClr>
                </a:innerShdw>
              </a:effectLst>
            </a:rPr>
            <a:t>その後、</a:t>
          </a:r>
          <a:r>
            <a:rPr kumimoji="1" lang="ja-JP" altLang="en-US" b="1" cap="none" spc="50" dirty="0">
              <a:ln w="0"/>
              <a:solidFill>
                <a:schemeClr val="accent5">
                  <a:lumMod val="75000"/>
                </a:schemeClr>
              </a:solidFill>
              <a:effectLst>
                <a:innerShdw blurRad="63500" dist="50800" dir="13500000">
                  <a:srgbClr val="000000">
                    <a:alpha val="50000"/>
                  </a:srgbClr>
                </a:innerShdw>
              </a:effectLst>
            </a:rPr>
            <a:t>グループで問１について出し合っていきます。</a:t>
          </a:r>
          <a:endParaRPr lang="ja-JP" b="1" cap="none" spc="50" dirty="0">
            <a:ln w="0"/>
            <a:solidFill>
              <a:schemeClr val="accent5">
                <a:lumMod val="75000"/>
              </a:schemeClr>
            </a:solidFill>
            <a:effectLst>
              <a:innerShdw blurRad="63500" dist="50800" dir="13500000">
                <a:srgbClr val="000000">
                  <a:alpha val="50000"/>
                </a:srgbClr>
              </a:innerShdw>
            </a:effectLst>
          </a:endParaRPr>
        </a:p>
      </dgm:t>
    </dgm:pt>
    <dgm:pt modelId="{06D3F4FD-DD55-46AB-897E-7A5A7A3C7446}" type="parTrans" cxnId="{142EAA2B-C3CE-4639-BB04-C3992BD6F846}">
      <dgm:prSet/>
      <dgm:spPr/>
      <dgm:t>
        <a:bodyPr/>
        <a:lstStyle/>
        <a:p>
          <a:endParaRPr kumimoji="1" lang="ja-JP" altLang="en-US" b="1" cap="none" spc="50">
            <a:ln w="0"/>
            <a:solidFill>
              <a:schemeClr val="accent5">
                <a:lumMod val="75000"/>
              </a:schemeClr>
            </a:solidFill>
            <a:effectLst>
              <a:innerShdw blurRad="63500" dist="50800" dir="13500000">
                <a:srgbClr val="000000">
                  <a:alpha val="50000"/>
                </a:srgbClr>
              </a:innerShdw>
            </a:effectLst>
          </a:endParaRPr>
        </a:p>
      </dgm:t>
    </dgm:pt>
    <dgm:pt modelId="{E0AFCDD2-7B5E-435F-8FD7-BC8805B09ACC}" type="sibTrans" cxnId="{142EAA2B-C3CE-4639-BB04-C3992BD6F846}">
      <dgm:prSet/>
      <dgm:spPr/>
      <dgm:t>
        <a:bodyPr/>
        <a:lstStyle/>
        <a:p>
          <a:endParaRPr kumimoji="1" lang="ja-JP" altLang="en-US" b="1" cap="none" spc="50">
            <a:ln w="0"/>
            <a:solidFill>
              <a:schemeClr val="accent5">
                <a:lumMod val="75000"/>
              </a:schemeClr>
            </a:solidFill>
            <a:effectLst>
              <a:innerShdw blurRad="63500" dist="50800" dir="13500000">
                <a:srgbClr val="000000">
                  <a:alpha val="50000"/>
                </a:srgbClr>
              </a:innerShdw>
            </a:effectLst>
          </a:endParaRPr>
        </a:p>
      </dgm:t>
    </dgm:pt>
    <dgm:pt modelId="{8E91DE0E-564A-4580-9DB1-01335592337A}">
      <dgm:prSet/>
      <dgm:spPr/>
      <dgm:t>
        <a:bodyPr/>
        <a:lstStyle/>
        <a:p>
          <a:r>
            <a:rPr lang="ja-JP" altLang="en-US" b="1" cap="none" spc="50" dirty="0">
              <a:ln w="0"/>
              <a:solidFill>
                <a:schemeClr val="accent5">
                  <a:lumMod val="75000"/>
                </a:schemeClr>
              </a:solidFill>
              <a:effectLst>
                <a:innerShdw blurRad="63500" dist="50800" dir="13500000">
                  <a:srgbClr val="000000">
                    <a:alpha val="50000"/>
                  </a:srgbClr>
                </a:innerShdw>
              </a:effectLst>
            </a:rPr>
            <a:t>受講生から出された話の中で、助けてくれた人の接し方で「効果的な支援の関係づくり」と関連した話をＦＴは取り上げます。</a:t>
          </a:r>
          <a:endParaRPr lang="ja-JP" b="1" cap="none" spc="50" dirty="0">
            <a:ln w="0"/>
            <a:solidFill>
              <a:schemeClr val="accent5">
                <a:lumMod val="75000"/>
              </a:schemeClr>
            </a:solidFill>
            <a:effectLst>
              <a:innerShdw blurRad="63500" dist="50800" dir="13500000">
                <a:srgbClr val="000000">
                  <a:alpha val="50000"/>
                </a:srgbClr>
              </a:innerShdw>
            </a:effectLst>
          </a:endParaRPr>
        </a:p>
      </dgm:t>
    </dgm:pt>
    <dgm:pt modelId="{1B2E5011-D874-4A55-8B1E-C1C23E6FA0E0}" type="parTrans" cxnId="{63C54CB4-A307-420D-97E9-C3C07CE7B7CB}">
      <dgm:prSet/>
      <dgm:spPr/>
      <dgm:t>
        <a:bodyPr/>
        <a:lstStyle/>
        <a:p>
          <a:endParaRPr kumimoji="1" lang="ja-JP" altLang="en-US" b="1" cap="none" spc="50">
            <a:ln w="0"/>
            <a:solidFill>
              <a:schemeClr val="accent5">
                <a:lumMod val="75000"/>
              </a:schemeClr>
            </a:solidFill>
            <a:effectLst>
              <a:innerShdw blurRad="63500" dist="50800" dir="13500000">
                <a:srgbClr val="000000">
                  <a:alpha val="50000"/>
                </a:srgbClr>
              </a:innerShdw>
            </a:effectLst>
          </a:endParaRPr>
        </a:p>
      </dgm:t>
    </dgm:pt>
    <dgm:pt modelId="{2EAFD6B2-4660-46D2-B6D6-CD861E7E54AC}" type="sibTrans" cxnId="{63C54CB4-A307-420D-97E9-C3C07CE7B7CB}">
      <dgm:prSet/>
      <dgm:spPr/>
      <dgm:t>
        <a:bodyPr/>
        <a:lstStyle/>
        <a:p>
          <a:endParaRPr kumimoji="1" lang="ja-JP" altLang="en-US" b="1" cap="none" spc="50">
            <a:ln w="0"/>
            <a:solidFill>
              <a:schemeClr val="accent5">
                <a:lumMod val="75000"/>
              </a:schemeClr>
            </a:solidFill>
            <a:effectLst>
              <a:innerShdw blurRad="63500" dist="50800" dir="13500000">
                <a:srgbClr val="000000">
                  <a:alpha val="50000"/>
                </a:srgbClr>
              </a:innerShdw>
            </a:effectLst>
          </a:endParaRPr>
        </a:p>
      </dgm:t>
    </dgm:pt>
    <dgm:pt modelId="{299CF471-F5AD-4B97-94A0-537116DBFB81}">
      <dgm:prSet/>
      <dgm:spPr/>
      <dgm:t>
        <a:bodyPr/>
        <a:lstStyle/>
        <a:p>
          <a:r>
            <a:rPr lang="ja-JP" altLang="en-US" b="1" cap="none" spc="50" dirty="0">
              <a:ln w="0"/>
              <a:solidFill>
                <a:schemeClr val="accent5">
                  <a:lumMod val="75000"/>
                </a:schemeClr>
              </a:solidFill>
              <a:effectLst>
                <a:innerShdw blurRad="63500" dist="50800" dir="13500000">
                  <a:srgbClr val="000000">
                    <a:alpha val="50000"/>
                  </a:srgbClr>
                </a:innerShdw>
              </a:effectLst>
            </a:rPr>
            <a:t>ＦＴは、「専門家と友人の違い」について示してこの</a:t>
          </a:r>
          <a:r>
            <a:rPr lang="en-US" altLang="ja-JP" b="1" cap="none" spc="50" dirty="0">
              <a:ln w="0"/>
              <a:solidFill>
                <a:schemeClr val="accent5">
                  <a:lumMod val="75000"/>
                </a:schemeClr>
              </a:solidFill>
              <a:effectLst>
                <a:innerShdw blurRad="63500" dist="50800" dir="13500000">
                  <a:srgbClr val="000000">
                    <a:alpha val="50000"/>
                  </a:srgbClr>
                </a:innerShdw>
              </a:effectLst>
            </a:rPr>
            <a:t>Section</a:t>
          </a:r>
          <a:r>
            <a:rPr lang="ja-JP" altLang="en-US" b="1" cap="none" spc="50" dirty="0">
              <a:ln w="0"/>
              <a:solidFill>
                <a:schemeClr val="accent5">
                  <a:lumMod val="75000"/>
                </a:schemeClr>
              </a:solidFill>
              <a:effectLst>
                <a:innerShdw blurRad="63500" dist="50800" dir="13500000">
                  <a:srgbClr val="000000">
                    <a:alpha val="50000"/>
                  </a:srgbClr>
                </a:innerShdw>
              </a:effectLst>
            </a:rPr>
            <a:t>のまとめとしていきます。</a:t>
          </a:r>
          <a:endParaRPr lang="ja-JP" b="1" cap="none" spc="50" dirty="0">
            <a:ln w="0"/>
            <a:solidFill>
              <a:schemeClr val="accent5">
                <a:lumMod val="75000"/>
              </a:schemeClr>
            </a:solidFill>
            <a:effectLst>
              <a:innerShdw blurRad="63500" dist="50800" dir="13500000">
                <a:srgbClr val="000000">
                  <a:alpha val="50000"/>
                </a:srgbClr>
              </a:innerShdw>
            </a:effectLst>
          </a:endParaRPr>
        </a:p>
      </dgm:t>
    </dgm:pt>
    <dgm:pt modelId="{69A19ECE-037F-4229-8F0E-957D14247A83}" type="parTrans" cxnId="{F4053267-3FCD-457B-8ED8-047B8B79D039}">
      <dgm:prSet/>
      <dgm:spPr/>
      <dgm:t>
        <a:bodyPr/>
        <a:lstStyle/>
        <a:p>
          <a:endParaRPr kumimoji="1" lang="ja-JP" altLang="en-US" b="1" cap="none" spc="50">
            <a:ln w="0"/>
            <a:solidFill>
              <a:schemeClr val="accent5">
                <a:lumMod val="75000"/>
              </a:schemeClr>
            </a:solidFill>
            <a:effectLst>
              <a:innerShdw blurRad="63500" dist="50800" dir="13500000">
                <a:srgbClr val="000000">
                  <a:alpha val="50000"/>
                </a:srgbClr>
              </a:innerShdw>
            </a:effectLst>
          </a:endParaRPr>
        </a:p>
      </dgm:t>
    </dgm:pt>
    <dgm:pt modelId="{80D2126D-3F0B-43C0-B139-6F772B82CE56}" type="sibTrans" cxnId="{F4053267-3FCD-457B-8ED8-047B8B79D039}">
      <dgm:prSet/>
      <dgm:spPr/>
      <dgm:t>
        <a:bodyPr/>
        <a:lstStyle/>
        <a:p>
          <a:endParaRPr kumimoji="1" lang="ja-JP" altLang="en-US" b="1" cap="none" spc="50">
            <a:ln w="0"/>
            <a:solidFill>
              <a:schemeClr val="accent5">
                <a:lumMod val="75000"/>
              </a:schemeClr>
            </a:solidFill>
            <a:effectLst>
              <a:innerShdw blurRad="63500" dist="50800" dir="13500000">
                <a:srgbClr val="000000">
                  <a:alpha val="50000"/>
                </a:srgbClr>
              </a:innerShdw>
            </a:effectLst>
          </a:endParaRPr>
        </a:p>
      </dgm:t>
    </dgm:pt>
    <dgm:pt modelId="{5DE9C253-1062-4833-8275-65A3B5AE0394}" type="pres">
      <dgm:prSet presAssocID="{1B11806A-B2C4-4D58-BFDD-D5B42D8F8914}" presName="linear" presStyleCnt="0">
        <dgm:presLayoutVars>
          <dgm:animLvl val="lvl"/>
          <dgm:resizeHandles val="exact"/>
        </dgm:presLayoutVars>
      </dgm:prSet>
      <dgm:spPr/>
      <dgm:t>
        <a:bodyPr/>
        <a:lstStyle/>
        <a:p>
          <a:endParaRPr kumimoji="1" lang="ja-JP" altLang="en-US"/>
        </a:p>
      </dgm:t>
    </dgm:pt>
    <dgm:pt modelId="{5DE68EE4-7C8A-4FFF-AD96-790A1C95B0A5}" type="pres">
      <dgm:prSet presAssocID="{221323D3-715F-4ABE-9C3E-E07E995869C1}" presName="parentText" presStyleLbl="node1" presStyleIdx="0" presStyleCnt="4">
        <dgm:presLayoutVars>
          <dgm:chMax val="0"/>
          <dgm:bulletEnabled val="1"/>
        </dgm:presLayoutVars>
      </dgm:prSet>
      <dgm:spPr/>
      <dgm:t>
        <a:bodyPr/>
        <a:lstStyle/>
        <a:p>
          <a:endParaRPr kumimoji="1" lang="ja-JP" altLang="en-US"/>
        </a:p>
      </dgm:t>
    </dgm:pt>
    <dgm:pt modelId="{34BD92C2-0891-4D00-BF05-33C47938BC15}" type="pres">
      <dgm:prSet presAssocID="{02588134-8BE0-4D61-A284-A4FA7CC14256}" presName="spacer" presStyleCnt="0"/>
      <dgm:spPr/>
    </dgm:pt>
    <dgm:pt modelId="{02E81B49-BB49-42C5-AF18-97757DE71B36}" type="pres">
      <dgm:prSet presAssocID="{84634448-F32B-4E92-9FB0-5C1EDDC5389B}" presName="parentText" presStyleLbl="node1" presStyleIdx="1" presStyleCnt="4">
        <dgm:presLayoutVars>
          <dgm:chMax val="0"/>
          <dgm:bulletEnabled val="1"/>
        </dgm:presLayoutVars>
      </dgm:prSet>
      <dgm:spPr/>
      <dgm:t>
        <a:bodyPr/>
        <a:lstStyle/>
        <a:p>
          <a:endParaRPr kumimoji="1" lang="ja-JP" altLang="en-US"/>
        </a:p>
      </dgm:t>
    </dgm:pt>
    <dgm:pt modelId="{8E3DA84D-129F-43E6-B44F-42A31C1C2638}" type="pres">
      <dgm:prSet presAssocID="{E0AFCDD2-7B5E-435F-8FD7-BC8805B09ACC}" presName="spacer" presStyleCnt="0"/>
      <dgm:spPr/>
    </dgm:pt>
    <dgm:pt modelId="{DCBD4BDE-E132-45F3-809D-5618611C3620}" type="pres">
      <dgm:prSet presAssocID="{8E91DE0E-564A-4580-9DB1-01335592337A}" presName="parentText" presStyleLbl="node1" presStyleIdx="2" presStyleCnt="4">
        <dgm:presLayoutVars>
          <dgm:chMax val="0"/>
          <dgm:bulletEnabled val="1"/>
        </dgm:presLayoutVars>
      </dgm:prSet>
      <dgm:spPr/>
      <dgm:t>
        <a:bodyPr/>
        <a:lstStyle/>
        <a:p>
          <a:endParaRPr kumimoji="1" lang="ja-JP" altLang="en-US"/>
        </a:p>
      </dgm:t>
    </dgm:pt>
    <dgm:pt modelId="{3F0BAA0F-6C8C-4936-98D1-E4E46F552126}" type="pres">
      <dgm:prSet presAssocID="{2EAFD6B2-4660-46D2-B6D6-CD861E7E54AC}" presName="spacer" presStyleCnt="0"/>
      <dgm:spPr/>
    </dgm:pt>
    <dgm:pt modelId="{4D97CC6B-59D0-46C7-B581-B0D4F9A90AB2}" type="pres">
      <dgm:prSet presAssocID="{299CF471-F5AD-4B97-94A0-537116DBFB81}" presName="parentText" presStyleLbl="node1" presStyleIdx="3" presStyleCnt="4">
        <dgm:presLayoutVars>
          <dgm:chMax val="0"/>
          <dgm:bulletEnabled val="1"/>
        </dgm:presLayoutVars>
      </dgm:prSet>
      <dgm:spPr/>
      <dgm:t>
        <a:bodyPr/>
        <a:lstStyle/>
        <a:p>
          <a:endParaRPr kumimoji="1" lang="ja-JP" altLang="en-US"/>
        </a:p>
      </dgm:t>
    </dgm:pt>
  </dgm:ptLst>
  <dgm:cxnLst>
    <dgm:cxn modelId="{A2470F14-C975-47B8-A4AC-077458629B50}" type="presOf" srcId="{8E91DE0E-564A-4580-9DB1-01335592337A}" destId="{DCBD4BDE-E132-45F3-809D-5618611C3620}" srcOrd="0" destOrd="0" presId="urn:microsoft.com/office/officeart/2005/8/layout/vList2"/>
    <dgm:cxn modelId="{E5AB0650-E8C8-4BA8-BAEA-D482B662DFB4}" type="presOf" srcId="{84634448-F32B-4E92-9FB0-5C1EDDC5389B}" destId="{02E81B49-BB49-42C5-AF18-97757DE71B36}" srcOrd="0" destOrd="0" presId="urn:microsoft.com/office/officeart/2005/8/layout/vList2"/>
    <dgm:cxn modelId="{66BF9176-DAF5-4934-8383-259B520323A7}" type="presOf" srcId="{221323D3-715F-4ABE-9C3E-E07E995869C1}" destId="{5DE68EE4-7C8A-4FFF-AD96-790A1C95B0A5}" srcOrd="0" destOrd="0" presId="urn:microsoft.com/office/officeart/2005/8/layout/vList2"/>
    <dgm:cxn modelId="{6C8A1BD4-6841-4ECA-9F0B-CD829077E386}" srcId="{1B11806A-B2C4-4D58-BFDD-D5B42D8F8914}" destId="{221323D3-715F-4ABE-9C3E-E07E995869C1}" srcOrd="0" destOrd="0" parTransId="{DB8649CB-4A7A-4C22-A07E-6B23F4A9466F}" sibTransId="{02588134-8BE0-4D61-A284-A4FA7CC14256}"/>
    <dgm:cxn modelId="{63C54CB4-A307-420D-97E9-C3C07CE7B7CB}" srcId="{1B11806A-B2C4-4D58-BFDD-D5B42D8F8914}" destId="{8E91DE0E-564A-4580-9DB1-01335592337A}" srcOrd="2" destOrd="0" parTransId="{1B2E5011-D874-4A55-8B1E-C1C23E6FA0E0}" sibTransId="{2EAFD6B2-4660-46D2-B6D6-CD861E7E54AC}"/>
    <dgm:cxn modelId="{6D4EB10E-4D4F-42A0-8AAC-DFC74A295965}" type="presOf" srcId="{299CF471-F5AD-4B97-94A0-537116DBFB81}" destId="{4D97CC6B-59D0-46C7-B581-B0D4F9A90AB2}" srcOrd="0" destOrd="0" presId="urn:microsoft.com/office/officeart/2005/8/layout/vList2"/>
    <dgm:cxn modelId="{F4053267-3FCD-457B-8ED8-047B8B79D039}" srcId="{1B11806A-B2C4-4D58-BFDD-D5B42D8F8914}" destId="{299CF471-F5AD-4B97-94A0-537116DBFB81}" srcOrd="3" destOrd="0" parTransId="{69A19ECE-037F-4229-8F0E-957D14247A83}" sibTransId="{80D2126D-3F0B-43C0-B139-6F772B82CE56}"/>
    <dgm:cxn modelId="{142EAA2B-C3CE-4639-BB04-C3992BD6F846}" srcId="{1B11806A-B2C4-4D58-BFDD-D5B42D8F8914}" destId="{84634448-F32B-4E92-9FB0-5C1EDDC5389B}" srcOrd="1" destOrd="0" parTransId="{06D3F4FD-DD55-46AB-897E-7A5A7A3C7446}" sibTransId="{E0AFCDD2-7B5E-435F-8FD7-BC8805B09ACC}"/>
    <dgm:cxn modelId="{2158877D-4C97-4A26-9513-FAB902307C38}" type="presOf" srcId="{1B11806A-B2C4-4D58-BFDD-D5B42D8F8914}" destId="{5DE9C253-1062-4833-8275-65A3B5AE0394}" srcOrd="0" destOrd="0" presId="urn:microsoft.com/office/officeart/2005/8/layout/vList2"/>
    <dgm:cxn modelId="{EB764F14-8D37-4663-9F4B-D127B49DF266}" type="presParOf" srcId="{5DE9C253-1062-4833-8275-65A3B5AE0394}" destId="{5DE68EE4-7C8A-4FFF-AD96-790A1C95B0A5}" srcOrd="0" destOrd="0" presId="urn:microsoft.com/office/officeart/2005/8/layout/vList2"/>
    <dgm:cxn modelId="{FEBF2578-5140-4ED6-B492-80565710E238}" type="presParOf" srcId="{5DE9C253-1062-4833-8275-65A3B5AE0394}" destId="{34BD92C2-0891-4D00-BF05-33C47938BC15}" srcOrd="1" destOrd="0" presId="urn:microsoft.com/office/officeart/2005/8/layout/vList2"/>
    <dgm:cxn modelId="{BB5984FC-D216-4F4C-8C64-3D46ACACDBA5}" type="presParOf" srcId="{5DE9C253-1062-4833-8275-65A3B5AE0394}" destId="{02E81B49-BB49-42C5-AF18-97757DE71B36}" srcOrd="2" destOrd="0" presId="urn:microsoft.com/office/officeart/2005/8/layout/vList2"/>
    <dgm:cxn modelId="{D0B7C48A-D1F7-4D01-81E0-9CA0B0922EBF}" type="presParOf" srcId="{5DE9C253-1062-4833-8275-65A3B5AE0394}" destId="{8E3DA84D-129F-43E6-B44F-42A31C1C2638}" srcOrd="3" destOrd="0" presId="urn:microsoft.com/office/officeart/2005/8/layout/vList2"/>
    <dgm:cxn modelId="{255EDC26-D756-4C9D-87AE-24A9D81F7F1A}" type="presParOf" srcId="{5DE9C253-1062-4833-8275-65A3B5AE0394}" destId="{DCBD4BDE-E132-45F3-809D-5618611C3620}" srcOrd="4" destOrd="0" presId="urn:microsoft.com/office/officeart/2005/8/layout/vList2"/>
    <dgm:cxn modelId="{BEB9606E-3A7C-412E-BAA1-86ED51F4996A}" type="presParOf" srcId="{5DE9C253-1062-4833-8275-65A3B5AE0394}" destId="{3F0BAA0F-6C8C-4936-98D1-E4E46F552126}" srcOrd="5" destOrd="0" presId="urn:microsoft.com/office/officeart/2005/8/layout/vList2"/>
    <dgm:cxn modelId="{FE36CE1E-4C70-4FA2-9D62-F66A0CE65579}" type="presParOf" srcId="{5DE9C253-1062-4833-8275-65A3B5AE0394}" destId="{4D97CC6B-59D0-46C7-B581-B0D4F9A90AB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7928518B-C2C8-4FF8-B63B-DD9043C3A4B3}" type="doc">
      <dgm:prSet loTypeId="urn:microsoft.com/office/officeart/2005/8/layout/vList2" loCatId="list" qsTypeId="urn:microsoft.com/office/officeart/2005/8/quickstyle/3d2" qsCatId="3D" csTypeId="urn:microsoft.com/office/officeart/2005/8/colors/accent2_2" csCatId="accent2" phldr="1"/>
      <dgm:spPr/>
      <dgm:t>
        <a:bodyPr/>
        <a:lstStyle/>
        <a:p>
          <a:endParaRPr kumimoji="1" lang="ja-JP" altLang="en-US"/>
        </a:p>
      </dgm:t>
    </dgm:pt>
    <dgm:pt modelId="{03EE2EBA-6524-4E53-85EF-5453222F7AE8}">
      <dgm:prSet/>
      <dgm:spPr>
        <a:solidFill>
          <a:schemeClr val="accent2">
            <a:lumMod val="75000"/>
          </a:schemeClr>
        </a:solidFill>
      </dgm:spPr>
      <dgm:t>
        <a:bodyPr/>
        <a:lstStyle/>
        <a:p>
          <a:r>
            <a:rPr kumimoji="1" lang="ja-JP" dirty="0"/>
            <a:t>受講生も自分の人生の目標が上手くいかなかったり、別なものに変わってきたことを確認する。</a:t>
          </a:r>
          <a:endParaRPr lang="ja-JP" dirty="0"/>
        </a:p>
      </dgm:t>
    </dgm:pt>
    <dgm:pt modelId="{3E7E78D1-D4D1-4F85-9EDC-F109F37690D4}" type="parTrans" cxnId="{8C66A32F-6D06-477A-AA4D-B550D984876D}">
      <dgm:prSet/>
      <dgm:spPr/>
      <dgm:t>
        <a:bodyPr/>
        <a:lstStyle/>
        <a:p>
          <a:endParaRPr kumimoji="1" lang="ja-JP" altLang="en-US"/>
        </a:p>
      </dgm:t>
    </dgm:pt>
    <dgm:pt modelId="{1F8FD644-A8AC-4658-BCFC-AFD2FEBFEE5C}" type="sibTrans" cxnId="{8C66A32F-6D06-477A-AA4D-B550D984876D}">
      <dgm:prSet/>
      <dgm:spPr/>
      <dgm:t>
        <a:bodyPr/>
        <a:lstStyle/>
        <a:p>
          <a:endParaRPr kumimoji="1" lang="ja-JP" altLang="en-US"/>
        </a:p>
      </dgm:t>
    </dgm:pt>
    <dgm:pt modelId="{DE77A8F8-1A4A-4485-89FC-8D96BB98ED7A}">
      <dgm:prSet/>
      <dgm:spPr/>
      <dgm:t>
        <a:bodyPr/>
        <a:lstStyle/>
        <a:p>
          <a:r>
            <a:rPr kumimoji="1" lang="ja-JP"/>
            <a:t>それはいけないことではなく、人として当たり前のこと捉える。利用者も私たちと一緒だと気づいていく。</a:t>
          </a:r>
          <a:endParaRPr lang="ja-JP"/>
        </a:p>
      </dgm:t>
    </dgm:pt>
    <dgm:pt modelId="{E2C8D0FF-9475-415F-B4EF-D890E6747EFC}" type="parTrans" cxnId="{A5B341B9-6004-4FC6-9A09-03936FAF8E8F}">
      <dgm:prSet/>
      <dgm:spPr/>
      <dgm:t>
        <a:bodyPr/>
        <a:lstStyle/>
        <a:p>
          <a:endParaRPr kumimoji="1" lang="ja-JP" altLang="en-US"/>
        </a:p>
      </dgm:t>
    </dgm:pt>
    <dgm:pt modelId="{CCC3A8C6-EDAA-407F-8BEF-A461A82AA65A}" type="sibTrans" cxnId="{A5B341B9-6004-4FC6-9A09-03936FAF8E8F}">
      <dgm:prSet/>
      <dgm:spPr/>
      <dgm:t>
        <a:bodyPr/>
        <a:lstStyle/>
        <a:p>
          <a:endParaRPr kumimoji="1" lang="ja-JP" altLang="en-US"/>
        </a:p>
      </dgm:t>
    </dgm:pt>
    <dgm:pt modelId="{77A335AE-E8E4-4198-93FB-53FAC979E297}">
      <dgm:prSet/>
      <dgm:spPr>
        <a:solidFill>
          <a:schemeClr val="accent2">
            <a:lumMod val="75000"/>
          </a:schemeClr>
        </a:solidFill>
      </dgm:spPr>
      <dgm:t>
        <a:bodyPr/>
        <a:lstStyle/>
        <a:p>
          <a:r>
            <a:rPr kumimoji="1" lang="ja-JP" dirty="0"/>
            <a:t>うまくいかない理由は、ひとそれぞれだが、人が生活を変える時はそれなりの理由が必要となる（内発的動機）</a:t>
          </a:r>
          <a:r>
            <a:rPr kumimoji="1" lang="ja-JP" altLang="en-US" dirty="0"/>
            <a:t>ことを振り返る</a:t>
          </a:r>
          <a:r>
            <a:rPr kumimoji="1" lang="ja-JP" dirty="0"/>
            <a:t>。</a:t>
          </a:r>
          <a:endParaRPr lang="ja-JP" dirty="0"/>
        </a:p>
      </dgm:t>
    </dgm:pt>
    <dgm:pt modelId="{EB79C9E7-76C6-4B12-B3CF-ACBD8B691A67}" type="parTrans" cxnId="{5FAF48CF-590A-4C6B-8239-258F763A2AAD}">
      <dgm:prSet/>
      <dgm:spPr/>
      <dgm:t>
        <a:bodyPr/>
        <a:lstStyle/>
        <a:p>
          <a:endParaRPr kumimoji="1" lang="ja-JP" altLang="en-US"/>
        </a:p>
      </dgm:t>
    </dgm:pt>
    <dgm:pt modelId="{EBFA9190-DEEE-4768-8530-2237174994E1}" type="sibTrans" cxnId="{5FAF48CF-590A-4C6B-8239-258F763A2AAD}">
      <dgm:prSet/>
      <dgm:spPr/>
      <dgm:t>
        <a:bodyPr/>
        <a:lstStyle/>
        <a:p>
          <a:endParaRPr kumimoji="1" lang="ja-JP" altLang="en-US"/>
        </a:p>
      </dgm:t>
    </dgm:pt>
    <dgm:pt modelId="{507F3FE7-E300-4D6F-86B0-99B4E124F260}" type="pres">
      <dgm:prSet presAssocID="{7928518B-C2C8-4FF8-B63B-DD9043C3A4B3}" presName="linear" presStyleCnt="0">
        <dgm:presLayoutVars>
          <dgm:animLvl val="lvl"/>
          <dgm:resizeHandles val="exact"/>
        </dgm:presLayoutVars>
      </dgm:prSet>
      <dgm:spPr/>
      <dgm:t>
        <a:bodyPr/>
        <a:lstStyle/>
        <a:p>
          <a:endParaRPr kumimoji="1" lang="ja-JP" altLang="en-US"/>
        </a:p>
      </dgm:t>
    </dgm:pt>
    <dgm:pt modelId="{4D2BE8B2-4199-4E9F-A4F8-390CD8B77A29}" type="pres">
      <dgm:prSet presAssocID="{03EE2EBA-6524-4E53-85EF-5453222F7AE8}" presName="parentText" presStyleLbl="node1" presStyleIdx="0" presStyleCnt="3">
        <dgm:presLayoutVars>
          <dgm:chMax val="0"/>
          <dgm:bulletEnabled val="1"/>
        </dgm:presLayoutVars>
      </dgm:prSet>
      <dgm:spPr/>
      <dgm:t>
        <a:bodyPr/>
        <a:lstStyle/>
        <a:p>
          <a:endParaRPr kumimoji="1" lang="ja-JP" altLang="en-US"/>
        </a:p>
      </dgm:t>
    </dgm:pt>
    <dgm:pt modelId="{80E55EBD-E3A6-41BE-A646-2621A493DF9B}" type="pres">
      <dgm:prSet presAssocID="{1F8FD644-A8AC-4658-BCFC-AFD2FEBFEE5C}" presName="spacer" presStyleCnt="0"/>
      <dgm:spPr/>
    </dgm:pt>
    <dgm:pt modelId="{84CA256C-1CD2-42F1-B1E7-568F37DC969C}" type="pres">
      <dgm:prSet presAssocID="{DE77A8F8-1A4A-4485-89FC-8D96BB98ED7A}" presName="parentText" presStyleLbl="node1" presStyleIdx="1" presStyleCnt="3">
        <dgm:presLayoutVars>
          <dgm:chMax val="0"/>
          <dgm:bulletEnabled val="1"/>
        </dgm:presLayoutVars>
      </dgm:prSet>
      <dgm:spPr/>
      <dgm:t>
        <a:bodyPr/>
        <a:lstStyle/>
        <a:p>
          <a:endParaRPr kumimoji="1" lang="ja-JP" altLang="en-US"/>
        </a:p>
      </dgm:t>
    </dgm:pt>
    <dgm:pt modelId="{E3079053-4858-4D2B-A3F5-A24DBE50F568}" type="pres">
      <dgm:prSet presAssocID="{CCC3A8C6-EDAA-407F-8BEF-A461A82AA65A}" presName="spacer" presStyleCnt="0"/>
      <dgm:spPr/>
    </dgm:pt>
    <dgm:pt modelId="{9A8CAC2A-EF87-4D5D-A0CE-15D74ED41DE8}" type="pres">
      <dgm:prSet presAssocID="{77A335AE-E8E4-4198-93FB-53FAC979E297}" presName="parentText" presStyleLbl="node1" presStyleIdx="2" presStyleCnt="3">
        <dgm:presLayoutVars>
          <dgm:chMax val="0"/>
          <dgm:bulletEnabled val="1"/>
        </dgm:presLayoutVars>
      </dgm:prSet>
      <dgm:spPr/>
      <dgm:t>
        <a:bodyPr/>
        <a:lstStyle/>
        <a:p>
          <a:endParaRPr kumimoji="1" lang="ja-JP" altLang="en-US"/>
        </a:p>
      </dgm:t>
    </dgm:pt>
  </dgm:ptLst>
  <dgm:cxnLst>
    <dgm:cxn modelId="{8C66A32F-6D06-477A-AA4D-B550D984876D}" srcId="{7928518B-C2C8-4FF8-B63B-DD9043C3A4B3}" destId="{03EE2EBA-6524-4E53-85EF-5453222F7AE8}" srcOrd="0" destOrd="0" parTransId="{3E7E78D1-D4D1-4F85-9EDC-F109F37690D4}" sibTransId="{1F8FD644-A8AC-4658-BCFC-AFD2FEBFEE5C}"/>
    <dgm:cxn modelId="{5FAF48CF-590A-4C6B-8239-258F763A2AAD}" srcId="{7928518B-C2C8-4FF8-B63B-DD9043C3A4B3}" destId="{77A335AE-E8E4-4198-93FB-53FAC979E297}" srcOrd="2" destOrd="0" parTransId="{EB79C9E7-76C6-4B12-B3CF-ACBD8B691A67}" sibTransId="{EBFA9190-DEEE-4768-8530-2237174994E1}"/>
    <dgm:cxn modelId="{B07B6B3F-D8C5-4D05-A7F7-6DA2F3290FB4}" type="presOf" srcId="{7928518B-C2C8-4FF8-B63B-DD9043C3A4B3}" destId="{507F3FE7-E300-4D6F-86B0-99B4E124F260}" srcOrd="0" destOrd="0" presId="urn:microsoft.com/office/officeart/2005/8/layout/vList2"/>
    <dgm:cxn modelId="{A5B341B9-6004-4FC6-9A09-03936FAF8E8F}" srcId="{7928518B-C2C8-4FF8-B63B-DD9043C3A4B3}" destId="{DE77A8F8-1A4A-4485-89FC-8D96BB98ED7A}" srcOrd="1" destOrd="0" parTransId="{E2C8D0FF-9475-415F-B4EF-D890E6747EFC}" sibTransId="{CCC3A8C6-EDAA-407F-8BEF-A461A82AA65A}"/>
    <dgm:cxn modelId="{A1A6EC79-47E7-4EC0-AAD8-E314A2A7E901}" type="presOf" srcId="{77A335AE-E8E4-4198-93FB-53FAC979E297}" destId="{9A8CAC2A-EF87-4D5D-A0CE-15D74ED41DE8}" srcOrd="0" destOrd="0" presId="urn:microsoft.com/office/officeart/2005/8/layout/vList2"/>
    <dgm:cxn modelId="{C09C2DF9-CC9B-481F-BF89-8BD6A54083BF}" type="presOf" srcId="{DE77A8F8-1A4A-4485-89FC-8D96BB98ED7A}" destId="{84CA256C-1CD2-42F1-B1E7-568F37DC969C}" srcOrd="0" destOrd="0" presId="urn:microsoft.com/office/officeart/2005/8/layout/vList2"/>
    <dgm:cxn modelId="{876DCF46-0E18-4B19-8F07-CC3A16A91747}" type="presOf" srcId="{03EE2EBA-6524-4E53-85EF-5453222F7AE8}" destId="{4D2BE8B2-4199-4E9F-A4F8-390CD8B77A29}" srcOrd="0" destOrd="0" presId="urn:microsoft.com/office/officeart/2005/8/layout/vList2"/>
    <dgm:cxn modelId="{D6F8F28F-CE21-425E-A55F-FB587D210270}" type="presParOf" srcId="{507F3FE7-E300-4D6F-86B0-99B4E124F260}" destId="{4D2BE8B2-4199-4E9F-A4F8-390CD8B77A29}" srcOrd="0" destOrd="0" presId="urn:microsoft.com/office/officeart/2005/8/layout/vList2"/>
    <dgm:cxn modelId="{A38B9434-65C9-4DBF-963C-127FDD7FBEB7}" type="presParOf" srcId="{507F3FE7-E300-4D6F-86B0-99B4E124F260}" destId="{80E55EBD-E3A6-41BE-A646-2621A493DF9B}" srcOrd="1" destOrd="0" presId="urn:microsoft.com/office/officeart/2005/8/layout/vList2"/>
    <dgm:cxn modelId="{25D4534F-3E51-4DAF-BEAA-C644ED3E47E0}" type="presParOf" srcId="{507F3FE7-E300-4D6F-86B0-99B4E124F260}" destId="{84CA256C-1CD2-42F1-B1E7-568F37DC969C}" srcOrd="2" destOrd="0" presId="urn:microsoft.com/office/officeart/2005/8/layout/vList2"/>
    <dgm:cxn modelId="{C7873614-57AB-4AFE-A7EF-58E47A8E3197}" type="presParOf" srcId="{507F3FE7-E300-4D6F-86B0-99B4E124F260}" destId="{E3079053-4858-4D2B-A3F5-A24DBE50F568}" srcOrd="3" destOrd="0" presId="urn:microsoft.com/office/officeart/2005/8/layout/vList2"/>
    <dgm:cxn modelId="{95407F17-9795-424D-B25B-FA45B7BA1BF2}" type="presParOf" srcId="{507F3FE7-E300-4D6F-86B0-99B4E124F260}" destId="{9A8CAC2A-EF87-4D5D-A0CE-15D74ED41DE8}" srcOrd="4" destOrd="0" presId="urn:microsoft.com/office/officeart/2005/8/layout/vList2"/>
  </dgm:cxnLst>
  <dgm:bg>
    <a:solidFill>
      <a:schemeClr val="accent2">
        <a:lumMod val="5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EF4FC7CD-63B3-45B8-8F31-7797D683555A}"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kumimoji="1" lang="ja-JP" altLang="en-US"/>
        </a:p>
      </dgm:t>
    </dgm:pt>
    <dgm:pt modelId="{32D24E64-3AEE-450B-A67E-71161FAA472F}">
      <dgm:prSet custT="1"/>
      <dgm:spPr/>
      <dgm:t>
        <a:bodyPr/>
        <a:lstStyle/>
        <a:p>
          <a:r>
            <a:rPr kumimoji="1" lang="en-US" sz="2800" dirty="0"/>
            <a:t>《</a:t>
          </a:r>
          <a:r>
            <a:rPr kumimoji="1" lang="ja-JP" sz="2800" dirty="0"/>
            <a:t>問１</a:t>
          </a:r>
          <a:r>
            <a:rPr kumimoji="1" lang="en-US" sz="2800" dirty="0"/>
            <a:t>》</a:t>
          </a:r>
          <a:r>
            <a:rPr kumimoji="1" lang="ja-JP" sz="2800" dirty="0"/>
            <a:t>みなさんは</a:t>
          </a:r>
          <a:r>
            <a:rPr kumimoji="1" lang="ja-JP" altLang="en-US" sz="2800" dirty="0"/>
            <a:t>小中学生の頃</a:t>
          </a:r>
          <a:r>
            <a:rPr kumimoji="1" lang="ja-JP" sz="2800" dirty="0"/>
            <a:t>、どんな夢をもっていましたか</a:t>
          </a:r>
          <a:r>
            <a:rPr kumimoji="1" lang="ja-JP" altLang="en-US" sz="2800" dirty="0"/>
            <a:t>？</a:t>
          </a:r>
          <a:r>
            <a:rPr kumimoji="1" lang="ja-JP" altLang="en-US" sz="2000" dirty="0"/>
            <a:t>（現在はその夢を追うことはあきらめてしまったということを、教えてください。）</a:t>
          </a:r>
          <a:endParaRPr lang="ja-JP" sz="2800" dirty="0"/>
        </a:p>
      </dgm:t>
    </dgm:pt>
    <dgm:pt modelId="{883541D5-F893-4923-A8E3-A42B9A9D66C7}" type="parTrans" cxnId="{0BF09E6B-6762-4AA8-90B6-8FB00635BA83}">
      <dgm:prSet/>
      <dgm:spPr/>
      <dgm:t>
        <a:bodyPr/>
        <a:lstStyle/>
        <a:p>
          <a:endParaRPr kumimoji="1" lang="ja-JP" altLang="en-US"/>
        </a:p>
      </dgm:t>
    </dgm:pt>
    <dgm:pt modelId="{2DD1CC72-4EB2-45C7-8E0C-A0FAD3BE28B2}" type="sibTrans" cxnId="{0BF09E6B-6762-4AA8-90B6-8FB00635BA83}">
      <dgm:prSet/>
      <dgm:spPr/>
      <dgm:t>
        <a:bodyPr/>
        <a:lstStyle/>
        <a:p>
          <a:endParaRPr kumimoji="1" lang="ja-JP" altLang="en-US"/>
        </a:p>
      </dgm:t>
    </dgm:pt>
    <dgm:pt modelId="{62B5736C-C3AA-480C-B6E6-03C850A40274}">
      <dgm:prSet custT="1"/>
      <dgm:spPr/>
      <dgm:t>
        <a:bodyPr/>
        <a:lstStyle/>
        <a:p>
          <a:r>
            <a:rPr kumimoji="1" lang="en-US" sz="2800" dirty="0"/>
            <a:t>《</a:t>
          </a:r>
          <a:r>
            <a:rPr kumimoji="1" lang="ja-JP" sz="2800" dirty="0"/>
            <a:t>問２</a:t>
          </a:r>
          <a:r>
            <a:rPr kumimoji="1" lang="en-US" sz="2800" dirty="0"/>
            <a:t>》</a:t>
          </a:r>
          <a:r>
            <a:rPr kumimoji="1" lang="ja-JP" sz="2800" dirty="0"/>
            <a:t>その夢をあきらめたのはどうしてですか</a:t>
          </a:r>
          <a:r>
            <a:rPr kumimoji="1" lang="ja-JP" altLang="en-US" sz="2800" dirty="0"/>
            <a:t>？</a:t>
          </a:r>
          <a:endParaRPr lang="ja-JP" sz="2800" dirty="0"/>
        </a:p>
      </dgm:t>
    </dgm:pt>
    <dgm:pt modelId="{513688A8-7E2C-4E30-A4C4-A302C974E1CD}" type="parTrans" cxnId="{6E2DFAAD-CCE3-4EBF-86C3-D33531026BA9}">
      <dgm:prSet/>
      <dgm:spPr/>
      <dgm:t>
        <a:bodyPr/>
        <a:lstStyle/>
        <a:p>
          <a:endParaRPr kumimoji="1" lang="ja-JP" altLang="en-US"/>
        </a:p>
      </dgm:t>
    </dgm:pt>
    <dgm:pt modelId="{D969E497-B2D7-48FB-BB74-E2E8AA50ECA2}" type="sibTrans" cxnId="{6E2DFAAD-CCE3-4EBF-86C3-D33531026BA9}">
      <dgm:prSet/>
      <dgm:spPr/>
      <dgm:t>
        <a:bodyPr/>
        <a:lstStyle/>
        <a:p>
          <a:endParaRPr kumimoji="1" lang="ja-JP" altLang="en-US"/>
        </a:p>
      </dgm:t>
    </dgm:pt>
    <dgm:pt modelId="{2B8E3E52-74D0-4906-82BF-372878D4E3DF}" type="pres">
      <dgm:prSet presAssocID="{EF4FC7CD-63B3-45B8-8F31-7797D683555A}" presName="linear" presStyleCnt="0">
        <dgm:presLayoutVars>
          <dgm:animLvl val="lvl"/>
          <dgm:resizeHandles val="exact"/>
        </dgm:presLayoutVars>
      </dgm:prSet>
      <dgm:spPr/>
      <dgm:t>
        <a:bodyPr/>
        <a:lstStyle/>
        <a:p>
          <a:endParaRPr kumimoji="1" lang="ja-JP" altLang="en-US"/>
        </a:p>
      </dgm:t>
    </dgm:pt>
    <dgm:pt modelId="{E86DB8E9-4C75-4180-890C-EDDBE6584F37}" type="pres">
      <dgm:prSet presAssocID="{32D24E64-3AEE-450B-A67E-71161FAA472F}" presName="parentText" presStyleLbl="node1" presStyleIdx="0" presStyleCnt="2">
        <dgm:presLayoutVars>
          <dgm:chMax val="0"/>
          <dgm:bulletEnabled val="1"/>
        </dgm:presLayoutVars>
      </dgm:prSet>
      <dgm:spPr/>
      <dgm:t>
        <a:bodyPr/>
        <a:lstStyle/>
        <a:p>
          <a:endParaRPr kumimoji="1" lang="ja-JP" altLang="en-US"/>
        </a:p>
      </dgm:t>
    </dgm:pt>
    <dgm:pt modelId="{81222C48-2F0F-4C65-BC48-52855A30CDAF}" type="pres">
      <dgm:prSet presAssocID="{2DD1CC72-4EB2-45C7-8E0C-A0FAD3BE28B2}" presName="spacer" presStyleCnt="0"/>
      <dgm:spPr/>
    </dgm:pt>
    <dgm:pt modelId="{AC7A1C0D-12DE-42F8-ABD2-E2265DFE0B6D}" type="pres">
      <dgm:prSet presAssocID="{62B5736C-C3AA-480C-B6E6-03C850A40274}" presName="parentText" presStyleLbl="node1" presStyleIdx="1" presStyleCnt="2">
        <dgm:presLayoutVars>
          <dgm:chMax val="0"/>
          <dgm:bulletEnabled val="1"/>
        </dgm:presLayoutVars>
      </dgm:prSet>
      <dgm:spPr/>
      <dgm:t>
        <a:bodyPr/>
        <a:lstStyle/>
        <a:p>
          <a:endParaRPr kumimoji="1" lang="ja-JP" altLang="en-US"/>
        </a:p>
      </dgm:t>
    </dgm:pt>
  </dgm:ptLst>
  <dgm:cxnLst>
    <dgm:cxn modelId="{05A9907C-9C1E-4DE7-9715-3921AC18D076}" type="presOf" srcId="{62B5736C-C3AA-480C-B6E6-03C850A40274}" destId="{AC7A1C0D-12DE-42F8-ABD2-E2265DFE0B6D}" srcOrd="0" destOrd="0" presId="urn:microsoft.com/office/officeart/2005/8/layout/vList2"/>
    <dgm:cxn modelId="{3C713A0F-5203-40B4-A3DF-0522F90EE84A}" type="presOf" srcId="{EF4FC7CD-63B3-45B8-8F31-7797D683555A}" destId="{2B8E3E52-74D0-4906-82BF-372878D4E3DF}" srcOrd="0" destOrd="0" presId="urn:microsoft.com/office/officeart/2005/8/layout/vList2"/>
    <dgm:cxn modelId="{6E2DFAAD-CCE3-4EBF-86C3-D33531026BA9}" srcId="{EF4FC7CD-63B3-45B8-8F31-7797D683555A}" destId="{62B5736C-C3AA-480C-B6E6-03C850A40274}" srcOrd="1" destOrd="0" parTransId="{513688A8-7E2C-4E30-A4C4-A302C974E1CD}" sibTransId="{D969E497-B2D7-48FB-BB74-E2E8AA50ECA2}"/>
    <dgm:cxn modelId="{9220A1A4-577F-45A4-806D-21436ACC667C}" type="presOf" srcId="{32D24E64-3AEE-450B-A67E-71161FAA472F}" destId="{E86DB8E9-4C75-4180-890C-EDDBE6584F37}" srcOrd="0" destOrd="0" presId="urn:microsoft.com/office/officeart/2005/8/layout/vList2"/>
    <dgm:cxn modelId="{0BF09E6B-6762-4AA8-90B6-8FB00635BA83}" srcId="{EF4FC7CD-63B3-45B8-8F31-7797D683555A}" destId="{32D24E64-3AEE-450B-A67E-71161FAA472F}" srcOrd="0" destOrd="0" parTransId="{883541D5-F893-4923-A8E3-A42B9A9D66C7}" sibTransId="{2DD1CC72-4EB2-45C7-8E0C-A0FAD3BE28B2}"/>
    <dgm:cxn modelId="{AE106CC3-EEAF-43D7-96D8-0DE9C1111B70}" type="presParOf" srcId="{2B8E3E52-74D0-4906-82BF-372878D4E3DF}" destId="{E86DB8E9-4C75-4180-890C-EDDBE6584F37}" srcOrd="0" destOrd="0" presId="urn:microsoft.com/office/officeart/2005/8/layout/vList2"/>
    <dgm:cxn modelId="{4744BB98-A450-4DB2-90BA-20037AEE8497}" type="presParOf" srcId="{2B8E3E52-74D0-4906-82BF-372878D4E3DF}" destId="{81222C48-2F0F-4C65-BC48-52855A30CDAF}" srcOrd="1" destOrd="0" presId="urn:microsoft.com/office/officeart/2005/8/layout/vList2"/>
    <dgm:cxn modelId="{8B1652CA-F51E-4C3C-81EA-A3F88C1B110C}" type="presParOf" srcId="{2B8E3E52-74D0-4906-82BF-372878D4E3DF}" destId="{AC7A1C0D-12DE-42F8-ABD2-E2265DFE0B6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EF4FC7CD-63B3-45B8-8F31-7797D683555A}"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kumimoji="1" lang="ja-JP" altLang="en-US"/>
        </a:p>
      </dgm:t>
    </dgm:pt>
    <dgm:pt modelId="{32D24E64-3AEE-450B-A67E-71161FAA472F}">
      <dgm:prSet custT="1"/>
      <dgm:spPr/>
      <dgm:t>
        <a:bodyPr/>
        <a:lstStyle/>
        <a:p>
          <a:r>
            <a:rPr kumimoji="1" lang="en-US" sz="2400" dirty="0"/>
            <a:t>《</a:t>
          </a:r>
          <a:r>
            <a:rPr kumimoji="1" lang="ja-JP" sz="2400" dirty="0"/>
            <a:t>問</a:t>
          </a:r>
          <a:r>
            <a:rPr kumimoji="1" lang="ja-JP" altLang="en-US" sz="2400" dirty="0"/>
            <a:t>３</a:t>
          </a:r>
          <a:r>
            <a:rPr kumimoji="1" lang="en-US" sz="2400" dirty="0"/>
            <a:t>》</a:t>
          </a:r>
          <a:r>
            <a:rPr kumimoji="1" lang="ja-JP" altLang="en-US" sz="2400" dirty="0"/>
            <a:t>今の生活において、あなた自身が変えていきたいことや目標を持って取り組んでいることがありますか？</a:t>
          </a:r>
          <a:endParaRPr lang="ja-JP" sz="2400" dirty="0"/>
        </a:p>
      </dgm:t>
    </dgm:pt>
    <dgm:pt modelId="{883541D5-F893-4923-A8E3-A42B9A9D66C7}" type="parTrans" cxnId="{0BF09E6B-6762-4AA8-90B6-8FB00635BA83}">
      <dgm:prSet/>
      <dgm:spPr/>
      <dgm:t>
        <a:bodyPr/>
        <a:lstStyle/>
        <a:p>
          <a:endParaRPr kumimoji="1" lang="ja-JP" altLang="en-US"/>
        </a:p>
      </dgm:t>
    </dgm:pt>
    <dgm:pt modelId="{2DD1CC72-4EB2-45C7-8E0C-A0FAD3BE28B2}" type="sibTrans" cxnId="{0BF09E6B-6762-4AA8-90B6-8FB00635BA83}">
      <dgm:prSet/>
      <dgm:spPr/>
      <dgm:t>
        <a:bodyPr/>
        <a:lstStyle/>
        <a:p>
          <a:endParaRPr kumimoji="1" lang="ja-JP" altLang="en-US"/>
        </a:p>
      </dgm:t>
    </dgm:pt>
    <dgm:pt modelId="{2B8E3E52-74D0-4906-82BF-372878D4E3DF}" type="pres">
      <dgm:prSet presAssocID="{EF4FC7CD-63B3-45B8-8F31-7797D683555A}" presName="linear" presStyleCnt="0">
        <dgm:presLayoutVars>
          <dgm:animLvl val="lvl"/>
          <dgm:resizeHandles val="exact"/>
        </dgm:presLayoutVars>
      </dgm:prSet>
      <dgm:spPr/>
      <dgm:t>
        <a:bodyPr/>
        <a:lstStyle/>
        <a:p>
          <a:endParaRPr kumimoji="1" lang="ja-JP" altLang="en-US"/>
        </a:p>
      </dgm:t>
    </dgm:pt>
    <dgm:pt modelId="{E86DB8E9-4C75-4180-890C-EDDBE6584F37}" type="pres">
      <dgm:prSet presAssocID="{32D24E64-3AEE-450B-A67E-71161FAA472F}" presName="parentText" presStyleLbl="node1" presStyleIdx="0" presStyleCnt="1" custLinFactNeighborY="-7803">
        <dgm:presLayoutVars>
          <dgm:chMax val="0"/>
          <dgm:bulletEnabled val="1"/>
        </dgm:presLayoutVars>
      </dgm:prSet>
      <dgm:spPr/>
      <dgm:t>
        <a:bodyPr/>
        <a:lstStyle/>
        <a:p>
          <a:endParaRPr kumimoji="1" lang="ja-JP" altLang="en-US"/>
        </a:p>
      </dgm:t>
    </dgm:pt>
  </dgm:ptLst>
  <dgm:cxnLst>
    <dgm:cxn modelId="{3C713A0F-5203-40B4-A3DF-0522F90EE84A}" type="presOf" srcId="{EF4FC7CD-63B3-45B8-8F31-7797D683555A}" destId="{2B8E3E52-74D0-4906-82BF-372878D4E3DF}" srcOrd="0" destOrd="0" presId="urn:microsoft.com/office/officeart/2005/8/layout/vList2"/>
    <dgm:cxn modelId="{9220A1A4-577F-45A4-806D-21436ACC667C}" type="presOf" srcId="{32D24E64-3AEE-450B-A67E-71161FAA472F}" destId="{E86DB8E9-4C75-4180-890C-EDDBE6584F37}" srcOrd="0" destOrd="0" presId="urn:microsoft.com/office/officeart/2005/8/layout/vList2"/>
    <dgm:cxn modelId="{0BF09E6B-6762-4AA8-90B6-8FB00635BA83}" srcId="{EF4FC7CD-63B3-45B8-8F31-7797D683555A}" destId="{32D24E64-3AEE-450B-A67E-71161FAA472F}" srcOrd="0" destOrd="0" parTransId="{883541D5-F893-4923-A8E3-A42B9A9D66C7}" sibTransId="{2DD1CC72-4EB2-45C7-8E0C-A0FAD3BE28B2}"/>
    <dgm:cxn modelId="{AE106CC3-EEAF-43D7-96D8-0DE9C1111B70}" type="presParOf" srcId="{2B8E3E52-74D0-4906-82BF-372878D4E3DF}" destId="{E86DB8E9-4C75-4180-890C-EDDBE6584F3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EF4FC7CD-63B3-45B8-8F31-7797D683555A}"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kumimoji="1" lang="ja-JP" altLang="en-US"/>
        </a:p>
      </dgm:t>
    </dgm:pt>
    <dgm:pt modelId="{32D24E64-3AEE-450B-A67E-71161FAA472F}">
      <dgm:prSet custT="1"/>
      <dgm:spPr/>
      <dgm:t>
        <a:bodyPr/>
        <a:lstStyle/>
        <a:p>
          <a:r>
            <a:rPr lang="ja-JP" altLang="en-US" sz="2400" dirty="0"/>
            <a:t>「あなたのプランシート」を作成していきます。</a:t>
          </a:r>
          <a:endParaRPr lang="ja-JP" sz="2400" dirty="0"/>
        </a:p>
      </dgm:t>
    </dgm:pt>
    <dgm:pt modelId="{883541D5-F893-4923-A8E3-A42B9A9D66C7}" type="parTrans" cxnId="{0BF09E6B-6762-4AA8-90B6-8FB00635BA83}">
      <dgm:prSet/>
      <dgm:spPr/>
      <dgm:t>
        <a:bodyPr/>
        <a:lstStyle/>
        <a:p>
          <a:endParaRPr kumimoji="1" lang="ja-JP" altLang="en-US"/>
        </a:p>
      </dgm:t>
    </dgm:pt>
    <dgm:pt modelId="{2DD1CC72-4EB2-45C7-8E0C-A0FAD3BE28B2}" type="sibTrans" cxnId="{0BF09E6B-6762-4AA8-90B6-8FB00635BA83}">
      <dgm:prSet/>
      <dgm:spPr/>
      <dgm:t>
        <a:bodyPr/>
        <a:lstStyle/>
        <a:p>
          <a:endParaRPr kumimoji="1" lang="ja-JP" altLang="en-US"/>
        </a:p>
      </dgm:t>
    </dgm:pt>
    <dgm:pt modelId="{2B8E3E52-74D0-4906-82BF-372878D4E3DF}" type="pres">
      <dgm:prSet presAssocID="{EF4FC7CD-63B3-45B8-8F31-7797D683555A}" presName="linear" presStyleCnt="0">
        <dgm:presLayoutVars>
          <dgm:animLvl val="lvl"/>
          <dgm:resizeHandles val="exact"/>
        </dgm:presLayoutVars>
      </dgm:prSet>
      <dgm:spPr/>
      <dgm:t>
        <a:bodyPr/>
        <a:lstStyle/>
        <a:p>
          <a:endParaRPr kumimoji="1" lang="ja-JP" altLang="en-US"/>
        </a:p>
      </dgm:t>
    </dgm:pt>
    <dgm:pt modelId="{E86DB8E9-4C75-4180-890C-EDDBE6584F37}" type="pres">
      <dgm:prSet presAssocID="{32D24E64-3AEE-450B-A67E-71161FAA472F}" presName="parentText" presStyleLbl="node1" presStyleIdx="0" presStyleCnt="1" custLinFactNeighborY="-7803">
        <dgm:presLayoutVars>
          <dgm:chMax val="0"/>
          <dgm:bulletEnabled val="1"/>
        </dgm:presLayoutVars>
      </dgm:prSet>
      <dgm:spPr/>
      <dgm:t>
        <a:bodyPr/>
        <a:lstStyle/>
        <a:p>
          <a:endParaRPr kumimoji="1" lang="ja-JP" altLang="en-US"/>
        </a:p>
      </dgm:t>
    </dgm:pt>
  </dgm:ptLst>
  <dgm:cxnLst>
    <dgm:cxn modelId="{3C713A0F-5203-40B4-A3DF-0522F90EE84A}" type="presOf" srcId="{EF4FC7CD-63B3-45B8-8F31-7797D683555A}" destId="{2B8E3E52-74D0-4906-82BF-372878D4E3DF}" srcOrd="0" destOrd="0" presId="urn:microsoft.com/office/officeart/2005/8/layout/vList2"/>
    <dgm:cxn modelId="{9220A1A4-577F-45A4-806D-21436ACC667C}" type="presOf" srcId="{32D24E64-3AEE-450B-A67E-71161FAA472F}" destId="{E86DB8E9-4C75-4180-890C-EDDBE6584F37}" srcOrd="0" destOrd="0" presId="urn:microsoft.com/office/officeart/2005/8/layout/vList2"/>
    <dgm:cxn modelId="{0BF09E6B-6762-4AA8-90B6-8FB00635BA83}" srcId="{EF4FC7CD-63B3-45B8-8F31-7797D683555A}" destId="{32D24E64-3AEE-450B-A67E-71161FAA472F}" srcOrd="0" destOrd="0" parTransId="{883541D5-F893-4923-A8E3-A42B9A9D66C7}" sibTransId="{2DD1CC72-4EB2-45C7-8E0C-A0FAD3BE28B2}"/>
    <dgm:cxn modelId="{AE106CC3-EEAF-43D7-96D8-0DE9C1111B70}" type="presParOf" srcId="{2B8E3E52-74D0-4906-82BF-372878D4E3DF}" destId="{E86DB8E9-4C75-4180-890C-EDDBE6584F3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7B9095-AB68-44F9-B200-8F0F1BE80688}" type="doc">
      <dgm:prSet loTypeId="urn:microsoft.com/office/officeart/2005/8/layout/vList2" loCatId="list" qsTypeId="urn:microsoft.com/office/officeart/2005/8/quickstyle/3d3" qsCatId="3D" csTypeId="urn:microsoft.com/office/officeart/2005/8/colors/accent6_2" csCatId="accent6" phldr="1"/>
      <dgm:spPr/>
      <dgm:t>
        <a:bodyPr/>
        <a:lstStyle/>
        <a:p>
          <a:endParaRPr kumimoji="1" lang="ja-JP" altLang="en-US"/>
        </a:p>
      </dgm:t>
    </dgm:pt>
    <dgm:pt modelId="{479D771B-04C6-4874-AB4A-0428786D499A}">
      <dgm:prSet/>
      <dgm:spPr/>
      <dgm:t>
        <a:bodyPr/>
        <a:lstStyle/>
        <a:p>
          <a:pPr algn="ctr"/>
          <a:r>
            <a:rPr kumimoji="1" lang="ja-JP" dirty="0"/>
            <a:t>支援対象者との信頼関係づくり</a:t>
          </a:r>
          <a:r>
            <a:rPr kumimoji="1" lang="ja-JP" altLang="en-US" dirty="0"/>
            <a:t>が</a:t>
          </a:r>
          <a:r>
            <a:rPr kumimoji="1" lang="ja-JP" dirty="0"/>
            <a:t>ベースとなる。</a:t>
          </a:r>
          <a:endParaRPr lang="ja-JP" dirty="0"/>
        </a:p>
      </dgm:t>
    </dgm:pt>
    <dgm:pt modelId="{6CBFC785-E3AA-4AA8-8BFB-B9786775E128}" type="parTrans" cxnId="{8FA01276-84FB-4C64-9C56-2EE613A93E75}">
      <dgm:prSet/>
      <dgm:spPr/>
      <dgm:t>
        <a:bodyPr/>
        <a:lstStyle/>
        <a:p>
          <a:endParaRPr kumimoji="1" lang="ja-JP" altLang="en-US"/>
        </a:p>
      </dgm:t>
    </dgm:pt>
    <dgm:pt modelId="{6C0D717F-C8A8-4658-B8B4-22586C8534D8}" type="sibTrans" cxnId="{8FA01276-84FB-4C64-9C56-2EE613A93E75}">
      <dgm:prSet/>
      <dgm:spPr/>
      <dgm:t>
        <a:bodyPr/>
        <a:lstStyle/>
        <a:p>
          <a:endParaRPr kumimoji="1" lang="ja-JP" altLang="en-US"/>
        </a:p>
      </dgm:t>
    </dgm:pt>
    <dgm:pt modelId="{E9B4CF76-B5DE-4674-A1D0-88A106A206F8}" type="pres">
      <dgm:prSet presAssocID="{E97B9095-AB68-44F9-B200-8F0F1BE80688}" presName="linear" presStyleCnt="0">
        <dgm:presLayoutVars>
          <dgm:animLvl val="lvl"/>
          <dgm:resizeHandles val="exact"/>
        </dgm:presLayoutVars>
      </dgm:prSet>
      <dgm:spPr/>
      <dgm:t>
        <a:bodyPr/>
        <a:lstStyle/>
        <a:p>
          <a:endParaRPr kumimoji="1" lang="ja-JP" altLang="en-US"/>
        </a:p>
      </dgm:t>
    </dgm:pt>
    <dgm:pt modelId="{B6FC4908-B733-4A4E-8A56-8797057A190C}" type="pres">
      <dgm:prSet presAssocID="{479D771B-04C6-4874-AB4A-0428786D499A}" presName="parentText" presStyleLbl="node1" presStyleIdx="0" presStyleCnt="1" custLinFactY="36284" custLinFactNeighborX="-253" custLinFactNeighborY="100000">
        <dgm:presLayoutVars>
          <dgm:chMax val="0"/>
          <dgm:bulletEnabled val="1"/>
        </dgm:presLayoutVars>
      </dgm:prSet>
      <dgm:spPr/>
      <dgm:t>
        <a:bodyPr/>
        <a:lstStyle/>
        <a:p>
          <a:endParaRPr kumimoji="1" lang="ja-JP" altLang="en-US"/>
        </a:p>
      </dgm:t>
    </dgm:pt>
  </dgm:ptLst>
  <dgm:cxnLst>
    <dgm:cxn modelId="{0B895F77-7CAB-443F-9167-5106859BEFDD}" type="presOf" srcId="{E97B9095-AB68-44F9-B200-8F0F1BE80688}" destId="{E9B4CF76-B5DE-4674-A1D0-88A106A206F8}" srcOrd="0" destOrd="0" presId="urn:microsoft.com/office/officeart/2005/8/layout/vList2"/>
    <dgm:cxn modelId="{8FA01276-84FB-4C64-9C56-2EE613A93E75}" srcId="{E97B9095-AB68-44F9-B200-8F0F1BE80688}" destId="{479D771B-04C6-4874-AB4A-0428786D499A}" srcOrd="0" destOrd="0" parTransId="{6CBFC785-E3AA-4AA8-8BFB-B9786775E128}" sibTransId="{6C0D717F-C8A8-4658-B8B4-22586C8534D8}"/>
    <dgm:cxn modelId="{097D4989-B2C9-4B50-9BB6-DB42BF7DC694}" type="presOf" srcId="{479D771B-04C6-4874-AB4A-0428786D499A}" destId="{B6FC4908-B733-4A4E-8A56-8797057A190C}" srcOrd="0" destOrd="0" presId="urn:microsoft.com/office/officeart/2005/8/layout/vList2"/>
    <dgm:cxn modelId="{E617E468-AB27-4216-B803-69EF7F8D2F6A}" type="presParOf" srcId="{E9B4CF76-B5DE-4674-A1D0-88A106A206F8}" destId="{B6FC4908-B733-4A4E-8A56-8797057A190C}"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40.xml><?xml version="1.0" encoding="utf-8"?>
<dgm:dataModel xmlns:dgm="http://schemas.openxmlformats.org/drawingml/2006/diagram" xmlns:a="http://schemas.openxmlformats.org/drawingml/2006/main">
  <dgm:ptLst>
    <dgm:pt modelId="{EF4FC7CD-63B3-45B8-8F31-7797D683555A}"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kumimoji="1" lang="ja-JP" altLang="en-US"/>
        </a:p>
      </dgm:t>
    </dgm:pt>
    <dgm:pt modelId="{32D24E64-3AEE-450B-A67E-71161FAA472F}">
      <dgm:prSet custT="1"/>
      <dgm:spPr/>
      <dgm:t>
        <a:bodyPr/>
        <a:lstStyle/>
        <a:p>
          <a:r>
            <a:rPr lang="ja-JP" altLang="en-US" sz="2400" dirty="0"/>
            <a:t>「あなたのプランシート」で設定した目標が、どのくらいの可能性で達成できるのかを確認していきます。</a:t>
          </a:r>
          <a:endParaRPr lang="ja-JP" sz="2400" dirty="0"/>
        </a:p>
      </dgm:t>
    </dgm:pt>
    <dgm:pt modelId="{883541D5-F893-4923-A8E3-A42B9A9D66C7}" type="parTrans" cxnId="{0BF09E6B-6762-4AA8-90B6-8FB00635BA83}">
      <dgm:prSet/>
      <dgm:spPr/>
      <dgm:t>
        <a:bodyPr/>
        <a:lstStyle/>
        <a:p>
          <a:endParaRPr kumimoji="1" lang="ja-JP" altLang="en-US"/>
        </a:p>
      </dgm:t>
    </dgm:pt>
    <dgm:pt modelId="{2DD1CC72-4EB2-45C7-8E0C-A0FAD3BE28B2}" type="sibTrans" cxnId="{0BF09E6B-6762-4AA8-90B6-8FB00635BA83}">
      <dgm:prSet/>
      <dgm:spPr/>
      <dgm:t>
        <a:bodyPr/>
        <a:lstStyle/>
        <a:p>
          <a:endParaRPr kumimoji="1" lang="ja-JP" altLang="en-US"/>
        </a:p>
      </dgm:t>
    </dgm:pt>
    <dgm:pt modelId="{2B8E3E52-74D0-4906-82BF-372878D4E3DF}" type="pres">
      <dgm:prSet presAssocID="{EF4FC7CD-63B3-45B8-8F31-7797D683555A}" presName="linear" presStyleCnt="0">
        <dgm:presLayoutVars>
          <dgm:animLvl val="lvl"/>
          <dgm:resizeHandles val="exact"/>
        </dgm:presLayoutVars>
      </dgm:prSet>
      <dgm:spPr/>
      <dgm:t>
        <a:bodyPr/>
        <a:lstStyle/>
        <a:p>
          <a:endParaRPr kumimoji="1" lang="ja-JP" altLang="en-US"/>
        </a:p>
      </dgm:t>
    </dgm:pt>
    <dgm:pt modelId="{E86DB8E9-4C75-4180-890C-EDDBE6584F37}" type="pres">
      <dgm:prSet presAssocID="{32D24E64-3AEE-450B-A67E-71161FAA472F}" presName="parentText" presStyleLbl="node1" presStyleIdx="0" presStyleCnt="1" custScaleY="89531" custLinFactNeighborY="-7803">
        <dgm:presLayoutVars>
          <dgm:chMax val="0"/>
          <dgm:bulletEnabled val="1"/>
        </dgm:presLayoutVars>
      </dgm:prSet>
      <dgm:spPr/>
      <dgm:t>
        <a:bodyPr/>
        <a:lstStyle/>
        <a:p>
          <a:endParaRPr kumimoji="1" lang="ja-JP" altLang="en-US"/>
        </a:p>
      </dgm:t>
    </dgm:pt>
  </dgm:ptLst>
  <dgm:cxnLst>
    <dgm:cxn modelId="{3C713A0F-5203-40B4-A3DF-0522F90EE84A}" type="presOf" srcId="{EF4FC7CD-63B3-45B8-8F31-7797D683555A}" destId="{2B8E3E52-74D0-4906-82BF-372878D4E3DF}" srcOrd="0" destOrd="0" presId="urn:microsoft.com/office/officeart/2005/8/layout/vList2"/>
    <dgm:cxn modelId="{9220A1A4-577F-45A4-806D-21436ACC667C}" type="presOf" srcId="{32D24E64-3AEE-450B-A67E-71161FAA472F}" destId="{E86DB8E9-4C75-4180-890C-EDDBE6584F37}" srcOrd="0" destOrd="0" presId="urn:microsoft.com/office/officeart/2005/8/layout/vList2"/>
    <dgm:cxn modelId="{0BF09E6B-6762-4AA8-90B6-8FB00635BA83}" srcId="{EF4FC7CD-63B3-45B8-8F31-7797D683555A}" destId="{32D24E64-3AEE-450B-A67E-71161FAA472F}" srcOrd="0" destOrd="0" parTransId="{883541D5-F893-4923-A8E3-A42B9A9D66C7}" sibTransId="{2DD1CC72-4EB2-45C7-8E0C-A0FAD3BE28B2}"/>
    <dgm:cxn modelId="{AE106CC3-EEAF-43D7-96D8-0DE9C1111B70}" type="presParOf" srcId="{2B8E3E52-74D0-4906-82BF-372878D4E3DF}" destId="{E86DB8E9-4C75-4180-890C-EDDBE6584F3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48C1EE2D-EA14-401E-AB67-A669495BF19F}"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kumimoji="1" lang="ja-JP" altLang="en-US"/>
        </a:p>
      </dgm:t>
    </dgm:pt>
    <dgm:pt modelId="{4C557729-5809-4C57-AF03-EA2C9036EF88}">
      <dgm:prSet/>
      <dgm:spPr>
        <a:solidFill>
          <a:schemeClr val="accent4">
            <a:lumMod val="75000"/>
          </a:schemeClr>
        </a:solidFill>
      </dgm:spPr>
      <dgm:t>
        <a:bodyPr/>
        <a:lstStyle/>
        <a:p>
          <a:r>
            <a:rPr kumimoji="1" lang="ja-JP" dirty="0"/>
            <a:t>明確で、測定可能で、到達可能で、利用者のペースで、時期にかなっているものだったでしょうか。</a:t>
          </a:r>
          <a:endParaRPr lang="ja-JP" dirty="0"/>
        </a:p>
      </dgm:t>
    </dgm:pt>
    <dgm:pt modelId="{EE0D0D47-58C6-4A12-AEAF-515030E554E5}" type="parTrans" cxnId="{C814D080-6BC9-46BD-85C7-97983B3BAB1D}">
      <dgm:prSet/>
      <dgm:spPr/>
      <dgm:t>
        <a:bodyPr/>
        <a:lstStyle/>
        <a:p>
          <a:endParaRPr kumimoji="1" lang="ja-JP" altLang="en-US"/>
        </a:p>
      </dgm:t>
    </dgm:pt>
    <dgm:pt modelId="{C2ADE7BE-B9ED-4554-87F6-61296EEFC455}" type="sibTrans" cxnId="{C814D080-6BC9-46BD-85C7-97983B3BAB1D}">
      <dgm:prSet/>
      <dgm:spPr/>
      <dgm:t>
        <a:bodyPr/>
        <a:lstStyle/>
        <a:p>
          <a:endParaRPr kumimoji="1" lang="ja-JP" altLang="en-US"/>
        </a:p>
      </dgm:t>
    </dgm:pt>
    <dgm:pt modelId="{E4DBDEAA-8268-4FE0-9195-31B30E9E143F}">
      <dgm:prSet/>
      <dgm:spPr/>
      <dgm:t>
        <a:bodyPr/>
        <a:lstStyle/>
        <a:p>
          <a:r>
            <a:rPr kumimoji="1" lang="ja-JP"/>
            <a:t>「明確」とは、プランの対象者が目標を具体的にイメージできるものかということです。</a:t>
          </a:r>
          <a:endParaRPr lang="ja-JP"/>
        </a:p>
      </dgm:t>
    </dgm:pt>
    <dgm:pt modelId="{C9530391-8421-4DDE-9237-3AC6EE08BFA7}" type="parTrans" cxnId="{8AC246DD-F2C7-473B-AD4A-1447A2961CC2}">
      <dgm:prSet/>
      <dgm:spPr/>
      <dgm:t>
        <a:bodyPr/>
        <a:lstStyle/>
        <a:p>
          <a:endParaRPr kumimoji="1" lang="ja-JP" altLang="en-US"/>
        </a:p>
      </dgm:t>
    </dgm:pt>
    <dgm:pt modelId="{09769101-8441-40F1-A35C-1D234496CC14}" type="sibTrans" cxnId="{8AC246DD-F2C7-473B-AD4A-1447A2961CC2}">
      <dgm:prSet/>
      <dgm:spPr/>
      <dgm:t>
        <a:bodyPr/>
        <a:lstStyle/>
        <a:p>
          <a:endParaRPr kumimoji="1" lang="ja-JP" altLang="en-US"/>
        </a:p>
      </dgm:t>
    </dgm:pt>
    <dgm:pt modelId="{A860DD17-F2BF-476E-9F91-082B5FDC8BD2}">
      <dgm:prSet/>
      <dgm:spPr/>
      <dgm:t>
        <a:bodyPr/>
        <a:lstStyle/>
        <a:p>
          <a:r>
            <a:rPr kumimoji="1" lang="ja-JP"/>
            <a:t>「測定可能」とは、目標の達成状況を評価をするときに、例えば１０点満点で何点なのか評価しやすい目標だったかということです。</a:t>
          </a:r>
          <a:endParaRPr lang="ja-JP"/>
        </a:p>
      </dgm:t>
    </dgm:pt>
    <dgm:pt modelId="{AEB92B42-7AE9-41D7-B236-12937C411EB8}" type="parTrans" cxnId="{C14E068A-3E36-4A5A-BC56-A1BDD904C2C0}">
      <dgm:prSet/>
      <dgm:spPr/>
      <dgm:t>
        <a:bodyPr/>
        <a:lstStyle/>
        <a:p>
          <a:endParaRPr kumimoji="1" lang="ja-JP" altLang="en-US"/>
        </a:p>
      </dgm:t>
    </dgm:pt>
    <dgm:pt modelId="{0A24BEBC-EBB2-4E55-938C-2FB08B0B4044}" type="sibTrans" cxnId="{C14E068A-3E36-4A5A-BC56-A1BDD904C2C0}">
      <dgm:prSet/>
      <dgm:spPr/>
      <dgm:t>
        <a:bodyPr/>
        <a:lstStyle/>
        <a:p>
          <a:endParaRPr kumimoji="1" lang="ja-JP" altLang="en-US"/>
        </a:p>
      </dgm:t>
    </dgm:pt>
    <dgm:pt modelId="{D9F0744F-4877-410A-A102-4CAC78C95177}">
      <dgm:prSet/>
      <dgm:spPr/>
      <dgm:t>
        <a:bodyPr/>
        <a:lstStyle/>
        <a:p>
          <a:r>
            <a:rPr kumimoji="1" lang="ja-JP"/>
            <a:t>「到達可能」とは、設定した時期に目標が達成できるないようだったかということです。</a:t>
          </a:r>
          <a:endParaRPr lang="ja-JP"/>
        </a:p>
      </dgm:t>
    </dgm:pt>
    <dgm:pt modelId="{2A606C46-FDA8-42EA-BEEF-FB98BF76460E}" type="parTrans" cxnId="{6D7F2C39-3100-4787-B961-81E0749D5407}">
      <dgm:prSet/>
      <dgm:spPr/>
      <dgm:t>
        <a:bodyPr/>
        <a:lstStyle/>
        <a:p>
          <a:endParaRPr kumimoji="1" lang="ja-JP" altLang="en-US"/>
        </a:p>
      </dgm:t>
    </dgm:pt>
    <dgm:pt modelId="{FECE4063-2DE3-43B8-A754-AF0706C88FB2}" type="sibTrans" cxnId="{6D7F2C39-3100-4787-B961-81E0749D5407}">
      <dgm:prSet/>
      <dgm:spPr/>
      <dgm:t>
        <a:bodyPr/>
        <a:lstStyle/>
        <a:p>
          <a:endParaRPr kumimoji="1" lang="ja-JP" altLang="en-US"/>
        </a:p>
      </dgm:t>
    </dgm:pt>
    <dgm:pt modelId="{E082CCA9-33D1-4A0A-9353-33242F5555B5}">
      <dgm:prSet/>
      <dgm:spPr/>
      <dgm:t>
        <a:bodyPr/>
        <a:lstStyle/>
        <a:p>
          <a:r>
            <a:rPr kumimoji="1" lang="ja-JP"/>
            <a:t>「利用者のペース」とは、家庭の状況、障害の特性や状態、目標を設定するときの心情等を考慮したかということです。</a:t>
          </a:r>
          <a:endParaRPr lang="ja-JP"/>
        </a:p>
      </dgm:t>
    </dgm:pt>
    <dgm:pt modelId="{56ADE400-6385-40AD-8F62-D05130D156D1}" type="parTrans" cxnId="{E5E804C7-E085-4B93-BFB5-DDF4A06B928C}">
      <dgm:prSet/>
      <dgm:spPr/>
      <dgm:t>
        <a:bodyPr/>
        <a:lstStyle/>
        <a:p>
          <a:endParaRPr kumimoji="1" lang="ja-JP" altLang="en-US"/>
        </a:p>
      </dgm:t>
    </dgm:pt>
    <dgm:pt modelId="{CA4F84CE-ACDC-4007-A96E-7141EA7049A3}" type="sibTrans" cxnId="{E5E804C7-E085-4B93-BFB5-DDF4A06B928C}">
      <dgm:prSet/>
      <dgm:spPr/>
      <dgm:t>
        <a:bodyPr/>
        <a:lstStyle/>
        <a:p>
          <a:endParaRPr kumimoji="1" lang="ja-JP" altLang="en-US"/>
        </a:p>
      </dgm:t>
    </dgm:pt>
    <dgm:pt modelId="{4B0E4461-68FA-4A7F-85EE-9BBC290436C4}" type="pres">
      <dgm:prSet presAssocID="{48C1EE2D-EA14-401E-AB67-A669495BF19F}" presName="linear" presStyleCnt="0">
        <dgm:presLayoutVars>
          <dgm:animLvl val="lvl"/>
          <dgm:resizeHandles val="exact"/>
        </dgm:presLayoutVars>
      </dgm:prSet>
      <dgm:spPr/>
      <dgm:t>
        <a:bodyPr/>
        <a:lstStyle/>
        <a:p>
          <a:endParaRPr kumimoji="1" lang="ja-JP" altLang="en-US"/>
        </a:p>
      </dgm:t>
    </dgm:pt>
    <dgm:pt modelId="{D936E366-B801-4AC2-A4C8-EFE7AF5C7654}" type="pres">
      <dgm:prSet presAssocID="{4C557729-5809-4C57-AF03-EA2C9036EF88}" presName="parentText" presStyleLbl="node1" presStyleIdx="0" presStyleCnt="5">
        <dgm:presLayoutVars>
          <dgm:chMax val="0"/>
          <dgm:bulletEnabled val="1"/>
        </dgm:presLayoutVars>
      </dgm:prSet>
      <dgm:spPr/>
      <dgm:t>
        <a:bodyPr/>
        <a:lstStyle/>
        <a:p>
          <a:endParaRPr kumimoji="1" lang="ja-JP" altLang="en-US"/>
        </a:p>
      </dgm:t>
    </dgm:pt>
    <dgm:pt modelId="{43334CE5-ABBE-4C00-9F99-5B6784B4175D}" type="pres">
      <dgm:prSet presAssocID="{C2ADE7BE-B9ED-4554-87F6-61296EEFC455}" presName="spacer" presStyleCnt="0"/>
      <dgm:spPr/>
    </dgm:pt>
    <dgm:pt modelId="{D05BB83C-C47F-4437-B965-76124891CFAE}" type="pres">
      <dgm:prSet presAssocID="{E4DBDEAA-8268-4FE0-9195-31B30E9E143F}" presName="parentText" presStyleLbl="node1" presStyleIdx="1" presStyleCnt="5">
        <dgm:presLayoutVars>
          <dgm:chMax val="0"/>
          <dgm:bulletEnabled val="1"/>
        </dgm:presLayoutVars>
      </dgm:prSet>
      <dgm:spPr/>
      <dgm:t>
        <a:bodyPr/>
        <a:lstStyle/>
        <a:p>
          <a:endParaRPr kumimoji="1" lang="ja-JP" altLang="en-US"/>
        </a:p>
      </dgm:t>
    </dgm:pt>
    <dgm:pt modelId="{33887329-0DFF-4559-B7A5-86D092CBDB73}" type="pres">
      <dgm:prSet presAssocID="{09769101-8441-40F1-A35C-1D234496CC14}" presName="spacer" presStyleCnt="0"/>
      <dgm:spPr/>
    </dgm:pt>
    <dgm:pt modelId="{C9508304-1993-4DCB-83F2-A600FE5E25D2}" type="pres">
      <dgm:prSet presAssocID="{A860DD17-F2BF-476E-9F91-082B5FDC8BD2}" presName="parentText" presStyleLbl="node1" presStyleIdx="2" presStyleCnt="5">
        <dgm:presLayoutVars>
          <dgm:chMax val="0"/>
          <dgm:bulletEnabled val="1"/>
        </dgm:presLayoutVars>
      </dgm:prSet>
      <dgm:spPr/>
      <dgm:t>
        <a:bodyPr/>
        <a:lstStyle/>
        <a:p>
          <a:endParaRPr kumimoji="1" lang="ja-JP" altLang="en-US"/>
        </a:p>
      </dgm:t>
    </dgm:pt>
    <dgm:pt modelId="{77A636BF-D816-49BB-B005-19CD1BE14BB2}" type="pres">
      <dgm:prSet presAssocID="{0A24BEBC-EBB2-4E55-938C-2FB08B0B4044}" presName="spacer" presStyleCnt="0"/>
      <dgm:spPr/>
    </dgm:pt>
    <dgm:pt modelId="{75C44717-9C56-4C58-A1F0-C642708F9FB8}" type="pres">
      <dgm:prSet presAssocID="{D9F0744F-4877-410A-A102-4CAC78C95177}" presName="parentText" presStyleLbl="node1" presStyleIdx="3" presStyleCnt="5">
        <dgm:presLayoutVars>
          <dgm:chMax val="0"/>
          <dgm:bulletEnabled val="1"/>
        </dgm:presLayoutVars>
      </dgm:prSet>
      <dgm:spPr/>
      <dgm:t>
        <a:bodyPr/>
        <a:lstStyle/>
        <a:p>
          <a:endParaRPr kumimoji="1" lang="ja-JP" altLang="en-US"/>
        </a:p>
      </dgm:t>
    </dgm:pt>
    <dgm:pt modelId="{31F44BAF-D3C2-42C1-A0E3-33E2C0CD8A1F}" type="pres">
      <dgm:prSet presAssocID="{FECE4063-2DE3-43B8-A754-AF0706C88FB2}" presName="spacer" presStyleCnt="0"/>
      <dgm:spPr/>
    </dgm:pt>
    <dgm:pt modelId="{54516498-68CC-4143-9815-A406E7D58AA7}" type="pres">
      <dgm:prSet presAssocID="{E082CCA9-33D1-4A0A-9353-33242F5555B5}" presName="parentText" presStyleLbl="node1" presStyleIdx="4" presStyleCnt="5">
        <dgm:presLayoutVars>
          <dgm:chMax val="0"/>
          <dgm:bulletEnabled val="1"/>
        </dgm:presLayoutVars>
      </dgm:prSet>
      <dgm:spPr/>
      <dgm:t>
        <a:bodyPr/>
        <a:lstStyle/>
        <a:p>
          <a:endParaRPr kumimoji="1" lang="ja-JP" altLang="en-US"/>
        </a:p>
      </dgm:t>
    </dgm:pt>
  </dgm:ptLst>
  <dgm:cxnLst>
    <dgm:cxn modelId="{9CF93F24-F281-4E78-9B00-4262E36303C6}" type="presOf" srcId="{E4DBDEAA-8268-4FE0-9195-31B30E9E143F}" destId="{D05BB83C-C47F-4437-B965-76124891CFAE}" srcOrd="0" destOrd="0" presId="urn:microsoft.com/office/officeart/2005/8/layout/vList2"/>
    <dgm:cxn modelId="{32FE8C11-3B80-45A3-AF05-4CB31F3862F7}" type="presOf" srcId="{E082CCA9-33D1-4A0A-9353-33242F5555B5}" destId="{54516498-68CC-4143-9815-A406E7D58AA7}" srcOrd="0" destOrd="0" presId="urn:microsoft.com/office/officeart/2005/8/layout/vList2"/>
    <dgm:cxn modelId="{8AC246DD-F2C7-473B-AD4A-1447A2961CC2}" srcId="{48C1EE2D-EA14-401E-AB67-A669495BF19F}" destId="{E4DBDEAA-8268-4FE0-9195-31B30E9E143F}" srcOrd="1" destOrd="0" parTransId="{C9530391-8421-4DDE-9237-3AC6EE08BFA7}" sibTransId="{09769101-8441-40F1-A35C-1D234496CC14}"/>
    <dgm:cxn modelId="{C14E068A-3E36-4A5A-BC56-A1BDD904C2C0}" srcId="{48C1EE2D-EA14-401E-AB67-A669495BF19F}" destId="{A860DD17-F2BF-476E-9F91-082B5FDC8BD2}" srcOrd="2" destOrd="0" parTransId="{AEB92B42-7AE9-41D7-B236-12937C411EB8}" sibTransId="{0A24BEBC-EBB2-4E55-938C-2FB08B0B4044}"/>
    <dgm:cxn modelId="{FE5C9EBE-6947-4F7C-B450-C52357828E2E}" type="presOf" srcId="{D9F0744F-4877-410A-A102-4CAC78C95177}" destId="{75C44717-9C56-4C58-A1F0-C642708F9FB8}" srcOrd="0" destOrd="0" presId="urn:microsoft.com/office/officeart/2005/8/layout/vList2"/>
    <dgm:cxn modelId="{E5E804C7-E085-4B93-BFB5-DDF4A06B928C}" srcId="{48C1EE2D-EA14-401E-AB67-A669495BF19F}" destId="{E082CCA9-33D1-4A0A-9353-33242F5555B5}" srcOrd="4" destOrd="0" parTransId="{56ADE400-6385-40AD-8F62-D05130D156D1}" sibTransId="{CA4F84CE-ACDC-4007-A96E-7141EA7049A3}"/>
    <dgm:cxn modelId="{6D937C87-6F9B-4C3F-A912-DF5F81FD8F0C}" type="presOf" srcId="{48C1EE2D-EA14-401E-AB67-A669495BF19F}" destId="{4B0E4461-68FA-4A7F-85EE-9BBC290436C4}" srcOrd="0" destOrd="0" presId="urn:microsoft.com/office/officeart/2005/8/layout/vList2"/>
    <dgm:cxn modelId="{A8C7CAA9-1475-47BF-B284-1F21B473DD7C}" type="presOf" srcId="{A860DD17-F2BF-476E-9F91-082B5FDC8BD2}" destId="{C9508304-1993-4DCB-83F2-A600FE5E25D2}" srcOrd="0" destOrd="0" presId="urn:microsoft.com/office/officeart/2005/8/layout/vList2"/>
    <dgm:cxn modelId="{6D7F2C39-3100-4787-B961-81E0749D5407}" srcId="{48C1EE2D-EA14-401E-AB67-A669495BF19F}" destId="{D9F0744F-4877-410A-A102-4CAC78C95177}" srcOrd="3" destOrd="0" parTransId="{2A606C46-FDA8-42EA-BEEF-FB98BF76460E}" sibTransId="{FECE4063-2DE3-43B8-A754-AF0706C88FB2}"/>
    <dgm:cxn modelId="{BDB324B1-CC7A-4305-9884-D3B0991FE993}" type="presOf" srcId="{4C557729-5809-4C57-AF03-EA2C9036EF88}" destId="{D936E366-B801-4AC2-A4C8-EFE7AF5C7654}" srcOrd="0" destOrd="0" presId="urn:microsoft.com/office/officeart/2005/8/layout/vList2"/>
    <dgm:cxn modelId="{C814D080-6BC9-46BD-85C7-97983B3BAB1D}" srcId="{48C1EE2D-EA14-401E-AB67-A669495BF19F}" destId="{4C557729-5809-4C57-AF03-EA2C9036EF88}" srcOrd="0" destOrd="0" parTransId="{EE0D0D47-58C6-4A12-AEAF-515030E554E5}" sibTransId="{C2ADE7BE-B9ED-4554-87F6-61296EEFC455}"/>
    <dgm:cxn modelId="{8D43EC7E-D017-4175-B2E8-51AA39A64415}" type="presParOf" srcId="{4B0E4461-68FA-4A7F-85EE-9BBC290436C4}" destId="{D936E366-B801-4AC2-A4C8-EFE7AF5C7654}" srcOrd="0" destOrd="0" presId="urn:microsoft.com/office/officeart/2005/8/layout/vList2"/>
    <dgm:cxn modelId="{DF5783C5-74B4-4251-85FD-47AADF5F3511}" type="presParOf" srcId="{4B0E4461-68FA-4A7F-85EE-9BBC290436C4}" destId="{43334CE5-ABBE-4C00-9F99-5B6784B4175D}" srcOrd="1" destOrd="0" presId="urn:microsoft.com/office/officeart/2005/8/layout/vList2"/>
    <dgm:cxn modelId="{B06F3719-C211-48E0-94F9-875442D5AB23}" type="presParOf" srcId="{4B0E4461-68FA-4A7F-85EE-9BBC290436C4}" destId="{D05BB83C-C47F-4437-B965-76124891CFAE}" srcOrd="2" destOrd="0" presId="urn:microsoft.com/office/officeart/2005/8/layout/vList2"/>
    <dgm:cxn modelId="{42C62DBE-BA17-4CFF-88E2-FC2C7BAF3793}" type="presParOf" srcId="{4B0E4461-68FA-4A7F-85EE-9BBC290436C4}" destId="{33887329-0DFF-4559-B7A5-86D092CBDB73}" srcOrd="3" destOrd="0" presId="urn:microsoft.com/office/officeart/2005/8/layout/vList2"/>
    <dgm:cxn modelId="{F8E36C76-3272-4396-9A6F-5B40D700DA6B}" type="presParOf" srcId="{4B0E4461-68FA-4A7F-85EE-9BBC290436C4}" destId="{C9508304-1993-4DCB-83F2-A600FE5E25D2}" srcOrd="4" destOrd="0" presId="urn:microsoft.com/office/officeart/2005/8/layout/vList2"/>
    <dgm:cxn modelId="{AAEFC966-A45E-4094-ABD7-965C9D96C051}" type="presParOf" srcId="{4B0E4461-68FA-4A7F-85EE-9BBC290436C4}" destId="{77A636BF-D816-49BB-B005-19CD1BE14BB2}" srcOrd="5" destOrd="0" presId="urn:microsoft.com/office/officeart/2005/8/layout/vList2"/>
    <dgm:cxn modelId="{66749614-05E8-4E96-B2AE-7698E470A8B3}" type="presParOf" srcId="{4B0E4461-68FA-4A7F-85EE-9BBC290436C4}" destId="{75C44717-9C56-4C58-A1F0-C642708F9FB8}" srcOrd="6" destOrd="0" presId="urn:microsoft.com/office/officeart/2005/8/layout/vList2"/>
    <dgm:cxn modelId="{73101289-8703-456B-94A2-8C48CE1B6867}" type="presParOf" srcId="{4B0E4461-68FA-4A7F-85EE-9BBC290436C4}" destId="{31F44BAF-D3C2-42C1-A0E3-33E2C0CD8A1F}" srcOrd="7" destOrd="0" presId="urn:microsoft.com/office/officeart/2005/8/layout/vList2"/>
    <dgm:cxn modelId="{E0D6A9D6-A2DE-4960-BEBF-A122E126779B}" type="presParOf" srcId="{4B0E4461-68FA-4A7F-85EE-9BBC290436C4}" destId="{54516498-68CC-4143-9815-A406E7D58AA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48C1EE2D-EA14-401E-AB67-A669495BF19F}"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kumimoji="1" lang="ja-JP" altLang="en-US"/>
        </a:p>
      </dgm:t>
    </dgm:pt>
    <dgm:pt modelId="{4C557729-5809-4C57-AF03-EA2C9036EF88}">
      <dgm:prSet/>
      <dgm:spPr>
        <a:solidFill>
          <a:schemeClr val="accent4">
            <a:lumMod val="75000"/>
          </a:schemeClr>
        </a:solidFill>
      </dgm:spPr>
      <dgm:t>
        <a:bodyPr/>
        <a:lstStyle/>
        <a:p>
          <a:r>
            <a:rPr lang="ja-JP" altLang="en-US" dirty="0"/>
            <a:t>低い点数をつけた場合のプラン対象者の気持ちを整理しましょう！</a:t>
          </a:r>
          <a:endParaRPr lang="ja-JP" dirty="0"/>
        </a:p>
      </dgm:t>
    </dgm:pt>
    <dgm:pt modelId="{EE0D0D47-58C6-4A12-AEAF-515030E554E5}" type="parTrans" cxnId="{C814D080-6BC9-46BD-85C7-97983B3BAB1D}">
      <dgm:prSet/>
      <dgm:spPr/>
      <dgm:t>
        <a:bodyPr/>
        <a:lstStyle/>
        <a:p>
          <a:endParaRPr kumimoji="1" lang="ja-JP" altLang="en-US"/>
        </a:p>
      </dgm:t>
    </dgm:pt>
    <dgm:pt modelId="{C2ADE7BE-B9ED-4554-87F6-61296EEFC455}" type="sibTrans" cxnId="{C814D080-6BC9-46BD-85C7-97983B3BAB1D}">
      <dgm:prSet/>
      <dgm:spPr/>
      <dgm:t>
        <a:bodyPr/>
        <a:lstStyle/>
        <a:p>
          <a:endParaRPr kumimoji="1" lang="ja-JP" altLang="en-US"/>
        </a:p>
      </dgm:t>
    </dgm:pt>
    <dgm:pt modelId="{E4DBDEAA-8268-4FE0-9195-31B30E9E143F}">
      <dgm:prSet/>
      <dgm:spPr/>
      <dgm:t>
        <a:bodyPr/>
        <a:lstStyle/>
        <a:p>
          <a:r>
            <a:rPr lang="ja-JP" altLang="en-US" dirty="0"/>
            <a:t>目標を提案されたときに、「それでいいです！」と言わないと支援者に悪いのではないかと感じたのではないか。</a:t>
          </a:r>
          <a:endParaRPr lang="ja-JP" dirty="0"/>
        </a:p>
      </dgm:t>
    </dgm:pt>
    <dgm:pt modelId="{C9530391-8421-4DDE-9237-3AC6EE08BFA7}" type="parTrans" cxnId="{8AC246DD-F2C7-473B-AD4A-1447A2961CC2}">
      <dgm:prSet/>
      <dgm:spPr/>
      <dgm:t>
        <a:bodyPr/>
        <a:lstStyle/>
        <a:p>
          <a:endParaRPr kumimoji="1" lang="ja-JP" altLang="en-US"/>
        </a:p>
      </dgm:t>
    </dgm:pt>
    <dgm:pt modelId="{09769101-8441-40F1-A35C-1D234496CC14}" type="sibTrans" cxnId="{8AC246DD-F2C7-473B-AD4A-1447A2961CC2}">
      <dgm:prSet/>
      <dgm:spPr/>
      <dgm:t>
        <a:bodyPr/>
        <a:lstStyle/>
        <a:p>
          <a:endParaRPr kumimoji="1" lang="ja-JP" altLang="en-US"/>
        </a:p>
      </dgm:t>
    </dgm:pt>
    <dgm:pt modelId="{A860DD17-F2BF-476E-9F91-082B5FDC8BD2}">
      <dgm:prSet/>
      <dgm:spPr/>
      <dgm:t>
        <a:bodyPr/>
        <a:lstStyle/>
        <a:p>
          <a:r>
            <a:rPr lang="ja-JP" altLang="en-US" dirty="0"/>
            <a:t>他にこうしたいとか思いつかないから、何となくそれでいいと思ったのではないか。</a:t>
          </a:r>
          <a:endParaRPr lang="ja-JP" dirty="0"/>
        </a:p>
      </dgm:t>
    </dgm:pt>
    <dgm:pt modelId="{AEB92B42-7AE9-41D7-B236-12937C411EB8}" type="parTrans" cxnId="{C14E068A-3E36-4A5A-BC56-A1BDD904C2C0}">
      <dgm:prSet/>
      <dgm:spPr/>
      <dgm:t>
        <a:bodyPr/>
        <a:lstStyle/>
        <a:p>
          <a:endParaRPr kumimoji="1" lang="ja-JP" altLang="en-US"/>
        </a:p>
      </dgm:t>
    </dgm:pt>
    <dgm:pt modelId="{0A24BEBC-EBB2-4E55-938C-2FB08B0B4044}" type="sibTrans" cxnId="{C14E068A-3E36-4A5A-BC56-A1BDD904C2C0}">
      <dgm:prSet/>
      <dgm:spPr/>
      <dgm:t>
        <a:bodyPr/>
        <a:lstStyle/>
        <a:p>
          <a:endParaRPr kumimoji="1" lang="ja-JP" altLang="en-US"/>
        </a:p>
      </dgm:t>
    </dgm:pt>
    <dgm:pt modelId="{D9F0744F-4877-410A-A102-4CAC78C95177}">
      <dgm:prSet/>
      <dgm:spPr/>
      <dgm:t>
        <a:bodyPr/>
        <a:lstStyle/>
        <a:p>
          <a:r>
            <a:rPr lang="ja-JP" altLang="en-US" dirty="0"/>
            <a:t>何をやるにしてもとにかく自信がないので、とりあえず提案してもらったことに取り組んでみようと思ったのではないか。</a:t>
          </a:r>
          <a:endParaRPr lang="ja-JP" dirty="0"/>
        </a:p>
      </dgm:t>
    </dgm:pt>
    <dgm:pt modelId="{2A606C46-FDA8-42EA-BEEF-FB98BF76460E}" type="parTrans" cxnId="{6D7F2C39-3100-4787-B961-81E0749D5407}">
      <dgm:prSet/>
      <dgm:spPr/>
      <dgm:t>
        <a:bodyPr/>
        <a:lstStyle/>
        <a:p>
          <a:endParaRPr kumimoji="1" lang="ja-JP" altLang="en-US"/>
        </a:p>
      </dgm:t>
    </dgm:pt>
    <dgm:pt modelId="{FECE4063-2DE3-43B8-A754-AF0706C88FB2}" type="sibTrans" cxnId="{6D7F2C39-3100-4787-B961-81E0749D5407}">
      <dgm:prSet/>
      <dgm:spPr/>
      <dgm:t>
        <a:bodyPr/>
        <a:lstStyle/>
        <a:p>
          <a:endParaRPr kumimoji="1" lang="ja-JP" altLang="en-US"/>
        </a:p>
      </dgm:t>
    </dgm:pt>
    <dgm:pt modelId="{E082CCA9-33D1-4A0A-9353-33242F5555B5}">
      <dgm:prSet/>
      <dgm:spPr/>
      <dgm:t>
        <a:bodyPr/>
        <a:lstStyle/>
        <a:p>
          <a:r>
            <a:rPr lang="ja-JP" altLang="en-US" dirty="0"/>
            <a:t>時間がないし、何か決めないといけないと思って、それでいいやという気持ちになったのではないか。</a:t>
          </a:r>
          <a:endParaRPr lang="ja-JP" dirty="0"/>
        </a:p>
      </dgm:t>
    </dgm:pt>
    <dgm:pt modelId="{56ADE400-6385-40AD-8F62-D05130D156D1}" type="parTrans" cxnId="{E5E804C7-E085-4B93-BFB5-DDF4A06B928C}">
      <dgm:prSet/>
      <dgm:spPr/>
      <dgm:t>
        <a:bodyPr/>
        <a:lstStyle/>
        <a:p>
          <a:endParaRPr kumimoji="1" lang="ja-JP" altLang="en-US"/>
        </a:p>
      </dgm:t>
    </dgm:pt>
    <dgm:pt modelId="{CA4F84CE-ACDC-4007-A96E-7141EA7049A3}" type="sibTrans" cxnId="{E5E804C7-E085-4B93-BFB5-DDF4A06B928C}">
      <dgm:prSet/>
      <dgm:spPr/>
      <dgm:t>
        <a:bodyPr/>
        <a:lstStyle/>
        <a:p>
          <a:endParaRPr kumimoji="1" lang="ja-JP" altLang="en-US"/>
        </a:p>
      </dgm:t>
    </dgm:pt>
    <dgm:pt modelId="{4B0E4461-68FA-4A7F-85EE-9BBC290436C4}" type="pres">
      <dgm:prSet presAssocID="{48C1EE2D-EA14-401E-AB67-A669495BF19F}" presName="linear" presStyleCnt="0">
        <dgm:presLayoutVars>
          <dgm:animLvl val="lvl"/>
          <dgm:resizeHandles val="exact"/>
        </dgm:presLayoutVars>
      </dgm:prSet>
      <dgm:spPr/>
      <dgm:t>
        <a:bodyPr/>
        <a:lstStyle/>
        <a:p>
          <a:endParaRPr kumimoji="1" lang="ja-JP" altLang="en-US"/>
        </a:p>
      </dgm:t>
    </dgm:pt>
    <dgm:pt modelId="{D936E366-B801-4AC2-A4C8-EFE7AF5C7654}" type="pres">
      <dgm:prSet presAssocID="{4C557729-5809-4C57-AF03-EA2C9036EF88}" presName="parentText" presStyleLbl="node1" presStyleIdx="0" presStyleCnt="5">
        <dgm:presLayoutVars>
          <dgm:chMax val="0"/>
          <dgm:bulletEnabled val="1"/>
        </dgm:presLayoutVars>
      </dgm:prSet>
      <dgm:spPr/>
      <dgm:t>
        <a:bodyPr/>
        <a:lstStyle/>
        <a:p>
          <a:endParaRPr kumimoji="1" lang="ja-JP" altLang="en-US"/>
        </a:p>
      </dgm:t>
    </dgm:pt>
    <dgm:pt modelId="{43334CE5-ABBE-4C00-9F99-5B6784B4175D}" type="pres">
      <dgm:prSet presAssocID="{C2ADE7BE-B9ED-4554-87F6-61296EEFC455}" presName="spacer" presStyleCnt="0"/>
      <dgm:spPr/>
    </dgm:pt>
    <dgm:pt modelId="{D05BB83C-C47F-4437-B965-76124891CFAE}" type="pres">
      <dgm:prSet presAssocID="{E4DBDEAA-8268-4FE0-9195-31B30E9E143F}" presName="parentText" presStyleLbl="node1" presStyleIdx="1" presStyleCnt="5">
        <dgm:presLayoutVars>
          <dgm:chMax val="0"/>
          <dgm:bulletEnabled val="1"/>
        </dgm:presLayoutVars>
      </dgm:prSet>
      <dgm:spPr/>
      <dgm:t>
        <a:bodyPr/>
        <a:lstStyle/>
        <a:p>
          <a:endParaRPr kumimoji="1" lang="ja-JP" altLang="en-US"/>
        </a:p>
      </dgm:t>
    </dgm:pt>
    <dgm:pt modelId="{33887329-0DFF-4559-B7A5-86D092CBDB73}" type="pres">
      <dgm:prSet presAssocID="{09769101-8441-40F1-A35C-1D234496CC14}" presName="spacer" presStyleCnt="0"/>
      <dgm:spPr/>
    </dgm:pt>
    <dgm:pt modelId="{C9508304-1993-4DCB-83F2-A600FE5E25D2}" type="pres">
      <dgm:prSet presAssocID="{A860DD17-F2BF-476E-9F91-082B5FDC8BD2}" presName="parentText" presStyleLbl="node1" presStyleIdx="2" presStyleCnt="5">
        <dgm:presLayoutVars>
          <dgm:chMax val="0"/>
          <dgm:bulletEnabled val="1"/>
        </dgm:presLayoutVars>
      </dgm:prSet>
      <dgm:spPr/>
      <dgm:t>
        <a:bodyPr/>
        <a:lstStyle/>
        <a:p>
          <a:endParaRPr kumimoji="1" lang="ja-JP" altLang="en-US"/>
        </a:p>
      </dgm:t>
    </dgm:pt>
    <dgm:pt modelId="{77A636BF-D816-49BB-B005-19CD1BE14BB2}" type="pres">
      <dgm:prSet presAssocID="{0A24BEBC-EBB2-4E55-938C-2FB08B0B4044}" presName="spacer" presStyleCnt="0"/>
      <dgm:spPr/>
    </dgm:pt>
    <dgm:pt modelId="{75C44717-9C56-4C58-A1F0-C642708F9FB8}" type="pres">
      <dgm:prSet presAssocID="{D9F0744F-4877-410A-A102-4CAC78C95177}" presName="parentText" presStyleLbl="node1" presStyleIdx="3" presStyleCnt="5">
        <dgm:presLayoutVars>
          <dgm:chMax val="0"/>
          <dgm:bulletEnabled val="1"/>
        </dgm:presLayoutVars>
      </dgm:prSet>
      <dgm:spPr/>
      <dgm:t>
        <a:bodyPr/>
        <a:lstStyle/>
        <a:p>
          <a:endParaRPr kumimoji="1" lang="ja-JP" altLang="en-US"/>
        </a:p>
      </dgm:t>
    </dgm:pt>
    <dgm:pt modelId="{31F44BAF-D3C2-42C1-A0E3-33E2C0CD8A1F}" type="pres">
      <dgm:prSet presAssocID="{FECE4063-2DE3-43B8-A754-AF0706C88FB2}" presName="spacer" presStyleCnt="0"/>
      <dgm:spPr/>
    </dgm:pt>
    <dgm:pt modelId="{54516498-68CC-4143-9815-A406E7D58AA7}" type="pres">
      <dgm:prSet presAssocID="{E082CCA9-33D1-4A0A-9353-33242F5555B5}" presName="parentText" presStyleLbl="node1" presStyleIdx="4" presStyleCnt="5">
        <dgm:presLayoutVars>
          <dgm:chMax val="0"/>
          <dgm:bulletEnabled val="1"/>
        </dgm:presLayoutVars>
      </dgm:prSet>
      <dgm:spPr/>
      <dgm:t>
        <a:bodyPr/>
        <a:lstStyle/>
        <a:p>
          <a:endParaRPr kumimoji="1" lang="ja-JP" altLang="en-US"/>
        </a:p>
      </dgm:t>
    </dgm:pt>
  </dgm:ptLst>
  <dgm:cxnLst>
    <dgm:cxn modelId="{9CF93F24-F281-4E78-9B00-4262E36303C6}" type="presOf" srcId="{E4DBDEAA-8268-4FE0-9195-31B30E9E143F}" destId="{D05BB83C-C47F-4437-B965-76124891CFAE}" srcOrd="0" destOrd="0" presId="urn:microsoft.com/office/officeart/2005/8/layout/vList2"/>
    <dgm:cxn modelId="{32FE8C11-3B80-45A3-AF05-4CB31F3862F7}" type="presOf" srcId="{E082CCA9-33D1-4A0A-9353-33242F5555B5}" destId="{54516498-68CC-4143-9815-A406E7D58AA7}" srcOrd="0" destOrd="0" presId="urn:microsoft.com/office/officeart/2005/8/layout/vList2"/>
    <dgm:cxn modelId="{8AC246DD-F2C7-473B-AD4A-1447A2961CC2}" srcId="{48C1EE2D-EA14-401E-AB67-A669495BF19F}" destId="{E4DBDEAA-8268-4FE0-9195-31B30E9E143F}" srcOrd="1" destOrd="0" parTransId="{C9530391-8421-4DDE-9237-3AC6EE08BFA7}" sibTransId="{09769101-8441-40F1-A35C-1D234496CC14}"/>
    <dgm:cxn modelId="{C14E068A-3E36-4A5A-BC56-A1BDD904C2C0}" srcId="{48C1EE2D-EA14-401E-AB67-A669495BF19F}" destId="{A860DD17-F2BF-476E-9F91-082B5FDC8BD2}" srcOrd="2" destOrd="0" parTransId="{AEB92B42-7AE9-41D7-B236-12937C411EB8}" sibTransId="{0A24BEBC-EBB2-4E55-938C-2FB08B0B4044}"/>
    <dgm:cxn modelId="{FE5C9EBE-6947-4F7C-B450-C52357828E2E}" type="presOf" srcId="{D9F0744F-4877-410A-A102-4CAC78C95177}" destId="{75C44717-9C56-4C58-A1F0-C642708F9FB8}" srcOrd="0" destOrd="0" presId="urn:microsoft.com/office/officeart/2005/8/layout/vList2"/>
    <dgm:cxn modelId="{E5E804C7-E085-4B93-BFB5-DDF4A06B928C}" srcId="{48C1EE2D-EA14-401E-AB67-A669495BF19F}" destId="{E082CCA9-33D1-4A0A-9353-33242F5555B5}" srcOrd="4" destOrd="0" parTransId="{56ADE400-6385-40AD-8F62-D05130D156D1}" sibTransId="{CA4F84CE-ACDC-4007-A96E-7141EA7049A3}"/>
    <dgm:cxn modelId="{6D937C87-6F9B-4C3F-A912-DF5F81FD8F0C}" type="presOf" srcId="{48C1EE2D-EA14-401E-AB67-A669495BF19F}" destId="{4B0E4461-68FA-4A7F-85EE-9BBC290436C4}" srcOrd="0" destOrd="0" presId="urn:microsoft.com/office/officeart/2005/8/layout/vList2"/>
    <dgm:cxn modelId="{A8C7CAA9-1475-47BF-B284-1F21B473DD7C}" type="presOf" srcId="{A860DD17-F2BF-476E-9F91-082B5FDC8BD2}" destId="{C9508304-1993-4DCB-83F2-A600FE5E25D2}" srcOrd="0" destOrd="0" presId="urn:microsoft.com/office/officeart/2005/8/layout/vList2"/>
    <dgm:cxn modelId="{6D7F2C39-3100-4787-B961-81E0749D5407}" srcId="{48C1EE2D-EA14-401E-AB67-A669495BF19F}" destId="{D9F0744F-4877-410A-A102-4CAC78C95177}" srcOrd="3" destOrd="0" parTransId="{2A606C46-FDA8-42EA-BEEF-FB98BF76460E}" sibTransId="{FECE4063-2DE3-43B8-A754-AF0706C88FB2}"/>
    <dgm:cxn modelId="{BDB324B1-CC7A-4305-9884-D3B0991FE993}" type="presOf" srcId="{4C557729-5809-4C57-AF03-EA2C9036EF88}" destId="{D936E366-B801-4AC2-A4C8-EFE7AF5C7654}" srcOrd="0" destOrd="0" presId="urn:microsoft.com/office/officeart/2005/8/layout/vList2"/>
    <dgm:cxn modelId="{C814D080-6BC9-46BD-85C7-97983B3BAB1D}" srcId="{48C1EE2D-EA14-401E-AB67-A669495BF19F}" destId="{4C557729-5809-4C57-AF03-EA2C9036EF88}" srcOrd="0" destOrd="0" parTransId="{EE0D0D47-58C6-4A12-AEAF-515030E554E5}" sibTransId="{C2ADE7BE-B9ED-4554-87F6-61296EEFC455}"/>
    <dgm:cxn modelId="{8D43EC7E-D017-4175-B2E8-51AA39A64415}" type="presParOf" srcId="{4B0E4461-68FA-4A7F-85EE-9BBC290436C4}" destId="{D936E366-B801-4AC2-A4C8-EFE7AF5C7654}" srcOrd="0" destOrd="0" presId="urn:microsoft.com/office/officeart/2005/8/layout/vList2"/>
    <dgm:cxn modelId="{DF5783C5-74B4-4251-85FD-47AADF5F3511}" type="presParOf" srcId="{4B0E4461-68FA-4A7F-85EE-9BBC290436C4}" destId="{43334CE5-ABBE-4C00-9F99-5B6784B4175D}" srcOrd="1" destOrd="0" presId="urn:microsoft.com/office/officeart/2005/8/layout/vList2"/>
    <dgm:cxn modelId="{B06F3719-C211-48E0-94F9-875442D5AB23}" type="presParOf" srcId="{4B0E4461-68FA-4A7F-85EE-9BBC290436C4}" destId="{D05BB83C-C47F-4437-B965-76124891CFAE}" srcOrd="2" destOrd="0" presId="urn:microsoft.com/office/officeart/2005/8/layout/vList2"/>
    <dgm:cxn modelId="{42C62DBE-BA17-4CFF-88E2-FC2C7BAF3793}" type="presParOf" srcId="{4B0E4461-68FA-4A7F-85EE-9BBC290436C4}" destId="{33887329-0DFF-4559-B7A5-86D092CBDB73}" srcOrd="3" destOrd="0" presId="urn:microsoft.com/office/officeart/2005/8/layout/vList2"/>
    <dgm:cxn modelId="{F8E36C76-3272-4396-9A6F-5B40D700DA6B}" type="presParOf" srcId="{4B0E4461-68FA-4A7F-85EE-9BBC290436C4}" destId="{C9508304-1993-4DCB-83F2-A600FE5E25D2}" srcOrd="4" destOrd="0" presId="urn:microsoft.com/office/officeart/2005/8/layout/vList2"/>
    <dgm:cxn modelId="{AAEFC966-A45E-4094-ABD7-965C9D96C051}" type="presParOf" srcId="{4B0E4461-68FA-4A7F-85EE-9BBC290436C4}" destId="{77A636BF-D816-49BB-B005-19CD1BE14BB2}" srcOrd="5" destOrd="0" presId="urn:microsoft.com/office/officeart/2005/8/layout/vList2"/>
    <dgm:cxn modelId="{66749614-05E8-4E96-B2AE-7698E470A8B3}" type="presParOf" srcId="{4B0E4461-68FA-4A7F-85EE-9BBC290436C4}" destId="{75C44717-9C56-4C58-A1F0-C642708F9FB8}" srcOrd="6" destOrd="0" presId="urn:microsoft.com/office/officeart/2005/8/layout/vList2"/>
    <dgm:cxn modelId="{73101289-8703-456B-94A2-8C48CE1B6867}" type="presParOf" srcId="{4B0E4461-68FA-4A7F-85EE-9BBC290436C4}" destId="{31F44BAF-D3C2-42C1-A0E3-33E2C0CD8A1F}" srcOrd="7" destOrd="0" presId="urn:microsoft.com/office/officeart/2005/8/layout/vList2"/>
    <dgm:cxn modelId="{E0D6A9D6-A2DE-4960-BEBF-A122E126779B}" type="presParOf" srcId="{4B0E4461-68FA-4A7F-85EE-9BBC290436C4}" destId="{54516498-68CC-4143-9815-A406E7D58AA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89F266C0-16EF-4BE4-A9E6-C1909E96A02E}" type="doc">
      <dgm:prSet loTypeId="urn:microsoft.com/office/officeart/2005/8/layout/vList2" loCatId="list" qsTypeId="urn:microsoft.com/office/officeart/2005/8/quickstyle/simple5" qsCatId="simple" csTypeId="urn:microsoft.com/office/officeart/2005/8/colors/accent0_1" csCatId="mainScheme"/>
      <dgm:spPr/>
      <dgm:t>
        <a:bodyPr/>
        <a:lstStyle/>
        <a:p>
          <a:endParaRPr kumimoji="1" lang="ja-JP" altLang="en-US"/>
        </a:p>
      </dgm:t>
    </dgm:pt>
    <dgm:pt modelId="{56377046-EC86-4311-8352-EB7CCC1DB84A}">
      <dgm:prSet/>
      <dgm:spPr/>
      <dgm:t>
        <a:bodyPr/>
        <a:lstStyle/>
        <a:p>
          <a:r>
            <a:rPr kumimoji="1" lang="ja-JP" dirty="0"/>
            <a:t>立てられた目標が利用者の目標ではない。 </a:t>
          </a:r>
          <a:endParaRPr lang="ja-JP" dirty="0"/>
        </a:p>
      </dgm:t>
    </dgm:pt>
    <dgm:pt modelId="{B44F1270-880C-4A7D-9D02-0B9DF4E5FD0B}" type="parTrans" cxnId="{CE623E07-EC74-46A0-A33C-4407DD77AE61}">
      <dgm:prSet/>
      <dgm:spPr/>
      <dgm:t>
        <a:bodyPr/>
        <a:lstStyle/>
        <a:p>
          <a:endParaRPr kumimoji="1" lang="ja-JP" altLang="en-US"/>
        </a:p>
      </dgm:t>
    </dgm:pt>
    <dgm:pt modelId="{E6D8B979-D7D8-4067-B3FB-73E85A4CFA24}" type="sibTrans" cxnId="{CE623E07-EC74-46A0-A33C-4407DD77AE61}">
      <dgm:prSet/>
      <dgm:spPr/>
      <dgm:t>
        <a:bodyPr/>
        <a:lstStyle/>
        <a:p>
          <a:endParaRPr kumimoji="1" lang="ja-JP" altLang="en-US"/>
        </a:p>
      </dgm:t>
    </dgm:pt>
    <dgm:pt modelId="{E5A863B2-06E0-42F5-BB50-68FB2B1DAB81}">
      <dgm:prSet/>
      <dgm:spPr/>
      <dgm:t>
        <a:bodyPr/>
        <a:lstStyle/>
        <a:p>
          <a:r>
            <a:rPr kumimoji="1" lang="ja-JP"/>
            <a:t>目標を達成するために必要な地域資源を利用することができない。</a:t>
          </a:r>
          <a:endParaRPr lang="ja-JP"/>
        </a:p>
      </dgm:t>
    </dgm:pt>
    <dgm:pt modelId="{1697616A-72F6-4139-B038-FAABC99D9B1B}" type="parTrans" cxnId="{E118D994-D4EF-452B-9C38-9C0F1A148E7C}">
      <dgm:prSet/>
      <dgm:spPr/>
      <dgm:t>
        <a:bodyPr/>
        <a:lstStyle/>
        <a:p>
          <a:endParaRPr kumimoji="1" lang="ja-JP" altLang="en-US"/>
        </a:p>
      </dgm:t>
    </dgm:pt>
    <dgm:pt modelId="{0348CAF2-87C0-413F-8D91-756DF4111075}" type="sibTrans" cxnId="{E118D994-D4EF-452B-9C38-9C0F1A148E7C}">
      <dgm:prSet/>
      <dgm:spPr/>
      <dgm:t>
        <a:bodyPr/>
        <a:lstStyle/>
        <a:p>
          <a:endParaRPr kumimoji="1" lang="ja-JP" altLang="en-US"/>
        </a:p>
      </dgm:t>
    </dgm:pt>
    <dgm:pt modelId="{D201082E-4AB1-495A-896A-0B8F9580075D}">
      <dgm:prSet/>
      <dgm:spPr/>
      <dgm:t>
        <a:bodyPr/>
        <a:lstStyle/>
        <a:p>
          <a:r>
            <a:rPr kumimoji="1" lang="ja-JP" dirty="0"/>
            <a:t>資源の関係者やサービス提供者が、利用者のニーズに応えていない。 </a:t>
          </a:r>
          <a:endParaRPr lang="ja-JP" dirty="0"/>
        </a:p>
      </dgm:t>
    </dgm:pt>
    <dgm:pt modelId="{FB43CA80-ED31-4652-8652-272AC6D25505}" type="parTrans" cxnId="{C2044A19-B006-43AE-96FA-BFB749192A69}">
      <dgm:prSet/>
      <dgm:spPr/>
      <dgm:t>
        <a:bodyPr/>
        <a:lstStyle/>
        <a:p>
          <a:endParaRPr kumimoji="1" lang="ja-JP" altLang="en-US"/>
        </a:p>
      </dgm:t>
    </dgm:pt>
    <dgm:pt modelId="{C8F40ECF-FB5D-4C2B-B97C-92906CC2B6B8}" type="sibTrans" cxnId="{C2044A19-B006-43AE-96FA-BFB749192A69}">
      <dgm:prSet/>
      <dgm:spPr/>
      <dgm:t>
        <a:bodyPr/>
        <a:lstStyle/>
        <a:p>
          <a:endParaRPr kumimoji="1" lang="ja-JP" altLang="en-US"/>
        </a:p>
      </dgm:t>
    </dgm:pt>
    <dgm:pt modelId="{13DA1C71-5097-400B-AE56-D206D3367601}">
      <dgm:prSet/>
      <dgm:spPr/>
      <dgm:t>
        <a:bodyPr/>
        <a:lstStyle/>
        <a:p>
          <a:r>
            <a:rPr kumimoji="1" lang="ja-JP"/>
            <a:t>目標を達成するために必要な技術が欠落している。 </a:t>
          </a:r>
          <a:endParaRPr lang="ja-JP"/>
        </a:p>
      </dgm:t>
    </dgm:pt>
    <dgm:pt modelId="{1ABF0FA6-12A3-48C3-9028-771F7F87A32F}" type="parTrans" cxnId="{7C098460-6173-4072-ABF8-FA4A54594E25}">
      <dgm:prSet/>
      <dgm:spPr/>
      <dgm:t>
        <a:bodyPr/>
        <a:lstStyle/>
        <a:p>
          <a:endParaRPr kumimoji="1" lang="ja-JP" altLang="en-US"/>
        </a:p>
      </dgm:t>
    </dgm:pt>
    <dgm:pt modelId="{679D93DF-2585-4561-BD9E-B5C6053F0810}" type="sibTrans" cxnId="{7C098460-6173-4072-ABF8-FA4A54594E25}">
      <dgm:prSet/>
      <dgm:spPr/>
      <dgm:t>
        <a:bodyPr/>
        <a:lstStyle/>
        <a:p>
          <a:endParaRPr kumimoji="1" lang="ja-JP" altLang="en-US"/>
        </a:p>
      </dgm:t>
    </dgm:pt>
    <dgm:pt modelId="{D2BA027C-DCB8-4E24-BD40-D33A7D1D3564}">
      <dgm:prSet/>
      <dgm:spPr/>
      <dgm:t>
        <a:bodyPr/>
        <a:lstStyle/>
        <a:p>
          <a:r>
            <a:rPr kumimoji="1" lang="ja-JP"/>
            <a:t>目標を達成するために必要な情報がないことや、間違った情報が入手されている。</a:t>
          </a:r>
          <a:endParaRPr lang="ja-JP"/>
        </a:p>
      </dgm:t>
    </dgm:pt>
    <dgm:pt modelId="{D8D35391-3524-4145-9914-C0DE653CC311}" type="parTrans" cxnId="{CBCE148B-6C7A-4327-B8E1-F3DA70C8E899}">
      <dgm:prSet/>
      <dgm:spPr/>
      <dgm:t>
        <a:bodyPr/>
        <a:lstStyle/>
        <a:p>
          <a:endParaRPr kumimoji="1" lang="ja-JP" altLang="en-US"/>
        </a:p>
      </dgm:t>
    </dgm:pt>
    <dgm:pt modelId="{58C98D21-0FF2-455E-AF6D-73C513D25CFD}" type="sibTrans" cxnId="{CBCE148B-6C7A-4327-B8E1-F3DA70C8E899}">
      <dgm:prSet/>
      <dgm:spPr/>
      <dgm:t>
        <a:bodyPr/>
        <a:lstStyle/>
        <a:p>
          <a:endParaRPr kumimoji="1" lang="ja-JP" altLang="en-US"/>
        </a:p>
      </dgm:t>
    </dgm:pt>
    <dgm:pt modelId="{38E99A90-D0B3-48E6-95E3-FA3D3E90C217}">
      <dgm:prSet/>
      <dgm:spPr/>
      <dgm:t>
        <a:bodyPr/>
        <a:lstStyle/>
        <a:p>
          <a:r>
            <a:rPr kumimoji="1" lang="ja-JP"/>
            <a:t>失敗に対する恐れ 成功に対する恐れがある。</a:t>
          </a:r>
          <a:endParaRPr lang="ja-JP"/>
        </a:p>
      </dgm:t>
    </dgm:pt>
    <dgm:pt modelId="{D98F0279-B190-4E7A-B766-93202C19CC8B}" type="parTrans" cxnId="{8D538587-2887-4160-8965-29EEB96A4E65}">
      <dgm:prSet/>
      <dgm:spPr/>
      <dgm:t>
        <a:bodyPr/>
        <a:lstStyle/>
        <a:p>
          <a:endParaRPr kumimoji="1" lang="ja-JP" altLang="en-US"/>
        </a:p>
      </dgm:t>
    </dgm:pt>
    <dgm:pt modelId="{04769EB4-7B1F-4A09-AA3C-C7EE1597626C}" type="sibTrans" cxnId="{8D538587-2887-4160-8965-29EEB96A4E65}">
      <dgm:prSet/>
      <dgm:spPr/>
      <dgm:t>
        <a:bodyPr/>
        <a:lstStyle/>
        <a:p>
          <a:endParaRPr kumimoji="1" lang="ja-JP" altLang="en-US"/>
        </a:p>
      </dgm:t>
    </dgm:pt>
    <dgm:pt modelId="{36429CB1-9B04-494E-A202-DBBEC0623417}">
      <dgm:prSet/>
      <dgm:spPr/>
      <dgm:t>
        <a:bodyPr/>
        <a:lstStyle/>
        <a:p>
          <a:r>
            <a:rPr kumimoji="1" lang="ja-JP"/>
            <a:t>同時期にたくさんの目標を達成させようとしている。</a:t>
          </a:r>
          <a:endParaRPr lang="ja-JP"/>
        </a:p>
      </dgm:t>
    </dgm:pt>
    <dgm:pt modelId="{41AF788E-D8AD-4FE4-A9CA-0C0BE8852697}" type="parTrans" cxnId="{1115568A-AD88-4CBA-A738-33F8E4584772}">
      <dgm:prSet/>
      <dgm:spPr/>
      <dgm:t>
        <a:bodyPr/>
        <a:lstStyle/>
        <a:p>
          <a:endParaRPr kumimoji="1" lang="ja-JP" altLang="en-US"/>
        </a:p>
      </dgm:t>
    </dgm:pt>
    <dgm:pt modelId="{AA773FD4-57E9-4A32-A3FB-5451388A64F1}" type="sibTrans" cxnId="{1115568A-AD88-4CBA-A738-33F8E4584772}">
      <dgm:prSet/>
      <dgm:spPr/>
      <dgm:t>
        <a:bodyPr/>
        <a:lstStyle/>
        <a:p>
          <a:endParaRPr kumimoji="1" lang="ja-JP" altLang="en-US"/>
        </a:p>
      </dgm:t>
    </dgm:pt>
    <dgm:pt modelId="{2F3856E8-C65B-42B4-A986-013881BE0CFE}">
      <dgm:prSet/>
      <dgm:spPr/>
      <dgm:t>
        <a:bodyPr/>
        <a:lstStyle/>
        <a:p>
          <a:r>
            <a:rPr kumimoji="1" lang="ja-JP"/>
            <a:t>目標達成のための時間が十分でない。</a:t>
          </a:r>
          <a:endParaRPr lang="ja-JP"/>
        </a:p>
      </dgm:t>
    </dgm:pt>
    <dgm:pt modelId="{91E5AE4B-351E-4F17-B802-5D9669B109FD}" type="parTrans" cxnId="{05F83E95-673C-4C49-A861-9559D8F96FC7}">
      <dgm:prSet/>
      <dgm:spPr/>
      <dgm:t>
        <a:bodyPr/>
        <a:lstStyle/>
        <a:p>
          <a:endParaRPr kumimoji="1" lang="ja-JP" altLang="en-US"/>
        </a:p>
      </dgm:t>
    </dgm:pt>
    <dgm:pt modelId="{EE55AB6B-AA2F-4EEA-AC0F-3FCFB7986EFE}" type="sibTrans" cxnId="{05F83E95-673C-4C49-A861-9559D8F96FC7}">
      <dgm:prSet/>
      <dgm:spPr/>
      <dgm:t>
        <a:bodyPr/>
        <a:lstStyle/>
        <a:p>
          <a:endParaRPr kumimoji="1" lang="ja-JP" altLang="en-US"/>
        </a:p>
      </dgm:t>
    </dgm:pt>
    <dgm:pt modelId="{FCDA385F-19FB-49A2-AD18-B0793FCBCA44}">
      <dgm:prSet/>
      <dgm:spPr/>
      <dgm:t>
        <a:bodyPr/>
        <a:lstStyle/>
        <a:p>
          <a:r>
            <a:rPr kumimoji="1" lang="ja-JP"/>
            <a:t>目標設定が高すぎる、低すぎる。 </a:t>
          </a:r>
          <a:endParaRPr lang="ja-JP"/>
        </a:p>
      </dgm:t>
    </dgm:pt>
    <dgm:pt modelId="{A2255B53-1F53-4C7E-B6A5-FC568A1E4C52}" type="parTrans" cxnId="{F39237F4-AB28-4EEC-AEC0-55394716EE52}">
      <dgm:prSet/>
      <dgm:spPr/>
      <dgm:t>
        <a:bodyPr/>
        <a:lstStyle/>
        <a:p>
          <a:endParaRPr kumimoji="1" lang="ja-JP" altLang="en-US"/>
        </a:p>
      </dgm:t>
    </dgm:pt>
    <dgm:pt modelId="{9F7F11E0-3747-4DED-8138-6C09734A5998}" type="sibTrans" cxnId="{F39237F4-AB28-4EEC-AEC0-55394716EE52}">
      <dgm:prSet/>
      <dgm:spPr/>
      <dgm:t>
        <a:bodyPr/>
        <a:lstStyle/>
        <a:p>
          <a:endParaRPr kumimoji="1" lang="ja-JP" altLang="en-US"/>
        </a:p>
      </dgm:t>
    </dgm:pt>
    <dgm:pt modelId="{CADA3D77-9D93-4F3B-9EA3-AA999C6A4ECB}" type="pres">
      <dgm:prSet presAssocID="{89F266C0-16EF-4BE4-A9E6-C1909E96A02E}" presName="linear" presStyleCnt="0">
        <dgm:presLayoutVars>
          <dgm:animLvl val="lvl"/>
          <dgm:resizeHandles val="exact"/>
        </dgm:presLayoutVars>
      </dgm:prSet>
      <dgm:spPr/>
      <dgm:t>
        <a:bodyPr/>
        <a:lstStyle/>
        <a:p>
          <a:endParaRPr kumimoji="1" lang="ja-JP" altLang="en-US"/>
        </a:p>
      </dgm:t>
    </dgm:pt>
    <dgm:pt modelId="{1E5DC384-F9AD-453C-9F46-1980153C0A3B}" type="pres">
      <dgm:prSet presAssocID="{56377046-EC86-4311-8352-EB7CCC1DB84A}" presName="parentText" presStyleLbl="node1" presStyleIdx="0" presStyleCnt="9">
        <dgm:presLayoutVars>
          <dgm:chMax val="0"/>
          <dgm:bulletEnabled val="1"/>
        </dgm:presLayoutVars>
      </dgm:prSet>
      <dgm:spPr/>
      <dgm:t>
        <a:bodyPr/>
        <a:lstStyle/>
        <a:p>
          <a:endParaRPr kumimoji="1" lang="ja-JP" altLang="en-US"/>
        </a:p>
      </dgm:t>
    </dgm:pt>
    <dgm:pt modelId="{20207A08-6E96-4A4D-A988-A7B3DE3585F0}" type="pres">
      <dgm:prSet presAssocID="{E6D8B979-D7D8-4067-B3FB-73E85A4CFA24}" presName="spacer" presStyleCnt="0"/>
      <dgm:spPr/>
    </dgm:pt>
    <dgm:pt modelId="{D1E05BA8-A5FE-4B01-BAB9-1441671D8D47}" type="pres">
      <dgm:prSet presAssocID="{E5A863B2-06E0-42F5-BB50-68FB2B1DAB81}" presName="parentText" presStyleLbl="node1" presStyleIdx="1" presStyleCnt="9">
        <dgm:presLayoutVars>
          <dgm:chMax val="0"/>
          <dgm:bulletEnabled val="1"/>
        </dgm:presLayoutVars>
      </dgm:prSet>
      <dgm:spPr/>
      <dgm:t>
        <a:bodyPr/>
        <a:lstStyle/>
        <a:p>
          <a:endParaRPr kumimoji="1" lang="ja-JP" altLang="en-US"/>
        </a:p>
      </dgm:t>
    </dgm:pt>
    <dgm:pt modelId="{7F5D175F-DBC7-4223-9176-D0A3FEFC2A70}" type="pres">
      <dgm:prSet presAssocID="{0348CAF2-87C0-413F-8D91-756DF4111075}" presName="spacer" presStyleCnt="0"/>
      <dgm:spPr/>
    </dgm:pt>
    <dgm:pt modelId="{6DEBBB3B-A75C-4863-90BA-CC2E1044FF87}" type="pres">
      <dgm:prSet presAssocID="{D201082E-4AB1-495A-896A-0B8F9580075D}" presName="parentText" presStyleLbl="node1" presStyleIdx="2" presStyleCnt="9">
        <dgm:presLayoutVars>
          <dgm:chMax val="0"/>
          <dgm:bulletEnabled val="1"/>
        </dgm:presLayoutVars>
      </dgm:prSet>
      <dgm:spPr/>
      <dgm:t>
        <a:bodyPr/>
        <a:lstStyle/>
        <a:p>
          <a:endParaRPr kumimoji="1" lang="ja-JP" altLang="en-US"/>
        </a:p>
      </dgm:t>
    </dgm:pt>
    <dgm:pt modelId="{80986001-E5F4-434A-92FA-CD31DC61F917}" type="pres">
      <dgm:prSet presAssocID="{C8F40ECF-FB5D-4C2B-B97C-92906CC2B6B8}" presName="spacer" presStyleCnt="0"/>
      <dgm:spPr/>
    </dgm:pt>
    <dgm:pt modelId="{8719C17D-AFB8-4E8E-9A9E-7ED77CDB6C9C}" type="pres">
      <dgm:prSet presAssocID="{13DA1C71-5097-400B-AE56-D206D3367601}" presName="parentText" presStyleLbl="node1" presStyleIdx="3" presStyleCnt="9">
        <dgm:presLayoutVars>
          <dgm:chMax val="0"/>
          <dgm:bulletEnabled val="1"/>
        </dgm:presLayoutVars>
      </dgm:prSet>
      <dgm:spPr/>
      <dgm:t>
        <a:bodyPr/>
        <a:lstStyle/>
        <a:p>
          <a:endParaRPr kumimoji="1" lang="ja-JP" altLang="en-US"/>
        </a:p>
      </dgm:t>
    </dgm:pt>
    <dgm:pt modelId="{C72CD700-9E54-4677-B5E3-B9A8D8638B74}" type="pres">
      <dgm:prSet presAssocID="{679D93DF-2585-4561-BD9E-B5C6053F0810}" presName="spacer" presStyleCnt="0"/>
      <dgm:spPr/>
    </dgm:pt>
    <dgm:pt modelId="{6DB8FB16-0F42-43E8-842B-E97E739DF29A}" type="pres">
      <dgm:prSet presAssocID="{D2BA027C-DCB8-4E24-BD40-D33A7D1D3564}" presName="parentText" presStyleLbl="node1" presStyleIdx="4" presStyleCnt="9">
        <dgm:presLayoutVars>
          <dgm:chMax val="0"/>
          <dgm:bulletEnabled val="1"/>
        </dgm:presLayoutVars>
      </dgm:prSet>
      <dgm:spPr/>
      <dgm:t>
        <a:bodyPr/>
        <a:lstStyle/>
        <a:p>
          <a:endParaRPr kumimoji="1" lang="ja-JP" altLang="en-US"/>
        </a:p>
      </dgm:t>
    </dgm:pt>
    <dgm:pt modelId="{8377133B-22DA-49E4-8E19-291F4A729D73}" type="pres">
      <dgm:prSet presAssocID="{58C98D21-0FF2-455E-AF6D-73C513D25CFD}" presName="spacer" presStyleCnt="0"/>
      <dgm:spPr/>
    </dgm:pt>
    <dgm:pt modelId="{5A3F1F2F-86DF-42A7-B832-6FB252C85908}" type="pres">
      <dgm:prSet presAssocID="{38E99A90-D0B3-48E6-95E3-FA3D3E90C217}" presName="parentText" presStyleLbl="node1" presStyleIdx="5" presStyleCnt="9">
        <dgm:presLayoutVars>
          <dgm:chMax val="0"/>
          <dgm:bulletEnabled val="1"/>
        </dgm:presLayoutVars>
      </dgm:prSet>
      <dgm:spPr/>
      <dgm:t>
        <a:bodyPr/>
        <a:lstStyle/>
        <a:p>
          <a:endParaRPr kumimoji="1" lang="ja-JP" altLang="en-US"/>
        </a:p>
      </dgm:t>
    </dgm:pt>
    <dgm:pt modelId="{638301FD-8758-4EDE-AAA8-868AB4615B51}" type="pres">
      <dgm:prSet presAssocID="{04769EB4-7B1F-4A09-AA3C-C7EE1597626C}" presName="spacer" presStyleCnt="0"/>
      <dgm:spPr/>
    </dgm:pt>
    <dgm:pt modelId="{0F63B275-4E38-427A-8BC1-8684834CFBAF}" type="pres">
      <dgm:prSet presAssocID="{36429CB1-9B04-494E-A202-DBBEC0623417}" presName="parentText" presStyleLbl="node1" presStyleIdx="6" presStyleCnt="9">
        <dgm:presLayoutVars>
          <dgm:chMax val="0"/>
          <dgm:bulletEnabled val="1"/>
        </dgm:presLayoutVars>
      </dgm:prSet>
      <dgm:spPr/>
      <dgm:t>
        <a:bodyPr/>
        <a:lstStyle/>
        <a:p>
          <a:endParaRPr kumimoji="1" lang="ja-JP" altLang="en-US"/>
        </a:p>
      </dgm:t>
    </dgm:pt>
    <dgm:pt modelId="{22B9BE9D-AB60-45CB-B9F3-1724B6BA820E}" type="pres">
      <dgm:prSet presAssocID="{AA773FD4-57E9-4A32-A3FB-5451388A64F1}" presName="spacer" presStyleCnt="0"/>
      <dgm:spPr/>
    </dgm:pt>
    <dgm:pt modelId="{3B327750-28BE-4A24-B47D-CC0275DA7EE5}" type="pres">
      <dgm:prSet presAssocID="{2F3856E8-C65B-42B4-A986-013881BE0CFE}" presName="parentText" presStyleLbl="node1" presStyleIdx="7" presStyleCnt="9">
        <dgm:presLayoutVars>
          <dgm:chMax val="0"/>
          <dgm:bulletEnabled val="1"/>
        </dgm:presLayoutVars>
      </dgm:prSet>
      <dgm:spPr/>
      <dgm:t>
        <a:bodyPr/>
        <a:lstStyle/>
        <a:p>
          <a:endParaRPr kumimoji="1" lang="ja-JP" altLang="en-US"/>
        </a:p>
      </dgm:t>
    </dgm:pt>
    <dgm:pt modelId="{D44D509A-772A-4040-9400-133A0C19E0BB}" type="pres">
      <dgm:prSet presAssocID="{EE55AB6B-AA2F-4EEA-AC0F-3FCFB7986EFE}" presName="spacer" presStyleCnt="0"/>
      <dgm:spPr/>
    </dgm:pt>
    <dgm:pt modelId="{37747E59-E8E2-4A8C-96FF-C09D8326D170}" type="pres">
      <dgm:prSet presAssocID="{FCDA385F-19FB-49A2-AD18-B0793FCBCA44}" presName="parentText" presStyleLbl="node1" presStyleIdx="8" presStyleCnt="9">
        <dgm:presLayoutVars>
          <dgm:chMax val="0"/>
          <dgm:bulletEnabled val="1"/>
        </dgm:presLayoutVars>
      </dgm:prSet>
      <dgm:spPr/>
      <dgm:t>
        <a:bodyPr/>
        <a:lstStyle/>
        <a:p>
          <a:endParaRPr kumimoji="1" lang="ja-JP" altLang="en-US"/>
        </a:p>
      </dgm:t>
    </dgm:pt>
  </dgm:ptLst>
  <dgm:cxnLst>
    <dgm:cxn modelId="{F39237F4-AB28-4EEC-AEC0-55394716EE52}" srcId="{89F266C0-16EF-4BE4-A9E6-C1909E96A02E}" destId="{FCDA385F-19FB-49A2-AD18-B0793FCBCA44}" srcOrd="8" destOrd="0" parTransId="{A2255B53-1F53-4C7E-B6A5-FC568A1E4C52}" sibTransId="{9F7F11E0-3747-4DED-8138-6C09734A5998}"/>
    <dgm:cxn modelId="{D0F0562E-E964-43AC-B94A-9061A182F952}" type="presOf" srcId="{13DA1C71-5097-400B-AE56-D206D3367601}" destId="{8719C17D-AFB8-4E8E-9A9E-7ED77CDB6C9C}" srcOrd="0" destOrd="0" presId="urn:microsoft.com/office/officeart/2005/8/layout/vList2"/>
    <dgm:cxn modelId="{1115568A-AD88-4CBA-A738-33F8E4584772}" srcId="{89F266C0-16EF-4BE4-A9E6-C1909E96A02E}" destId="{36429CB1-9B04-494E-A202-DBBEC0623417}" srcOrd="6" destOrd="0" parTransId="{41AF788E-D8AD-4FE4-A9CA-0C0BE8852697}" sibTransId="{AA773FD4-57E9-4A32-A3FB-5451388A64F1}"/>
    <dgm:cxn modelId="{32C775CC-4D3A-4951-949B-2AEEC963BA66}" type="presOf" srcId="{36429CB1-9B04-494E-A202-DBBEC0623417}" destId="{0F63B275-4E38-427A-8BC1-8684834CFBAF}" srcOrd="0" destOrd="0" presId="urn:microsoft.com/office/officeart/2005/8/layout/vList2"/>
    <dgm:cxn modelId="{8D538587-2887-4160-8965-29EEB96A4E65}" srcId="{89F266C0-16EF-4BE4-A9E6-C1909E96A02E}" destId="{38E99A90-D0B3-48E6-95E3-FA3D3E90C217}" srcOrd="5" destOrd="0" parTransId="{D98F0279-B190-4E7A-B766-93202C19CC8B}" sibTransId="{04769EB4-7B1F-4A09-AA3C-C7EE1597626C}"/>
    <dgm:cxn modelId="{640767C4-12A7-43BB-A8A7-AA7FA236FEF8}" type="presOf" srcId="{56377046-EC86-4311-8352-EB7CCC1DB84A}" destId="{1E5DC384-F9AD-453C-9F46-1980153C0A3B}" srcOrd="0" destOrd="0" presId="urn:microsoft.com/office/officeart/2005/8/layout/vList2"/>
    <dgm:cxn modelId="{E16DF862-D549-4366-960B-F849F4A472C4}" type="presOf" srcId="{D201082E-4AB1-495A-896A-0B8F9580075D}" destId="{6DEBBB3B-A75C-4863-90BA-CC2E1044FF87}" srcOrd="0" destOrd="0" presId="urn:microsoft.com/office/officeart/2005/8/layout/vList2"/>
    <dgm:cxn modelId="{05F83E95-673C-4C49-A861-9559D8F96FC7}" srcId="{89F266C0-16EF-4BE4-A9E6-C1909E96A02E}" destId="{2F3856E8-C65B-42B4-A986-013881BE0CFE}" srcOrd="7" destOrd="0" parTransId="{91E5AE4B-351E-4F17-B802-5D9669B109FD}" sibTransId="{EE55AB6B-AA2F-4EEA-AC0F-3FCFB7986EFE}"/>
    <dgm:cxn modelId="{7C098460-6173-4072-ABF8-FA4A54594E25}" srcId="{89F266C0-16EF-4BE4-A9E6-C1909E96A02E}" destId="{13DA1C71-5097-400B-AE56-D206D3367601}" srcOrd="3" destOrd="0" parTransId="{1ABF0FA6-12A3-48C3-9028-771F7F87A32F}" sibTransId="{679D93DF-2585-4561-BD9E-B5C6053F0810}"/>
    <dgm:cxn modelId="{C2044A19-B006-43AE-96FA-BFB749192A69}" srcId="{89F266C0-16EF-4BE4-A9E6-C1909E96A02E}" destId="{D201082E-4AB1-495A-896A-0B8F9580075D}" srcOrd="2" destOrd="0" parTransId="{FB43CA80-ED31-4652-8652-272AC6D25505}" sibTransId="{C8F40ECF-FB5D-4C2B-B97C-92906CC2B6B8}"/>
    <dgm:cxn modelId="{DE2D3A77-E18D-460F-BB75-FB6F205CE615}" type="presOf" srcId="{2F3856E8-C65B-42B4-A986-013881BE0CFE}" destId="{3B327750-28BE-4A24-B47D-CC0275DA7EE5}" srcOrd="0" destOrd="0" presId="urn:microsoft.com/office/officeart/2005/8/layout/vList2"/>
    <dgm:cxn modelId="{C20457C6-39D2-4E39-8DA1-844C37F9194A}" type="presOf" srcId="{D2BA027C-DCB8-4E24-BD40-D33A7D1D3564}" destId="{6DB8FB16-0F42-43E8-842B-E97E739DF29A}" srcOrd="0" destOrd="0" presId="urn:microsoft.com/office/officeart/2005/8/layout/vList2"/>
    <dgm:cxn modelId="{4FD5A1DA-3FA2-4D3D-A4ED-D1014EF7606B}" type="presOf" srcId="{E5A863B2-06E0-42F5-BB50-68FB2B1DAB81}" destId="{D1E05BA8-A5FE-4B01-BAB9-1441671D8D47}" srcOrd="0" destOrd="0" presId="urn:microsoft.com/office/officeart/2005/8/layout/vList2"/>
    <dgm:cxn modelId="{032C6EEB-1BC8-47BA-AA48-1196084EFC60}" type="presOf" srcId="{38E99A90-D0B3-48E6-95E3-FA3D3E90C217}" destId="{5A3F1F2F-86DF-42A7-B832-6FB252C85908}" srcOrd="0" destOrd="0" presId="urn:microsoft.com/office/officeart/2005/8/layout/vList2"/>
    <dgm:cxn modelId="{1830F507-3B69-40D8-A025-AEC0BC73A038}" type="presOf" srcId="{FCDA385F-19FB-49A2-AD18-B0793FCBCA44}" destId="{37747E59-E8E2-4A8C-96FF-C09D8326D170}" srcOrd="0" destOrd="0" presId="urn:microsoft.com/office/officeart/2005/8/layout/vList2"/>
    <dgm:cxn modelId="{E118D994-D4EF-452B-9C38-9C0F1A148E7C}" srcId="{89F266C0-16EF-4BE4-A9E6-C1909E96A02E}" destId="{E5A863B2-06E0-42F5-BB50-68FB2B1DAB81}" srcOrd="1" destOrd="0" parTransId="{1697616A-72F6-4139-B038-FAABC99D9B1B}" sibTransId="{0348CAF2-87C0-413F-8D91-756DF4111075}"/>
    <dgm:cxn modelId="{E13BA72D-0DF4-4A20-9715-B963D345EAEE}" type="presOf" srcId="{89F266C0-16EF-4BE4-A9E6-C1909E96A02E}" destId="{CADA3D77-9D93-4F3B-9EA3-AA999C6A4ECB}" srcOrd="0" destOrd="0" presId="urn:microsoft.com/office/officeart/2005/8/layout/vList2"/>
    <dgm:cxn modelId="{CBCE148B-6C7A-4327-B8E1-F3DA70C8E899}" srcId="{89F266C0-16EF-4BE4-A9E6-C1909E96A02E}" destId="{D2BA027C-DCB8-4E24-BD40-D33A7D1D3564}" srcOrd="4" destOrd="0" parTransId="{D8D35391-3524-4145-9914-C0DE653CC311}" sibTransId="{58C98D21-0FF2-455E-AF6D-73C513D25CFD}"/>
    <dgm:cxn modelId="{CE623E07-EC74-46A0-A33C-4407DD77AE61}" srcId="{89F266C0-16EF-4BE4-A9E6-C1909E96A02E}" destId="{56377046-EC86-4311-8352-EB7CCC1DB84A}" srcOrd="0" destOrd="0" parTransId="{B44F1270-880C-4A7D-9D02-0B9DF4E5FD0B}" sibTransId="{E6D8B979-D7D8-4067-B3FB-73E85A4CFA24}"/>
    <dgm:cxn modelId="{8B92041C-7FE3-4D17-B84E-A802EA451032}" type="presParOf" srcId="{CADA3D77-9D93-4F3B-9EA3-AA999C6A4ECB}" destId="{1E5DC384-F9AD-453C-9F46-1980153C0A3B}" srcOrd="0" destOrd="0" presId="urn:microsoft.com/office/officeart/2005/8/layout/vList2"/>
    <dgm:cxn modelId="{1D857200-D4F4-479E-A627-FE26C194A200}" type="presParOf" srcId="{CADA3D77-9D93-4F3B-9EA3-AA999C6A4ECB}" destId="{20207A08-6E96-4A4D-A988-A7B3DE3585F0}" srcOrd="1" destOrd="0" presId="urn:microsoft.com/office/officeart/2005/8/layout/vList2"/>
    <dgm:cxn modelId="{D22858F2-FAE8-4D59-BD59-E1A2C8108FB5}" type="presParOf" srcId="{CADA3D77-9D93-4F3B-9EA3-AA999C6A4ECB}" destId="{D1E05BA8-A5FE-4B01-BAB9-1441671D8D47}" srcOrd="2" destOrd="0" presId="urn:microsoft.com/office/officeart/2005/8/layout/vList2"/>
    <dgm:cxn modelId="{271A4825-9822-4D47-B8B9-AC7BF364A62E}" type="presParOf" srcId="{CADA3D77-9D93-4F3B-9EA3-AA999C6A4ECB}" destId="{7F5D175F-DBC7-4223-9176-D0A3FEFC2A70}" srcOrd="3" destOrd="0" presId="urn:microsoft.com/office/officeart/2005/8/layout/vList2"/>
    <dgm:cxn modelId="{B339BB86-E5EC-4222-87CC-F5C197DF29FB}" type="presParOf" srcId="{CADA3D77-9D93-4F3B-9EA3-AA999C6A4ECB}" destId="{6DEBBB3B-A75C-4863-90BA-CC2E1044FF87}" srcOrd="4" destOrd="0" presId="urn:microsoft.com/office/officeart/2005/8/layout/vList2"/>
    <dgm:cxn modelId="{AB8D15A0-A559-41D2-AC06-22C7868EDEE0}" type="presParOf" srcId="{CADA3D77-9D93-4F3B-9EA3-AA999C6A4ECB}" destId="{80986001-E5F4-434A-92FA-CD31DC61F917}" srcOrd="5" destOrd="0" presId="urn:microsoft.com/office/officeart/2005/8/layout/vList2"/>
    <dgm:cxn modelId="{F246E723-344F-4A9C-B1CA-9815027257DB}" type="presParOf" srcId="{CADA3D77-9D93-4F3B-9EA3-AA999C6A4ECB}" destId="{8719C17D-AFB8-4E8E-9A9E-7ED77CDB6C9C}" srcOrd="6" destOrd="0" presId="urn:microsoft.com/office/officeart/2005/8/layout/vList2"/>
    <dgm:cxn modelId="{F3825963-9DFB-4C40-9C40-F4267A653D91}" type="presParOf" srcId="{CADA3D77-9D93-4F3B-9EA3-AA999C6A4ECB}" destId="{C72CD700-9E54-4677-B5E3-B9A8D8638B74}" srcOrd="7" destOrd="0" presId="urn:microsoft.com/office/officeart/2005/8/layout/vList2"/>
    <dgm:cxn modelId="{EFD94884-19EE-4291-A8D5-63011C02329E}" type="presParOf" srcId="{CADA3D77-9D93-4F3B-9EA3-AA999C6A4ECB}" destId="{6DB8FB16-0F42-43E8-842B-E97E739DF29A}" srcOrd="8" destOrd="0" presId="urn:microsoft.com/office/officeart/2005/8/layout/vList2"/>
    <dgm:cxn modelId="{529E17B2-7DE9-43B6-8855-E16A37294CDC}" type="presParOf" srcId="{CADA3D77-9D93-4F3B-9EA3-AA999C6A4ECB}" destId="{8377133B-22DA-49E4-8E19-291F4A729D73}" srcOrd="9" destOrd="0" presId="urn:microsoft.com/office/officeart/2005/8/layout/vList2"/>
    <dgm:cxn modelId="{59505025-B39B-49DB-9298-C5740267B058}" type="presParOf" srcId="{CADA3D77-9D93-4F3B-9EA3-AA999C6A4ECB}" destId="{5A3F1F2F-86DF-42A7-B832-6FB252C85908}" srcOrd="10" destOrd="0" presId="urn:microsoft.com/office/officeart/2005/8/layout/vList2"/>
    <dgm:cxn modelId="{B42DC91B-CF1F-4B84-9F4B-3F43D15AFAB7}" type="presParOf" srcId="{CADA3D77-9D93-4F3B-9EA3-AA999C6A4ECB}" destId="{638301FD-8758-4EDE-AAA8-868AB4615B51}" srcOrd="11" destOrd="0" presId="urn:microsoft.com/office/officeart/2005/8/layout/vList2"/>
    <dgm:cxn modelId="{CED236C6-F108-4815-BA79-632568119B27}" type="presParOf" srcId="{CADA3D77-9D93-4F3B-9EA3-AA999C6A4ECB}" destId="{0F63B275-4E38-427A-8BC1-8684834CFBAF}" srcOrd="12" destOrd="0" presId="urn:microsoft.com/office/officeart/2005/8/layout/vList2"/>
    <dgm:cxn modelId="{955020FC-50B0-42CA-A116-B66CB2B764F4}" type="presParOf" srcId="{CADA3D77-9D93-4F3B-9EA3-AA999C6A4ECB}" destId="{22B9BE9D-AB60-45CB-B9F3-1724B6BA820E}" srcOrd="13" destOrd="0" presId="urn:microsoft.com/office/officeart/2005/8/layout/vList2"/>
    <dgm:cxn modelId="{685448E4-662B-48CD-9FC2-60A0CD27C792}" type="presParOf" srcId="{CADA3D77-9D93-4F3B-9EA3-AA999C6A4ECB}" destId="{3B327750-28BE-4A24-B47D-CC0275DA7EE5}" srcOrd="14" destOrd="0" presId="urn:microsoft.com/office/officeart/2005/8/layout/vList2"/>
    <dgm:cxn modelId="{B3BF9A47-F764-4622-A03E-D04981671104}" type="presParOf" srcId="{CADA3D77-9D93-4F3B-9EA3-AA999C6A4ECB}" destId="{D44D509A-772A-4040-9400-133A0C19E0BB}" srcOrd="15" destOrd="0" presId="urn:microsoft.com/office/officeart/2005/8/layout/vList2"/>
    <dgm:cxn modelId="{A78AA217-255C-4264-A37C-F42A324B5718}" type="presParOf" srcId="{CADA3D77-9D93-4F3B-9EA3-AA999C6A4ECB}" destId="{37747E59-E8E2-4A8C-96FF-C09D8326D170}"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47424353-14B5-4520-9446-EFA058617321}"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endParaRPr kumimoji="1" lang="ja-JP" altLang="en-US"/>
        </a:p>
      </dgm:t>
    </dgm:pt>
    <dgm:pt modelId="{28EEEEAA-E184-401F-B8CF-63A80B64E512}">
      <dgm:prSet custT="1"/>
      <dgm:spPr/>
      <dgm:t>
        <a:bodyPr/>
        <a:lstStyle/>
        <a:p>
          <a:r>
            <a:rPr kumimoji="1" lang="ja-JP" altLang="en-US" sz="1900" dirty="0"/>
            <a:t>目標が利用者にとって楽しくない。</a:t>
          </a:r>
          <a:endParaRPr lang="ja-JP" altLang="en-US" sz="1900" dirty="0"/>
        </a:p>
      </dgm:t>
    </dgm:pt>
    <dgm:pt modelId="{7C1ECDE9-7DDA-4DD5-A416-2105DF83C263}" type="parTrans" cxnId="{A6848C26-D708-4349-A805-18B1BBE916DC}">
      <dgm:prSet/>
      <dgm:spPr/>
      <dgm:t>
        <a:bodyPr/>
        <a:lstStyle/>
        <a:p>
          <a:endParaRPr kumimoji="1" lang="ja-JP" altLang="en-US"/>
        </a:p>
      </dgm:t>
    </dgm:pt>
    <dgm:pt modelId="{E04C5933-4A66-4A38-85D1-66D7FFD9B4DE}" type="sibTrans" cxnId="{A6848C26-D708-4349-A805-18B1BBE916DC}">
      <dgm:prSet/>
      <dgm:spPr/>
      <dgm:t>
        <a:bodyPr/>
        <a:lstStyle/>
        <a:p>
          <a:endParaRPr kumimoji="1" lang="ja-JP" altLang="en-US"/>
        </a:p>
      </dgm:t>
    </dgm:pt>
    <dgm:pt modelId="{1D329134-F3D6-4E18-BF4C-DEC335CE6285}">
      <dgm:prSet custT="1"/>
      <dgm:spPr/>
      <dgm:t>
        <a:bodyPr/>
        <a:lstStyle/>
        <a:p>
          <a:r>
            <a:rPr kumimoji="1" lang="ja-JP" altLang="en-US" sz="1900" dirty="0"/>
            <a:t>目標達成に向けて本人の意欲を肯定的に強めるものがなく、やっても見合った評価がない。</a:t>
          </a:r>
          <a:endParaRPr lang="ja-JP" altLang="en-US" sz="1900" dirty="0"/>
        </a:p>
      </dgm:t>
    </dgm:pt>
    <dgm:pt modelId="{3E40FBF8-8B85-4135-A59D-A32153ED238A}" type="parTrans" cxnId="{9B40C900-D48B-4AF4-8473-9B7B36FF307E}">
      <dgm:prSet/>
      <dgm:spPr/>
      <dgm:t>
        <a:bodyPr/>
        <a:lstStyle/>
        <a:p>
          <a:endParaRPr kumimoji="1" lang="ja-JP" altLang="en-US"/>
        </a:p>
      </dgm:t>
    </dgm:pt>
    <dgm:pt modelId="{7C36AF04-C34E-4682-90FC-E2AAAE5B2BB0}" type="sibTrans" cxnId="{9B40C900-D48B-4AF4-8473-9B7B36FF307E}">
      <dgm:prSet/>
      <dgm:spPr/>
      <dgm:t>
        <a:bodyPr/>
        <a:lstStyle/>
        <a:p>
          <a:endParaRPr kumimoji="1" lang="ja-JP" altLang="en-US"/>
        </a:p>
      </dgm:t>
    </dgm:pt>
    <dgm:pt modelId="{C227DFA3-5AFD-4BD9-973C-F08261430571}">
      <dgm:prSet custT="1"/>
      <dgm:spPr/>
      <dgm:t>
        <a:bodyPr/>
        <a:lstStyle/>
        <a:p>
          <a:r>
            <a:rPr kumimoji="1" lang="ja-JP" altLang="en-US" sz="1900" dirty="0"/>
            <a:t>目標設定時と比べて環境が変化してしまい、実行できそうな目標ではなかった。</a:t>
          </a:r>
          <a:endParaRPr lang="ja-JP" altLang="en-US" sz="1900" dirty="0"/>
        </a:p>
      </dgm:t>
    </dgm:pt>
    <dgm:pt modelId="{AE2AB3E9-7785-4ABC-B0A7-52148760DF52}" type="parTrans" cxnId="{40B2A485-2017-4B8A-9380-DAE234DE05A0}">
      <dgm:prSet/>
      <dgm:spPr/>
      <dgm:t>
        <a:bodyPr/>
        <a:lstStyle/>
        <a:p>
          <a:endParaRPr kumimoji="1" lang="ja-JP" altLang="en-US"/>
        </a:p>
      </dgm:t>
    </dgm:pt>
    <dgm:pt modelId="{073E565E-BA07-4B0E-8A06-22DB5F03FD21}" type="sibTrans" cxnId="{40B2A485-2017-4B8A-9380-DAE234DE05A0}">
      <dgm:prSet/>
      <dgm:spPr/>
      <dgm:t>
        <a:bodyPr/>
        <a:lstStyle/>
        <a:p>
          <a:endParaRPr kumimoji="1" lang="ja-JP" altLang="en-US"/>
        </a:p>
      </dgm:t>
    </dgm:pt>
    <dgm:pt modelId="{23CBEF70-28CE-4637-A39A-4827BBFF75A3}">
      <dgm:prSet custT="1"/>
      <dgm:spPr/>
      <dgm:t>
        <a:bodyPr/>
        <a:lstStyle/>
        <a:p>
          <a:r>
            <a:rPr kumimoji="1" lang="ja-JP" altLang="en-US" sz="1900" dirty="0"/>
            <a:t>目標を支援しない利用者の周りの人からの影響。</a:t>
          </a:r>
          <a:endParaRPr lang="ja-JP" altLang="en-US" sz="1900" dirty="0"/>
        </a:p>
      </dgm:t>
    </dgm:pt>
    <dgm:pt modelId="{4F566005-6174-4241-81B9-E404888F1569}" type="parTrans" cxnId="{425817C3-9294-4580-889B-DBF77C99244E}">
      <dgm:prSet/>
      <dgm:spPr/>
      <dgm:t>
        <a:bodyPr/>
        <a:lstStyle/>
        <a:p>
          <a:endParaRPr kumimoji="1" lang="ja-JP" altLang="en-US"/>
        </a:p>
      </dgm:t>
    </dgm:pt>
    <dgm:pt modelId="{390B90D5-182A-4D44-9444-5CB7C7AC2F14}" type="sibTrans" cxnId="{425817C3-9294-4580-889B-DBF77C99244E}">
      <dgm:prSet/>
      <dgm:spPr/>
      <dgm:t>
        <a:bodyPr/>
        <a:lstStyle/>
        <a:p>
          <a:endParaRPr kumimoji="1" lang="ja-JP" altLang="en-US"/>
        </a:p>
      </dgm:t>
    </dgm:pt>
    <dgm:pt modelId="{FEBE6A8C-69D6-4CF4-B2B3-5A4F4E0ADA98}">
      <dgm:prSet custT="1"/>
      <dgm:spPr/>
      <dgm:t>
        <a:bodyPr/>
        <a:lstStyle/>
        <a:p>
          <a:r>
            <a:rPr kumimoji="1" lang="ja-JP" altLang="en-US" sz="1900" dirty="0"/>
            <a:t>利用者がとても疲れている。病気になった。</a:t>
          </a:r>
          <a:endParaRPr lang="ja-JP" altLang="en-US" sz="1900" dirty="0"/>
        </a:p>
      </dgm:t>
    </dgm:pt>
    <dgm:pt modelId="{8272F91D-5CE4-4780-B456-E59B6CD8B012}" type="parTrans" cxnId="{9E5832D6-E9BE-44D2-A368-781DF283E863}">
      <dgm:prSet/>
      <dgm:spPr/>
      <dgm:t>
        <a:bodyPr/>
        <a:lstStyle/>
        <a:p>
          <a:endParaRPr kumimoji="1" lang="ja-JP" altLang="en-US"/>
        </a:p>
      </dgm:t>
    </dgm:pt>
    <dgm:pt modelId="{3CA9A875-8AF3-483B-BA04-03C444C79A0E}" type="sibTrans" cxnId="{9E5832D6-E9BE-44D2-A368-781DF283E863}">
      <dgm:prSet/>
      <dgm:spPr/>
      <dgm:t>
        <a:bodyPr/>
        <a:lstStyle/>
        <a:p>
          <a:endParaRPr kumimoji="1" lang="ja-JP" altLang="en-US"/>
        </a:p>
      </dgm:t>
    </dgm:pt>
    <dgm:pt modelId="{0D50799C-B399-4A2F-91D8-54E35AA76084}">
      <dgm:prSet custT="1"/>
      <dgm:spPr/>
      <dgm:t>
        <a:bodyPr/>
        <a:lstStyle/>
        <a:p>
          <a:r>
            <a:rPr kumimoji="1" lang="ja-JP" altLang="en-US" sz="1900" dirty="0"/>
            <a:t>長期目標が短期の実現可能な段階に分けられていない（スモールステップ）。</a:t>
          </a:r>
          <a:endParaRPr lang="ja-JP" altLang="en-US" sz="1900" dirty="0"/>
        </a:p>
      </dgm:t>
    </dgm:pt>
    <dgm:pt modelId="{83EDDAD2-1DA5-43E6-8EB9-A45B95843D98}" type="parTrans" cxnId="{5314C545-0250-42B3-876E-30BA76FC54B4}">
      <dgm:prSet/>
      <dgm:spPr/>
      <dgm:t>
        <a:bodyPr/>
        <a:lstStyle/>
        <a:p>
          <a:endParaRPr kumimoji="1" lang="ja-JP" altLang="en-US"/>
        </a:p>
      </dgm:t>
    </dgm:pt>
    <dgm:pt modelId="{96CE4D7C-4F0E-4B72-ABBE-80E79A6AB1DD}" type="sibTrans" cxnId="{5314C545-0250-42B3-876E-30BA76FC54B4}">
      <dgm:prSet/>
      <dgm:spPr/>
      <dgm:t>
        <a:bodyPr/>
        <a:lstStyle/>
        <a:p>
          <a:endParaRPr kumimoji="1" lang="ja-JP" altLang="en-US"/>
        </a:p>
      </dgm:t>
    </dgm:pt>
    <dgm:pt modelId="{BDD95179-EEFD-41A4-B18C-664002AB069E}">
      <dgm:prSet custT="1"/>
      <dgm:spPr/>
      <dgm:t>
        <a:bodyPr/>
        <a:lstStyle/>
        <a:p>
          <a:r>
            <a:rPr kumimoji="1" lang="ja-JP" altLang="en-US" sz="1900" dirty="0"/>
            <a:t>目標が非常に抽象的で、具体的になっていない。</a:t>
          </a:r>
          <a:endParaRPr lang="ja-JP" altLang="en-US" sz="1900" dirty="0"/>
        </a:p>
      </dgm:t>
    </dgm:pt>
    <dgm:pt modelId="{146505B4-E891-49C3-AD4E-F2A6D9D37110}" type="parTrans" cxnId="{CB0DCB47-3474-4135-B549-23FC4174D684}">
      <dgm:prSet/>
      <dgm:spPr/>
      <dgm:t>
        <a:bodyPr/>
        <a:lstStyle/>
        <a:p>
          <a:endParaRPr kumimoji="1" lang="ja-JP" altLang="en-US"/>
        </a:p>
      </dgm:t>
    </dgm:pt>
    <dgm:pt modelId="{E7F16D48-F20B-49DB-8DD1-04119BC1D6D1}" type="sibTrans" cxnId="{CB0DCB47-3474-4135-B549-23FC4174D684}">
      <dgm:prSet/>
      <dgm:spPr/>
      <dgm:t>
        <a:bodyPr/>
        <a:lstStyle/>
        <a:p>
          <a:endParaRPr kumimoji="1" lang="ja-JP" altLang="en-US"/>
        </a:p>
      </dgm:t>
    </dgm:pt>
    <dgm:pt modelId="{46D3BE81-1FC9-4971-8E86-AB9C14135266}" type="pres">
      <dgm:prSet presAssocID="{47424353-14B5-4520-9446-EFA058617321}" presName="linear" presStyleCnt="0">
        <dgm:presLayoutVars>
          <dgm:animLvl val="lvl"/>
          <dgm:resizeHandles val="exact"/>
        </dgm:presLayoutVars>
      </dgm:prSet>
      <dgm:spPr/>
      <dgm:t>
        <a:bodyPr/>
        <a:lstStyle/>
        <a:p>
          <a:endParaRPr kumimoji="1" lang="ja-JP" altLang="en-US"/>
        </a:p>
      </dgm:t>
    </dgm:pt>
    <dgm:pt modelId="{13C8DCCB-00EE-4311-AF97-DFDD54239AAD}" type="pres">
      <dgm:prSet presAssocID="{28EEEEAA-E184-401F-B8CF-63A80B64E512}" presName="parentText" presStyleLbl="node1" presStyleIdx="0" presStyleCnt="7">
        <dgm:presLayoutVars>
          <dgm:chMax val="0"/>
          <dgm:bulletEnabled val="1"/>
        </dgm:presLayoutVars>
      </dgm:prSet>
      <dgm:spPr/>
      <dgm:t>
        <a:bodyPr/>
        <a:lstStyle/>
        <a:p>
          <a:endParaRPr kumimoji="1" lang="ja-JP" altLang="en-US"/>
        </a:p>
      </dgm:t>
    </dgm:pt>
    <dgm:pt modelId="{AA0C8153-B261-4434-810F-DD095E2640F3}" type="pres">
      <dgm:prSet presAssocID="{E04C5933-4A66-4A38-85D1-66D7FFD9B4DE}" presName="spacer" presStyleCnt="0"/>
      <dgm:spPr/>
    </dgm:pt>
    <dgm:pt modelId="{65A8E61D-902B-4350-AD19-913FE08BF0A9}" type="pres">
      <dgm:prSet presAssocID="{1D329134-F3D6-4E18-BF4C-DEC335CE6285}" presName="parentText" presStyleLbl="node1" presStyleIdx="1" presStyleCnt="7">
        <dgm:presLayoutVars>
          <dgm:chMax val="0"/>
          <dgm:bulletEnabled val="1"/>
        </dgm:presLayoutVars>
      </dgm:prSet>
      <dgm:spPr/>
      <dgm:t>
        <a:bodyPr/>
        <a:lstStyle/>
        <a:p>
          <a:endParaRPr kumimoji="1" lang="ja-JP" altLang="en-US"/>
        </a:p>
      </dgm:t>
    </dgm:pt>
    <dgm:pt modelId="{A9D74D79-EB18-4EB2-8449-0137FAFF2851}" type="pres">
      <dgm:prSet presAssocID="{7C36AF04-C34E-4682-90FC-E2AAAE5B2BB0}" presName="spacer" presStyleCnt="0"/>
      <dgm:spPr/>
    </dgm:pt>
    <dgm:pt modelId="{9ECD3EA7-276C-4480-90AB-BC3F876507D0}" type="pres">
      <dgm:prSet presAssocID="{C227DFA3-5AFD-4BD9-973C-F08261430571}" presName="parentText" presStyleLbl="node1" presStyleIdx="2" presStyleCnt="7">
        <dgm:presLayoutVars>
          <dgm:chMax val="0"/>
          <dgm:bulletEnabled val="1"/>
        </dgm:presLayoutVars>
      </dgm:prSet>
      <dgm:spPr/>
      <dgm:t>
        <a:bodyPr/>
        <a:lstStyle/>
        <a:p>
          <a:endParaRPr kumimoji="1" lang="ja-JP" altLang="en-US"/>
        </a:p>
      </dgm:t>
    </dgm:pt>
    <dgm:pt modelId="{1A174819-3EC6-43EB-BAE3-F9BFDDEE0ED8}" type="pres">
      <dgm:prSet presAssocID="{073E565E-BA07-4B0E-8A06-22DB5F03FD21}" presName="spacer" presStyleCnt="0"/>
      <dgm:spPr/>
    </dgm:pt>
    <dgm:pt modelId="{C7B7FAF6-F7FC-4A37-8623-01EA63855993}" type="pres">
      <dgm:prSet presAssocID="{23CBEF70-28CE-4637-A39A-4827BBFF75A3}" presName="parentText" presStyleLbl="node1" presStyleIdx="3" presStyleCnt="7">
        <dgm:presLayoutVars>
          <dgm:chMax val="0"/>
          <dgm:bulletEnabled val="1"/>
        </dgm:presLayoutVars>
      </dgm:prSet>
      <dgm:spPr/>
      <dgm:t>
        <a:bodyPr/>
        <a:lstStyle/>
        <a:p>
          <a:endParaRPr kumimoji="1" lang="ja-JP" altLang="en-US"/>
        </a:p>
      </dgm:t>
    </dgm:pt>
    <dgm:pt modelId="{2CDB6255-BA1D-4A6C-809F-7DD5926C93D5}" type="pres">
      <dgm:prSet presAssocID="{390B90D5-182A-4D44-9444-5CB7C7AC2F14}" presName="spacer" presStyleCnt="0"/>
      <dgm:spPr/>
    </dgm:pt>
    <dgm:pt modelId="{DF499903-0973-4219-8670-BC907D40BA33}" type="pres">
      <dgm:prSet presAssocID="{FEBE6A8C-69D6-4CF4-B2B3-5A4F4E0ADA98}" presName="parentText" presStyleLbl="node1" presStyleIdx="4" presStyleCnt="7">
        <dgm:presLayoutVars>
          <dgm:chMax val="0"/>
          <dgm:bulletEnabled val="1"/>
        </dgm:presLayoutVars>
      </dgm:prSet>
      <dgm:spPr/>
      <dgm:t>
        <a:bodyPr/>
        <a:lstStyle/>
        <a:p>
          <a:endParaRPr kumimoji="1" lang="ja-JP" altLang="en-US"/>
        </a:p>
      </dgm:t>
    </dgm:pt>
    <dgm:pt modelId="{8439A655-48B5-4B1A-8B41-6E8C222CE703}" type="pres">
      <dgm:prSet presAssocID="{3CA9A875-8AF3-483B-BA04-03C444C79A0E}" presName="spacer" presStyleCnt="0"/>
      <dgm:spPr/>
    </dgm:pt>
    <dgm:pt modelId="{B7A15947-5B41-4E54-9638-2D4EE0988FBF}" type="pres">
      <dgm:prSet presAssocID="{0D50799C-B399-4A2F-91D8-54E35AA76084}" presName="parentText" presStyleLbl="node1" presStyleIdx="5" presStyleCnt="7">
        <dgm:presLayoutVars>
          <dgm:chMax val="0"/>
          <dgm:bulletEnabled val="1"/>
        </dgm:presLayoutVars>
      </dgm:prSet>
      <dgm:spPr/>
      <dgm:t>
        <a:bodyPr/>
        <a:lstStyle/>
        <a:p>
          <a:endParaRPr kumimoji="1" lang="ja-JP" altLang="en-US"/>
        </a:p>
      </dgm:t>
    </dgm:pt>
    <dgm:pt modelId="{1D67424B-16D9-4278-AEF1-7001E138D751}" type="pres">
      <dgm:prSet presAssocID="{96CE4D7C-4F0E-4B72-ABBE-80E79A6AB1DD}" presName="spacer" presStyleCnt="0"/>
      <dgm:spPr/>
    </dgm:pt>
    <dgm:pt modelId="{FCFBD8CE-294C-4AF7-844A-B41F731F69C3}" type="pres">
      <dgm:prSet presAssocID="{BDD95179-EEFD-41A4-B18C-664002AB069E}" presName="parentText" presStyleLbl="node1" presStyleIdx="6" presStyleCnt="7">
        <dgm:presLayoutVars>
          <dgm:chMax val="0"/>
          <dgm:bulletEnabled val="1"/>
        </dgm:presLayoutVars>
      </dgm:prSet>
      <dgm:spPr/>
      <dgm:t>
        <a:bodyPr/>
        <a:lstStyle/>
        <a:p>
          <a:endParaRPr kumimoji="1" lang="ja-JP" altLang="en-US"/>
        </a:p>
      </dgm:t>
    </dgm:pt>
  </dgm:ptLst>
  <dgm:cxnLst>
    <dgm:cxn modelId="{40B2A485-2017-4B8A-9380-DAE234DE05A0}" srcId="{47424353-14B5-4520-9446-EFA058617321}" destId="{C227DFA3-5AFD-4BD9-973C-F08261430571}" srcOrd="2" destOrd="0" parTransId="{AE2AB3E9-7785-4ABC-B0A7-52148760DF52}" sibTransId="{073E565E-BA07-4B0E-8A06-22DB5F03FD21}"/>
    <dgm:cxn modelId="{64B14873-AF71-4345-A2F0-CE76B062F545}" type="presOf" srcId="{47424353-14B5-4520-9446-EFA058617321}" destId="{46D3BE81-1FC9-4971-8E86-AB9C14135266}" srcOrd="0" destOrd="0" presId="urn:microsoft.com/office/officeart/2005/8/layout/vList2"/>
    <dgm:cxn modelId="{7660A6AA-3212-4CD2-80FC-79EFAD7DFD7E}" type="presOf" srcId="{BDD95179-EEFD-41A4-B18C-664002AB069E}" destId="{FCFBD8CE-294C-4AF7-844A-B41F731F69C3}" srcOrd="0" destOrd="0" presId="urn:microsoft.com/office/officeart/2005/8/layout/vList2"/>
    <dgm:cxn modelId="{6BBB5677-02DD-4091-9CE3-6C2129BFD6EB}" type="presOf" srcId="{23CBEF70-28CE-4637-A39A-4827BBFF75A3}" destId="{C7B7FAF6-F7FC-4A37-8623-01EA63855993}" srcOrd="0" destOrd="0" presId="urn:microsoft.com/office/officeart/2005/8/layout/vList2"/>
    <dgm:cxn modelId="{878FC993-5C1C-47CD-B6C6-9E9E5052661A}" type="presOf" srcId="{C227DFA3-5AFD-4BD9-973C-F08261430571}" destId="{9ECD3EA7-276C-4480-90AB-BC3F876507D0}" srcOrd="0" destOrd="0" presId="urn:microsoft.com/office/officeart/2005/8/layout/vList2"/>
    <dgm:cxn modelId="{2372384F-A846-4A73-9D9E-AB034A9F4CFD}" type="presOf" srcId="{28EEEEAA-E184-401F-B8CF-63A80B64E512}" destId="{13C8DCCB-00EE-4311-AF97-DFDD54239AAD}" srcOrd="0" destOrd="0" presId="urn:microsoft.com/office/officeart/2005/8/layout/vList2"/>
    <dgm:cxn modelId="{425817C3-9294-4580-889B-DBF77C99244E}" srcId="{47424353-14B5-4520-9446-EFA058617321}" destId="{23CBEF70-28CE-4637-A39A-4827BBFF75A3}" srcOrd="3" destOrd="0" parTransId="{4F566005-6174-4241-81B9-E404888F1569}" sibTransId="{390B90D5-182A-4D44-9444-5CB7C7AC2F14}"/>
    <dgm:cxn modelId="{9E5832D6-E9BE-44D2-A368-781DF283E863}" srcId="{47424353-14B5-4520-9446-EFA058617321}" destId="{FEBE6A8C-69D6-4CF4-B2B3-5A4F4E0ADA98}" srcOrd="4" destOrd="0" parTransId="{8272F91D-5CE4-4780-B456-E59B6CD8B012}" sibTransId="{3CA9A875-8AF3-483B-BA04-03C444C79A0E}"/>
    <dgm:cxn modelId="{D069B578-AD64-42D6-B7C1-CE6249960221}" type="presOf" srcId="{0D50799C-B399-4A2F-91D8-54E35AA76084}" destId="{B7A15947-5B41-4E54-9638-2D4EE0988FBF}" srcOrd="0" destOrd="0" presId="urn:microsoft.com/office/officeart/2005/8/layout/vList2"/>
    <dgm:cxn modelId="{0229EB2F-4212-411A-8B97-CDC8676374A2}" type="presOf" srcId="{1D329134-F3D6-4E18-BF4C-DEC335CE6285}" destId="{65A8E61D-902B-4350-AD19-913FE08BF0A9}" srcOrd="0" destOrd="0" presId="urn:microsoft.com/office/officeart/2005/8/layout/vList2"/>
    <dgm:cxn modelId="{CB0DCB47-3474-4135-B549-23FC4174D684}" srcId="{47424353-14B5-4520-9446-EFA058617321}" destId="{BDD95179-EEFD-41A4-B18C-664002AB069E}" srcOrd="6" destOrd="0" parTransId="{146505B4-E891-49C3-AD4E-F2A6D9D37110}" sibTransId="{E7F16D48-F20B-49DB-8DD1-04119BC1D6D1}"/>
    <dgm:cxn modelId="{9B40C900-D48B-4AF4-8473-9B7B36FF307E}" srcId="{47424353-14B5-4520-9446-EFA058617321}" destId="{1D329134-F3D6-4E18-BF4C-DEC335CE6285}" srcOrd="1" destOrd="0" parTransId="{3E40FBF8-8B85-4135-A59D-A32153ED238A}" sibTransId="{7C36AF04-C34E-4682-90FC-E2AAAE5B2BB0}"/>
    <dgm:cxn modelId="{A6848C26-D708-4349-A805-18B1BBE916DC}" srcId="{47424353-14B5-4520-9446-EFA058617321}" destId="{28EEEEAA-E184-401F-B8CF-63A80B64E512}" srcOrd="0" destOrd="0" parTransId="{7C1ECDE9-7DDA-4DD5-A416-2105DF83C263}" sibTransId="{E04C5933-4A66-4A38-85D1-66D7FFD9B4DE}"/>
    <dgm:cxn modelId="{5314C545-0250-42B3-876E-30BA76FC54B4}" srcId="{47424353-14B5-4520-9446-EFA058617321}" destId="{0D50799C-B399-4A2F-91D8-54E35AA76084}" srcOrd="5" destOrd="0" parTransId="{83EDDAD2-1DA5-43E6-8EB9-A45B95843D98}" sibTransId="{96CE4D7C-4F0E-4B72-ABBE-80E79A6AB1DD}"/>
    <dgm:cxn modelId="{DD4FA899-ACA8-4AFC-BB42-D60BBE778898}" type="presOf" srcId="{FEBE6A8C-69D6-4CF4-B2B3-5A4F4E0ADA98}" destId="{DF499903-0973-4219-8670-BC907D40BA33}" srcOrd="0" destOrd="0" presId="urn:microsoft.com/office/officeart/2005/8/layout/vList2"/>
    <dgm:cxn modelId="{5DBA218B-D00A-498B-A1AE-8B5D4F2AF0F4}" type="presParOf" srcId="{46D3BE81-1FC9-4971-8E86-AB9C14135266}" destId="{13C8DCCB-00EE-4311-AF97-DFDD54239AAD}" srcOrd="0" destOrd="0" presId="urn:microsoft.com/office/officeart/2005/8/layout/vList2"/>
    <dgm:cxn modelId="{00EB4076-D025-49F8-85BA-F0D87174D226}" type="presParOf" srcId="{46D3BE81-1FC9-4971-8E86-AB9C14135266}" destId="{AA0C8153-B261-4434-810F-DD095E2640F3}" srcOrd="1" destOrd="0" presId="urn:microsoft.com/office/officeart/2005/8/layout/vList2"/>
    <dgm:cxn modelId="{5B7E7148-A4EA-4E2D-9A9E-7D6AF5D98105}" type="presParOf" srcId="{46D3BE81-1FC9-4971-8E86-AB9C14135266}" destId="{65A8E61D-902B-4350-AD19-913FE08BF0A9}" srcOrd="2" destOrd="0" presId="urn:microsoft.com/office/officeart/2005/8/layout/vList2"/>
    <dgm:cxn modelId="{CEF78696-BF23-4BBE-89B6-50D5CBEEB975}" type="presParOf" srcId="{46D3BE81-1FC9-4971-8E86-AB9C14135266}" destId="{A9D74D79-EB18-4EB2-8449-0137FAFF2851}" srcOrd="3" destOrd="0" presId="urn:microsoft.com/office/officeart/2005/8/layout/vList2"/>
    <dgm:cxn modelId="{979FAE2A-4AD8-4212-BF54-0E889EBF8B51}" type="presParOf" srcId="{46D3BE81-1FC9-4971-8E86-AB9C14135266}" destId="{9ECD3EA7-276C-4480-90AB-BC3F876507D0}" srcOrd="4" destOrd="0" presId="urn:microsoft.com/office/officeart/2005/8/layout/vList2"/>
    <dgm:cxn modelId="{902D8E2C-2E5F-437D-B84D-04F537B215ED}" type="presParOf" srcId="{46D3BE81-1FC9-4971-8E86-AB9C14135266}" destId="{1A174819-3EC6-43EB-BAE3-F9BFDDEE0ED8}" srcOrd="5" destOrd="0" presId="urn:microsoft.com/office/officeart/2005/8/layout/vList2"/>
    <dgm:cxn modelId="{EF99702E-5CC8-4A95-805A-F8486F778B8F}" type="presParOf" srcId="{46D3BE81-1FC9-4971-8E86-AB9C14135266}" destId="{C7B7FAF6-F7FC-4A37-8623-01EA63855993}" srcOrd="6" destOrd="0" presId="urn:microsoft.com/office/officeart/2005/8/layout/vList2"/>
    <dgm:cxn modelId="{31D6EED6-87BB-4D9B-9D4F-08A7734EEAF4}" type="presParOf" srcId="{46D3BE81-1FC9-4971-8E86-AB9C14135266}" destId="{2CDB6255-BA1D-4A6C-809F-7DD5926C93D5}" srcOrd="7" destOrd="0" presId="urn:microsoft.com/office/officeart/2005/8/layout/vList2"/>
    <dgm:cxn modelId="{4327C2AC-1E17-4DCB-A9CF-65F093B08093}" type="presParOf" srcId="{46D3BE81-1FC9-4971-8E86-AB9C14135266}" destId="{DF499903-0973-4219-8670-BC907D40BA33}" srcOrd="8" destOrd="0" presId="urn:microsoft.com/office/officeart/2005/8/layout/vList2"/>
    <dgm:cxn modelId="{B615A860-DFF6-4E2C-853D-17A108666999}" type="presParOf" srcId="{46D3BE81-1FC9-4971-8E86-AB9C14135266}" destId="{8439A655-48B5-4B1A-8B41-6E8C222CE703}" srcOrd="9" destOrd="0" presId="urn:microsoft.com/office/officeart/2005/8/layout/vList2"/>
    <dgm:cxn modelId="{B9E7DA85-41AB-4C6C-8D01-8DC041517CC2}" type="presParOf" srcId="{46D3BE81-1FC9-4971-8E86-AB9C14135266}" destId="{B7A15947-5B41-4E54-9638-2D4EE0988FBF}" srcOrd="10" destOrd="0" presId="urn:microsoft.com/office/officeart/2005/8/layout/vList2"/>
    <dgm:cxn modelId="{1E3D53F6-9197-40FC-B740-A661F05CF99B}" type="presParOf" srcId="{46D3BE81-1FC9-4971-8E86-AB9C14135266}" destId="{1D67424B-16D9-4278-AEF1-7001E138D751}" srcOrd="11" destOrd="0" presId="urn:microsoft.com/office/officeart/2005/8/layout/vList2"/>
    <dgm:cxn modelId="{04FEB386-8BCC-4093-BC73-AA564859D845}" type="presParOf" srcId="{46D3BE81-1FC9-4971-8E86-AB9C14135266}" destId="{FCFBD8CE-294C-4AF7-844A-B41F731F69C3}"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95A455CB-0E3E-4CD6-BB60-4D3E66552A8C}" type="doc">
      <dgm:prSet loTypeId="urn:microsoft.com/office/officeart/2005/8/layout/vList2" loCatId="list" qsTypeId="urn:microsoft.com/office/officeart/2005/8/quickstyle/3d3" qsCatId="3D" csTypeId="urn:microsoft.com/office/officeart/2005/8/colors/accent0_3" csCatId="mainScheme" phldr="1"/>
      <dgm:spPr/>
      <dgm:t>
        <a:bodyPr/>
        <a:lstStyle/>
        <a:p>
          <a:endParaRPr kumimoji="1" lang="ja-JP" altLang="en-US"/>
        </a:p>
      </dgm:t>
    </dgm:pt>
    <dgm:pt modelId="{4F44F37F-13B9-431F-B8DA-91F561EE0942}">
      <dgm:prSet custT="1"/>
      <dgm:spPr/>
      <dgm:t>
        <a:bodyPr/>
        <a:lstStyle/>
        <a:p>
          <a:r>
            <a:rPr kumimoji="1" lang="ja-JP" altLang="en-US" sz="1800" dirty="0"/>
            <a:t>利用者を尊敬することが大切。 </a:t>
          </a:r>
          <a:endParaRPr lang="ja-JP" altLang="en-US" sz="1800" dirty="0"/>
        </a:p>
      </dgm:t>
    </dgm:pt>
    <dgm:pt modelId="{C0F6C638-5B64-44AD-8934-8CB216BE2760}" type="parTrans" cxnId="{A718567A-0A63-4EAF-A137-59D4E2E5D076}">
      <dgm:prSet/>
      <dgm:spPr/>
      <dgm:t>
        <a:bodyPr/>
        <a:lstStyle/>
        <a:p>
          <a:endParaRPr kumimoji="1" lang="ja-JP" altLang="en-US"/>
        </a:p>
      </dgm:t>
    </dgm:pt>
    <dgm:pt modelId="{9BC272AD-C7B6-4E44-8C20-1E98ACEC85F1}" type="sibTrans" cxnId="{A718567A-0A63-4EAF-A137-59D4E2E5D076}">
      <dgm:prSet/>
      <dgm:spPr/>
      <dgm:t>
        <a:bodyPr/>
        <a:lstStyle/>
        <a:p>
          <a:endParaRPr kumimoji="1" lang="ja-JP" altLang="en-US"/>
        </a:p>
      </dgm:t>
    </dgm:pt>
    <dgm:pt modelId="{15AAEB5B-4ADD-4DE9-8B49-6AAE2A67C7BF}">
      <dgm:prSet custT="1"/>
      <dgm:spPr/>
      <dgm:t>
        <a:bodyPr/>
        <a:lstStyle/>
        <a:p>
          <a:r>
            <a:rPr kumimoji="1" lang="ja-JP" altLang="en-US" sz="1800" dirty="0"/>
            <a:t>利用者がしたいことを、サービス管理責任者に打ち明けてくれることが重要。 </a:t>
          </a:r>
          <a:endParaRPr lang="ja-JP" altLang="en-US" sz="1800" dirty="0"/>
        </a:p>
      </dgm:t>
    </dgm:pt>
    <dgm:pt modelId="{9BD50F5A-8D0E-4873-8E8D-13F974D48DFB}" type="parTrans" cxnId="{058F7854-1AC4-4B78-B33D-E72AC1C276E1}">
      <dgm:prSet/>
      <dgm:spPr/>
      <dgm:t>
        <a:bodyPr/>
        <a:lstStyle/>
        <a:p>
          <a:endParaRPr kumimoji="1" lang="ja-JP" altLang="en-US"/>
        </a:p>
      </dgm:t>
    </dgm:pt>
    <dgm:pt modelId="{4A4E0B70-43A0-4B99-9C56-660C41DE7007}" type="sibTrans" cxnId="{058F7854-1AC4-4B78-B33D-E72AC1C276E1}">
      <dgm:prSet/>
      <dgm:spPr/>
      <dgm:t>
        <a:bodyPr/>
        <a:lstStyle/>
        <a:p>
          <a:endParaRPr kumimoji="1" lang="ja-JP" altLang="en-US"/>
        </a:p>
      </dgm:t>
    </dgm:pt>
    <dgm:pt modelId="{0C728C1B-19F5-4538-818C-599EE5971D35}">
      <dgm:prSet custT="1"/>
      <dgm:spPr>
        <a:solidFill>
          <a:schemeClr val="accent1">
            <a:lumMod val="75000"/>
          </a:schemeClr>
        </a:solidFill>
      </dgm:spPr>
      <dgm:t>
        <a:bodyPr/>
        <a:lstStyle/>
        <a:p>
          <a:r>
            <a:rPr kumimoji="1" lang="ja-JP" altLang="en-US" sz="1600" dirty="0"/>
            <a:t>児童発達管理責任者の場合でも、対象はこども本人であり、行動で意思を表現している。</a:t>
          </a:r>
          <a:endParaRPr lang="ja-JP" altLang="en-US" sz="1600" dirty="0"/>
        </a:p>
      </dgm:t>
    </dgm:pt>
    <dgm:pt modelId="{8925BD74-A4D6-4A68-9A27-120F2D3D9466}" type="parTrans" cxnId="{B4A5A989-69A6-48D2-909D-FDDF1B8BF98D}">
      <dgm:prSet/>
      <dgm:spPr/>
      <dgm:t>
        <a:bodyPr/>
        <a:lstStyle/>
        <a:p>
          <a:endParaRPr kumimoji="1" lang="ja-JP" altLang="en-US"/>
        </a:p>
      </dgm:t>
    </dgm:pt>
    <dgm:pt modelId="{27F417D5-7409-4B2A-978C-83320DA138DC}" type="sibTrans" cxnId="{B4A5A989-69A6-48D2-909D-FDDF1B8BF98D}">
      <dgm:prSet/>
      <dgm:spPr/>
      <dgm:t>
        <a:bodyPr/>
        <a:lstStyle/>
        <a:p>
          <a:endParaRPr kumimoji="1" lang="ja-JP" altLang="en-US"/>
        </a:p>
      </dgm:t>
    </dgm:pt>
    <dgm:pt modelId="{75C48CB7-AB4D-4BDD-AAD3-C6AC395435E2}">
      <dgm:prSet custT="1"/>
      <dgm:spPr>
        <a:solidFill>
          <a:schemeClr val="accent1">
            <a:lumMod val="75000"/>
          </a:schemeClr>
        </a:solidFill>
      </dgm:spPr>
      <dgm:t>
        <a:bodyPr/>
        <a:lstStyle/>
        <a:p>
          <a:r>
            <a:rPr kumimoji="1" lang="ja-JP" altLang="en-US" sz="1600" dirty="0"/>
            <a:t>こどもに事業所スタッフが信頼されている姿を見て、保護者の気持ちはほぐれてくる。</a:t>
          </a:r>
          <a:endParaRPr lang="ja-JP" altLang="en-US" sz="1600" dirty="0"/>
        </a:p>
      </dgm:t>
    </dgm:pt>
    <dgm:pt modelId="{BA62D1F0-E981-4217-8C16-9CF6D6AEB61D}" type="parTrans" cxnId="{8A8E1413-B60E-4137-B007-55106AF1ACE6}">
      <dgm:prSet/>
      <dgm:spPr/>
      <dgm:t>
        <a:bodyPr/>
        <a:lstStyle/>
        <a:p>
          <a:endParaRPr kumimoji="1" lang="ja-JP" altLang="en-US"/>
        </a:p>
      </dgm:t>
    </dgm:pt>
    <dgm:pt modelId="{6A685A4C-8C88-4B3B-A3CA-9E6D7363E4B6}" type="sibTrans" cxnId="{8A8E1413-B60E-4137-B007-55106AF1ACE6}">
      <dgm:prSet/>
      <dgm:spPr/>
      <dgm:t>
        <a:bodyPr/>
        <a:lstStyle/>
        <a:p>
          <a:endParaRPr kumimoji="1" lang="ja-JP" altLang="en-US"/>
        </a:p>
      </dgm:t>
    </dgm:pt>
    <dgm:pt modelId="{A469047F-7D63-45E0-8994-AD914BFFFBF8}">
      <dgm:prSet custT="1"/>
      <dgm:spPr/>
      <dgm:t>
        <a:bodyPr/>
        <a:lstStyle/>
        <a:p>
          <a:r>
            <a:rPr kumimoji="1" lang="ja-JP" altLang="en-US" sz="1800" dirty="0"/>
            <a:t>そのためには、信頼関係が重要である。 </a:t>
          </a:r>
          <a:endParaRPr lang="ja-JP" altLang="en-US" sz="1800" dirty="0"/>
        </a:p>
      </dgm:t>
    </dgm:pt>
    <dgm:pt modelId="{D3EA3CFE-85E8-4E57-84CB-90351656DEB8}" type="parTrans" cxnId="{773CA372-20F3-417D-BD1E-7EB3115A51F6}">
      <dgm:prSet/>
      <dgm:spPr/>
      <dgm:t>
        <a:bodyPr/>
        <a:lstStyle/>
        <a:p>
          <a:endParaRPr kumimoji="1" lang="ja-JP" altLang="en-US"/>
        </a:p>
      </dgm:t>
    </dgm:pt>
    <dgm:pt modelId="{AE82718D-E1CE-4978-AD16-949C0B6F9BC7}" type="sibTrans" cxnId="{773CA372-20F3-417D-BD1E-7EB3115A51F6}">
      <dgm:prSet/>
      <dgm:spPr/>
      <dgm:t>
        <a:bodyPr/>
        <a:lstStyle/>
        <a:p>
          <a:endParaRPr kumimoji="1" lang="ja-JP" altLang="en-US"/>
        </a:p>
      </dgm:t>
    </dgm:pt>
    <dgm:pt modelId="{2C032509-E36B-4769-8A30-A86C73B14908}">
      <dgm:prSet custT="1"/>
      <dgm:spPr/>
      <dgm:t>
        <a:bodyPr/>
        <a:lstStyle/>
        <a:p>
          <a:r>
            <a:rPr kumimoji="1" lang="ja-JP" altLang="en-US" sz="1800" dirty="0"/>
            <a:t>支援者は、利用者は必ず、自分がしたいことに向かって動き出すことを忘れてはならない。 </a:t>
          </a:r>
          <a:endParaRPr lang="ja-JP" altLang="en-US" sz="1800" dirty="0"/>
        </a:p>
      </dgm:t>
    </dgm:pt>
    <dgm:pt modelId="{A3C4269E-99C4-457A-8DB8-A60B455A1759}" type="parTrans" cxnId="{515A9B07-AE16-4ABD-A4AF-927AF2FC61A9}">
      <dgm:prSet/>
      <dgm:spPr/>
      <dgm:t>
        <a:bodyPr/>
        <a:lstStyle/>
        <a:p>
          <a:endParaRPr kumimoji="1" lang="ja-JP" altLang="en-US"/>
        </a:p>
      </dgm:t>
    </dgm:pt>
    <dgm:pt modelId="{16A121BF-354C-4EEE-9FCC-F8B91ADC75AF}" type="sibTrans" cxnId="{515A9B07-AE16-4ABD-A4AF-927AF2FC61A9}">
      <dgm:prSet/>
      <dgm:spPr/>
      <dgm:t>
        <a:bodyPr/>
        <a:lstStyle/>
        <a:p>
          <a:endParaRPr kumimoji="1" lang="ja-JP" altLang="en-US"/>
        </a:p>
      </dgm:t>
    </dgm:pt>
    <dgm:pt modelId="{C0115D7B-107E-4CEA-A42A-814092A1CAA7}" type="pres">
      <dgm:prSet presAssocID="{95A455CB-0E3E-4CD6-BB60-4D3E66552A8C}" presName="linear" presStyleCnt="0">
        <dgm:presLayoutVars>
          <dgm:animLvl val="lvl"/>
          <dgm:resizeHandles val="exact"/>
        </dgm:presLayoutVars>
      </dgm:prSet>
      <dgm:spPr/>
      <dgm:t>
        <a:bodyPr/>
        <a:lstStyle/>
        <a:p>
          <a:endParaRPr kumimoji="1" lang="ja-JP" altLang="en-US"/>
        </a:p>
      </dgm:t>
    </dgm:pt>
    <dgm:pt modelId="{EC472A7A-ECD2-4CE6-92D7-193279F4F6DA}" type="pres">
      <dgm:prSet presAssocID="{4F44F37F-13B9-431F-B8DA-91F561EE0942}" presName="parentText" presStyleLbl="node1" presStyleIdx="0" presStyleCnt="6">
        <dgm:presLayoutVars>
          <dgm:chMax val="0"/>
          <dgm:bulletEnabled val="1"/>
        </dgm:presLayoutVars>
      </dgm:prSet>
      <dgm:spPr/>
      <dgm:t>
        <a:bodyPr/>
        <a:lstStyle/>
        <a:p>
          <a:endParaRPr kumimoji="1" lang="ja-JP" altLang="en-US"/>
        </a:p>
      </dgm:t>
    </dgm:pt>
    <dgm:pt modelId="{AF8FD137-65FF-4765-B7CD-DB42096C17A9}" type="pres">
      <dgm:prSet presAssocID="{9BC272AD-C7B6-4E44-8C20-1E98ACEC85F1}" presName="spacer" presStyleCnt="0"/>
      <dgm:spPr/>
    </dgm:pt>
    <dgm:pt modelId="{039FA9F9-4575-448C-8475-D2E0155EFA10}" type="pres">
      <dgm:prSet presAssocID="{15AAEB5B-4ADD-4DE9-8B49-6AAE2A67C7BF}" presName="parentText" presStyleLbl="node1" presStyleIdx="1" presStyleCnt="6">
        <dgm:presLayoutVars>
          <dgm:chMax val="0"/>
          <dgm:bulletEnabled val="1"/>
        </dgm:presLayoutVars>
      </dgm:prSet>
      <dgm:spPr/>
      <dgm:t>
        <a:bodyPr/>
        <a:lstStyle/>
        <a:p>
          <a:endParaRPr kumimoji="1" lang="ja-JP" altLang="en-US"/>
        </a:p>
      </dgm:t>
    </dgm:pt>
    <dgm:pt modelId="{8CFC218E-DE49-4BD9-86CB-F4DFFFF02E26}" type="pres">
      <dgm:prSet presAssocID="{4A4E0B70-43A0-4B99-9C56-660C41DE7007}" presName="spacer" presStyleCnt="0"/>
      <dgm:spPr/>
    </dgm:pt>
    <dgm:pt modelId="{35C3B0E4-8513-47ED-B74D-7946B756F220}" type="pres">
      <dgm:prSet presAssocID="{0C728C1B-19F5-4538-818C-599EE5971D35}" presName="parentText" presStyleLbl="node1" presStyleIdx="2" presStyleCnt="6" custScaleY="77101">
        <dgm:presLayoutVars>
          <dgm:chMax val="0"/>
          <dgm:bulletEnabled val="1"/>
        </dgm:presLayoutVars>
      </dgm:prSet>
      <dgm:spPr/>
      <dgm:t>
        <a:bodyPr/>
        <a:lstStyle/>
        <a:p>
          <a:endParaRPr kumimoji="1" lang="ja-JP" altLang="en-US"/>
        </a:p>
      </dgm:t>
    </dgm:pt>
    <dgm:pt modelId="{104182D9-62A8-47E3-A740-9220E4C169A1}" type="pres">
      <dgm:prSet presAssocID="{27F417D5-7409-4B2A-978C-83320DA138DC}" presName="spacer" presStyleCnt="0"/>
      <dgm:spPr/>
    </dgm:pt>
    <dgm:pt modelId="{2F729CFC-1D89-47BE-8CCD-54210C3CA896}" type="pres">
      <dgm:prSet presAssocID="{75C48CB7-AB4D-4BDD-AAD3-C6AC395435E2}" presName="parentText" presStyleLbl="node1" presStyleIdx="3" presStyleCnt="6" custScaleY="68257">
        <dgm:presLayoutVars>
          <dgm:chMax val="0"/>
          <dgm:bulletEnabled val="1"/>
        </dgm:presLayoutVars>
      </dgm:prSet>
      <dgm:spPr/>
      <dgm:t>
        <a:bodyPr/>
        <a:lstStyle/>
        <a:p>
          <a:endParaRPr kumimoji="1" lang="ja-JP" altLang="en-US"/>
        </a:p>
      </dgm:t>
    </dgm:pt>
    <dgm:pt modelId="{FABA64DF-EE11-42DB-894D-90E023674845}" type="pres">
      <dgm:prSet presAssocID="{6A685A4C-8C88-4B3B-A3CA-9E6D7363E4B6}" presName="spacer" presStyleCnt="0"/>
      <dgm:spPr/>
    </dgm:pt>
    <dgm:pt modelId="{DC31EDD0-5D5E-4ED7-B74C-39D6B9D57866}" type="pres">
      <dgm:prSet presAssocID="{A469047F-7D63-45E0-8994-AD914BFFFBF8}" presName="parentText" presStyleLbl="node1" presStyleIdx="4" presStyleCnt="6">
        <dgm:presLayoutVars>
          <dgm:chMax val="0"/>
          <dgm:bulletEnabled val="1"/>
        </dgm:presLayoutVars>
      </dgm:prSet>
      <dgm:spPr/>
      <dgm:t>
        <a:bodyPr/>
        <a:lstStyle/>
        <a:p>
          <a:endParaRPr kumimoji="1" lang="ja-JP" altLang="en-US"/>
        </a:p>
      </dgm:t>
    </dgm:pt>
    <dgm:pt modelId="{83EF4D67-CCDC-4600-BCFF-B1511CE00852}" type="pres">
      <dgm:prSet presAssocID="{AE82718D-E1CE-4978-AD16-949C0B6F9BC7}" presName="spacer" presStyleCnt="0"/>
      <dgm:spPr/>
    </dgm:pt>
    <dgm:pt modelId="{56445371-9090-4A8F-AAE6-55D67F19D1F4}" type="pres">
      <dgm:prSet presAssocID="{2C032509-E36B-4769-8A30-A86C73B14908}" presName="parentText" presStyleLbl="node1" presStyleIdx="5" presStyleCnt="6">
        <dgm:presLayoutVars>
          <dgm:chMax val="0"/>
          <dgm:bulletEnabled val="1"/>
        </dgm:presLayoutVars>
      </dgm:prSet>
      <dgm:spPr/>
      <dgm:t>
        <a:bodyPr/>
        <a:lstStyle/>
        <a:p>
          <a:endParaRPr kumimoji="1" lang="ja-JP" altLang="en-US"/>
        </a:p>
      </dgm:t>
    </dgm:pt>
  </dgm:ptLst>
  <dgm:cxnLst>
    <dgm:cxn modelId="{F18252EA-DE04-4738-B3A7-2127F1404240}" type="presOf" srcId="{0C728C1B-19F5-4538-818C-599EE5971D35}" destId="{35C3B0E4-8513-47ED-B74D-7946B756F220}" srcOrd="0" destOrd="0" presId="urn:microsoft.com/office/officeart/2005/8/layout/vList2"/>
    <dgm:cxn modelId="{A718567A-0A63-4EAF-A137-59D4E2E5D076}" srcId="{95A455CB-0E3E-4CD6-BB60-4D3E66552A8C}" destId="{4F44F37F-13B9-431F-B8DA-91F561EE0942}" srcOrd="0" destOrd="0" parTransId="{C0F6C638-5B64-44AD-8934-8CB216BE2760}" sibTransId="{9BC272AD-C7B6-4E44-8C20-1E98ACEC85F1}"/>
    <dgm:cxn modelId="{75666540-6B28-43B6-8E8C-CFCEA7349A7A}" type="presOf" srcId="{95A455CB-0E3E-4CD6-BB60-4D3E66552A8C}" destId="{C0115D7B-107E-4CEA-A42A-814092A1CAA7}" srcOrd="0" destOrd="0" presId="urn:microsoft.com/office/officeart/2005/8/layout/vList2"/>
    <dgm:cxn modelId="{C04330A0-9403-4F08-A03E-4B9F77955A9C}" type="presOf" srcId="{75C48CB7-AB4D-4BDD-AAD3-C6AC395435E2}" destId="{2F729CFC-1D89-47BE-8CCD-54210C3CA896}" srcOrd="0" destOrd="0" presId="urn:microsoft.com/office/officeart/2005/8/layout/vList2"/>
    <dgm:cxn modelId="{15309063-A83B-4FE8-ABA1-569B214C4CFD}" type="presOf" srcId="{2C032509-E36B-4769-8A30-A86C73B14908}" destId="{56445371-9090-4A8F-AAE6-55D67F19D1F4}" srcOrd="0" destOrd="0" presId="urn:microsoft.com/office/officeart/2005/8/layout/vList2"/>
    <dgm:cxn modelId="{773CA372-20F3-417D-BD1E-7EB3115A51F6}" srcId="{95A455CB-0E3E-4CD6-BB60-4D3E66552A8C}" destId="{A469047F-7D63-45E0-8994-AD914BFFFBF8}" srcOrd="4" destOrd="0" parTransId="{D3EA3CFE-85E8-4E57-84CB-90351656DEB8}" sibTransId="{AE82718D-E1CE-4978-AD16-949C0B6F9BC7}"/>
    <dgm:cxn modelId="{B02F3092-4A26-4ECB-B15D-E170D25531F4}" type="presOf" srcId="{15AAEB5B-4ADD-4DE9-8B49-6AAE2A67C7BF}" destId="{039FA9F9-4575-448C-8475-D2E0155EFA10}" srcOrd="0" destOrd="0" presId="urn:microsoft.com/office/officeart/2005/8/layout/vList2"/>
    <dgm:cxn modelId="{A8E2E16F-7CF0-4E19-889C-C40CCF9B6500}" type="presOf" srcId="{4F44F37F-13B9-431F-B8DA-91F561EE0942}" destId="{EC472A7A-ECD2-4CE6-92D7-193279F4F6DA}" srcOrd="0" destOrd="0" presId="urn:microsoft.com/office/officeart/2005/8/layout/vList2"/>
    <dgm:cxn modelId="{8A8E1413-B60E-4137-B007-55106AF1ACE6}" srcId="{95A455CB-0E3E-4CD6-BB60-4D3E66552A8C}" destId="{75C48CB7-AB4D-4BDD-AAD3-C6AC395435E2}" srcOrd="3" destOrd="0" parTransId="{BA62D1F0-E981-4217-8C16-9CF6D6AEB61D}" sibTransId="{6A685A4C-8C88-4B3B-A3CA-9E6D7363E4B6}"/>
    <dgm:cxn modelId="{058F7854-1AC4-4B78-B33D-E72AC1C276E1}" srcId="{95A455CB-0E3E-4CD6-BB60-4D3E66552A8C}" destId="{15AAEB5B-4ADD-4DE9-8B49-6AAE2A67C7BF}" srcOrd="1" destOrd="0" parTransId="{9BD50F5A-8D0E-4873-8E8D-13F974D48DFB}" sibTransId="{4A4E0B70-43A0-4B99-9C56-660C41DE7007}"/>
    <dgm:cxn modelId="{4D4FB4C4-4D17-4553-8DA8-51F8AE12B4E0}" type="presOf" srcId="{A469047F-7D63-45E0-8994-AD914BFFFBF8}" destId="{DC31EDD0-5D5E-4ED7-B74C-39D6B9D57866}" srcOrd="0" destOrd="0" presId="urn:microsoft.com/office/officeart/2005/8/layout/vList2"/>
    <dgm:cxn modelId="{B4A5A989-69A6-48D2-909D-FDDF1B8BF98D}" srcId="{95A455CB-0E3E-4CD6-BB60-4D3E66552A8C}" destId="{0C728C1B-19F5-4538-818C-599EE5971D35}" srcOrd="2" destOrd="0" parTransId="{8925BD74-A4D6-4A68-9A27-120F2D3D9466}" sibTransId="{27F417D5-7409-4B2A-978C-83320DA138DC}"/>
    <dgm:cxn modelId="{515A9B07-AE16-4ABD-A4AF-927AF2FC61A9}" srcId="{95A455CB-0E3E-4CD6-BB60-4D3E66552A8C}" destId="{2C032509-E36B-4769-8A30-A86C73B14908}" srcOrd="5" destOrd="0" parTransId="{A3C4269E-99C4-457A-8DB8-A60B455A1759}" sibTransId="{16A121BF-354C-4EEE-9FCC-F8B91ADC75AF}"/>
    <dgm:cxn modelId="{60A7A5FA-A237-480A-A941-1159EED2EA98}" type="presParOf" srcId="{C0115D7B-107E-4CEA-A42A-814092A1CAA7}" destId="{EC472A7A-ECD2-4CE6-92D7-193279F4F6DA}" srcOrd="0" destOrd="0" presId="urn:microsoft.com/office/officeart/2005/8/layout/vList2"/>
    <dgm:cxn modelId="{3E0C0600-1F0B-408B-975F-CF167CE31D9B}" type="presParOf" srcId="{C0115D7B-107E-4CEA-A42A-814092A1CAA7}" destId="{AF8FD137-65FF-4765-B7CD-DB42096C17A9}" srcOrd="1" destOrd="0" presId="urn:microsoft.com/office/officeart/2005/8/layout/vList2"/>
    <dgm:cxn modelId="{DA6C256C-DF1F-4D92-9656-B934C15DA226}" type="presParOf" srcId="{C0115D7B-107E-4CEA-A42A-814092A1CAA7}" destId="{039FA9F9-4575-448C-8475-D2E0155EFA10}" srcOrd="2" destOrd="0" presId="urn:microsoft.com/office/officeart/2005/8/layout/vList2"/>
    <dgm:cxn modelId="{1BFD5316-DFB5-4B6A-AFF2-1120E73DA7FA}" type="presParOf" srcId="{C0115D7B-107E-4CEA-A42A-814092A1CAA7}" destId="{8CFC218E-DE49-4BD9-86CB-F4DFFFF02E26}" srcOrd="3" destOrd="0" presId="urn:microsoft.com/office/officeart/2005/8/layout/vList2"/>
    <dgm:cxn modelId="{613F1F3A-F75F-4FC3-93CC-8F874839D073}" type="presParOf" srcId="{C0115D7B-107E-4CEA-A42A-814092A1CAA7}" destId="{35C3B0E4-8513-47ED-B74D-7946B756F220}" srcOrd="4" destOrd="0" presId="urn:microsoft.com/office/officeart/2005/8/layout/vList2"/>
    <dgm:cxn modelId="{37F2920F-35D0-4725-8998-EC202C3EE3EA}" type="presParOf" srcId="{C0115D7B-107E-4CEA-A42A-814092A1CAA7}" destId="{104182D9-62A8-47E3-A740-9220E4C169A1}" srcOrd="5" destOrd="0" presId="urn:microsoft.com/office/officeart/2005/8/layout/vList2"/>
    <dgm:cxn modelId="{B8DEB3CD-27CC-4A13-9B5F-ED697AEFA1AE}" type="presParOf" srcId="{C0115D7B-107E-4CEA-A42A-814092A1CAA7}" destId="{2F729CFC-1D89-47BE-8CCD-54210C3CA896}" srcOrd="6" destOrd="0" presId="urn:microsoft.com/office/officeart/2005/8/layout/vList2"/>
    <dgm:cxn modelId="{BEE94DE9-E8F0-4B40-9DF1-1F2A09E426C3}" type="presParOf" srcId="{C0115D7B-107E-4CEA-A42A-814092A1CAA7}" destId="{FABA64DF-EE11-42DB-894D-90E023674845}" srcOrd="7" destOrd="0" presId="urn:microsoft.com/office/officeart/2005/8/layout/vList2"/>
    <dgm:cxn modelId="{3B40A716-4126-49C1-8262-EF0D9724F173}" type="presParOf" srcId="{C0115D7B-107E-4CEA-A42A-814092A1CAA7}" destId="{DC31EDD0-5D5E-4ED7-B74C-39D6B9D57866}" srcOrd="8" destOrd="0" presId="urn:microsoft.com/office/officeart/2005/8/layout/vList2"/>
    <dgm:cxn modelId="{C387C356-ECEF-428B-82D1-F615F9D779FC}" type="presParOf" srcId="{C0115D7B-107E-4CEA-A42A-814092A1CAA7}" destId="{83EF4D67-CCDC-4600-BCFF-B1511CE00852}" srcOrd="9" destOrd="0" presId="urn:microsoft.com/office/officeart/2005/8/layout/vList2"/>
    <dgm:cxn modelId="{BE21F7FE-DF53-4754-A7DB-42E2B254B454}" type="presParOf" srcId="{C0115D7B-107E-4CEA-A42A-814092A1CAA7}" destId="{56445371-9090-4A8F-AAE6-55D67F19D1F4}"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3CC97989-7A46-4CE6-81BE-B0A06D634235}" type="doc">
      <dgm:prSet loTypeId="urn:microsoft.com/office/officeart/2005/8/layout/vList3" loCatId="list" qsTypeId="urn:microsoft.com/office/officeart/2005/8/quickstyle/3d6" qsCatId="3D" csTypeId="urn:microsoft.com/office/officeart/2005/8/colors/accent1_2" csCatId="accent1" phldr="1"/>
      <dgm:spPr/>
      <dgm:t>
        <a:bodyPr/>
        <a:lstStyle/>
        <a:p>
          <a:endParaRPr kumimoji="1" lang="ja-JP" altLang="en-US"/>
        </a:p>
      </dgm:t>
    </dgm:pt>
    <dgm:pt modelId="{1B89AC49-4400-4FA5-80FB-DCD4E722132D}">
      <dgm:prSet custT="1"/>
      <dgm:spPr/>
      <dgm:t>
        <a:bodyPr/>
        <a:lstStyle/>
        <a:p>
          <a:r>
            <a:rPr kumimoji="1" lang="ja-JP" altLang="en-US" sz="4000" dirty="0"/>
            <a:t>　</a:t>
          </a:r>
          <a:r>
            <a:rPr kumimoji="1" lang="ja-JP" altLang="en-US" sz="4400" dirty="0"/>
            <a:t>「魔法はご本人の中にある」</a:t>
          </a:r>
          <a:endParaRPr lang="ja-JP" altLang="en-US" sz="4400" dirty="0"/>
        </a:p>
      </dgm:t>
    </dgm:pt>
    <dgm:pt modelId="{CF3AC6C8-64C3-4D26-8E11-B31B054E6CE7}" type="parTrans" cxnId="{F375299D-64B7-4AAA-8EAA-F858706336DE}">
      <dgm:prSet/>
      <dgm:spPr/>
      <dgm:t>
        <a:bodyPr/>
        <a:lstStyle/>
        <a:p>
          <a:endParaRPr kumimoji="1" lang="ja-JP" altLang="en-US"/>
        </a:p>
      </dgm:t>
    </dgm:pt>
    <dgm:pt modelId="{1F25B4D3-0276-4BEA-9891-90916EB43C0D}" type="sibTrans" cxnId="{F375299D-64B7-4AAA-8EAA-F858706336DE}">
      <dgm:prSet/>
      <dgm:spPr/>
      <dgm:t>
        <a:bodyPr/>
        <a:lstStyle/>
        <a:p>
          <a:endParaRPr kumimoji="1" lang="ja-JP" altLang="en-US"/>
        </a:p>
      </dgm:t>
    </dgm:pt>
    <dgm:pt modelId="{8A29B8F5-0112-41E5-8DD6-9BA6568027E9}" type="pres">
      <dgm:prSet presAssocID="{3CC97989-7A46-4CE6-81BE-B0A06D634235}" presName="linearFlow" presStyleCnt="0">
        <dgm:presLayoutVars>
          <dgm:dir/>
          <dgm:resizeHandles val="exact"/>
        </dgm:presLayoutVars>
      </dgm:prSet>
      <dgm:spPr/>
      <dgm:t>
        <a:bodyPr/>
        <a:lstStyle/>
        <a:p>
          <a:endParaRPr kumimoji="1" lang="ja-JP" altLang="en-US"/>
        </a:p>
      </dgm:t>
    </dgm:pt>
    <dgm:pt modelId="{E521D31C-18B1-435B-85A6-D21036F31B58}" type="pres">
      <dgm:prSet presAssocID="{1B89AC49-4400-4FA5-80FB-DCD4E722132D}" presName="composite" presStyleCnt="0"/>
      <dgm:spPr/>
    </dgm:pt>
    <dgm:pt modelId="{89F79016-E60C-436D-B250-69505382AD8A}" type="pres">
      <dgm:prSet presAssocID="{1B89AC49-4400-4FA5-80FB-DCD4E722132D}" presName="imgShp" presStyleLbl="fgImgPlace1" presStyleIdx="0" presStyleCnt="1" custLinFactNeighborX="-44792" custLinFactNeighborY="66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笑顔の女性の肖像"/>
        </a:ext>
      </dgm:extLst>
    </dgm:pt>
    <dgm:pt modelId="{4F866090-FD10-4DC3-8BEB-205982B42E9C}" type="pres">
      <dgm:prSet presAssocID="{1B89AC49-4400-4FA5-80FB-DCD4E722132D}" presName="txShp" presStyleLbl="node1" presStyleIdx="0" presStyleCnt="1" custScaleX="144830">
        <dgm:presLayoutVars>
          <dgm:bulletEnabled val="1"/>
        </dgm:presLayoutVars>
      </dgm:prSet>
      <dgm:spPr/>
      <dgm:t>
        <a:bodyPr/>
        <a:lstStyle/>
        <a:p>
          <a:endParaRPr kumimoji="1" lang="ja-JP" altLang="en-US"/>
        </a:p>
      </dgm:t>
    </dgm:pt>
  </dgm:ptLst>
  <dgm:cxnLst>
    <dgm:cxn modelId="{F375299D-64B7-4AAA-8EAA-F858706336DE}" srcId="{3CC97989-7A46-4CE6-81BE-B0A06D634235}" destId="{1B89AC49-4400-4FA5-80FB-DCD4E722132D}" srcOrd="0" destOrd="0" parTransId="{CF3AC6C8-64C3-4D26-8E11-B31B054E6CE7}" sibTransId="{1F25B4D3-0276-4BEA-9891-90916EB43C0D}"/>
    <dgm:cxn modelId="{09E47F32-8962-4CA2-872A-A1312A3E5C86}" type="presOf" srcId="{3CC97989-7A46-4CE6-81BE-B0A06D634235}" destId="{8A29B8F5-0112-41E5-8DD6-9BA6568027E9}" srcOrd="0" destOrd="0" presId="urn:microsoft.com/office/officeart/2005/8/layout/vList3"/>
    <dgm:cxn modelId="{FC4479BB-E6FB-49F4-860D-B0BB41D9673E}" type="presOf" srcId="{1B89AC49-4400-4FA5-80FB-DCD4E722132D}" destId="{4F866090-FD10-4DC3-8BEB-205982B42E9C}" srcOrd="0" destOrd="0" presId="urn:microsoft.com/office/officeart/2005/8/layout/vList3"/>
    <dgm:cxn modelId="{DF937483-F305-4D42-83CB-6D128019D50A}" type="presParOf" srcId="{8A29B8F5-0112-41E5-8DD6-9BA6568027E9}" destId="{E521D31C-18B1-435B-85A6-D21036F31B58}" srcOrd="0" destOrd="0" presId="urn:microsoft.com/office/officeart/2005/8/layout/vList3"/>
    <dgm:cxn modelId="{1F5840D0-CB09-4D46-B0BB-6583C56EE242}" type="presParOf" srcId="{E521D31C-18B1-435B-85A6-D21036F31B58}" destId="{89F79016-E60C-436D-B250-69505382AD8A}" srcOrd="0" destOrd="0" presId="urn:microsoft.com/office/officeart/2005/8/layout/vList3"/>
    <dgm:cxn modelId="{2EDF3BF3-E6B4-49D5-8B1F-561A160E0E15}" type="presParOf" srcId="{E521D31C-18B1-435B-85A6-D21036F31B58}" destId="{4F866090-FD10-4DC3-8BEB-205982B42E9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1B11806A-B2C4-4D58-BFDD-D5B42D8F8914}" type="doc">
      <dgm:prSet loTypeId="urn:microsoft.com/office/officeart/2005/8/layout/vList2" loCatId="list" qsTypeId="urn:microsoft.com/office/officeart/2005/8/quickstyle/simple1" qsCatId="simple" csTypeId="urn:microsoft.com/office/officeart/2005/8/colors/accent3_5" csCatId="accent3" phldr="1"/>
      <dgm:spPr/>
      <dgm:t>
        <a:bodyPr/>
        <a:lstStyle/>
        <a:p>
          <a:endParaRPr kumimoji="1" lang="ja-JP" altLang="en-US"/>
        </a:p>
      </dgm:t>
    </dgm:pt>
    <dgm:pt modelId="{221323D3-715F-4ABE-9C3E-E07E995869C1}">
      <dgm:prSet/>
      <dgm:spPr/>
      <dgm:t>
        <a:bodyPr/>
        <a:lstStyle/>
        <a:p>
          <a:r>
            <a:rPr lang="ja-JP" altLang="en-US" b="1" cap="none" spc="50" dirty="0">
              <a:ln w="0"/>
              <a:solidFill>
                <a:schemeClr val="accent5">
                  <a:lumMod val="75000"/>
                </a:schemeClr>
              </a:solidFill>
              <a:effectLst>
                <a:innerShdw blurRad="63500" dist="50800" dir="13500000">
                  <a:srgbClr val="000000">
                    <a:alpha val="50000"/>
                  </a:srgbClr>
                </a:innerShdw>
              </a:effectLst>
            </a:rPr>
            <a:t>問１と問２は、研修室全体で一人ずつ通して尋ねていきましょう。２～３人に尋ねていき、資料の問いの下に示した内容を確認できることが目標です。</a:t>
          </a:r>
          <a:endParaRPr lang="ja-JP" b="1" cap="none" spc="50" dirty="0">
            <a:ln w="0"/>
            <a:solidFill>
              <a:schemeClr val="accent5">
                <a:lumMod val="75000"/>
              </a:schemeClr>
            </a:solidFill>
            <a:effectLst>
              <a:innerShdw blurRad="63500" dist="50800" dir="13500000">
                <a:srgbClr val="000000">
                  <a:alpha val="50000"/>
                </a:srgbClr>
              </a:innerShdw>
            </a:effectLst>
          </a:endParaRPr>
        </a:p>
      </dgm:t>
    </dgm:pt>
    <dgm:pt modelId="{DB8649CB-4A7A-4C22-A07E-6B23F4A9466F}" type="parTrans" cxnId="{6C8A1BD4-6841-4ECA-9F0B-CD829077E386}">
      <dgm:prSet/>
      <dgm:spPr/>
      <dgm:t>
        <a:bodyPr/>
        <a:lstStyle/>
        <a:p>
          <a:endParaRPr kumimoji="1" lang="ja-JP" altLang="en-US" b="1" cap="none" spc="50">
            <a:ln w="0"/>
            <a:solidFill>
              <a:schemeClr val="accent5">
                <a:lumMod val="75000"/>
              </a:schemeClr>
            </a:solidFill>
            <a:effectLst>
              <a:innerShdw blurRad="63500" dist="50800" dir="13500000">
                <a:srgbClr val="000000">
                  <a:alpha val="50000"/>
                </a:srgbClr>
              </a:innerShdw>
            </a:effectLst>
          </a:endParaRPr>
        </a:p>
      </dgm:t>
    </dgm:pt>
    <dgm:pt modelId="{02588134-8BE0-4D61-A284-A4FA7CC14256}" type="sibTrans" cxnId="{6C8A1BD4-6841-4ECA-9F0B-CD829077E386}">
      <dgm:prSet/>
      <dgm:spPr/>
      <dgm:t>
        <a:bodyPr/>
        <a:lstStyle/>
        <a:p>
          <a:endParaRPr kumimoji="1" lang="ja-JP" altLang="en-US" b="1" cap="none" spc="50">
            <a:ln w="0"/>
            <a:solidFill>
              <a:schemeClr val="accent5">
                <a:lumMod val="75000"/>
              </a:schemeClr>
            </a:solidFill>
            <a:effectLst>
              <a:innerShdw blurRad="63500" dist="50800" dir="13500000">
                <a:srgbClr val="000000">
                  <a:alpha val="50000"/>
                </a:srgbClr>
              </a:innerShdw>
            </a:effectLst>
          </a:endParaRPr>
        </a:p>
      </dgm:t>
    </dgm:pt>
    <dgm:pt modelId="{84634448-F32B-4E92-9FB0-5C1EDDC5389B}">
      <dgm:prSet/>
      <dgm:spPr/>
      <dgm:t>
        <a:bodyPr/>
        <a:lstStyle/>
        <a:p>
          <a:r>
            <a:rPr kumimoji="1" lang="ja-JP" b="1" cap="none" spc="50" dirty="0">
              <a:ln w="0"/>
              <a:solidFill>
                <a:schemeClr val="accent5">
                  <a:lumMod val="75000"/>
                </a:schemeClr>
              </a:solidFill>
              <a:effectLst>
                <a:innerShdw blurRad="63500" dist="50800" dir="13500000">
                  <a:srgbClr val="000000">
                    <a:alpha val="50000"/>
                  </a:srgbClr>
                </a:innerShdw>
              </a:effectLst>
            </a:rPr>
            <a:t>その後、</a:t>
          </a:r>
          <a:r>
            <a:rPr kumimoji="1" lang="ja-JP" altLang="en-US" b="1" cap="none" spc="50" dirty="0">
              <a:ln w="0"/>
              <a:solidFill>
                <a:schemeClr val="accent5">
                  <a:lumMod val="75000"/>
                </a:schemeClr>
              </a:solidFill>
              <a:effectLst>
                <a:innerShdw blurRad="63500" dist="50800" dir="13500000">
                  <a:srgbClr val="000000">
                    <a:alpha val="50000"/>
                  </a:srgbClr>
                </a:innerShdw>
              </a:effectLst>
            </a:rPr>
            <a:t>問３について、資料に示したとおりの内容で進めます。対面研修であれば、ペアになって実施すると良いでしょう。グループで実施するときは、プラン対象者以外の全員聴き手になるやり方もあります。聴き手はプランシートに聴いたことをメモしてもらいましょう。</a:t>
          </a:r>
          <a:endParaRPr lang="ja-JP" b="1" cap="none" spc="50" dirty="0">
            <a:ln w="0"/>
            <a:solidFill>
              <a:schemeClr val="accent5">
                <a:lumMod val="75000"/>
              </a:schemeClr>
            </a:solidFill>
            <a:effectLst>
              <a:innerShdw blurRad="63500" dist="50800" dir="13500000">
                <a:srgbClr val="000000">
                  <a:alpha val="50000"/>
                </a:srgbClr>
              </a:innerShdw>
            </a:effectLst>
          </a:endParaRPr>
        </a:p>
      </dgm:t>
    </dgm:pt>
    <dgm:pt modelId="{06D3F4FD-DD55-46AB-897E-7A5A7A3C7446}" type="parTrans" cxnId="{142EAA2B-C3CE-4639-BB04-C3992BD6F846}">
      <dgm:prSet/>
      <dgm:spPr/>
      <dgm:t>
        <a:bodyPr/>
        <a:lstStyle/>
        <a:p>
          <a:endParaRPr kumimoji="1" lang="ja-JP" altLang="en-US" b="1" cap="none" spc="50">
            <a:ln w="0"/>
            <a:solidFill>
              <a:schemeClr val="accent5">
                <a:lumMod val="75000"/>
              </a:schemeClr>
            </a:solidFill>
            <a:effectLst>
              <a:innerShdw blurRad="63500" dist="50800" dir="13500000">
                <a:srgbClr val="000000">
                  <a:alpha val="50000"/>
                </a:srgbClr>
              </a:innerShdw>
            </a:effectLst>
          </a:endParaRPr>
        </a:p>
      </dgm:t>
    </dgm:pt>
    <dgm:pt modelId="{E0AFCDD2-7B5E-435F-8FD7-BC8805B09ACC}" type="sibTrans" cxnId="{142EAA2B-C3CE-4639-BB04-C3992BD6F846}">
      <dgm:prSet/>
      <dgm:spPr/>
      <dgm:t>
        <a:bodyPr/>
        <a:lstStyle/>
        <a:p>
          <a:endParaRPr kumimoji="1" lang="ja-JP" altLang="en-US" b="1" cap="none" spc="50">
            <a:ln w="0"/>
            <a:solidFill>
              <a:schemeClr val="accent5">
                <a:lumMod val="75000"/>
              </a:schemeClr>
            </a:solidFill>
            <a:effectLst>
              <a:innerShdw blurRad="63500" dist="50800" dir="13500000">
                <a:srgbClr val="000000">
                  <a:alpha val="50000"/>
                </a:srgbClr>
              </a:innerShdw>
            </a:effectLst>
          </a:endParaRPr>
        </a:p>
      </dgm:t>
    </dgm:pt>
    <dgm:pt modelId="{8E91DE0E-564A-4580-9DB1-01335592337A}">
      <dgm:prSet/>
      <dgm:spPr/>
      <dgm:t>
        <a:bodyPr/>
        <a:lstStyle/>
        <a:p>
          <a:r>
            <a:rPr lang="ja-JP" altLang="en-US" b="1" cap="none" spc="50" dirty="0">
              <a:ln w="0"/>
              <a:solidFill>
                <a:schemeClr val="accent5">
                  <a:lumMod val="75000"/>
                </a:schemeClr>
              </a:solidFill>
              <a:effectLst>
                <a:innerShdw blurRad="63500" dist="50800" dir="13500000">
                  <a:srgbClr val="000000">
                    <a:alpha val="50000"/>
                  </a:srgbClr>
                </a:innerShdw>
              </a:effectLst>
            </a:rPr>
            <a:t>「あなたのプランシート」を作成していきます。尋ねて収集した情報の中から、目標を立てていくのですが、プラン対象者にとって、優先度の高い目標を一つ選んでいくように伝えてください。</a:t>
          </a:r>
          <a:endParaRPr lang="ja-JP" b="1" cap="none" spc="50" dirty="0">
            <a:ln w="0"/>
            <a:solidFill>
              <a:schemeClr val="accent5">
                <a:lumMod val="75000"/>
              </a:schemeClr>
            </a:solidFill>
            <a:effectLst>
              <a:innerShdw blurRad="63500" dist="50800" dir="13500000">
                <a:srgbClr val="000000">
                  <a:alpha val="50000"/>
                </a:srgbClr>
              </a:innerShdw>
            </a:effectLst>
          </a:endParaRPr>
        </a:p>
      </dgm:t>
    </dgm:pt>
    <dgm:pt modelId="{1B2E5011-D874-4A55-8B1E-C1C23E6FA0E0}" type="parTrans" cxnId="{63C54CB4-A307-420D-97E9-C3C07CE7B7CB}">
      <dgm:prSet/>
      <dgm:spPr/>
      <dgm:t>
        <a:bodyPr/>
        <a:lstStyle/>
        <a:p>
          <a:endParaRPr kumimoji="1" lang="ja-JP" altLang="en-US" b="1" cap="none" spc="50">
            <a:ln w="0"/>
            <a:solidFill>
              <a:schemeClr val="accent5">
                <a:lumMod val="75000"/>
              </a:schemeClr>
            </a:solidFill>
            <a:effectLst>
              <a:innerShdw blurRad="63500" dist="50800" dir="13500000">
                <a:srgbClr val="000000">
                  <a:alpha val="50000"/>
                </a:srgbClr>
              </a:innerShdw>
            </a:effectLst>
          </a:endParaRPr>
        </a:p>
      </dgm:t>
    </dgm:pt>
    <dgm:pt modelId="{2EAFD6B2-4660-46D2-B6D6-CD861E7E54AC}" type="sibTrans" cxnId="{63C54CB4-A307-420D-97E9-C3C07CE7B7CB}">
      <dgm:prSet/>
      <dgm:spPr/>
      <dgm:t>
        <a:bodyPr/>
        <a:lstStyle/>
        <a:p>
          <a:endParaRPr kumimoji="1" lang="ja-JP" altLang="en-US" b="1" cap="none" spc="50">
            <a:ln w="0"/>
            <a:solidFill>
              <a:schemeClr val="accent5">
                <a:lumMod val="75000"/>
              </a:schemeClr>
            </a:solidFill>
            <a:effectLst>
              <a:innerShdw blurRad="63500" dist="50800" dir="13500000">
                <a:srgbClr val="000000">
                  <a:alpha val="50000"/>
                </a:srgbClr>
              </a:innerShdw>
            </a:effectLst>
          </a:endParaRPr>
        </a:p>
      </dgm:t>
    </dgm:pt>
    <dgm:pt modelId="{299CF471-F5AD-4B97-94A0-537116DBFB81}">
      <dgm:prSet/>
      <dgm:spPr/>
      <dgm:t>
        <a:bodyPr/>
        <a:lstStyle/>
        <a:p>
          <a:r>
            <a:rPr lang="en-US" altLang="ja-JP" b="1" cap="none" spc="50" dirty="0">
              <a:ln w="0"/>
              <a:solidFill>
                <a:schemeClr val="accent5">
                  <a:lumMod val="75000"/>
                </a:schemeClr>
              </a:solidFill>
              <a:effectLst>
                <a:innerShdw blurRad="63500" dist="50800" dir="13500000">
                  <a:srgbClr val="000000">
                    <a:alpha val="50000"/>
                  </a:srgbClr>
                </a:innerShdw>
              </a:effectLst>
            </a:rPr>
            <a:t>Section</a:t>
          </a:r>
          <a:r>
            <a:rPr lang="ja-JP" altLang="en-US" b="1" cap="none" spc="50" dirty="0">
              <a:ln w="0"/>
              <a:solidFill>
                <a:schemeClr val="accent5">
                  <a:lumMod val="75000"/>
                </a:schemeClr>
              </a:solidFill>
              <a:effectLst>
                <a:innerShdw blurRad="63500" dist="50800" dir="13500000">
                  <a:srgbClr val="000000">
                    <a:alpha val="50000"/>
                  </a:srgbClr>
                </a:innerShdw>
              </a:effectLst>
            </a:rPr>
            <a:t>４の振り返りが主たるこの講義･演習のまとめになります。資料に示した内容をしっかりと伝えたら良いと思います。時間があれば、何人かに演習を通して感じたことを述べてもらいましょう。「なぜ目標が達成できないのか」の内容は次の講義につながります。</a:t>
          </a:r>
          <a:endParaRPr lang="ja-JP" b="1" cap="none" spc="50" dirty="0">
            <a:ln w="0"/>
            <a:solidFill>
              <a:schemeClr val="accent5">
                <a:lumMod val="75000"/>
              </a:schemeClr>
            </a:solidFill>
            <a:effectLst>
              <a:innerShdw blurRad="63500" dist="50800" dir="13500000">
                <a:srgbClr val="000000">
                  <a:alpha val="50000"/>
                </a:srgbClr>
              </a:innerShdw>
            </a:effectLst>
          </a:endParaRPr>
        </a:p>
      </dgm:t>
    </dgm:pt>
    <dgm:pt modelId="{69A19ECE-037F-4229-8F0E-957D14247A83}" type="parTrans" cxnId="{F4053267-3FCD-457B-8ED8-047B8B79D039}">
      <dgm:prSet/>
      <dgm:spPr/>
      <dgm:t>
        <a:bodyPr/>
        <a:lstStyle/>
        <a:p>
          <a:endParaRPr kumimoji="1" lang="ja-JP" altLang="en-US" b="1" cap="none" spc="50">
            <a:ln w="0"/>
            <a:solidFill>
              <a:schemeClr val="accent5">
                <a:lumMod val="75000"/>
              </a:schemeClr>
            </a:solidFill>
            <a:effectLst>
              <a:innerShdw blurRad="63500" dist="50800" dir="13500000">
                <a:srgbClr val="000000">
                  <a:alpha val="50000"/>
                </a:srgbClr>
              </a:innerShdw>
            </a:effectLst>
          </a:endParaRPr>
        </a:p>
      </dgm:t>
    </dgm:pt>
    <dgm:pt modelId="{80D2126D-3F0B-43C0-B139-6F772B82CE56}" type="sibTrans" cxnId="{F4053267-3FCD-457B-8ED8-047B8B79D039}">
      <dgm:prSet/>
      <dgm:spPr/>
      <dgm:t>
        <a:bodyPr/>
        <a:lstStyle/>
        <a:p>
          <a:endParaRPr kumimoji="1" lang="ja-JP" altLang="en-US" b="1" cap="none" spc="50">
            <a:ln w="0"/>
            <a:solidFill>
              <a:schemeClr val="accent5">
                <a:lumMod val="75000"/>
              </a:schemeClr>
            </a:solidFill>
            <a:effectLst>
              <a:innerShdw blurRad="63500" dist="50800" dir="13500000">
                <a:srgbClr val="000000">
                  <a:alpha val="50000"/>
                </a:srgbClr>
              </a:innerShdw>
            </a:effectLst>
          </a:endParaRPr>
        </a:p>
      </dgm:t>
    </dgm:pt>
    <dgm:pt modelId="{5DE9C253-1062-4833-8275-65A3B5AE0394}" type="pres">
      <dgm:prSet presAssocID="{1B11806A-B2C4-4D58-BFDD-D5B42D8F8914}" presName="linear" presStyleCnt="0">
        <dgm:presLayoutVars>
          <dgm:animLvl val="lvl"/>
          <dgm:resizeHandles val="exact"/>
        </dgm:presLayoutVars>
      </dgm:prSet>
      <dgm:spPr/>
      <dgm:t>
        <a:bodyPr/>
        <a:lstStyle/>
        <a:p>
          <a:endParaRPr kumimoji="1" lang="ja-JP" altLang="en-US"/>
        </a:p>
      </dgm:t>
    </dgm:pt>
    <dgm:pt modelId="{5DE68EE4-7C8A-4FFF-AD96-790A1C95B0A5}" type="pres">
      <dgm:prSet presAssocID="{221323D3-715F-4ABE-9C3E-E07E995869C1}" presName="parentText" presStyleLbl="node1" presStyleIdx="0" presStyleCnt="4" custScaleY="112592">
        <dgm:presLayoutVars>
          <dgm:chMax val="0"/>
          <dgm:bulletEnabled val="1"/>
        </dgm:presLayoutVars>
      </dgm:prSet>
      <dgm:spPr/>
      <dgm:t>
        <a:bodyPr/>
        <a:lstStyle/>
        <a:p>
          <a:endParaRPr kumimoji="1" lang="ja-JP" altLang="en-US"/>
        </a:p>
      </dgm:t>
    </dgm:pt>
    <dgm:pt modelId="{34BD92C2-0891-4D00-BF05-33C47938BC15}" type="pres">
      <dgm:prSet presAssocID="{02588134-8BE0-4D61-A284-A4FA7CC14256}" presName="spacer" presStyleCnt="0"/>
      <dgm:spPr/>
    </dgm:pt>
    <dgm:pt modelId="{02E81B49-BB49-42C5-AF18-97757DE71B36}" type="pres">
      <dgm:prSet presAssocID="{84634448-F32B-4E92-9FB0-5C1EDDC5389B}" presName="parentText" presStyleLbl="node1" presStyleIdx="1" presStyleCnt="4" custScaleY="128167">
        <dgm:presLayoutVars>
          <dgm:chMax val="0"/>
          <dgm:bulletEnabled val="1"/>
        </dgm:presLayoutVars>
      </dgm:prSet>
      <dgm:spPr/>
      <dgm:t>
        <a:bodyPr/>
        <a:lstStyle/>
        <a:p>
          <a:endParaRPr kumimoji="1" lang="ja-JP" altLang="en-US"/>
        </a:p>
      </dgm:t>
    </dgm:pt>
    <dgm:pt modelId="{8E3DA84D-129F-43E6-B44F-42A31C1C2638}" type="pres">
      <dgm:prSet presAssocID="{E0AFCDD2-7B5E-435F-8FD7-BC8805B09ACC}" presName="spacer" presStyleCnt="0"/>
      <dgm:spPr/>
    </dgm:pt>
    <dgm:pt modelId="{DCBD4BDE-E132-45F3-809D-5618611C3620}" type="pres">
      <dgm:prSet presAssocID="{8E91DE0E-564A-4580-9DB1-01335592337A}" presName="parentText" presStyleLbl="node1" presStyleIdx="2" presStyleCnt="4" custScaleY="92012">
        <dgm:presLayoutVars>
          <dgm:chMax val="0"/>
          <dgm:bulletEnabled val="1"/>
        </dgm:presLayoutVars>
      </dgm:prSet>
      <dgm:spPr/>
      <dgm:t>
        <a:bodyPr/>
        <a:lstStyle/>
        <a:p>
          <a:endParaRPr kumimoji="1" lang="ja-JP" altLang="en-US"/>
        </a:p>
      </dgm:t>
    </dgm:pt>
    <dgm:pt modelId="{3F0BAA0F-6C8C-4936-98D1-E4E46F552126}" type="pres">
      <dgm:prSet presAssocID="{2EAFD6B2-4660-46D2-B6D6-CD861E7E54AC}" presName="spacer" presStyleCnt="0"/>
      <dgm:spPr/>
    </dgm:pt>
    <dgm:pt modelId="{4D97CC6B-59D0-46C7-B581-B0D4F9A90AB2}" type="pres">
      <dgm:prSet presAssocID="{299CF471-F5AD-4B97-94A0-537116DBFB81}" presName="parentText" presStyleLbl="node1" presStyleIdx="3" presStyleCnt="4" custScaleY="126354">
        <dgm:presLayoutVars>
          <dgm:chMax val="0"/>
          <dgm:bulletEnabled val="1"/>
        </dgm:presLayoutVars>
      </dgm:prSet>
      <dgm:spPr/>
      <dgm:t>
        <a:bodyPr/>
        <a:lstStyle/>
        <a:p>
          <a:endParaRPr kumimoji="1" lang="ja-JP" altLang="en-US"/>
        </a:p>
      </dgm:t>
    </dgm:pt>
  </dgm:ptLst>
  <dgm:cxnLst>
    <dgm:cxn modelId="{A2470F14-C975-47B8-A4AC-077458629B50}" type="presOf" srcId="{8E91DE0E-564A-4580-9DB1-01335592337A}" destId="{DCBD4BDE-E132-45F3-809D-5618611C3620}" srcOrd="0" destOrd="0" presId="urn:microsoft.com/office/officeart/2005/8/layout/vList2"/>
    <dgm:cxn modelId="{E5AB0650-E8C8-4BA8-BAEA-D482B662DFB4}" type="presOf" srcId="{84634448-F32B-4E92-9FB0-5C1EDDC5389B}" destId="{02E81B49-BB49-42C5-AF18-97757DE71B36}" srcOrd="0" destOrd="0" presId="urn:microsoft.com/office/officeart/2005/8/layout/vList2"/>
    <dgm:cxn modelId="{66BF9176-DAF5-4934-8383-259B520323A7}" type="presOf" srcId="{221323D3-715F-4ABE-9C3E-E07E995869C1}" destId="{5DE68EE4-7C8A-4FFF-AD96-790A1C95B0A5}" srcOrd="0" destOrd="0" presId="urn:microsoft.com/office/officeart/2005/8/layout/vList2"/>
    <dgm:cxn modelId="{6C8A1BD4-6841-4ECA-9F0B-CD829077E386}" srcId="{1B11806A-B2C4-4D58-BFDD-D5B42D8F8914}" destId="{221323D3-715F-4ABE-9C3E-E07E995869C1}" srcOrd="0" destOrd="0" parTransId="{DB8649CB-4A7A-4C22-A07E-6B23F4A9466F}" sibTransId="{02588134-8BE0-4D61-A284-A4FA7CC14256}"/>
    <dgm:cxn modelId="{63C54CB4-A307-420D-97E9-C3C07CE7B7CB}" srcId="{1B11806A-B2C4-4D58-BFDD-D5B42D8F8914}" destId="{8E91DE0E-564A-4580-9DB1-01335592337A}" srcOrd="2" destOrd="0" parTransId="{1B2E5011-D874-4A55-8B1E-C1C23E6FA0E0}" sibTransId="{2EAFD6B2-4660-46D2-B6D6-CD861E7E54AC}"/>
    <dgm:cxn modelId="{6D4EB10E-4D4F-42A0-8AAC-DFC74A295965}" type="presOf" srcId="{299CF471-F5AD-4B97-94A0-537116DBFB81}" destId="{4D97CC6B-59D0-46C7-B581-B0D4F9A90AB2}" srcOrd="0" destOrd="0" presId="urn:microsoft.com/office/officeart/2005/8/layout/vList2"/>
    <dgm:cxn modelId="{F4053267-3FCD-457B-8ED8-047B8B79D039}" srcId="{1B11806A-B2C4-4D58-BFDD-D5B42D8F8914}" destId="{299CF471-F5AD-4B97-94A0-537116DBFB81}" srcOrd="3" destOrd="0" parTransId="{69A19ECE-037F-4229-8F0E-957D14247A83}" sibTransId="{80D2126D-3F0B-43C0-B139-6F772B82CE56}"/>
    <dgm:cxn modelId="{142EAA2B-C3CE-4639-BB04-C3992BD6F846}" srcId="{1B11806A-B2C4-4D58-BFDD-D5B42D8F8914}" destId="{84634448-F32B-4E92-9FB0-5C1EDDC5389B}" srcOrd="1" destOrd="0" parTransId="{06D3F4FD-DD55-46AB-897E-7A5A7A3C7446}" sibTransId="{E0AFCDD2-7B5E-435F-8FD7-BC8805B09ACC}"/>
    <dgm:cxn modelId="{2158877D-4C97-4A26-9513-FAB902307C38}" type="presOf" srcId="{1B11806A-B2C4-4D58-BFDD-D5B42D8F8914}" destId="{5DE9C253-1062-4833-8275-65A3B5AE0394}" srcOrd="0" destOrd="0" presId="urn:microsoft.com/office/officeart/2005/8/layout/vList2"/>
    <dgm:cxn modelId="{EB764F14-8D37-4663-9F4B-D127B49DF266}" type="presParOf" srcId="{5DE9C253-1062-4833-8275-65A3B5AE0394}" destId="{5DE68EE4-7C8A-4FFF-AD96-790A1C95B0A5}" srcOrd="0" destOrd="0" presId="urn:microsoft.com/office/officeart/2005/8/layout/vList2"/>
    <dgm:cxn modelId="{FEBF2578-5140-4ED6-B492-80565710E238}" type="presParOf" srcId="{5DE9C253-1062-4833-8275-65A3B5AE0394}" destId="{34BD92C2-0891-4D00-BF05-33C47938BC15}" srcOrd="1" destOrd="0" presId="urn:microsoft.com/office/officeart/2005/8/layout/vList2"/>
    <dgm:cxn modelId="{BB5984FC-D216-4F4C-8C64-3D46ACACDBA5}" type="presParOf" srcId="{5DE9C253-1062-4833-8275-65A3B5AE0394}" destId="{02E81B49-BB49-42C5-AF18-97757DE71B36}" srcOrd="2" destOrd="0" presId="urn:microsoft.com/office/officeart/2005/8/layout/vList2"/>
    <dgm:cxn modelId="{D0B7C48A-D1F7-4D01-81E0-9CA0B0922EBF}" type="presParOf" srcId="{5DE9C253-1062-4833-8275-65A3B5AE0394}" destId="{8E3DA84D-129F-43E6-B44F-42A31C1C2638}" srcOrd="3" destOrd="0" presId="urn:microsoft.com/office/officeart/2005/8/layout/vList2"/>
    <dgm:cxn modelId="{255EDC26-D756-4C9D-87AE-24A9D81F7F1A}" type="presParOf" srcId="{5DE9C253-1062-4833-8275-65A3B5AE0394}" destId="{DCBD4BDE-E132-45F3-809D-5618611C3620}" srcOrd="4" destOrd="0" presId="urn:microsoft.com/office/officeart/2005/8/layout/vList2"/>
    <dgm:cxn modelId="{BEB9606E-3A7C-412E-BAA1-86ED51F4996A}" type="presParOf" srcId="{5DE9C253-1062-4833-8275-65A3B5AE0394}" destId="{3F0BAA0F-6C8C-4936-98D1-E4E46F552126}" srcOrd="5" destOrd="0" presId="urn:microsoft.com/office/officeart/2005/8/layout/vList2"/>
    <dgm:cxn modelId="{FE36CE1E-4C70-4FA2-9D62-F66A0CE65579}" type="presParOf" srcId="{5DE9C253-1062-4833-8275-65A3B5AE0394}" destId="{4D97CC6B-59D0-46C7-B581-B0D4F9A90AB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828505-F946-4928-A26D-7DAE889DFC2D}"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kumimoji="1" lang="ja-JP" altLang="en-US"/>
        </a:p>
      </dgm:t>
    </dgm:pt>
    <dgm:pt modelId="{6CEE93B9-A7E0-47D9-8C9F-DE912FB29962}">
      <dgm:prSet/>
      <dgm:spPr/>
      <dgm:t>
        <a:bodyPr/>
        <a:lstStyle/>
        <a:p>
          <a:r>
            <a:rPr kumimoji="1" lang="ja-JP" dirty="0"/>
            <a:t>ネガティブ視点あるいは</a:t>
          </a:r>
          <a:r>
            <a:rPr kumimoji="1" lang="ja-JP" altLang="en-US" dirty="0"/>
            <a:t>弱みの視点では</a:t>
          </a:r>
          <a:r>
            <a:rPr kumimoji="1" lang="ja-JP" dirty="0"/>
            <a:t>なく、ストレングス視点が重要</a:t>
          </a:r>
          <a:endParaRPr lang="ja-JP" dirty="0"/>
        </a:p>
      </dgm:t>
    </dgm:pt>
    <dgm:pt modelId="{5A973124-B5AB-4A9C-B5FE-8D20C32BA5B4}" type="parTrans" cxnId="{E644DB14-BBE0-4DC7-B1A3-D52865819F35}">
      <dgm:prSet/>
      <dgm:spPr/>
      <dgm:t>
        <a:bodyPr/>
        <a:lstStyle/>
        <a:p>
          <a:endParaRPr kumimoji="1" lang="ja-JP" altLang="en-US"/>
        </a:p>
      </dgm:t>
    </dgm:pt>
    <dgm:pt modelId="{1791B990-0420-4065-8A60-8A161A883D2C}" type="sibTrans" cxnId="{E644DB14-BBE0-4DC7-B1A3-D52865819F35}">
      <dgm:prSet/>
      <dgm:spPr/>
      <dgm:t>
        <a:bodyPr/>
        <a:lstStyle/>
        <a:p>
          <a:endParaRPr kumimoji="1" lang="ja-JP" altLang="en-US"/>
        </a:p>
      </dgm:t>
    </dgm:pt>
    <dgm:pt modelId="{47F0B324-4862-4401-BA1C-6F3F1FBA6CBF}" type="pres">
      <dgm:prSet presAssocID="{F5828505-F946-4928-A26D-7DAE889DFC2D}" presName="linear" presStyleCnt="0">
        <dgm:presLayoutVars>
          <dgm:animLvl val="lvl"/>
          <dgm:resizeHandles val="exact"/>
        </dgm:presLayoutVars>
      </dgm:prSet>
      <dgm:spPr/>
      <dgm:t>
        <a:bodyPr/>
        <a:lstStyle/>
        <a:p>
          <a:endParaRPr kumimoji="1" lang="ja-JP" altLang="en-US"/>
        </a:p>
      </dgm:t>
    </dgm:pt>
    <dgm:pt modelId="{884D67BD-2CB5-4B9B-ACFB-4E62CD239781}" type="pres">
      <dgm:prSet presAssocID="{6CEE93B9-A7E0-47D9-8C9F-DE912FB29962}" presName="parentText" presStyleLbl="node1" presStyleIdx="0" presStyleCnt="1" custLinFactNeighborY="-24741">
        <dgm:presLayoutVars>
          <dgm:chMax val="0"/>
          <dgm:bulletEnabled val="1"/>
        </dgm:presLayoutVars>
      </dgm:prSet>
      <dgm:spPr/>
      <dgm:t>
        <a:bodyPr/>
        <a:lstStyle/>
        <a:p>
          <a:endParaRPr kumimoji="1" lang="ja-JP" altLang="en-US"/>
        </a:p>
      </dgm:t>
    </dgm:pt>
  </dgm:ptLst>
  <dgm:cxnLst>
    <dgm:cxn modelId="{E644DB14-BBE0-4DC7-B1A3-D52865819F35}" srcId="{F5828505-F946-4928-A26D-7DAE889DFC2D}" destId="{6CEE93B9-A7E0-47D9-8C9F-DE912FB29962}" srcOrd="0" destOrd="0" parTransId="{5A973124-B5AB-4A9C-B5FE-8D20C32BA5B4}" sibTransId="{1791B990-0420-4065-8A60-8A161A883D2C}"/>
    <dgm:cxn modelId="{89F69D99-2200-44B1-8F01-9B4C4BB1A19E}" type="presOf" srcId="{F5828505-F946-4928-A26D-7DAE889DFC2D}" destId="{47F0B324-4862-4401-BA1C-6F3F1FBA6CBF}" srcOrd="0" destOrd="0" presId="urn:microsoft.com/office/officeart/2005/8/layout/vList2"/>
    <dgm:cxn modelId="{476C5C41-894D-422F-8AB8-E10E5DDC932F}" type="presOf" srcId="{6CEE93B9-A7E0-47D9-8C9F-DE912FB29962}" destId="{884D67BD-2CB5-4B9B-ACFB-4E62CD239781}" srcOrd="0" destOrd="0" presId="urn:microsoft.com/office/officeart/2005/8/layout/vList2"/>
    <dgm:cxn modelId="{53ACA088-B8B7-4B3F-9BD1-EE23DEE35305}" type="presParOf" srcId="{47F0B324-4862-4401-BA1C-6F3F1FBA6CBF}" destId="{884D67BD-2CB5-4B9B-ACFB-4E62CD239781}"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9746AFA-12AD-4228-A2CC-7741E4767B60}" type="doc">
      <dgm:prSet loTypeId="urn:microsoft.com/office/officeart/2005/8/layout/vList2" loCatId="list" qsTypeId="urn:microsoft.com/office/officeart/2005/8/quickstyle/simple1" qsCatId="simple" csTypeId="urn:microsoft.com/office/officeart/2005/8/colors/accent1_4" csCatId="accent1"/>
      <dgm:spPr/>
      <dgm:t>
        <a:bodyPr/>
        <a:lstStyle/>
        <a:p>
          <a:endParaRPr kumimoji="1" lang="ja-JP" altLang="en-US"/>
        </a:p>
      </dgm:t>
    </dgm:pt>
    <dgm:pt modelId="{99BB9F32-6DCD-4769-A41F-0B1F2EC9660E}">
      <dgm:prSet/>
      <dgm:spPr/>
      <dgm:t>
        <a:bodyPr/>
        <a:lstStyle/>
        <a:p>
          <a:r>
            <a:rPr kumimoji="1" lang="ja-JP" dirty="0"/>
            <a:t>加えて、障害特性という先入観に縛られない事実の記録作成の練習も重要</a:t>
          </a:r>
          <a:endParaRPr lang="ja-JP" dirty="0"/>
        </a:p>
      </dgm:t>
    </dgm:pt>
    <dgm:pt modelId="{98946A6D-BBB2-44A4-A742-4F86B0F6AC48}" type="parTrans" cxnId="{04C9EFE4-F92D-4B4B-9E9A-6B4E101B8CF7}">
      <dgm:prSet/>
      <dgm:spPr/>
      <dgm:t>
        <a:bodyPr/>
        <a:lstStyle/>
        <a:p>
          <a:endParaRPr kumimoji="1" lang="ja-JP" altLang="en-US"/>
        </a:p>
      </dgm:t>
    </dgm:pt>
    <dgm:pt modelId="{0A6C91F4-E438-4C31-A2EB-C0C2B687FBC0}" type="sibTrans" cxnId="{04C9EFE4-F92D-4B4B-9E9A-6B4E101B8CF7}">
      <dgm:prSet/>
      <dgm:spPr/>
      <dgm:t>
        <a:bodyPr/>
        <a:lstStyle/>
        <a:p>
          <a:endParaRPr kumimoji="1" lang="ja-JP" altLang="en-US"/>
        </a:p>
      </dgm:t>
    </dgm:pt>
    <dgm:pt modelId="{474B4F71-B975-4BDC-AC3D-D8EDA0BF9361}" type="pres">
      <dgm:prSet presAssocID="{E9746AFA-12AD-4228-A2CC-7741E4767B60}" presName="linear" presStyleCnt="0">
        <dgm:presLayoutVars>
          <dgm:animLvl val="lvl"/>
          <dgm:resizeHandles val="exact"/>
        </dgm:presLayoutVars>
      </dgm:prSet>
      <dgm:spPr/>
      <dgm:t>
        <a:bodyPr/>
        <a:lstStyle/>
        <a:p>
          <a:endParaRPr kumimoji="1" lang="ja-JP" altLang="en-US"/>
        </a:p>
      </dgm:t>
    </dgm:pt>
    <dgm:pt modelId="{7992E7E6-782C-47C9-BA53-34321E563BA6}" type="pres">
      <dgm:prSet presAssocID="{99BB9F32-6DCD-4769-A41F-0B1F2EC9660E}" presName="parentText" presStyleLbl="node1" presStyleIdx="0" presStyleCnt="1" custLinFactNeighborX="127" custLinFactNeighborY="-23309">
        <dgm:presLayoutVars>
          <dgm:chMax val="0"/>
          <dgm:bulletEnabled val="1"/>
        </dgm:presLayoutVars>
      </dgm:prSet>
      <dgm:spPr/>
      <dgm:t>
        <a:bodyPr/>
        <a:lstStyle/>
        <a:p>
          <a:endParaRPr kumimoji="1" lang="ja-JP" altLang="en-US"/>
        </a:p>
      </dgm:t>
    </dgm:pt>
  </dgm:ptLst>
  <dgm:cxnLst>
    <dgm:cxn modelId="{04C9EFE4-F92D-4B4B-9E9A-6B4E101B8CF7}" srcId="{E9746AFA-12AD-4228-A2CC-7741E4767B60}" destId="{99BB9F32-6DCD-4769-A41F-0B1F2EC9660E}" srcOrd="0" destOrd="0" parTransId="{98946A6D-BBB2-44A4-A742-4F86B0F6AC48}" sibTransId="{0A6C91F4-E438-4C31-A2EB-C0C2B687FBC0}"/>
    <dgm:cxn modelId="{CFC97446-AF60-4A84-9F28-3B33D07EF1DB}" type="presOf" srcId="{99BB9F32-6DCD-4769-A41F-0B1F2EC9660E}" destId="{7992E7E6-782C-47C9-BA53-34321E563BA6}" srcOrd="0" destOrd="0" presId="urn:microsoft.com/office/officeart/2005/8/layout/vList2"/>
    <dgm:cxn modelId="{BE455EB4-FBC9-4C4E-8E76-183DA532A1A9}" type="presOf" srcId="{E9746AFA-12AD-4228-A2CC-7741E4767B60}" destId="{474B4F71-B975-4BDC-AC3D-D8EDA0BF9361}" srcOrd="0" destOrd="0" presId="urn:microsoft.com/office/officeart/2005/8/layout/vList2"/>
    <dgm:cxn modelId="{2FA94920-6CC2-4294-9AF3-E00E1BCB13B9}" type="presParOf" srcId="{474B4F71-B975-4BDC-AC3D-D8EDA0BF9361}" destId="{7992E7E6-782C-47C9-BA53-34321E563BA6}" srcOrd="0"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D64046B-A772-463B-A227-BA1CE36133DD}"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kumimoji="1" lang="ja-JP" altLang="en-US"/>
        </a:p>
      </dgm:t>
    </dgm:pt>
    <dgm:pt modelId="{034CBD86-E189-40E7-A773-BA7DAF20506D}">
      <dgm:prSet/>
      <dgm:spPr/>
      <dgm:t>
        <a:bodyPr/>
        <a:lstStyle/>
        <a:p>
          <a:r>
            <a:rPr kumimoji="1" lang="ja-JP" dirty="0"/>
            <a:t>支援対象者には潜在的な力があるという信頼を持つことが前提となる</a:t>
          </a:r>
          <a:endParaRPr lang="ja-JP" dirty="0"/>
        </a:p>
      </dgm:t>
    </dgm:pt>
    <dgm:pt modelId="{42F5F8F5-D21A-4B97-AC9A-FBABB4112DB2}" type="parTrans" cxnId="{FDDAAFE0-5531-4B07-8FEF-E86283931AD2}">
      <dgm:prSet/>
      <dgm:spPr/>
      <dgm:t>
        <a:bodyPr/>
        <a:lstStyle/>
        <a:p>
          <a:endParaRPr kumimoji="1" lang="ja-JP" altLang="en-US"/>
        </a:p>
      </dgm:t>
    </dgm:pt>
    <dgm:pt modelId="{024D4E89-95C3-4672-9948-1576D50DABD6}" type="sibTrans" cxnId="{FDDAAFE0-5531-4B07-8FEF-E86283931AD2}">
      <dgm:prSet/>
      <dgm:spPr/>
      <dgm:t>
        <a:bodyPr/>
        <a:lstStyle/>
        <a:p>
          <a:endParaRPr kumimoji="1" lang="ja-JP" altLang="en-US"/>
        </a:p>
      </dgm:t>
    </dgm:pt>
    <dgm:pt modelId="{1C2D42E1-7B80-4D85-8933-B8AC4DA474C2}" type="pres">
      <dgm:prSet presAssocID="{4D64046B-A772-463B-A227-BA1CE36133DD}" presName="linear" presStyleCnt="0">
        <dgm:presLayoutVars>
          <dgm:animLvl val="lvl"/>
          <dgm:resizeHandles val="exact"/>
        </dgm:presLayoutVars>
      </dgm:prSet>
      <dgm:spPr/>
      <dgm:t>
        <a:bodyPr/>
        <a:lstStyle/>
        <a:p>
          <a:endParaRPr kumimoji="1" lang="ja-JP" altLang="en-US"/>
        </a:p>
      </dgm:t>
    </dgm:pt>
    <dgm:pt modelId="{5CF573B0-E91A-4546-BAF6-1ADC50E3C175}" type="pres">
      <dgm:prSet presAssocID="{034CBD86-E189-40E7-A773-BA7DAF20506D}" presName="parentText" presStyleLbl="node1" presStyleIdx="0" presStyleCnt="1" custScaleY="129150" custLinFactNeighborX="0" custLinFactNeighborY="-33740">
        <dgm:presLayoutVars>
          <dgm:chMax val="0"/>
          <dgm:bulletEnabled val="1"/>
        </dgm:presLayoutVars>
      </dgm:prSet>
      <dgm:spPr/>
      <dgm:t>
        <a:bodyPr/>
        <a:lstStyle/>
        <a:p>
          <a:endParaRPr kumimoji="1" lang="ja-JP" altLang="en-US"/>
        </a:p>
      </dgm:t>
    </dgm:pt>
  </dgm:ptLst>
  <dgm:cxnLst>
    <dgm:cxn modelId="{ABC41A59-D5EB-42A8-B3FD-F03A56EE0945}" type="presOf" srcId="{034CBD86-E189-40E7-A773-BA7DAF20506D}" destId="{5CF573B0-E91A-4546-BAF6-1ADC50E3C175}" srcOrd="0" destOrd="0" presId="urn:microsoft.com/office/officeart/2005/8/layout/vList2"/>
    <dgm:cxn modelId="{01E9D5CB-7791-4957-967C-10A67DE29440}" type="presOf" srcId="{4D64046B-A772-463B-A227-BA1CE36133DD}" destId="{1C2D42E1-7B80-4D85-8933-B8AC4DA474C2}" srcOrd="0" destOrd="0" presId="urn:microsoft.com/office/officeart/2005/8/layout/vList2"/>
    <dgm:cxn modelId="{FDDAAFE0-5531-4B07-8FEF-E86283931AD2}" srcId="{4D64046B-A772-463B-A227-BA1CE36133DD}" destId="{034CBD86-E189-40E7-A773-BA7DAF20506D}" srcOrd="0" destOrd="0" parTransId="{42F5F8F5-D21A-4B97-AC9A-FBABB4112DB2}" sibTransId="{024D4E89-95C3-4672-9948-1576D50DABD6}"/>
    <dgm:cxn modelId="{7731E6E8-AFEB-446F-B7AB-7F7FCF4CA1CB}" type="presParOf" srcId="{1C2D42E1-7B80-4D85-8933-B8AC4DA474C2}" destId="{5CF573B0-E91A-4546-BAF6-1ADC50E3C175}" srcOrd="0" destOrd="0" presId="urn:microsoft.com/office/officeart/2005/8/layout/vList2"/>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583A757-50B0-4DC6-9341-6AA418D16750}" type="doc">
      <dgm:prSet loTypeId="urn:microsoft.com/office/officeart/2005/8/layout/default" loCatId="list" qsTypeId="urn:microsoft.com/office/officeart/2005/8/quickstyle/3d3" qsCatId="3D" csTypeId="urn:microsoft.com/office/officeart/2005/8/colors/accent4_2" csCatId="accent4" phldr="1"/>
      <dgm:spPr/>
      <dgm:t>
        <a:bodyPr/>
        <a:lstStyle/>
        <a:p>
          <a:endParaRPr kumimoji="1" lang="ja-JP" altLang="en-US"/>
        </a:p>
      </dgm:t>
    </dgm:pt>
    <dgm:pt modelId="{776A842E-1C9D-4DB6-B948-C3AB29B05D4E}">
      <dgm:prSet/>
      <dgm:spPr/>
      <dgm:t>
        <a:bodyPr/>
        <a:lstStyle/>
        <a:p>
          <a:r>
            <a:rPr kumimoji="1" lang="ja-JP"/>
            <a:t>そのためには</a:t>
          </a:r>
          <a:endParaRPr lang="ja-JP"/>
        </a:p>
      </dgm:t>
    </dgm:pt>
    <dgm:pt modelId="{1BE321B1-0681-4EEB-B018-E2E0B8BDAB80}" type="parTrans" cxnId="{754AD3FF-FD39-45C0-B0B3-8913E2583DF5}">
      <dgm:prSet/>
      <dgm:spPr/>
      <dgm:t>
        <a:bodyPr/>
        <a:lstStyle/>
        <a:p>
          <a:endParaRPr kumimoji="1" lang="ja-JP" altLang="en-US"/>
        </a:p>
      </dgm:t>
    </dgm:pt>
    <dgm:pt modelId="{2CBCD68C-BBBA-4865-8B20-5BBB3079EF00}" type="sibTrans" cxnId="{754AD3FF-FD39-45C0-B0B3-8913E2583DF5}">
      <dgm:prSet/>
      <dgm:spPr/>
      <dgm:t>
        <a:bodyPr/>
        <a:lstStyle/>
        <a:p>
          <a:endParaRPr kumimoji="1" lang="ja-JP" altLang="en-US"/>
        </a:p>
      </dgm:t>
    </dgm:pt>
    <dgm:pt modelId="{3C3DA34A-520C-4E6F-94AA-9EEF80C2261B}" type="pres">
      <dgm:prSet presAssocID="{1583A757-50B0-4DC6-9341-6AA418D16750}" presName="diagram" presStyleCnt="0">
        <dgm:presLayoutVars>
          <dgm:dir/>
          <dgm:resizeHandles val="exact"/>
        </dgm:presLayoutVars>
      </dgm:prSet>
      <dgm:spPr/>
      <dgm:t>
        <a:bodyPr/>
        <a:lstStyle/>
        <a:p>
          <a:endParaRPr kumimoji="1" lang="ja-JP" altLang="en-US"/>
        </a:p>
      </dgm:t>
    </dgm:pt>
    <dgm:pt modelId="{04BD3D28-5DC9-49BD-850F-9FBE98D5825E}" type="pres">
      <dgm:prSet presAssocID="{776A842E-1C9D-4DB6-B948-C3AB29B05D4E}" presName="node" presStyleLbl="node1" presStyleIdx="0" presStyleCnt="1" custScaleX="216797" custScaleY="51445" custLinFactY="17670" custLinFactNeighborX="-76" custLinFactNeighborY="100000">
        <dgm:presLayoutVars>
          <dgm:bulletEnabled val="1"/>
        </dgm:presLayoutVars>
      </dgm:prSet>
      <dgm:spPr/>
      <dgm:t>
        <a:bodyPr/>
        <a:lstStyle/>
        <a:p>
          <a:endParaRPr kumimoji="1" lang="ja-JP" altLang="en-US"/>
        </a:p>
      </dgm:t>
    </dgm:pt>
  </dgm:ptLst>
  <dgm:cxnLst>
    <dgm:cxn modelId="{7BD5E803-59F6-48B1-9CBE-F08D18AE6DF4}" type="presOf" srcId="{776A842E-1C9D-4DB6-B948-C3AB29B05D4E}" destId="{04BD3D28-5DC9-49BD-850F-9FBE98D5825E}" srcOrd="0" destOrd="0" presId="urn:microsoft.com/office/officeart/2005/8/layout/default"/>
    <dgm:cxn modelId="{65B2C227-0E90-4200-8A93-82B1040E0E77}" type="presOf" srcId="{1583A757-50B0-4DC6-9341-6AA418D16750}" destId="{3C3DA34A-520C-4E6F-94AA-9EEF80C2261B}" srcOrd="0" destOrd="0" presId="urn:microsoft.com/office/officeart/2005/8/layout/default"/>
    <dgm:cxn modelId="{754AD3FF-FD39-45C0-B0B3-8913E2583DF5}" srcId="{1583A757-50B0-4DC6-9341-6AA418D16750}" destId="{776A842E-1C9D-4DB6-B948-C3AB29B05D4E}" srcOrd="0" destOrd="0" parTransId="{1BE321B1-0681-4EEB-B018-E2E0B8BDAB80}" sibTransId="{2CBCD68C-BBBA-4865-8B20-5BBB3079EF00}"/>
    <dgm:cxn modelId="{0C4CB3E4-40A6-432D-9039-70E664EC87DF}" type="presParOf" srcId="{3C3DA34A-520C-4E6F-94AA-9EEF80C2261B}" destId="{04BD3D28-5DC9-49BD-850F-9FBE98D5825E}" srcOrd="0" destOrd="0" presId="urn:microsoft.com/office/officeart/2005/8/layout/default"/>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583A757-50B0-4DC6-9341-6AA418D16750}" type="doc">
      <dgm:prSet loTypeId="urn:microsoft.com/office/officeart/2005/8/layout/default" loCatId="list" qsTypeId="urn:microsoft.com/office/officeart/2005/8/quickstyle/3d3" qsCatId="3D" csTypeId="urn:microsoft.com/office/officeart/2005/8/colors/accent4_2" csCatId="accent4" phldr="1"/>
      <dgm:spPr/>
      <dgm:t>
        <a:bodyPr/>
        <a:lstStyle/>
        <a:p>
          <a:endParaRPr kumimoji="1" lang="ja-JP" altLang="en-US"/>
        </a:p>
      </dgm:t>
    </dgm:pt>
    <dgm:pt modelId="{776A842E-1C9D-4DB6-B948-C3AB29B05D4E}">
      <dgm:prSet/>
      <dgm:spPr/>
      <dgm:t>
        <a:bodyPr/>
        <a:lstStyle/>
        <a:p>
          <a:r>
            <a:rPr kumimoji="1" lang="ja-JP"/>
            <a:t>そのためには</a:t>
          </a:r>
          <a:endParaRPr lang="ja-JP"/>
        </a:p>
      </dgm:t>
    </dgm:pt>
    <dgm:pt modelId="{1BE321B1-0681-4EEB-B018-E2E0B8BDAB80}" type="parTrans" cxnId="{754AD3FF-FD39-45C0-B0B3-8913E2583DF5}">
      <dgm:prSet/>
      <dgm:spPr/>
      <dgm:t>
        <a:bodyPr/>
        <a:lstStyle/>
        <a:p>
          <a:endParaRPr kumimoji="1" lang="ja-JP" altLang="en-US"/>
        </a:p>
      </dgm:t>
    </dgm:pt>
    <dgm:pt modelId="{2CBCD68C-BBBA-4865-8B20-5BBB3079EF00}" type="sibTrans" cxnId="{754AD3FF-FD39-45C0-B0B3-8913E2583DF5}">
      <dgm:prSet/>
      <dgm:spPr/>
      <dgm:t>
        <a:bodyPr/>
        <a:lstStyle/>
        <a:p>
          <a:endParaRPr kumimoji="1" lang="ja-JP" altLang="en-US"/>
        </a:p>
      </dgm:t>
    </dgm:pt>
    <dgm:pt modelId="{3C3DA34A-520C-4E6F-94AA-9EEF80C2261B}" type="pres">
      <dgm:prSet presAssocID="{1583A757-50B0-4DC6-9341-6AA418D16750}" presName="diagram" presStyleCnt="0">
        <dgm:presLayoutVars>
          <dgm:dir/>
          <dgm:resizeHandles val="exact"/>
        </dgm:presLayoutVars>
      </dgm:prSet>
      <dgm:spPr/>
      <dgm:t>
        <a:bodyPr/>
        <a:lstStyle/>
        <a:p>
          <a:endParaRPr kumimoji="1" lang="ja-JP" altLang="en-US"/>
        </a:p>
      </dgm:t>
    </dgm:pt>
    <dgm:pt modelId="{04BD3D28-5DC9-49BD-850F-9FBE98D5825E}" type="pres">
      <dgm:prSet presAssocID="{776A842E-1C9D-4DB6-B948-C3AB29B05D4E}" presName="node" presStyleLbl="node1" presStyleIdx="0" presStyleCnt="1" custScaleX="216797" custScaleY="51445" custLinFactY="86538" custLinFactNeighborX="29825" custLinFactNeighborY="100000">
        <dgm:presLayoutVars>
          <dgm:bulletEnabled val="1"/>
        </dgm:presLayoutVars>
      </dgm:prSet>
      <dgm:spPr/>
      <dgm:t>
        <a:bodyPr/>
        <a:lstStyle/>
        <a:p>
          <a:endParaRPr kumimoji="1" lang="ja-JP" altLang="en-US"/>
        </a:p>
      </dgm:t>
    </dgm:pt>
  </dgm:ptLst>
  <dgm:cxnLst>
    <dgm:cxn modelId="{7BD5E803-59F6-48B1-9CBE-F08D18AE6DF4}" type="presOf" srcId="{776A842E-1C9D-4DB6-B948-C3AB29B05D4E}" destId="{04BD3D28-5DC9-49BD-850F-9FBE98D5825E}" srcOrd="0" destOrd="0" presId="urn:microsoft.com/office/officeart/2005/8/layout/default"/>
    <dgm:cxn modelId="{65B2C227-0E90-4200-8A93-82B1040E0E77}" type="presOf" srcId="{1583A757-50B0-4DC6-9341-6AA418D16750}" destId="{3C3DA34A-520C-4E6F-94AA-9EEF80C2261B}" srcOrd="0" destOrd="0" presId="urn:microsoft.com/office/officeart/2005/8/layout/default"/>
    <dgm:cxn modelId="{754AD3FF-FD39-45C0-B0B3-8913E2583DF5}" srcId="{1583A757-50B0-4DC6-9341-6AA418D16750}" destId="{776A842E-1C9D-4DB6-B948-C3AB29B05D4E}" srcOrd="0" destOrd="0" parTransId="{1BE321B1-0681-4EEB-B018-E2E0B8BDAB80}" sibTransId="{2CBCD68C-BBBA-4865-8B20-5BBB3079EF00}"/>
    <dgm:cxn modelId="{0C4CB3E4-40A6-432D-9039-70E664EC87DF}" type="presParOf" srcId="{3C3DA34A-520C-4E6F-94AA-9EEF80C2261B}" destId="{04BD3D28-5DC9-49BD-850F-9FBE98D5825E}" srcOrd="0" destOrd="0" presId="urn:microsoft.com/office/officeart/2005/8/layout/default"/>
  </dgm:cxnLst>
  <dgm:bg/>
  <dgm:whole/>
  <dgm:extLst>
    <a:ext uri="http://schemas.microsoft.com/office/drawing/2008/diagram">
      <dsp:dataModelExt xmlns:dsp="http://schemas.microsoft.com/office/drawing/2008/diagram" relId="rId3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0B65F8-D4A1-4C12-8AE5-4DB50338CF17}">
      <dsp:nvSpPr>
        <dsp:cNvPr id="0" name=""/>
        <dsp:cNvSpPr/>
      </dsp:nvSpPr>
      <dsp:spPr>
        <a:xfrm>
          <a:off x="635698" y="0"/>
          <a:ext cx="7204586" cy="5232400"/>
        </a:xfrm>
        <a:prstGeom prst="rightArrow">
          <a:avLst/>
        </a:prstGeom>
        <a:solidFill>
          <a:schemeClr val="accent5">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497AB9C4-C82D-4526-9478-0D6F4B7574CE}">
      <dsp:nvSpPr>
        <dsp:cNvPr id="0" name=""/>
        <dsp:cNvSpPr/>
      </dsp:nvSpPr>
      <dsp:spPr>
        <a:xfrm>
          <a:off x="4242" y="1569719"/>
          <a:ext cx="2040361" cy="2092960"/>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kumimoji="1" lang="en-US" sz="2500" kern="1200"/>
            <a:t>1</a:t>
          </a:r>
          <a:r>
            <a:rPr kumimoji="1" lang="ja-JP" sz="2500" kern="1200"/>
            <a:t>．障害福祉等の制度に関する講義</a:t>
          </a:r>
          <a:endParaRPr lang="ja-JP" sz="2500" kern="1200"/>
        </a:p>
      </dsp:txBody>
      <dsp:txXfrm>
        <a:off x="103844" y="1669321"/>
        <a:ext cx="1841157" cy="1893756"/>
      </dsp:txXfrm>
    </dsp:sp>
    <dsp:sp modelId="{AE61A956-645D-408D-A2AD-BD5D8D64ADAF}">
      <dsp:nvSpPr>
        <dsp:cNvPr id="0" name=""/>
        <dsp:cNvSpPr/>
      </dsp:nvSpPr>
      <dsp:spPr>
        <a:xfrm>
          <a:off x="2146621" y="1569719"/>
          <a:ext cx="2040361" cy="2092960"/>
        </a:xfrm>
        <a:prstGeom prst="roundRect">
          <a:avLst/>
        </a:prstGeom>
        <a:solidFill>
          <a:schemeClr val="accent5">
            <a:hueOff val="-2451115"/>
            <a:satOff val="-3409"/>
            <a:lumOff val="-130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kumimoji="1" lang="en-US" sz="2500" kern="1200"/>
            <a:t>2</a:t>
          </a:r>
          <a:r>
            <a:rPr kumimoji="1" lang="ja-JP" sz="2500" kern="1200"/>
            <a:t>．サービス提供に関する講義及び演習</a:t>
          </a:r>
          <a:endParaRPr lang="ja-JP" sz="2500" kern="1200"/>
        </a:p>
      </dsp:txBody>
      <dsp:txXfrm>
        <a:off x="2246223" y="1669321"/>
        <a:ext cx="1841157" cy="1893756"/>
      </dsp:txXfrm>
    </dsp:sp>
    <dsp:sp modelId="{96DF3CEC-1533-454F-95C5-3388A6C7FDE2}">
      <dsp:nvSpPr>
        <dsp:cNvPr id="0" name=""/>
        <dsp:cNvSpPr/>
      </dsp:nvSpPr>
      <dsp:spPr>
        <a:xfrm>
          <a:off x="4289001" y="1569719"/>
          <a:ext cx="2040361" cy="2092960"/>
        </a:xfrm>
        <a:prstGeom prst="roundRect">
          <a:avLst/>
        </a:prstGeom>
        <a:solidFill>
          <a:schemeClr val="accent5">
            <a:hueOff val="-4902230"/>
            <a:satOff val="-6819"/>
            <a:lumOff val="-261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kumimoji="1" lang="en-US" sz="2500" kern="1200"/>
            <a:t>3</a:t>
          </a:r>
          <a:r>
            <a:rPr kumimoji="1" lang="ja-JP" sz="2500" kern="1200"/>
            <a:t>．人材育成の手法に関する講義及び演習</a:t>
          </a:r>
          <a:endParaRPr lang="ja-JP" sz="2500" kern="1200"/>
        </a:p>
      </dsp:txBody>
      <dsp:txXfrm>
        <a:off x="4388603" y="1669321"/>
        <a:ext cx="1841157" cy="1893756"/>
      </dsp:txXfrm>
    </dsp:sp>
    <dsp:sp modelId="{97BBC190-7F9B-467C-BF92-301BB89F21EC}">
      <dsp:nvSpPr>
        <dsp:cNvPr id="0" name=""/>
        <dsp:cNvSpPr/>
      </dsp:nvSpPr>
      <dsp:spPr>
        <a:xfrm>
          <a:off x="6431380" y="1569719"/>
          <a:ext cx="2040361" cy="2092960"/>
        </a:xfrm>
        <a:prstGeom prst="roundRect">
          <a:avLst/>
        </a:prstGeom>
        <a:solidFill>
          <a:schemeClr val="accent5">
            <a:hueOff val="-7353344"/>
            <a:satOff val="-10228"/>
            <a:lumOff val="-3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kumimoji="1" lang="en-US" sz="2500" kern="1200"/>
            <a:t>4</a:t>
          </a:r>
          <a:r>
            <a:rPr kumimoji="1" lang="ja-JP" sz="2500" kern="1200"/>
            <a:t>．多職種及び地域連携に関する講義及び演習</a:t>
          </a:r>
          <a:endParaRPr lang="ja-JP" sz="2500" kern="1200"/>
        </a:p>
      </dsp:txBody>
      <dsp:txXfrm>
        <a:off x="6530982" y="1669321"/>
        <a:ext cx="1841157" cy="189375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6AA4E-C7FE-41BD-BFF7-715CC97B88B8}">
      <dsp:nvSpPr>
        <dsp:cNvPr id="0" name=""/>
        <dsp:cNvSpPr/>
      </dsp:nvSpPr>
      <dsp:spPr>
        <a:xfrm>
          <a:off x="0" y="191184"/>
          <a:ext cx="8475984" cy="67918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kumimoji="1" lang="ja-JP" sz="2700" kern="1200" dirty="0"/>
            <a:t>障害を持つ人びとの望む生活を実現していくために</a:t>
          </a:r>
          <a:r>
            <a:rPr kumimoji="1" lang="ja-JP" altLang="en-US" sz="2700" kern="1200" dirty="0"/>
            <a:t>は</a:t>
          </a:r>
          <a:r>
            <a:rPr kumimoji="1" lang="en-US" altLang="ja-JP" sz="2700" kern="1200" dirty="0"/>
            <a:t>…</a:t>
          </a:r>
          <a:endParaRPr lang="ja-JP" sz="2700" kern="1200" dirty="0"/>
        </a:p>
      </dsp:txBody>
      <dsp:txXfrm>
        <a:off x="33155" y="224339"/>
        <a:ext cx="8409674" cy="61287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3D90DF-8D27-4F2A-88FF-22EA6BD2DF58}">
      <dsp:nvSpPr>
        <dsp:cNvPr id="0" name=""/>
        <dsp:cNvSpPr/>
      </dsp:nvSpPr>
      <dsp:spPr>
        <a:xfrm>
          <a:off x="0" y="0"/>
          <a:ext cx="8475984" cy="20989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kumimoji="1" lang="ja-JP" sz="2300" kern="1200" dirty="0"/>
            <a:t>どういった地域の社会資源が、多くの人々に共通するであろう人生目標を達成するために役に立つのかを検討しわかってきたことは、地域には自然発生的に存在するさまざまな社会資源がありながら、当事者本人の目標を支援するために、それらの資源が有効に使われていないことである。</a:t>
          </a:r>
          <a:endParaRPr lang="ja-JP" sz="2300" kern="1200" dirty="0"/>
        </a:p>
      </dsp:txBody>
      <dsp:txXfrm>
        <a:off x="102464" y="102464"/>
        <a:ext cx="8271056" cy="189405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C574C-3171-4AD3-BA06-77C76CD959FE}">
      <dsp:nvSpPr>
        <dsp:cNvPr id="0" name=""/>
        <dsp:cNvSpPr/>
      </dsp:nvSpPr>
      <dsp:spPr>
        <a:xfrm>
          <a:off x="0" y="232423"/>
          <a:ext cx="8475984" cy="578565"/>
        </a:xfrm>
        <a:prstGeom prst="roundRect">
          <a:avLst/>
        </a:prstGeom>
        <a:solidFill>
          <a:schemeClr val="tx2">
            <a:lumMod val="5000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kumimoji="1" lang="ja-JP" sz="2300" kern="1200" dirty="0"/>
            <a:t>ストレングスモデルの６原理</a:t>
          </a:r>
          <a:endParaRPr lang="ja-JP" sz="2300" kern="1200" dirty="0"/>
        </a:p>
      </dsp:txBody>
      <dsp:txXfrm>
        <a:off x="28243" y="260666"/>
        <a:ext cx="8419498" cy="522079"/>
      </dsp:txXfrm>
    </dsp:sp>
    <dsp:sp modelId="{10A018D4-20EE-454E-A5FE-270165DEA516}">
      <dsp:nvSpPr>
        <dsp:cNvPr id="0" name=""/>
        <dsp:cNvSpPr/>
      </dsp:nvSpPr>
      <dsp:spPr>
        <a:xfrm>
          <a:off x="0" y="877228"/>
          <a:ext cx="8475984" cy="57856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kumimoji="1" lang="ja-JP" sz="2300" kern="1200" dirty="0"/>
            <a:t>障害を持つ人も、リカバリーすることができる。</a:t>
          </a:r>
          <a:endParaRPr lang="ja-JP" sz="2300" kern="1200" dirty="0"/>
        </a:p>
      </dsp:txBody>
      <dsp:txXfrm>
        <a:off x="28243" y="905471"/>
        <a:ext cx="8419498" cy="522079"/>
      </dsp:txXfrm>
    </dsp:sp>
    <dsp:sp modelId="{B832D187-EFDE-4565-9763-EF839C0EF6B7}">
      <dsp:nvSpPr>
        <dsp:cNvPr id="0" name=""/>
        <dsp:cNvSpPr/>
      </dsp:nvSpPr>
      <dsp:spPr>
        <a:xfrm>
          <a:off x="0" y="1522033"/>
          <a:ext cx="8475984" cy="57856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kumimoji="1" lang="ja-JP" sz="2300" kern="1200"/>
            <a:t>焦点は、個人のストレングスであり、欠陥ではない。</a:t>
          </a:r>
          <a:endParaRPr lang="ja-JP" sz="2300" kern="1200"/>
        </a:p>
      </dsp:txBody>
      <dsp:txXfrm>
        <a:off x="28243" y="1550276"/>
        <a:ext cx="8419498" cy="522079"/>
      </dsp:txXfrm>
    </dsp:sp>
    <dsp:sp modelId="{441942FF-03C9-43E9-ACD0-389787E1B2A7}">
      <dsp:nvSpPr>
        <dsp:cNvPr id="0" name=""/>
        <dsp:cNvSpPr/>
      </dsp:nvSpPr>
      <dsp:spPr>
        <a:xfrm>
          <a:off x="0" y="2166838"/>
          <a:ext cx="8475984" cy="57856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kumimoji="1" lang="ja-JP" sz="2300" kern="1200" dirty="0"/>
            <a:t>地域は、利用可能な資源の宝庫である。</a:t>
          </a:r>
          <a:endParaRPr lang="ja-JP" sz="2300" kern="1200" dirty="0"/>
        </a:p>
      </dsp:txBody>
      <dsp:txXfrm>
        <a:off x="28243" y="2195081"/>
        <a:ext cx="8419498" cy="522079"/>
      </dsp:txXfrm>
    </dsp:sp>
    <dsp:sp modelId="{0081E877-EA94-410D-961D-E0DE48128702}">
      <dsp:nvSpPr>
        <dsp:cNvPr id="0" name=""/>
        <dsp:cNvSpPr/>
      </dsp:nvSpPr>
      <dsp:spPr>
        <a:xfrm>
          <a:off x="0" y="2811643"/>
          <a:ext cx="8475984" cy="57856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kumimoji="1" lang="ja-JP" sz="2300" kern="1200"/>
            <a:t>支援関係を導くのはクライアント本人である。</a:t>
          </a:r>
          <a:endParaRPr lang="ja-JP" sz="2300" kern="1200"/>
        </a:p>
      </dsp:txBody>
      <dsp:txXfrm>
        <a:off x="28243" y="2839886"/>
        <a:ext cx="8419498" cy="522079"/>
      </dsp:txXfrm>
    </dsp:sp>
    <dsp:sp modelId="{63385F35-085B-4149-BCF0-5BDBAD92F797}">
      <dsp:nvSpPr>
        <dsp:cNvPr id="0" name=""/>
        <dsp:cNvSpPr/>
      </dsp:nvSpPr>
      <dsp:spPr>
        <a:xfrm>
          <a:off x="0" y="3456448"/>
          <a:ext cx="8475984" cy="57856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kumimoji="1" lang="ja-JP" sz="2300" kern="1200"/>
            <a:t>クライアントとケアマネージャーの人間的な繋がりが不可欠である。</a:t>
          </a:r>
          <a:endParaRPr lang="ja-JP" sz="2300" kern="1200"/>
        </a:p>
      </dsp:txBody>
      <dsp:txXfrm>
        <a:off x="28243" y="3484691"/>
        <a:ext cx="8419498" cy="522079"/>
      </dsp:txXfrm>
    </dsp:sp>
    <dsp:sp modelId="{C3C09DEC-0012-4FFC-A9CB-F3397FE13E68}">
      <dsp:nvSpPr>
        <dsp:cNvPr id="0" name=""/>
        <dsp:cNvSpPr/>
      </dsp:nvSpPr>
      <dsp:spPr>
        <a:xfrm>
          <a:off x="0" y="4101253"/>
          <a:ext cx="8475984" cy="57856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kumimoji="1" lang="ja-JP" sz="2300" kern="1200"/>
            <a:t>支援は地域のなかで行なわれる。</a:t>
          </a:r>
          <a:endParaRPr lang="ja-JP" sz="2300" kern="1200"/>
        </a:p>
      </dsp:txBody>
      <dsp:txXfrm>
        <a:off x="28243" y="4129496"/>
        <a:ext cx="8419498" cy="52207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09D31A-1A83-4DDF-977D-130A2736FCF3}">
      <dsp:nvSpPr>
        <dsp:cNvPr id="0" name=""/>
        <dsp:cNvSpPr/>
      </dsp:nvSpPr>
      <dsp:spPr>
        <a:xfrm>
          <a:off x="8163" y="29280"/>
          <a:ext cx="1689890" cy="351397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ja-JP" sz="1800" kern="1200" dirty="0"/>
            <a:t>セッション１</a:t>
          </a:r>
          <a:endParaRPr kumimoji="1" lang="en-US" altLang="ja-JP" sz="1800" kern="1200" dirty="0"/>
        </a:p>
        <a:p>
          <a:pPr lvl="0" algn="ctr" defTabSz="800100">
            <a:lnSpc>
              <a:spcPct val="90000"/>
            </a:lnSpc>
            <a:spcBef>
              <a:spcPct val="0"/>
            </a:spcBef>
            <a:spcAft>
              <a:spcPct val="35000"/>
            </a:spcAft>
          </a:pPr>
          <a:endParaRPr kumimoji="1" lang="en-US" altLang="ja-JP" sz="1800" kern="1200" dirty="0"/>
        </a:p>
        <a:p>
          <a:pPr lvl="0" algn="ctr" defTabSz="800100">
            <a:lnSpc>
              <a:spcPct val="90000"/>
            </a:lnSpc>
            <a:spcBef>
              <a:spcPct val="0"/>
            </a:spcBef>
            <a:spcAft>
              <a:spcPct val="35000"/>
            </a:spcAft>
          </a:pPr>
          <a:r>
            <a:rPr kumimoji="1" lang="ja-JP" sz="1800" kern="1200" dirty="0"/>
            <a:t>人としての</a:t>
          </a:r>
          <a:endParaRPr kumimoji="1" lang="en-US" altLang="ja-JP" sz="1800" kern="1200" dirty="0"/>
        </a:p>
        <a:p>
          <a:pPr lvl="0" algn="ctr" defTabSz="800100">
            <a:lnSpc>
              <a:spcPct val="90000"/>
            </a:lnSpc>
            <a:spcBef>
              <a:spcPct val="0"/>
            </a:spcBef>
            <a:spcAft>
              <a:spcPct val="35000"/>
            </a:spcAft>
          </a:pPr>
          <a:r>
            <a:rPr kumimoji="1" lang="ja-JP" sz="1800" kern="1200" dirty="0"/>
            <a:t>普遍性の確認</a:t>
          </a:r>
          <a:endParaRPr lang="ja-JP" sz="1800" kern="1200" dirty="0"/>
        </a:p>
      </dsp:txBody>
      <dsp:txXfrm>
        <a:off x="57658" y="78775"/>
        <a:ext cx="1590900" cy="3414988"/>
      </dsp:txXfrm>
    </dsp:sp>
    <dsp:sp modelId="{AB76ABD7-0906-4990-A12C-669CA5720E6A}">
      <dsp:nvSpPr>
        <dsp:cNvPr id="0" name=""/>
        <dsp:cNvSpPr/>
      </dsp:nvSpPr>
      <dsp:spPr>
        <a:xfrm>
          <a:off x="1867043" y="1576723"/>
          <a:ext cx="358256" cy="419092"/>
        </a:xfrm>
        <a:prstGeom prst="rightArrow">
          <a:avLst>
            <a:gd name="adj1" fmla="val 60000"/>
            <a:gd name="adj2" fmla="val 50000"/>
          </a:avLst>
        </a:prstGeom>
        <a:solidFill>
          <a:schemeClr val="accent5">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kumimoji="1" lang="ja-JP" altLang="en-US" sz="1400" kern="1200"/>
        </a:p>
      </dsp:txBody>
      <dsp:txXfrm>
        <a:off x="1867043" y="1660541"/>
        <a:ext cx="250779" cy="251456"/>
      </dsp:txXfrm>
    </dsp:sp>
    <dsp:sp modelId="{C3F88FFB-5B4E-4213-A679-39B2D191C7C9}">
      <dsp:nvSpPr>
        <dsp:cNvPr id="0" name=""/>
        <dsp:cNvSpPr/>
      </dsp:nvSpPr>
      <dsp:spPr>
        <a:xfrm>
          <a:off x="2374010" y="0"/>
          <a:ext cx="1689890" cy="3572539"/>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ja-JP" sz="1800" kern="1200" dirty="0"/>
            <a:t>セッション２</a:t>
          </a:r>
          <a:endParaRPr kumimoji="1" lang="en-US" altLang="ja-JP" sz="1800" kern="1200" dirty="0"/>
        </a:p>
        <a:p>
          <a:pPr lvl="0" algn="ctr" defTabSz="800100">
            <a:lnSpc>
              <a:spcPct val="90000"/>
            </a:lnSpc>
            <a:spcBef>
              <a:spcPct val="0"/>
            </a:spcBef>
            <a:spcAft>
              <a:spcPct val="35000"/>
            </a:spcAft>
          </a:pPr>
          <a:endParaRPr kumimoji="1" lang="en-US" altLang="ja-JP" sz="1800" kern="1200" dirty="0"/>
        </a:p>
        <a:p>
          <a:pPr lvl="0" algn="ctr" defTabSz="800100">
            <a:lnSpc>
              <a:spcPct val="90000"/>
            </a:lnSpc>
            <a:spcBef>
              <a:spcPct val="0"/>
            </a:spcBef>
            <a:spcAft>
              <a:spcPct val="35000"/>
            </a:spcAft>
          </a:pPr>
          <a:r>
            <a:rPr kumimoji="1" lang="ja-JP" sz="1800" kern="1200" dirty="0"/>
            <a:t>人生の価値</a:t>
          </a:r>
          <a:endParaRPr kumimoji="1" lang="en-US" altLang="ja-JP" sz="1800" kern="1200" dirty="0"/>
        </a:p>
        <a:p>
          <a:pPr lvl="0" algn="ctr" defTabSz="800100">
            <a:lnSpc>
              <a:spcPct val="90000"/>
            </a:lnSpc>
            <a:spcBef>
              <a:spcPct val="0"/>
            </a:spcBef>
            <a:spcAft>
              <a:spcPct val="35000"/>
            </a:spcAft>
          </a:pPr>
          <a:r>
            <a:rPr kumimoji="1" lang="ja-JP" sz="1800" kern="1200" dirty="0"/>
            <a:t>　生きる糧</a:t>
          </a:r>
          <a:endParaRPr kumimoji="1" lang="en-US" altLang="ja-JP" sz="1800" kern="1200" dirty="0"/>
        </a:p>
        <a:p>
          <a:pPr lvl="0" algn="ctr" defTabSz="800100">
            <a:lnSpc>
              <a:spcPct val="90000"/>
            </a:lnSpc>
            <a:spcBef>
              <a:spcPct val="0"/>
            </a:spcBef>
            <a:spcAft>
              <a:spcPct val="35000"/>
            </a:spcAft>
          </a:pPr>
          <a:r>
            <a:rPr kumimoji="1" lang="ja-JP" sz="1800" kern="1200" dirty="0"/>
            <a:t>の確認</a:t>
          </a:r>
          <a:endParaRPr lang="ja-JP" sz="1800" kern="1200" dirty="0"/>
        </a:p>
      </dsp:txBody>
      <dsp:txXfrm>
        <a:off x="2423505" y="49495"/>
        <a:ext cx="1590900" cy="3473549"/>
      </dsp:txXfrm>
    </dsp:sp>
    <dsp:sp modelId="{7396DCAF-9E0E-426A-B5E5-21CC0E311FC3}">
      <dsp:nvSpPr>
        <dsp:cNvPr id="0" name=""/>
        <dsp:cNvSpPr/>
      </dsp:nvSpPr>
      <dsp:spPr>
        <a:xfrm>
          <a:off x="4232889" y="1576723"/>
          <a:ext cx="358256" cy="419092"/>
        </a:xfrm>
        <a:prstGeom prst="rightArrow">
          <a:avLst>
            <a:gd name="adj1" fmla="val 60000"/>
            <a:gd name="adj2" fmla="val 50000"/>
          </a:avLst>
        </a:prstGeom>
        <a:solidFill>
          <a:schemeClr val="accent5">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kumimoji="1" lang="ja-JP" altLang="en-US" sz="1400" kern="1200"/>
        </a:p>
      </dsp:txBody>
      <dsp:txXfrm>
        <a:off x="4232889" y="1660541"/>
        <a:ext cx="250779" cy="251456"/>
      </dsp:txXfrm>
    </dsp:sp>
    <dsp:sp modelId="{58479B9B-A4F2-4067-B168-3257EA615FBD}">
      <dsp:nvSpPr>
        <dsp:cNvPr id="0" name=""/>
        <dsp:cNvSpPr/>
      </dsp:nvSpPr>
      <dsp:spPr>
        <a:xfrm>
          <a:off x="4739857" y="29280"/>
          <a:ext cx="1689890" cy="351397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ja-JP" sz="1800" kern="1200" dirty="0"/>
            <a:t>セッション３</a:t>
          </a:r>
          <a:endParaRPr kumimoji="1" lang="en-US" altLang="ja-JP" sz="1800" kern="1200" dirty="0"/>
        </a:p>
        <a:p>
          <a:pPr lvl="0" algn="ctr" defTabSz="800100">
            <a:lnSpc>
              <a:spcPct val="90000"/>
            </a:lnSpc>
            <a:spcBef>
              <a:spcPct val="0"/>
            </a:spcBef>
            <a:spcAft>
              <a:spcPct val="35000"/>
            </a:spcAft>
          </a:pPr>
          <a:endParaRPr kumimoji="1" lang="en-US" altLang="ja-JP" sz="1800" kern="1200" dirty="0"/>
        </a:p>
        <a:p>
          <a:pPr lvl="0" algn="ctr" defTabSz="800100">
            <a:lnSpc>
              <a:spcPct val="90000"/>
            </a:lnSpc>
            <a:spcBef>
              <a:spcPct val="0"/>
            </a:spcBef>
            <a:spcAft>
              <a:spcPct val="35000"/>
            </a:spcAft>
          </a:pPr>
          <a:r>
            <a:rPr kumimoji="1" lang="ja-JP" altLang="en-US" sz="1800" kern="1200" dirty="0"/>
            <a:t>　</a:t>
          </a:r>
          <a:r>
            <a:rPr kumimoji="1" lang="ja-JP" sz="1800" kern="1200" dirty="0"/>
            <a:t>関係づくり</a:t>
          </a:r>
          <a:endParaRPr kumimoji="1" lang="en-US" altLang="ja-JP" sz="1800" kern="1200" dirty="0"/>
        </a:p>
        <a:p>
          <a:pPr lvl="0" algn="ctr" defTabSz="800100">
            <a:lnSpc>
              <a:spcPct val="90000"/>
            </a:lnSpc>
            <a:spcBef>
              <a:spcPct val="0"/>
            </a:spcBef>
            <a:spcAft>
              <a:spcPct val="35000"/>
            </a:spcAft>
          </a:pPr>
          <a:r>
            <a:rPr kumimoji="1" lang="ja-JP" sz="1800" kern="1200" dirty="0"/>
            <a:t>：利用者との</a:t>
          </a:r>
          <a:endParaRPr kumimoji="1" lang="en-US" altLang="ja-JP" sz="1800" kern="1200" dirty="0"/>
        </a:p>
        <a:p>
          <a:pPr lvl="0" algn="ctr" defTabSz="800100">
            <a:lnSpc>
              <a:spcPct val="90000"/>
            </a:lnSpc>
            <a:spcBef>
              <a:spcPct val="0"/>
            </a:spcBef>
            <a:spcAft>
              <a:spcPct val="35000"/>
            </a:spcAft>
          </a:pPr>
          <a:r>
            <a:rPr kumimoji="1" lang="ja-JP" sz="1800" kern="1200" dirty="0"/>
            <a:t>信頼関係を</a:t>
          </a:r>
          <a:endParaRPr kumimoji="1" lang="en-US" altLang="ja-JP" sz="1800" kern="1200" dirty="0"/>
        </a:p>
        <a:p>
          <a:pPr lvl="0" algn="ctr" defTabSz="800100">
            <a:lnSpc>
              <a:spcPct val="90000"/>
            </a:lnSpc>
            <a:spcBef>
              <a:spcPct val="0"/>
            </a:spcBef>
            <a:spcAft>
              <a:spcPct val="35000"/>
            </a:spcAft>
          </a:pPr>
          <a:r>
            <a:rPr kumimoji="1" lang="ja-JP" sz="1800" kern="1200" dirty="0"/>
            <a:t>つくる</a:t>
          </a:r>
          <a:endParaRPr lang="ja-JP" sz="1800" kern="1200" dirty="0"/>
        </a:p>
      </dsp:txBody>
      <dsp:txXfrm>
        <a:off x="4789352" y="78775"/>
        <a:ext cx="1590900" cy="3414988"/>
      </dsp:txXfrm>
    </dsp:sp>
    <dsp:sp modelId="{00907A48-C5FF-4553-AB22-AFC8B1B57C0F}">
      <dsp:nvSpPr>
        <dsp:cNvPr id="0" name=""/>
        <dsp:cNvSpPr/>
      </dsp:nvSpPr>
      <dsp:spPr>
        <a:xfrm>
          <a:off x="6598736" y="1576723"/>
          <a:ext cx="358256" cy="419092"/>
        </a:xfrm>
        <a:prstGeom prst="rightArrow">
          <a:avLst>
            <a:gd name="adj1" fmla="val 60000"/>
            <a:gd name="adj2" fmla="val 50000"/>
          </a:avLst>
        </a:prstGeom>
        <a:solidFill>
          <a:schemeClr val="accent5">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kumimoji="1" lang="ja-JP" altLang="en-US" sz="1400" kern="1200"/>
        </a:p>
      </dsp:txBody>
      <dsp:txXfrm>
        <a:off x="6598736" y="1660541"/>
        <a:ext cx="250779" cy="251456"/>
      </dsp:txXfrm>
    </dsp:sp>
    <dsp:sp modelId="{F2337718-1E4B-4BA2-8DC5-3544895CFDDF}">
      <dsp:nvSpPr>
        <dsp:cNvPr id="0" name=""/>
        <dsp:cNvSpPr/>
      </dsp:nvSpPr>
      <dsp:spPr>
        <a:xfrm>
          <a:off x="7105703" y="-14645"/>
          <a:ext cx="1689890" cy="3601829"/>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ja-JP" sz="1800" kern="1200" dirty="0"/>
            <a:t>セッション４</a:t>
          </a:r>
          <a:endParaRPr kumimoji="1" lang="en-US" altLang="ja-JP" sz="1800" kern="1200" dirty="0"/>
        </a:p>
        <a:p>
          <a:pPr lvl="0" algn="ctr" defTabSz="800100">
            <a:lnSpc>
              <a:spcPct val="90000"/>
            </a:lnSpc>
            <a:spcBef>
              <a:spcPct val="0"/>
            </a:spcBef>
            <a:spcAft>
              <a:spcPct val="35000"/>
            </a:spcAft>
          </a:pPr>
          <a:endParaRPr kumimoji="1" lang="en-US" altLang="ja-JP" sz="1800" kern="1200" dirty="0"/>
        </a:p>
        <a:p>
          <a:pPr lvl="0" algn="ctr" defTabSz="800100">
            <a:lnSpc>
              <a:spcPct val="90000"/>
            </a:lnSpc>
            <a:spcBef>
              <a:spcPct val="0"/>
            </a:spcBef>
            <a:spcAft>
              <a:spcPct val="35000"/>
            </a:spcAft>
          </a:pPr>
          <a:r>
            <a:rPr kumimoji="1" lang="ja-JP" altLang="en-US" sz="1800" kern="1200" dirty="0"/>
            <a:t>内</a:t>
          </a:r>
          <a:r>
            <a:rPr kumimoji="1" lang="ja-JP" sz="1800" kern="1200" dirty="0"/>
            <a:t>発的動機　「はい</a:t>
          </a:r>
          <a:r>
            <a:rPr kumimoji="1" lang="en-US" sz="1800" kern="1200" dirty="0"/>
            <a:t>/Yes</a:t>
          </a:r>
          <a:r>
            <a:rPr kumimoji="1" lang="ja-JP" sz="1800" kern="1200" dirty="0"/>
            <a:t>」の重み</a:t>
          </a:r>
          <a:endParaRPr kumimoji="1" lang="en-US" altLang="ja-JP" sz="1800" kern="1200" dirty="0"/>
        </a:p>
        <a:p>
          <a:pPr lvl="0" algn="ctr" defTabSz="800100">
            <a:lnSpc>
              <a:spcPct val="90000"/>
            </a:lnSpc>
            <a:spcBef>
              <a:spcPct val="0"/>
            </a:spcBef>
            <a:spcAft>
              <a:spcPct val="35000"/>
            </a:spcAft>
          </a:pPr>
          <a:r>
            <a:rPr kumimoji="1" lang="ja-JP" sz="1800" kern="1200" dirty="0"/>
            <a:t>（自分自身の目標設定）</a:t>
          </a:r>
          <a:endParaRPr lang="ja-JP" sz="1800" kern="1200" dirty="0"/>
        </a:p>
      </dsp:txBody>
      <dsp:txXfrm>
        <a:off x="7155198" y="34850"/>
        <a:ext cx="1590900" cy="350283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DAA68A-A014-4E96-82BC-8A551ABE756D}">
      <dsp:nvSpPr>
        <dsp:cNvPr id="0" name=""/>
        <dsp:cNvSpPr/>
      </dsp:nvSpPr>
      <dsp:spPr>
        <a:xfrm>
          <a:off x="0" y="0"/>
          <a:ext cx="7886700" cy="842400"/>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kumimoji="1" lang="ja-JP" sz="2000" kern="1200" dirty="0"/>
            <a:t>目標設定の原則と効果的な長期目標の設定のために知っておくべきことを学</a:t>
          </a:r>
          <a:r>
            <a:rPr kumimoji="1" lang="ja-JP" altLang="en-US" sz="2000" kern="1200" dirty="0"/>
            <a:t>び、なぜ目標に到達できないのかを振り返る</a:t>
          </a:r>
          <a:r>
            <a:rPr kumimoji="1" lang="ja-JP" sz="2000" kern="1200" dirty="0"/>
            <a:t>！</a:t>
          </a:r>
          <a:endParaRPr lang="ja-JP" sz="2000" kern="1200" dirty="0"/>
        </a:p>
      </dsp:txBody>
      <dsp:txXfrm>
        <a:off x="41123" y="41123"/>
        <a:ext cx="7804454" cy="76015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B07CE-5162-44D0-9211-8D1C9520C728}">
      <dsp:nvSpPr>
        <dsp:cNvPr id="0" name=""/>
        <dsp:cNvSpPr/>
      </dsp:nvSpPr>
      <dsp:spPr>
        <a:xfrm>
          <a:off x="0" y="0"/>
          <a:ext cx="4869157" cy="4869157"/>
        </a:xfrm>
        <a:prstGeom prst="pie">
          <a:avLst>
            <a:gd name="adj1" fmla="val 5400000"/>
            <a:gd name="adj2" fmla="val 162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5BE449-B4C4-4FA5-BFFA-B7CDC707999F}">
      <dsp:nvSpPr>
        <dsp:cNvPr id="0" name=""/>
        <dsp:cNvSpPr/>
      </dsp:nvSpPr>
      <dsp:spPr>
        <a:xfrm>
          <a:off x="2434578" y="0"/>
          <a:ext cx="6041404" cy="4869157"/>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kumimoji="1" lang="ja-JP" sz="1900" kern="1200"/>
            <a:t>地域社会に参加すること、お金を得ること、誰かに応援されること、新しいことを学ぶことなど、障がいがあってもなくても求めているものは同じであることを振り返る。</a:t>
          </a:r>
          <a:endParaRPr lang="ja-JP" sz="1900" kern="1200"/>
        </a:p>
      </dsp:txBody>
      <dsp:txXfrm>
        <a:off x="2434578" y="0"/>
        <a:ext cx="6041404" cy="1034696"/>
      </dsp:txXfrm>
    </dsp:sp>
    <dsp:sp modelId="{0214640D-E399-434E-9225-35D4151A0702}">
      <dsp:nvSpPr>
        <dsp:cNvPr id="0" name=""/>
        <dsp:cNvSpPr/>
      </dsp:nvSpPr>
      <dsp:spPr>
        <a:xfrm>
          <a:off x="639076" y="1034696"/>
          <a:ext cx="3591004" cy="3591004"/>
        </a:xfrm>
        <a:prstGeom prst="pie">
          <a:avLst>
            <a:gd name="adj1" fmla="val 5400000"/>
            <a:gd name="adj2" fmla="val 162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9E312A-6664-4634-8A9D-386D29E88EA2}">
      <dsp:nvSpPr>
        <dsp:cNvPr id="0" name=""/>
        <dsp:cNvSpPr/>
      </dsp:nvSpPr>
      <dsp:spPr>
        <a:xfrm>
          <a:off x="2434578" y="1034696"/>
          <a:ext cx="6041404" cy="3591004"/>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kumimoji="1" lang="ja-JP" sz="1900" kern="1200"/>
            <a:t>実現が不可能と考えられることでも、その人にとっては大切なことであることがあることを再確認する。</a:t>
          </a:r>
          <a:endParaRPr lang="ja-JP" sz="1900" kern="1200"/>
        </a:p>
      </dsp:txBody>
      <dsp:txXfrm>
        <a:off x="2434578" y="1034696"/>
        <a:ext cx="6041404" cy="1034696"/>
      </dsp:txXfrm>
    </dsp:sp>
    <dsp:sp modelId="{5C7E0210-A958-4FE8-AF24-64603E97D3F2}">
      <dsp:nvSpPr>
        <dsp:cNvPr id="0" name=""/>
        <dsp:cNvSpPr/>
      </dsp:nvSpPr>
      <dsp:spPr>
        <a:xfrm>
          <a:off x="1278153" y="2069392"/>
          <a:ext cx="2312850" cy="2312850"/>
        </a:xfrm>
        <a:prstGeom prst="pie">
          <a:avLst>
            <a:gd name="adj1" fmla="val 5400000"/>
            <a:gd name="adj2" fmla="val 162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5267D4-DA2E-438B-8BD3-3A8C71BD6B85}">
      <dsp:nvSpPr>
        <dsp:cNvPr id="0" name=""/>
        <dsp:cNvSpPr/>
      </dsp:nvSpPr>
      <dsp:spPr>
        <a:xfrm>
          <a:off x="2434578" y="2069392"/>
          <a:ext cx="6041404" cy="231285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kumimoji="1" lang="ja-JP" sz="1900" kern="1200"/>
            <a:t>本人が言葉にした希望であっても、誰かを気にしてそう言っていること、注意されるから言えないということもあり、本音とは違う表現をしてしまうことがあることを知る。</a:t>
          </a:r>
          <a:endParaRPr lang="ja-JP" sz="1900" kern="1200"/>
        </a:p>
      </dsp:txBody>
      <dsp:txXfrm>
        <a:off x="2434578" y="2069392"/>
        <a:ext cx="6041404" cy="1034696"/>
      </dsp:txXfrm>
    </dsp:sp>
    <dsp:sp modelId="{1BD6290E-6DC4-4755-9F40-A657A35253F9}">
      <dsp:nvSpPr>
        <dsp:cNvPr id="0" name=""/>
        <dsp:cNvSpPr/>
      </dsp:nvSpPr>
      <dsp:spPr>
        <a:xfrm>
          <a:off x="1917230" y="3104088"/>
          <a:ext cx="1034696" cy="1034696"/>
        </a:xfrm>
        <a:prstGeom prst="pie">
          <a:avLst>
            <a:gd name="adj1" fmla="val 5400000"/>
            <a:gd name="adj2" fmla="val 162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8EB4C8-1302-494A-8BE2-22F829DB5F0E}">
      <dsp:nvSpPr>
        <dsp:cNvPr id="0" name=""/>
        <dsp:cNvSpPr/>
      </dsp:nvSpPr>
      <dsp:spPr>
        <a:xfrm>
          <a:off x="2434578" y="3104088"/>
          <a:ext cx="6041404" cy="1034696"/>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kumimoji="1" lang="ja-JP" sz="1900" kern="1200"/>
            <a:t>支援者の価値観や事業所の都合で目標の設定をし、承諾させてしまうことがあることを意識する。</a:t>
          </a:r>
          <a:endParaRPr lang="ja-JP" sz="1900" kern="1200"/>
        </a:p>
      </dsp:txBody>
      <dsp:txXfrm>
        <a:off x="2434578" y="3104088"/>
        <a:ext cx="6041404" cy="103469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3FE5D-7E0D-4B64-8484-8DA96DA1112B}">
      <dsp:nvSpPr>
        <dsp:cNvPr id="0" name=""/>
        <dsp:cNvSpPr/>
      </dsp:nvSpPr>
      <dsp:spPr>
        <a:xfrm>
          <a:off x="0" y="92361"/>
          <a:ext cx="7886700" cy="134471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kumimoji="1" lang="ja-JP" sz="2300" kern="1200" dirty="0"/>
            <a:t>講義</a:t>
          </a:r>
          <a:r>
            <a:rPr kumimoji="1" lang="en-US" sz="2300" kern="1200" dirty="0"/>
            <a:t>/</a:t>
          </a:r>
          <a:r>
            <a:rPr kumimoji="1" lang="ja-JP" sz="2300" kern="1200" dirty="0"/>
            <a:t>演習の導入用の資料です。</a:t>
          </a:r>
          <a:endParaRPr lang="ja-JP" sz="2300" kern="1200" dirty="0"/>
        </a:p>
      </dsp:txBody>
      <dsp:txXfrm>
        <a:off x="65643" y="158004"/>
        <a:ext cx="7755414" cy="1213425"/>
      </dsp:txXfrm>
    </dsp:sp>
    <dsp:sp modelId="{348DB5D4-95AB-4AB8-8ED9-A36D464BE85C}">
      <dsp:nvSpPr>
        <dsp:cNvPr id="0" name=""/>
        <dsp:cNvSpPr/>
      </dsp:nvSpPr>
      <dsp:spPr>
        <a:xfrm>
          <a:off x="0" y="1503313"/>
          <a:ext cx="7886700" cy="134471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kumimoji="1" lang="ja-JP" altLang="en-US" sz="2300" kern="1200" dirty="0"/>
            <a:t>標準プログラムでは１２０分ですので、１２０分で行なうためには、ここまででできれば１０分を目処にさらりとお話しください。</a:t>
          </a:r>
          <a:r>
            <a:rPr kumimoji="1" lang="ja-JP" altLang="en-US" sz="1800" kern="1200" dirty="0"/>
            <a:t>（研修スタッフとしては、本講義担当以外も理解していた方が良い内容です。）</a:t>
          </a:r>
          <a:endParaRPr lang="ja-JP" altLang="en-US" sz="2100" kern="1200" dirty="0"/>
        </a:p>
      </dsp:txBody>
      <dsp:txXfrm>
        <a:off x="65643" y="1568956"/>
        <a:ext cx="7755414" cy="1213425"/>
      </dsp:txXfrm>
    </dsp:sp>
    <dsp:sp modelId="{E53E7574-5067-4C19-879B-6D13CA18FA4B}">
      <dsp:nvSpPr>
        <dsp:cNvPr id="0" name=""/>
        <dsp:cNvSpPr/>
      </dsp:nvSpPr>
      <dsp:spPr>
        <a:xfrm>
          <a:off x="0" y="2914264"/>
          <a:ext cx="7886700" cy="134471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kumimoji="1" lang="en-US" altLang="ja-JP" sz="2300" i="0" kern="1200" dirty="0"/>
            <a:t>『</a:t>
          </a:r>
          <a:r>
            <a:rPr kumimoji="1" lang="ja-JP" sz="2300" i="0" kern="1200" dirty="0"/>
            <a:t>「ストレングスモデルに基づく障害者ケアマネジメントマニュアル　監修　小澤温　編集　埼玉県相談支援専門員協会　中央法規</a:t>
          </a:r>
          <a:r>
            <a:rPr kumimoji="1" lang="en-US" sz="2300" i="0" kern="1200" dirty="0"/>
            <a:t>』</a:t>
          </a:r>
          <a:r>
            <a:rPr kumimoji="1" lang="ja-JP" altLang="en-US" sz="2300" i="0" kern="1200" dirty="0"/>
            <a:t>からの引用がこれ以降の資料にも多くあります。</a:t>
          </a:r>
          <a:endParaRPr lang="ja-JP" sz="2300" kern="1200" dirty="0"/>
        </a:p>
      </dsp:txBody>
      <dsp:txXfrm>
        <a:off x="65643" y="2979907"/>
        <a:ext cx="7755414" cy="121342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692CC4-9EBC-419A-8537-4C422FC70DC0}">
      <dsp:nvSpPr>
        <dsp:cNvPr id="0" name=""/>
        <dsp:cNvSpPr/>
      </dsp:nvSpPr>
      <dsp:spPr>
        <a:xfrm>
          <a:off x="0" y="136648"/>
          <a:ext cx="7886700" cy="1755000"/>
        </a:xfrm>
        <a:prstGeom prst="roundRect">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kumimoji="1" lang="ja-JP" sz="3000" kern="1200" dirty="0"/>
            <a:t>障害者の支援は特別なものではなく、自分と同じ人間としての変化・成長を理解し、それらを前提に支援し</a:t>
          </a:r>
          <a:r>
            <a:rPr kumimoji="1" lang="ja-JP" altLang="en-US" sz="3000" kern="1200" dirty="0"/>
            <a:t>ていくということを振り返っていく。</a:t>
          </a:r>
          <a:endParaRPr lang="ja-JP" sz="3000" kern="1200" dirty="0"/>
        </a:p>
      </dsp:txBody>
      <dsp:txXfrm>
        <a:off x="85672" y="222320"/>
        <a:ext cx="7715356" cy="1583656"/>
      </dsp:txXfrm>
    </dsp:sp>
    <dsp:sp modelId="{B56FB9BB-886F-4686-9065-3AA8BBEEBB20}">
      <dsp:nvSpPr>
        <dsp:cNvPr id="0" name=""/>
        <dsp:cNvSpPr/>
      </dsp:nvSpPr>
      <dsp:spPr>
        <a:xfrm>
          <a:off x="0" y="1999058"/>
          <a:ext cx="7886700" cy="1755000"/>
        </a:xfrm>
        <a:prstGeom prst="roundRect">
          <a:avLst/>
        </a:prstGeom>
        <a:solidFill>
          <a:schemeClr val="accent2">
            <a:shade val="50000"/>
            <a:hueOff val="-591173"/>
            <a:satOff val="7783"/>
            <a:lumOff val="466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kumimoji="1" lang="ja-JP" altLang="en-US" sz="3000" kern="1200" dirty="0">
              <a:solidFill>
                <a:schemeClr val="accent1">
                  <a:lumMod val="50000"/>
                </a:schemeClr>
              </a:solidFill>
            </a:rPr>
            <a:t>そのために、</a:t>
          </a:r>
          <a:r>
            <a:rPr kumimoji="1" lang="ja-JP" sz="3000" kern="1200" dirty="0">
              <a:solidFill>
                <a:schemeClr val="accent1">
                  <a:lumMod val="50000"/>
                </a:schemeClr>
              </a:solidFill>
            </a:rPr>
            <a:t>障害のある人も私たち（受講者）と同様に人生のさまざまな場面で困難な状況</a:t>
          </a:r>
          <a:r>
            <a:rPr kumimoji="1" lang="ja-JP" altLang="en-US" sz="3000" kern="1200" dirty="0">
              <a:solidFill>
                <a:schemeClr val="accent1">
                  <a:lumMod val="50000"/>
                </a:schemeClr>
              </a:solidFill>
            </a:rPr>
            <a:t>があることを振り返っていく。</a:t>
          </a:r>
          <a:endParaRPr lang="ja-JP" sz="3000" kern="1200" dirty="0">
            <a:solidFill>
              <a:schemeClr val="accent1">
                <a:lumMod val="50000"/>
              </a:schemeClr>
            </a:solidFill>
          </a:endParaRPr>
        </a:p>
      </dsp:txBody>
      <dsp:txXfrm>
        <a:off x="85672" y="2084730"/>
        <a:ext cx="7715356" cy="158365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7783D-46A1-45BC-9329-8C9749683C4B}">
      <dsp:nvSpPr>
        <dsp:cNvPr id="0" name=""/>
        <dsp:cNvSpPr/>
      </dsp:nvSpPr>
      <dsp:spPr>
        <a:xfrm>
          <a:off x="0" y="36767"/>
          <a:ext cx="7695314" cy="1271383"/>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kumimoji="1" lang="en-US" sz="2300" kern="1200" dirty="0"/>
            <a:t>《</a:t>
          </a:r>
          <a:r>
            <a:rPr kumimoji="1" lang="ja-JP" sz="2300" kern="1200" dirty="0"/>
            <a:t>問１</a:t>
          </a:r>
          <a:r>
            <a:rPr kumimoji="1" lang="en-US" sz="2300" kern="1200" dirty="0"/>
            <a:t>》</a:t>
          </a:r>
          <a:r>
            <a:rPr kumimoji="1" lang="ja-JP" sz="2300" kern="1200" dirty="0"/>
            <a:t>あなたは、過去に悲しかったことやつらかったことなど、困難な状況を経験したことがありますか？</a:t>
          </a:r>
          <a:endParaRPr lang="ja-JP" sz="2300" kern="1200" dirty="0"/>
        </a:p>
      </dsp:txBody>
      <dsp:txXfrm>
        <a:off x="62064" y="98831"/>
        <a:ext cx="7571186" cy="1147255"/>
      </dsp:txXfrm>
    </dsp:sp>
    <dsp:sp modelId="{A275CCB5-23C5-48A6-A2A3-4075DECA6D9D}">
      <dsp:nvSpPr>
        <dsp:cNvPr id="0" name=""/>
        <dsp:cNvSpPr/>
      </dsp:nvSpPr>
      <dsp:spPr>
        <a:xfrm>
          <a:off x="0" y="1374390"/>
          <a:ext cx="7695314" cy="1225508"/>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kumimoji="1" lang="en-US" sz="2300" kern="1200" dirty="0"/>
            <a:t>《</a:t>
          </a:r>
          <a:r>
            <a:rPr kumimoji="1" lang="ja-JP" sz="2300" kern="1200" dirty="0"/>
            <a:t>問２</a:t>
          </a:r>
          <a:r>
            <a:rPr kumimoji="1" lang="en-US" sz="2300" kern="1200" dirty="0"/>
            <a:t>》</a:t>
          </a:r>
          <a:r>
            <a:rPr kumimoji="1" lang="ja-JP" sz="2300" kern="1200" dirty="0"/>
            <a:t>どのようにして、困難な状況を克服してきましたか？</a:t>
          </a:r>
          <a:endParaRPr lang="ja-JP" sz="2300" kern="1200" dirty="0"/>
        </a:p>
      </dsp:txBody>
      <dsp:txXfrm>
        <a:off x="59824" y="1434214"/>
        <a:ext cx="7575666" cy="1105860"/>
      </dsp:txXfrm>
    </dsp:sp>
    <dsp:sp modelId="{E6B40EEC-34A6-4E7D-B819-786EF2A47CB6}">
      <dsp:nvSpPr>
        <dsp:cNvPr id="0" name=""/>
        <dsp:cNvSpPr/>
      </dsp:nvSpPr>
      <dsp:spPr>
        <a:xfrm>
          <a:off x="0" y="2666138"/>
          <a:ext cx="7695314" cy="1332045"/>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kumimoji="1" lang="en-US" sz="2300" kern="1200" dirty="0"/>
            <a:t>《</a:t>
          </a:r>
          <a:r>
            <a:rPr kumimoji="1" lang="ja-JP" sz="2300" kern="1200" dirty="0"/>
            <a:t>問３</a:t>
          </a:r>
          <a:r>
            <a:rPr kumimoji="1" lang="en-US" sz="2300" kern="1200" dirty="0"/>
            <a:t>》</a:t>
          </a:r>
          <a:r>
            <a:rPr kumimoji="1" lang="ja-JP" sz="2300" kern="1200" dirty="0"/>
            <a:t>普段から介助や支援をしている利用者は、過去に悲しかったことやつらかったことなど、困難な状況を経験したことがあると感じたことがありますか？</a:t>
          </a:r>
          <a:endParaRPr lang="ja-JP" sz="2300" kern="1200" dirty="0"/>
        </a:p>
      </dsp:txBody>
      <dsp:txXfrm>
        <a:off x="65025" y="2731163"/>
        <a:ext cx="7565264" cy="1201995"/>
      </dsp:txXfrm>
    </dsp:sp>
    <dsp:sp modelId="{8714A840-2B1F-4F5A-8792-5F59340946FE}">
      <dsp:nvSpPr>
        <dsp:cNvPr id="0" name=""/>
        <dsp:cNvSpPr/>
      </dsp:nvSpPr>
      <dsp:spPr>
        <a:xfrm>
          <a:off x="0" y="4064423"/>
          <a:ext cx="7695314" cy="1332045"/>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kumimoji="1" lang="en-US" sz="2300" kern="1200" dirty="0"/>
            <a:t>《</a:t>
          </a:r>
          <a:r>
            <a:rPr kumimoji="1" lang="ja-JP" sz="2300" kern="1200" dirty="0"/>
            <a:t>問４</a:t>
          </a:r>
          <a:r>
            <a:rPr kumimoji="1" lang="en-US" sz="2300" kern="1200" dirty="0"/>
            <a:t>》</a:t>
          </a:r>
          <a:r>
            <a:rPr kumimoji="1" lang="ja-JP" sz="2300" kern="1200" dirty="0"/>
            <a:t>障害があるかないかで、悲しかったことやつらかったことなど、困難な状況に大きな違いがありますか？変わらないなと思いますか？</a:t>
          </a:r>
          <a:endParaRPr lang="ja-JP" sz="2300" kern="1200" dirty="0"/>
        </a:p>
      </dsp:txBody>
      <dsp:txXfrm>
        <a:off x="65025" y="4129448"/>
        <a:ext cx="7565264" cy="120199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37637-6B7A-4CED-B4A1-038A1F2E7261}">
      <dsp:nvSpPr>
        <dsp:cNvPr id="0" name=""/>
        <dsp:cNvSpPr/>
      </dsp:nvSpPr>
      <dsp:spPr>
        <a:xfrm>
          <a:off x="0" y="28831"/>
          <a:ext cx="7886700" cy="1497600"/>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kumimoji="1" lang="ja-JP" sz="2000" kern="1200" dirty="0"/>
            <a:t>本講義</a:t>
          </a:r>
          <a:r>
            <a:rPr kumimoji="1" lang="en-US" sz="2000" kern="1200" dirty="0"/>
            <a:t>/</a:t>
          </a:r>
          <a:r>
            <a:rPr kumimoji="1" lang="ja-JP" sz="2000" kern="1200" dirty="0"/>
            <a:t>演習を１２０分で行なうためには、</a:t>
          </a:r>
          <a:r>
            <a:rPr kumimoji="1" lang="en-US" sz="2000" kern="1200" dirty="0"/>
            <a:t>Section</a:t>
          </a:r>
          <a:r>
            <a:rPr kumimoji="1" lang="ja-JP" sz="2000" kern="1200" dirty="0"/>
            <a:t>１</a:t>
          </a:r>
          <a:r>
            <a:rPr kumimoji="1" lang="ja-JP" altLang="en-US" sz="2000" kern="1200" dirty="0"/>
            <a:t>は、</a:t>
          </a:r>
          <a:r>
            <a:rPr kumimoji="1" lang="ja-JP" sz="2000" kern="1200" dirty="0"/>
            <a:t>およそ</a:t>
          </a:r>
          <a:r>
            <a:rPr kumimoji="1" lang="ja-JP" altLang="en-US" sz="2000" kern="1200" dirty="0"/>
            <a:t>１５</a:t>
          </a:r>
          <a:r>
            <a:rPr kumimoji="1" lang="ja-JP" sz="2000" kern="1200" dirty="0"/>
            <a:t>分</a:t>
          </a:r>
          <a:r>
            <a:rPr kumimoji="1" lang="ja-JP" altLang="en-US" sz="2000" kern="1200" dirty="0"/>
            <a:t>で実施していくようにしましょう。（研修最初のグループワークですが、ここでは自己紹介だけで進める想定です。</a:t>
          </a:r>
          <a:r>
            <a:rPr kumimoji="1" lang="en-US" altLang="ja-JP" sz="2000" kern="1200" dirty="0"/>
            <a:t>Section</a:t>
          </a:r>
          <a:r>
            <a:rPr kumimoji="1" lang="ja-JP" altLang="en-US" sz="2000" kern="1200" dirty="0"/>
            <a:t>２で心の糧シートをグループ内全員が発表することが、アイスブレークになると考えています。）</a:t>
          </a:r>
          <a:endParaRPr lang="ja-JP" sz="2000" kern="1200" dirty="0"/>
        </a:p>
      </dsp:txBody>
      <dsp:txXfrm>
        <a:off x="73107" y="101938"/>
        <a:ext cx="7740486" cy="1351386"/>
      </dsp:txXfrm>
    </dsp:sp>
    <dsp:sp modelId="{C81BECCF-5500-4746-948F-0BF1C872DD29}">
      <dsp:nvSpPr>
        <dsp:cNvPr id="0" name=""/>
        <dsp:cNvSpPr/>
      </dsp:nvSpPr>
      <dsp:spPr>
        <a:xfrm>
          <a:off x="0" y="1584031"/>
          <a:ext cx="7886700" cy="1497600"/>
        </a:xfrm>
        <a:prstGeom prst="roundRect">
          <a:avLst/>
        </a:prstGeom>
        <a:solidFill>
          <a:schemeClr val="bg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kumimoji="1" lang="ja-JP" sz="2000" kern="1200" dirty="0"/>
            <a:t>そのためには</a:t>
          </a:r>
          <a:r>
            <a:rPr kumimoji="1" lang="en-US" sz="2000" kern="1200" dirty="0"/>
            <a:t>FT</a:t>
          </a:r>
          <a:r>
            <a:rPr kumimoji="1" lang="ja-JP" sz="2000" kern="1200" dirty="0"/>
            <a:t>が</a:t>
          </a:r>
          <a:r>
            <a:rPr kumimoji="1" lang="ja-JP" altLang="en-US" sz="2000" kern="1200" dirty="0"/>
            <a:t>一手に進行していき、</a:t>
          </a:r>
          <a:r>
            <a:rPr kumimoji="1" lang="ja-JP" sz="2000" kern="1200" dirty="0"/>
            <a:t>グループ内のメンバーに問いかけながら、問１～４を進めていきましょう。</a:t>
          </a:r>
          <a:r>
            <a:rPr kumimoji="1" lang="ja-JP" altLang="en-US" sz="2000" kern="1200" dirty="0"/>
            <a:t>障がいがあってもなくても、同様な人生を歩んでいくことを確認し合うことを、以降の</a:t>
          </a:r>
          <a:r>
            <a:rPr kumimoji="1" lang="en-US" altLang="ja-JP" sz="2000" kern="1200" dirty="0"/>
            <a:t>Section</a:t>
          </a:r>
          <a:r>
            <a:rPr kumimoji="1" lang="ja-JP" altLang="en-US" sz="2000" kern="1200" dirty="0"/>
            <a:t>の導入としています。</a:t>
          </a:r>
          <a:endParaRPr lang="ja-JP" sz="2000" kern="1200" dirty="0"/>
        </a:p>
      </dsp:txBody>
      <dsp:txXfrm>
        <a:off x="73107" y="1657138"/>
        <a:ext cx="7740486" cy="1351386"/>
      </dsp:txXfrm>
    </dsp:sp>
    <dsp:sp modelId="{C2F53066-9BD7-4CE4-854C-045794470464}">
      <dsp:nvSpPr>
        <dsp:cNvPr id="0" name=""/>
        <dsp:cNvSpPr/>
      </dsp:nvSpPr>
      <dsp:spPr>
        <a:xfrm>
          <a:off x="0" y="3139231"/>
          <a:ext cx="7886700" cy="1497600"/>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kumimoji="1" lang="ja-JP" sz="2000" kern="1200" dirty="0"/>
            <a:t>都道府県研修でこの講義</a:t>
          </a:r>
          <a:r>
            <a:rPr kumimoji="1" lang="en-US" sz="2000" kern="1200" dirty="0"/>
            <a:t>/</a:t>
          </a:r>
          <a:r>
            <a:rPr kumimoji="1" lang="ja-JP" sz="2000" kern="1200" dirty="0"/>
            <a:t>演習にもっと時間をかけていくのであれば（しかも対面研修での実施）、それぞれの問いごとに、個人ワーク（２～３分）➔グループ内で共有（６～７分）➔問１～２</a:t>
          </a:r>
          <a:r>
            <a:rPr kumimoji="1" lang="ja-JP" altLang="en-US" sz="2000" kern="1200" dirty="0"/>
            <a:t>と</a:t>
          </a:r>
          <a:r>
            <a:rPr kumimoji="1" lang="ja-JP" sz="2000" kern="1200" dirty="0"/>
            <a:t>問３～４</a:t>
          </a:r>
          <a:r>
            <a:rPr kumimoji="1" lang="ja-JP" altLang="en-US" sz="2000" kern="1200" dirty="0"/>
            <a:t>と二つに分けて各々</a:t>
          </a:r>
          <a:r>
            <a:rPr kumimoji="1" lang="ja-JP" sz="2000" kern="1200" dirty="0"/>
            <a:t>全体での共有（３～４分）という流れがベースとなります。</a:t>
          </a:r>
          <a:endParaRPr lang="ja-JP" sz="2000" kern="1200" dirty="0"/>
        </a:p>
      </dsp:txBody>
      <dsp:txXfrm>
        <a:off x="73107" y="3212338"/>
        <a:ext cx="7740486" cy="13513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C8D98D-F906-45B1-96FA-7D082A287B11}">
      <dsp:nvSpPr>
        <dsp:cNvPr id="0" name=""/>
        <dsp:cNvSpPr/>
      </dsp:nvSpPr>
      <dsp:spPr>
        <a:xfrm>
          <a:off x="0" y="0"/>
          <a:ext cx="3877162" cy="1460913"/>
        </a:xfrm>
        <a:prstGeom prst="roundRect">
          <a:avLst>
            <a:gd name="adj" fmla="val 10000"/>
          </a:avLst>
        </a:prstGeom>
        <a:solidFill>
          <a:schemeClr val="dk2">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kumimoji="1" lang="ja-JP" sz="2900" kern="1200" dirty="0"/>
            <a:t>本人を中心とした「見立て」</a:t>
          </a:r>
          <a:endParaRPr lang="ja-JP" sz="2900" kern="1200" dirty="0"/>
        </a:p>
      </dsp:txBody>
      <dsp:txXfrm>
        <a:off x="42789" y="42789"/>
        <a:ext cx="2300723" cy="1375335"/>
      </dsp:txXfrm>
    </dsp:sp>
    <dsp:sp modelId="{989AA793-9B95-4ADC-898A-95AFBF266E3A}">
      <dsp:nvSpPr>
        <dsp:cNvPr id="0" name=""/>
        <dsp:cNvSpPr/>
      </dsp:nvSpPr>
      <dsp:spPr>
        <a:xfrm>
          <a:off x="342102" y="1704398"/>
          <a:ext cx="3877162" cy="1460913"/>
        </a:xfrm>
        <a:prstGeom prst="roundRect">
          <a:avLst>
            <a:gd name="adj" fmla="val 10000"/>
          </a:avLst>
        </a:prstGeom>
        <a:solidFill>
          <a:schemeClr val="dk2">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kumimoji="1" lang="ja-JP" sz="2900" kern="1200" dirty="0"/>
            <a:t>本人に適合</a:t>
          </a:r>
          <a:endParaRPr kumimoji="1" lang="en-US" altLang="ja-JP" sz="2900" kern="1200" dirty="0"/>
        </a:p>
        <a:p>
          <a:pPr lvl="0" algn="l" defTabSz="1289050">
            <a:lnSpc>
              <a:spcPct val="90000"/>
            </a:lnSpc>
            <a:spcBef>
              <a:spcPct val="0"/>
            </a:spcBef>
            <a:spcAft>
              <a:spcPct val="35000"/>
            </a:spcAft>
          </a:pPr>
          <a:r>
            <a:rPr kumimoji="1" lang="ja-JP" sz="2900" kern="1200" dirty="0"/>
            <a:t>した「手だて」</a:t>
          </a:r>
          <a:endParaRPr lang="ja-JP" sz="2900" kern="1200" dirty="0"/>
        </a:p>
      </dsp:txBody>
      <dsp:txXfrm>
        <a:off x="384891" y="1747187"/>
        <a:ext cx="2499888" cy="1375335"/>
      </dsp:txXfrm>
    </dsp:sp>
    <dsp:sp modelId="{1B166071-D835-4C1E-84D4-683E1B904B9D}">
      <dsp:nvSpPr>
        <dsp:cNvPr id="0" name=""/>
        <dsp:cNvSpPr/>
      </dsp:nvSpPr>
      <dsp:spPr>
        <a:xfrm>
          <a:off x="684205" y="3408797"/>
          <a:ext cx="3877162" cy="1460913"/>
        </a:xfrm>
        <a:prstGeom prst="roundRect">
          <a:avLst>
            <a:gd name="adj" fmla="val 10000"/>
          </a:avLst>
        </a:prstGeom>
        <a:solidFill>
          <a:schemeClr val="dk2">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kumimoji="1" lang="ja-JP" sz="2900" kern="1200" dirty="0"/>
            <a:t>計画作成・</a:t>
          </a:r>
          <a:endParaRPr kumimoji="1" lang="en-US" altLang="ja-JP" sz="2900" kern="1200" dirty="0"/>
        </a:p>
        <a:p>
          <a:pPr lvl="0" algn="l" defTabSz="1289050">
            <a:lnSpc>
              <a:spcPct val="90000"/>
            </a:lnSpc>
            <a:spcBef>
              <a:spcPct val="0"/>
            </a:spcBef>
            <a:spcAft>
              <a:spcPct val="35000"/>
            </a:spcAft>
          </a:pPr>
          <a:r>
            <a:rPr kumimoji="1" lang="ja-JP" sz="2900" kern="1200" dirty="0"/>
            <a:t>見直し</a:t>
          </a:r>
          <a:endParaRPr lang="ja-JP" sz="2900" kern="1200" dirty="0"/>
        </a:p>
      </dsp:txBody>
      <dsp:txXfrm>
        <a:off x="726994" y="3451586"/>
        <a:ext cx="2499888" cy="1375335"/>
      </dsp:txXfrm>
    </dsp:sp>
    <dsp:sp modelId="{14B152B0-F8E9-49A4-A9CC-A85AE36942D1}">
      <dsp:nvSpPr>
        <dsp:cNvPr id="0" name=""/>
        <dsp:cNvSpPr/>
      </dsp:nvSpPr>
      <dsp:spPr>
        <a:xfrm>
          <a:off x="2927569" y="1107859"/>
          <a:ext cx="949593" cy="949593"/>
        </a:xfrm>
        <a:prstGeom prst="downArrow">
          <a:avLst>
            <a:gd name="adj1" fmla="val 55000"/>
            <a:gd name="adj2" fmla="val 45000"/>
          </a:avLst>
        </a:prstGeom>
        <a:solidFill>
          <a:schemeClr val="dk2">
            <a:alpha val="90000"/>
            <a:tint val="40000"/>
            <a:hueOff val="0"/>
            <a:satOff val="0"/>
            <a:lumOff val="0"/>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kumimoji="1" lang="ja-JP" altLang="en-US" sz="3600" kern="1200"/>
        </a:p>
      </dsp:txBody>
      <dsp:txXfrm>
        <a:off x="3141227" y="1107859"/>
        <a:ext cx="522277" cy="714569"/>
      </dsp:txXfrm>
    </dsp:sp>
    <dsp:sp modelId="{C95A1079-527F-419E-AE90-759B3263CC6A}">
      <dsp:nvSpPr>
        <dsp:cNvPr id="0" name=""/>
        <dsp:cNvSpPr/>
      </dsp:nvSpPr>
      <dsp:spPr>
        <a:xfrm>
          <a:off x="3269671" y="2802518"/>
          <a:ext cx="949593" cy="949593"/>
        </a:xfrm>
        <a:prstGeom prst="downArrow">
          <a:avLst>
            <a:gd name="adj1" fmla="val 55000"/>
            <a:gd name="adj2" fmla="val 45000"/>
          </a:avLst>
        </a:prstGeom>
        <a:solidFill>
          <a:schemeClr val="dk2">
            <a:alpha val="90000"/>
            <a:tint val="40000"/>
            <a:hueOff val="0"/>
            <a:satOff val="0"/>
            <a:lumOff val="0"/>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kumimoji="1" lang="ja-JP" altLang="en-US" sz="3600" kern="1200"/>
        </a:p>
      </dsp:txBody>
      <dsp:txXfrm>
        <a:off x="3483329" y="2802518"/>
        <a:ext cx="522277" cy="71456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13233A-42EF-4AD2-85C9-50460996C51D}">
      <dsp:nvSpPr>
        <dsp:cNvPr id="0" name=""/>
        <dsp:cNvSpPr/>
      </dsp:nvSpPr>
      <dsp:spPr>
        <a:xfrm>
          <a:off x="0" y="12969"/>
          <a:ext cx="7886700" cy="1042469"/>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kumimoji="1" lang="ja-JP" sz="1800" kern="1200"/>
            <a:t>問１では、「家族を亡くした」「失恋した」「受験に失敗した」「友達に裏切られた」など、人との関係における困難な状況についての発言にＦＴは着目。</a:t>
          </a:r>
          <a:endParaRPr lang="ja-JP" sz="1800" kern="1200"/>
        </a:p>
      </dsp:txBody>
      <dsp:txXfrm>
        <a:off x="50889" y="63858"/>
        <a:ext cx="7784922" cy="940691"/>
      </dsp:txXfrm>
    </dsp:sp>
    <dsp:sp modelId="{1D2FA6B1-A6D6-401B-9199-337D2EC5110D}">
      <dsp:nvSpPr>
        <dsp:cNvPr id="0" name=""/>
        <dsp:cNvSpPr/>
      </dsp:nvSpPr>
      <dsp:spPr>
        <a:xfrm>
          <a:off x="0" y="1107279"/>
          <a:ext cx="7886700" cy="1042469"/>
        </a:xfrm>
        <a:prstGeom prst="roundRect">
          <a:avLst/>
        </a:prstGeom>
        <a:solidFill>
          <a:schemeClr val="bg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kumimoji="1" lang="ja-JP" sz="1800" kern="1200" dirty="0"/>
            <a:t>問２は、問１で答えたことにどう対応してきたのかを話してもらい、</a:t>
          </a:r>
          <a:r>
            <a:rPr kumimoji="1" lang="ja-JP" altLang="en-US" sz="1800" kern="1200" dirty="0"/>
            <a:t>ていねいに</a:t>
          </a:r>
          <a:r>
            <a:rPr kumimoji="1" lang="ja-JP" sz="1800" kern="1200" dirty="0"/>
            <a:t>共感してい</a:t>
          </a:r>
          <a:r>
            <a:rPr kumimoji="1" lang="ja-JP" altLang="en-US" sz="1800" kern="1200" dirty="0"/>
            <a:t>くことを心がけていく。</a:t>
          </a:r>
          <a:endParaRPr lang="ja-JP" sz="1800" kern="1200" dirty="0"/>
        </a:p>
      </dsp:txBody>
      <dsp:txXfrm>
        <a:off x="50889" y="1158168"/>
        <a:ext cx="7784922" cy="940691"/>
      </dsp:txXfrm>
    </dsp:sp>
    <dsp:sp modelId="{A0702563-B944-44DC-8297-08DE13B1EBAF}">
      <dsp:nvSpPr>
        <dsp:cNvPr id="0" name=""/>
        <dsp:cNvSpPr/>
      </dsp:nvSpPr>
      <dsp:spPr>
        <a:xfrm>
          <a:off x="0" y="2201589"/>
          <a:ext cx="7886700" cy="1042469"/>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kumimoji="1" lang="ja-JP" sz="1800" kern="1200" dirty="0"/>
            <a:t>問３は、支援場面で支援者として困難と感じた話が出てくるかも知れないが、その場合は、支援対象者自身が悲しみ、つらそうにしていたことはなかったかと再質問していくことも必要。</a:t>
          </a:r>
          <a:endParaRPr lang="ja-JP" sz="1800" kern="1200" dirty="0"/>
        </a:p>
      </dsp:txBody>
      <dsp:txXfrm>
        <a:off x="50889" y="2252478"/>
        <a:ext cx="7784922" cy="940691"/>
      </dsp:txXfrm>
    </dsp:sp>
    <dsp:sp modelId="{CC5D3470-0946-4214-8830-E58E1B5DF436}">
      <dsp:nvSpPr>
        <dsp:cNvPr id="0" name=""/>
        <dsp:cNvSpPr/>
      </dsp:nvSpPr>
      <dsp:spPr>
        <a:xfrm>
          <a:off x="0" y="3295899"/>
          <a:ext cx="7886700" cy="1042469"/>
        </a:xfrm>
        <a:prstGeom prst="roundRect">
          <a:avLst/>
        </a:prstGeom>
        <a:solidFill>
          <a:schemeClr val="bg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kumimoji="1" lang="ja-JP" sz="1800" kern="1200" dirty="0"/>
            <a:t>問３は、問１で出てきた話と同様な内容には着目して、リアクションしていくと、問４の後で、まとめとしてのコメントを出しやすい。</a:t>
          </a:r>
          <a:endParaRPr lang="ja-JP" sz="1800" kern="1200" dirty="0"/>
        </a:p>
      </dsp:txBody>
      <dsp:txXfrm>
        <a:off x="50889" y="3346788"/>
        <a:ext cx="7784922" cy="94069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79F768-3E5B-4D78-BCEF-499952F47C69}">
      <dsp:nvSpPr>
        <dsp:cNvPr id="0" name=""/>
        <dsp:cNvSpPr/>
      </dsp:nvSpPr>
      <dsp:spPr>
        <a:xfrm>
          <a:off x="0" y="38709"/>
          <a:ext cx="7886700" cy="2096640"/>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kumimoji="1" lang="ja-JP" sz="2800" kern="1200" dirty="0"/>
            <a:t>自分自身が人生において大事にしているものを確認し、他人から見たらほんのささいなことでも、 自分自身にとっては非常に重要な事柄があることを理解する。</a:t>
          </a:r>
          <a:endParaRPr lang="ja-JP" sz="2800" kern="1200" dirty="0"/>
        </a:p>
      </dsp:txBody>
      <dsp:txXfrm>
        <a:off x="102350" y="141059"/>
        <a:ext cx="7682000" cy="1891940"/>
      </dsp:txXfrm>
    </dsp:sp>
    <dsp:sp modelId="{188BA81C-B0EB-4722-83B1-963D3792EEA6}">
      <dsp:nvSpPr>
        <dsp:cNvPr id="0" name=""/>
        <dsp:cNvSpPr/>
      </dsp:nvSpPr>
      <dsp:spPr>
        <a:xfrm>
          <a:off x="0" y="2215989"/>
          <a:ext cx="7886700" cy="2096640"/>
        </a:xfrm>
        <a:prstGeom prst="roundRect">
          <a:avLst/>
        </a:prstGeom>
        <a:solidFill>
          <a:schemeClr val="accent2">
            <a:shade val="80000"/>
            <a:hueOff val="-481415"/>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kumimoji="1" lang="ja-JP" sz="2800" kern="1200" dirty="0">
              <a:solidFill>
                <a:schemeClr val="accent1">
                  <a:lumMod val="50000"/>
                </a:schemeClr>
              </a:solidFill>
            </a:rPr>
            <a:t>また、人が</a:t>
          </a:r>
          <a:r>
            <a:rPr kumimoji="1" lang="ja-JP" altLang="en-US" sz="2800" kern="1200" dirty="0">
              <a:solidFill>
                <a:schemeClr val="accent1">
                  <a:lumMod val="50000"/>
                </a:schemeClr>
              </a:solidFill>
            </a:rPr>
            <a:t>何</a:t>
          </a:r>
          <a:r>
            <a:rPr kumimoji="1" lang="ja-JP" sz="2800" kern="1200" dirty="0">
              <a:solidFill>
                <a:schemeClr val="accent1">
                  <a:lumMod val="50000"/>
                </a:schemeClr>
              </a:solidFill>
            </a:rPr>
            <a:t>かの行動を起こす時には、内発的な動機が必要となることも理解する。</a:t>
          </a:r>
          <a:endParaRPr lang="ja-JP" sz="2800" kern="1200" dirty="0">
            <a:solidFill>
              <a:schemeClr val="accent1">
                <a:lumMod val="50000"/>
              </a:schemeClr>
            </a:solidFill>
          </a:endParaRPr>
        </a:p>
      </dsp:txBody>
      <dsp:txXfrm>
        <a:off x="102350" y="2318339"/>
        <a:ext cx="7682000" cy="189194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F99BE-C3A8-46F8-9972-199E56992E29}">
      <dsp:nvSpPr>
        <dsp:cNvPr id="0" name=""/>
        <dsp:cNvSpPr/>
      </dsp:nvSpPr>
      <dsp:spPr>
        <a:xfrm>
          <a:off x="0" y="0"/>
          <a:ext cx="7886700" cy="5534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kumimoji="1" lang="ja-JP" sz="2200" kern="1200"/>
            <a:t>「心の糧」について</a:t>
          </a:r>
          <a:endParaRPr lang="ja-JP" sz="2200" kern="1200"/>
        </a:p>
      </dsp:txBody>
      <dsp:txXfrm>
        <a:off x="27015" y="27015"/>
        <a:ext cx="7832670" cy="49938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1BB521-4448-40C1-B309-971ECE3DA309}">
      <dsp:nvSpPr>
        <dsp:cNvPr id="0" name=""/>
        <dsp:cNvSpPr/>
      </dsp:nvSpPr>
      <dsp:spPr>
        <a:xfrm>
          <a:off x="0" y="133015"/>
          <a:ext cx="8718697" cy="7160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kumimoji="1" lang="ja-JP" sz="1700" kern="1200" dirty="0"/>
            <a:t>「心の糧」は、私たちの生活をよくするために、日常生活の中で私たちが行うことです。仕事、 コミュニティ、家族の</a:t>
          </a:r>
          <a:r>
            <a:rPr kumimoji="1" lang="ja-JP" altLang="en-US" sz="1700" kern="1200" dirty="0"/>
            <a:t>絆や友人からの信頼といった</a:t>
          </a:r>
          <a:r>
            <a:rPr kumimoji="1" lang="ja-JP" sz="1700" kern="1200" dirty="0"/>
            <a:t>重要なものもあります。 </a:t>
          </a:r>
          <a:endParaRPr lang="ja-JP" sz="1700" kern="1200" dirty="0"/>
        </a:p>
      </dsp:txBody>
      <dsp:txXfrm>
        <a:off x="34954" y="167969"/>
        <a:ext cx="8648789" cy="646132"/>
      </dsp:txXfrm>
    </dsp:sp>
    <dsp:sp modelId="{F7F17CDD-32D3-4322-AD58-E754C2DB7C4F}">
      <dsp:nvSpPr>
        <dsp:cNvPr id="0" name=""/>
        <dsp:cNvSpPr/>
      </dsp:nvSpPr>
      <dsp:spPr>
        <a:xfrm>
          <a:off x="0" y="898015"/>
          <a:ext cx="8718697" cy="7160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kumimoji="1" lang="ja-JP" sz="1700" kern="1200"/>
            <a:t>また、私たちの生活の中で喜びを感じるためのものやその人が好きなことは、日常の些細なことであっても本人にとってはとても大切になります。</a:t>
          </a:r>
          <a:endParaRPr lang="ja-JP" sz="1700" kern="1200"/>
        </a:p>
      </dsp:txBody>
      <dsp:txXfrm>
        <a:off x="34954" y="932969"/>
        <a:ext cx="8648789" cy="646132"/>
      </dsp:txXfrm>
    </dsp:sp>
    <dsp:sp modelId="{22EB9B89-D429-4D6C-9EDE-1C7B42C73EF6}">
      <dsp:nvSpPr>
        <dsp:cNvPr id="0" name=""/>
        <dsp:cNvSpPr/>
      </dsp:nvSpPr>
      <dsp:spPr>
        <a:xfrm>
          <a:off x="0" y="1663015"/>
          <a:ext cx="8718697" cy="7160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kumimoji="1" lang="ja-JP" sz="1700" kern="1200"/>
            <a:t>心の糧は能動的なことであり、受動的なことではありません。眠くならないので睡眠薬を飲むことは心の糧ではありません。よく眠れるようにベッドに入り読書をすることは心の糧になります。</a:t>
          </a:r>
          <a:endParaRPr lang="ja-JP" sz="1700" kern="1200"/>
        </a:p>
      </dsp:txBody>
      <dsp:txXfrm>
        <a:off x="34954" y="1697969"/>
        <a:ext cx="8648789" cy="646132"/>
      </dsp:txXfrm>
    </dsp:sp>
    <dsp:sp modelId="{03884D28-A2BD-42C9-BB2A-137E7F243D93}">
      <dsp:nvSpPr>
        <dsp:cNvPr id="0" name=""/>
        <dsp:cNvSpPr/>
      </dsp:nvSpPr>
      <dsp:spPr>
        <a:xfrm>
          <a:off x="0" y="2428015"/>
          <a:ext cx="8718697" cy="7160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kumimoji="1" lang="ja-JP" sz="1700" kern="1200" dirty="0"/>
            <a:t>心の糧は遠い将来の目標ではなく、今できること、やっていることです。</a:t>
          </a:r>
          <a:endParaRPr lang="ja-JP" sz="1700" kern="1200" dirty="0"/>
        </a:p>
      </dsp:txBody>
      <dsp:txXfrm>
        <a:off x="34954" y="2462969"/>
        <a:ext cx="8648789" cy="646132"/>
      </dsp:txXfrm>
    </dsp:sp>
    <dsp:sp modelId="{11CA1770-964D-4ADB-97B6-30EE93127C5D}">
      <dsp:nvSpPr>
        <dsp:cNvPr id="0" name=""/>
        <dsp:cNvSpPr/>
      </dsp:nvSpPr>
      <dsp:spPr>
        <a:xfrm>
          <a:off x="0" y="3193015"/>
          <a:ext cx="8718697" cy="7160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kumimoji="1" lang="ja-JP" sz="1700" kern="1200"/>
            <a:t>「仕事をしたい」は糧では なく、忙しく仕事をすることで集中し、収入を得て、好きなものを買うことで心が安定することは 心の糧です。社会参加を支えるための生きがいになります。 </a:t>
          </a:r>
          <a:endParaRPr lang="ja-JP" sz="1700" kern="1200"/>
        </a:p>
      </dsp:txBody>
      <dsp:txXfrm>
        <a:off x="34954" y="3227969"/>
        <a:ext cx="8648789" cy="64613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0800E-664E-4E6E-BCAC-31D42E373945}">
      <dsp:nvSpPr>
        <dsp:cNvPr id="0" name=""/>
        <dsp:cNvSpPr/>
      </dsp:nvSpPr>
      <dsp:spPr>
        <a:xfrm>
          <a:off x="0" y="0"/>
          <a:ext cx="7886700"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kumimoji="1" lang="en-US" sz="2000" kern="1200" dirty="0"/>
            <a:t>《</a:t>
          </a:r>
          <a:r>
            <a:rPr kumimoji="1" lang="ja-JP" sz="2000" kern="1200" dirty="0"/>
            <a:t>問１</a:t>
          </a:r>
          <a:r>
            <a:rPr kumimoji="1" lang="en-US" sz="2000" kern="1200" dirty="0"/>
            <a:t>》</a:t>
          </a:r>
          <a:r>
            <a:rPr kumimoji="1" lang="ja-JP" sz="2000" kern="1200" dirty="0"/>
            <a:t>自分自身の何気ない日常を振り返ってみましょう。あなたにとっては、どのようなことが心の糧（心が安定する活動や行動）になっていますか？最近の心の糧</a:t>
          </a:r>
          <a:r>
            <a:rPr kumimoji="1" lang="ja-JP" altLang="en-US" sz="2000" kern="1200" dirty="0"/>
            <a:t>になっていることをシートに記入していきましょう。</a:t>
          </a:r>
          <a:endParaRPr lang="ja-JP" sz="2000" kern="1200" dirty="0"/>
        </a:p>
      </dsp:txBody>
      <dsp:txXfrm>
        <a:off x="59399" y="59399"/>
        <a:ext cx="7767902" cy="109800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68EE4-7C8A-4FFF-AD96-790A1C95B0A5}">
      <dsp:nvSpPr>
        <dsp:cNvPr id="0" name=""/>
        <dsp:cNvSpPr/>
      </dsp:nvSpPr>
      <dsp:spPr>
        <a:xfrm>
          <a:off x="0" y="78769"/>
          <a:ext cx="7886700" cy="926640"/>
        </a:xfrm>
        <a:prstGeom prst="roundRect">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kumimoji="1" lang="ja-JP" sz="2200" b="1" kern="1200" cap="none" spc="50">
              <a:ln w="0"/>
              <a:solidFill>
                <a:schemeClr val="accent5">
                  <a:lumMod val="75000"/>
                </a:schemeClr>
              </a:solidFill>
              <a:effectLst>
                <a:innerShdw blurRad="63500" dist="50800" dir="13500000">
                  <a:srgbClr val="000000">
                    <a:alpha val="50000"/>
                  </a:srgbClr>
                </a:innerShdw>
              </a:effectLst>
            </a:rPr>
            <a:t>「心の糧」について、まず全体で資料を使って説明しましょう。（オンライン演習の場合は</a:t>
          </a:r>
          <a:r>
            <a:rPr kumimoji="1" lang="en-US" sz="2200" b="1" kern="1200" cap="none" spc="50">
              <a:ln w="0"/>
              <a:solidFill>
                <a:schemeClr val="accent5">
                  <a:lumMod val="75000"/>
                </a:schemeClr>
              </a:solidFill>
              <a:effectLst>
                <a:innerShdw blurRad="63500" dist="50800" dir="13500000">
                  <a:srgbClr val="000000">
                    <a:alpha val="50000"/>
                  </a:srgbClr>
                </a:innerShdw>
              </a:effectLst>
            </a:rPr>
            <a:t>FT</a:t>
          </a:r>
          <a:r>
            <a:rPr kumimoji="1" lang="ja-JP" sz="2200" b="1" kern="1200" cap="none" spc="50">
              <a:ln w="0"/>
              <a:solidFill>
                <a:schemeClr val="accent5">
                  <a:lumMod val="75000"/>
                </a:schemeClr>
              </a:solidFill>
              <a:effectLst>
                <a:innerShdw blurRad="63500" dist="50800" dir="13500000">
                  <a:srgbClr val="000000">
                    <a:alpha val="50000"/>
                  </a:srgbClr>
                </a:innerShdw>
              </a:effectLst>
            </a:rPr>
            <a:t>が説明）</a:t>
          </a:r>
          <a:endParaRPr lang="ja-JP" sz="2200" b="1" kern="1200" cap="none" spc="50">
            <a:ln w="0"/>
            <a:solidFill>
              <a:schemeClr val="accent5">
                <a:lumMod val="75000"/>
              </a:schemeClr>
            </a:solidFill>
            <a:effectLst>
              <a:innerShdw blurRad="63500" dist="50800" dir="13500000">
                <a:srgbClr val="000000">
                  <a:alpha val="50000"/>
                </a:srgbClr>
              </a:innerShdw>
            </a:effectLst>
          </a:endParaRPr>
        </a:p>
      </dsp:txBody>
      <dsp:txXfrm>
        <a:off x="45235" y="124004"/>
        <a:ext cx="7796230" cy="836170"/>
      </dsp:txXfrm>
    </dsp:sp>
    <dsp:sp modelId="{02E81B49-BB49-42C5-AF18-97757DE71B36}">
      <dsp:nvSpPr>
        <dsp:cNvPr id="0" name=""/>
        <dsp:cNvSpPr/>
      </dsp:nvSpPr>
      <dsp:spPr>
        <a:xfrm>
          <a:off x="0" y="1068769"/>
          <a:ext cx="7886700" cy="926640"/>
        </a:xfrm>
        <a:prstGeom prst="roundRect">
          <a:avLst/>
        </a:prstGeom>
        <a:solidFill>
          <a:schemeClr val="accent3">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kumimoji="1" lang="ja-JP" sz="2200" b="1" kern="1200" cap="none" spc="50">
              <a:ln w="0"/>
              <a:solidFill>
                <a:schemeClr val="accent5">
                  <a:lumMod val="75000"/>
                </a:schemeClr>
              </a:solidFill>
              <a:effectLst>
                <a:innerShdw blurRad="63500" dist="50800" dir="13500000">
                  <a:srgbClr val="000000">
                    <a:alpha val="50000"/>
                  </a:srgbClr>
                </a:innerShdw>
              </a:effectLst>
            </a:rPr>
            <a:t>その後、「あなたの心の糧シート」に受講生が各々記入していく時間を取りましょう。</a:t>
          </a:r>
          <a:endParaRPr lang="ja-JP" sz="2200" b="1" kern="1200" cap="none" spc="50">
            <a:ln w="0"/>
            <a:solidFill>
              <a:schemeClr val="accent5">
                <a:lumMod val="75000"/>
              </a:schemeClr>
            </a:solidFill>
            <a:effectLst>
              <a:innerShdw blurRad="63500" dist="50800" dir="13500000">
                <a:srgbClr val="000000">
                  <a:alpha val="50000"/>
                </a:srgbClr>
              </a:innerShdw>
            </a:effectLst>
          </a:endParaRPr>
        </a:p>
      </dsp:txBody>
      <dsp:txXfrm>
        <a:off x="45235" y="1114004"/>
        <a:ext cx="7796230" cy="836170"/>
      </dsp:txXfrm>
    </dsp:sp>
    <dsp:sp modelId="{DCBD4BDE-E132-45F3-809D-5618611C3620}">
      <dsp:nvSpPr>
        <dsp:cNvPr id="0" name=""/>
        <dsp:cNvSpPr/>
      </dsp:nvSpPr>
      <dsp:spPr>
        <a:xfrm>
          <a:off x="0" y="2058769"/>
          <a:ext cx="7886700" cy="926640"/>
        </a:xfrm>
        <a:prstGeom prst="roundRect">
          <a:avLst/>
        </a:prstGeom>
        <a:solidFill>
          <a:schemeClr val="accent3">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kumimoji="1" lang="ja-JP" sz="2200" b="1" kern="1200" cap="none" spc="50">
              <a:ln w="0"/>
              <a:solidFill>
                <a:schemeClr val="accent5">
                  <a:lumMod val="75000"/>
                </a:schemeClr>
              </a:solidFill>
              <a:effectLst>
                <a:innerShdw blurRad="63500" dist="50800" dir="13500000">
                  <a:srgbClr val="000000">
                    <a:alpha val="50000"/>
                  </a:srgbClr>
                </a:innerShdw>
              </a:effectLst>
            </a:rPr>
            <a:t>シートに記入したことを、グループ内で共有しましょう。</a:t>
          </a:r>
          <a:endParaRPr lang="ja-JP" sz="2200" b="1" kern="1200" cap="none" spc="50">
            <a:ln w="0"/>
            <a:solidFill>
              <a:schemeClr val="accent5">
                <a:lumMod val="75000"/>
              </a:schemeClr>
            </a:solidFill>
            <a:effectLst>
              <a:innerShdw blurRad="63500" dist="50800" dir="13500000">
                <a:srgbClr val="000000">
                  <a:alpha val="50000"/>
                </a:srgbClr>
              </a:innerShdw>
            </a:effectLst>
          </a:endParaRPr>
        </a:p>
      </dsp:txBody>
      <dsp:txXfrm>
        <a:off x="45235" y="2104004"/>
        <a:ext cx="7796230" cy="836170"/>
      </dsp:txXfrm>
    </dsp:sp>
    <dsp:sp modelId="{4D97CC6B-59D0-46C7-B581-B0D4F9A90AB2}">
      <dsp:nvSpPr>
        <dsp:cNvPr id="0" name=""/>
        <dsp:cNvSpPr/>
      </dsp:nvSpPr>
      <dsp:spPr>
        <a:xfrm>
          <a:off x="0" y="3048770"/>
          <a:ext cx="7886700" cy="926640"/>
        </a:xfrm>
        <a:prstGeom prst="roundRect">
          <a:avLst/>
        </a:prstGeom>
        <a:solidFill>
          <a:schemeClr val="accent3">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kumimoji="1" lang="ja-JP" sz="2200" b="1" kern="1200" cap="none" spc="50">
              <a:ln w="0"/>
              <a:solidFill>
                <a:schemeClr val="accent5">
                  <a:lumMod val="75000"/>
                </a:schemeClr>
              </a:solidFill>
              <a:effectLst>
                <a:innerShdw blurRad="63500" dist="50800" dir="13500000">
                  <a:srgbClr val="000000">
                    <a:alpha val="50000"/>
                  </a:srgbClr>
                </a:innerShdw>
              </a:effectLst>
            </a:rPr>
            <a:t>シートに記入したことについて、担当している利用者についても考えたことがあるかをＦＴから尋ねていきましょう。</a:t>
          </a:r>
          <a:endParaRPr lang="ja-JP" sz="2200" b="1" kern="1200" cap="none" spc="50">
            <a:ln w="0"/>
            <a:solidFill>
              <a:schemeClr val="accent5">
                <a:lumMod val="75000"/>
              </a:schemeClr>
            </a:solidFill>
            <a:effectLst>
              <a:innerShdw blurRad="63500" dist="50800" dir="13500000">
                <a:srgbClr val="000000">
                  <a:alpha val="50000"/>
                </a:srgbClr>
              </a:innerShdw>
            </a:effectLst>
          </a:endParaRPr>
        </a:p>
      </dsp:txBody>
      <dsp:txXfrm>
        <a:off x="45235" y="3094005"/>
        <a:ext cx="7796230" cy="83617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07A38F-897B-414E-BCC0-061D4140FA04}">
      <dsp:nvSpPr>
        <dsp:cNvPr id="0" name=""/>
        <dsp:cNvSpPr/>
      </dsp:nvSpPr>
      <dsp:spPr>
        <a:xfrm>
          <a:off x="0" y="549"/>
          <a:ext cx="7886700" cy="1404000"/>
        </a:xfrm>
        <a:prstGeom prst="roundRect">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kumimoji="1" lang="ja-JP" sz="2400" kern="1200" dirty="0"/>
            <a:t>利用者との信頼関係をつくれなければ、利用者の得意なこと、良いところ、興味などを知り、また見つけていくことはできないことを確認する。</a:t>
          </a:r>
          <a:endParaRPr lang="ja-JP" sz="2400" kern="1200" dirty="0"/>
        </a:p>
      </dsp:txBody>
      <dsp:txXfrm>
        <a:off x="68538" y="69087"/>
        <a:ext cx="7749624" cy="1266924"/>
      </dsp:txXfrm>
    </dsp:sp>
    <dsp:sp modelId="{383D49EB-5F01-4A22-8E53-01331F27B531}">
      <dsp:nvSpPr>
        <dsp:cNvPr id="0" name=""/>
        <dsp:cNvSpPr/>
      </dsp:nvSpPr>
      <dsp:spPr>
        <a:xfrm>
          <a:off x="0" y="1473669"/>
          <a:ext cx="7886700" cy="1404000"/>
        </a:xfrm>
        <a:prstGeom prst="roundRect">
          <a:avLst/>
        </a:prstGeom>
        <a:gradFill rotWithShape="0">
          <a:gsLst>
            <a:gs pos="0">
              <a:schemeClr val="accent2">
                <a:shade val="80000"/>
                <a:hueOff val="-240708"/>
                <a:satOff val="5083"/>
                <a:lumOff val="13541"/>
                <a:alphaOff val="0"/>
                <a:satMod val="103000"/>
                <a:lumMod val="102000"/>
                <a:tint val="94000"/>
              </a:schemeClr>
            </a:gs>
            <a:gs pos="50000">
              <a:schemeClr val="accent2">
                <a:shade val="80000"/>
                <a:hueOff val="-240708"/>
                <a:satOff val="5083"/>
                <a:lumOff val="13541"/>
                <a:alphaOff val="0"/>
                <a:satMod val="110000"/>
                <a:lumMod val="100000"/>
                <a:shade val="100000"/>
              </a:schemeClr>
            </a:gs>
            <a:gs pos="100000">
              <a:schemeClr val="accent2">
                <a:shade val="80000"/>
                <a:hueOff val="-240708"/>
                <a:satOff val="5083"/>
                <a:lumOff val="1354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kumimoji="1" lang="ja-JP" sz="2400" kern="1200"/>
            <a:t>利用者の夢や希望を分かち合うためには支援者と利用者のお互いの協力と強い絆が必要であることを確認する。</a:t>
          </a:r>
          <a:endParaRPr lang="ja-JP" sz="2400" kern="1200"/>
        </a:p>
      </dsp:txBody>
      <dsp:txXfrm>
        <a:off x="68538" y="1542207"/>
        <a:ext cx="7749624" cy="1266924"/>
      </dsp:txXfrm>
    </dsp:sp>
    <dsp:sp modelId="{1DC68F6A-8BDE-464B-B5A0-11070B549131}">
      <dsp:nvSpPr>
        <dsp:cNvPr id="0" name=""/>
        <dsp:cNvSpPr/>
      </dsp:nvSpPr>
      <dsp:spPr>
        <a:xfrm>
          <a:off x="0" y="2946789"/>
          <a:ext cx="7886700" cy="1404000"/>
        </a:xfrm>
        <a:prstGeom prst="roundRect">
          <a:avLst/>
        </a:prstGeom>
        <a:solidFill>
          <a:schemeClr val="accent2">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kumimoji="1" lang="ja-JP" sz="2400" kern="1200" dirty="0"/>
            <a:t>そのために、自分自身が「支援してもらった」経験を思い出し、「支援される側」の想いや求めていることを振り返っていく。</a:t>
          </a:r>
          <a:endParaRPr lang="ja-JP" sz="2400" kern="1200" dirty="0"/>
        </a:p>
      </dsp:txBody>
      <dsp:txXfrm>
        <a:off x="68538" y="3015327"/>
        <a:ext cx="7749624" cy="1266924"/>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128E7D-1205-4ADD-A73B-6E8ECB9BE2C8}">
      <dsp:nvSpPr>
        <dsp:cNvPr id="0" name=""/>
        <dsp:cNvSpPr/>
      </dsp:nvSpPr>
      <dsp:spPr>
        <a:xfrm>
          <a:off x="0" y="144382"/>
          <a:ext cx="7886700" cy="706466"/>
        </a:xfrm>
        <a:prstGeom prst="roundRect">
          <a:avLst/>
        </a:prstGeom>
        <a:solidFill>
          <a:schemeClr val="accent5">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kumimoji="1" lang="ja-JP" sz="2200" kern="1200" dirty="0"/>
            <a:t>❶目的に向かって進むこと</a:t>
          </a:r>
          <a:endParaRPr lang="ja-JP" sz="2200" kern="1200" dirty="0"/>
        </a:p>
      </dsp:txBody>
      <dsp:txXfrm>
        <a:off x="34487" y="178869"/>
        <a:ext cx="7817726" cy="637492"/>
      </dsp:txXfrm>
    </dsp:sp>
    <dsp:sp modelId="{CAC49E26-D81E-431A-8008-C65C6790249C}">
      <dsp:nvSpPr>
        <dsp:cNvPr id="0" name=""/>
        <dsp:cNvSpPr/>
      </dsp:nvSpPr>
      <dsp:spPr>
        <a:xfrm>
          <a:off x="0" y="914209"/>
          <a:ext cx="7886700" cy="55341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kumimoji="1" lang="ja-JP" sz="2200" kern="1200"/>
            <a:t>利用者が新たな生き方の再発見をしていくことを支援していく。</a:t>
          </a:r>
          <a:endParaRPr lang="ja-JP" sz="2200" kern="1200"/>
        </a:p>
      </dsp:txBody>
      <dsp:txXfrm>
        <a:off x="27015" y="941224"/>
        <a:ext cx="7832670" cy="499380"/>
      </dsp:txXfrm>
    </dsp:sp>
    <dsp:sp modelId="{B6984759-A99D-42D6-909E-35D9ACD5CC0B}">
      <dsp:nvSpPr>
        <dsp:cNvPr id="0" name=""/>
        <dsp:cNvSpPr/>
      </dsp:nvSpPr>
      <dsp:spPr>
        <a:xfrm>
          <a:off x="0" y="1530979"/>
          <a:ext cx="7886700" cy="708209"/>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kumimoji="1" lang="ja-JP" sz="2200" kern="1200" dirty="0"/>
            <a:t>利用者と支援者は、一緒にすべきこと（計画）を明らかにしていく。</a:t>
          </a:r>
          <a:endParaRPr lang="ja-JP" sz="2200" kern="1200" dirty="0"/>
        </a:p>
      </dsp:txBody>
      <dsp:txXfrm>
        <a:off x="34572" y="1565551"/>
        <a:ext cx="7817556" cy="639065"/>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9B0CF-DC41-41FB-9329-87D1EC7EDDCF}">
      <dsp:nvSpPr>
        <dsp:cNvPr id="0" name=""/>
        <dsp:cNvSpPr/>
      </dsp:nvSpPr>
      <dsp:spPr>
        <a:xfrm>
          <a:off x="0" y="635"/>
          <a:ext cx="7886700" cy="816543"/>
        </a:xfrm>
        <a:prstGeom prst="roundRect">
          <a:avLst/>
        </a:prstGeom>
        <a:solidFill>
          <a:schemeClr val="accent5">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kumimoji="1" lang="ja-JP" altLang="en-US" sz="2200" kern="1200" dirty="0">
              <a:solidFill>
                <a:schemeClr val="tx1"/>
              </a:solidFill>
            </a:rPr>
            <a:t>❷相互に利益を得ること（対等な関係・互恵）</a:t>
          </a:r>
          <a:endParaRPr lang="ja-JP" altLang="en-US" sz="2200" kern="1200" dirty="0">
            <a:solidFill>
              <a:schemeClr val="tx1"/>
            </a:solidFill>
          </a:endParaRPr>
        </a:p>
      </dsp:txBody>
      <dsp:txXfrm>
        <a:off x="39860" y="40495"/>
        <a:ext cx="7806980" cy="736823"/>
      </dsp:txXfrm>
    </dsp:sp>
    <dsp:sp modelId="{156B6167-BA6F-46EB-B366-4B1B133DD46D}">
      <dsp:nvSpPr>
        <dsp:cNvPr id="0" name=""/>
        <dsp:cNvSpPr/>
      </dsp:nvSpPr>
      <dsp:spPr>
        <a:xfrm>
          <a:off x="0" y="831142"/>
          <a:ext cx="7886700" cy="816543"/>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kumimoji="1" lang="ja-JP" altLang="en-US" sz="2000" kern="1200" dirty="0">
              <a:solidFill>
                <a:schemeClr val="tx1"/>
              </a:solidFill>
            </a:rPr>
            <a:t>互いに学び、支援者は利用者と一緒に過ごす時間を楽しんでいく。</a:t>
          </a:r>
          <a:endParaRPr lang="ja-JP" altLang="en-US" sz="2000" kern="1200" dirty="0">
            <a:solidFill>
              <a:schemeClr val="tx1"/>
            </a:solidFill>
          </a:endParaRPr>
        </a:p>
      </dsp:txBody>
      <dsp:txXfrm>
        <a:off x="39860" y="871002"/>
        <a:ext cx="7806980" cy="736823"/>
      </dsp:txXfrm>
    </dsp:sp>
    <dsp:sp modelId="{726D62FB-8C25-4A18-8110-4E0CEAEDCE24}">
      <dsp:nvSpPr>
        <dsp:cNvPr id="0" name=""/>
        <dsp:cNvSpPr/>
      </dsp:nvSpPr>
      <dsp:spPr>
        <a:xfrm>
          <a:off x="0" y="1661649"/>
          <a:ext cx="7886700" cy="816543"/>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kumimoji="1" lang="ja-JP" altLang="en-US" sz="2000" kern="1200" dirty="0">
              <a:solidFill>
                <a:schemeClr val="tx1"/>
              </a:solidFill>
            </a:rPr>
            <a:t>サービスを一方的に提供し、時に管理し、従わせるようでは、利用者は気持ちを閉ざしていくことになる。</a:t>
          </a:r>
          <a:endParaRPr lang="ja-JP" altLang="en-US" sz="2000" kern="1200" dirty="0">
            <a:solidFill>
              <a:schemeClr val="tx1"/>
            </a:solidFill>
          </a:endParaRPr>
        </a:p>
      </dsp:txBody>
      <dsp:txXfrm>
        <a:off x="39860" y="1701509"/>
        <a:ext cx="7806980" cy="736823"/>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128E7D-1205-4ADD-A73B-6E8ECB9BE2C8}">
      <dsp:nvSpPr>
        <dsp:cNvPr id="0" name=""/>
        <dsp:cNvSpPr/>
      </dsp:nvSpPr>
      <dsp:spPr>
        <a:xfrm>
          <a:off x="0" y="197543"/>
          <a:ext cx="7886700" cy="706466"/>
        </a:xfrm>
        <a:prstGeom prst="roundRect">
          <a:avLst/>
        </a:prstGeom>
        <a:solidFill>
          <a:schemeClr val="accent5">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ja-JP" altLang="en-US" sz="2200" kern="1200" dirty="0"/>
            <a:t>❸誠実な信頼関係づくり（純粋・こころから親身になる）</a:t>
          </a:r>
          <a:endParaRPr lang="ja-JP" sz="2200" kern="1200" dirty="0"/>
        </a:p>
      </dsp:txBody>
      <dsp:txXfrm>
        <a:off x="34487" y="232030"/>
        <a:ext cx="7817726" cy="637492"/>
      </dsp:txXfrm>
    </dsp:sp>
    <dsp:sp modelId="{CAC49E26-D81E-431A-8008-C65C6790249C}">
      <dsp:nvSpPr>
        <dsp:cNvPr id="0" name=""/>
        <dsp:cNvSpPr/>
      </dsp:nvSpPr>
      <dsp:spPr>
        <a:xfrm>
          <a:off x="0" y="967369"/>
          <a:ext cx="7886700" cy="55341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ja-JP" altLang="en-US" sz="2200" kern="1200" dirty="0"/>
            <a:t>普通の友好関係であり、温かさ</a:t>
          </a:r>
          <a:r>
            <a:rPr lang="en-US" altLang="ja-JP" sz="2200" kern="1200" dirty="0"/>
            <a:t>/</a:t>
          </a:r>
          <a:r>
            <a:rPr lang="ja-JP" altLang="en-US" sz="2200" kern="1200" dirty="0"/>
            <a:t>受容</a:t>
          </a:r>
          <a:r>
            <a:rPr lang="en-US" altLang="ja-JP" sz="2200" kern="1200" dirty="0"/>
            <a:t>/</a:t>
          </a:r>
          <a:r>
            <a:rPr lang="ja-JP" altLang="en-US" sz="2200" kern="1200" dirty="0"/>
            <a:t>気遣い</a:t>
          </a:r>
          <a:r>
            <a:rPr lang="en-US" altLang="ja-JP" sz="2200" kern="1200" dirty="0"/>
            <a:t>/</a:t>
          </a:r>
          <a:r>
            <a:rPr lang="ja-JP" altLang="en-US" sz="2200" kern="1200" dirty="0"/>
            <a:t>尊重</a:t>
          </a:r>
          <a:r>
            <a:rPr lang="en-US" altLang="ja-JP" sz="2200" kern="1200" dirty="0"/>
            <a:t>/</a:t>
          </a:r>
          <a:r>
            <a:rPr lang="ja-JP" altLang="en-US" sz="2200" kern="1200" dirty="0"/>
            <a:t>楽しさがある。</a:t>
          </a:r>
          <a:endParaRPr lang="ja-JP" sz="2200" kern="1200" dirty="0"/>
        </a:p>
      </dsp:txBody>
      <dsp:txXfrm>
        <a:off x="27015" y="994384"/>
        <a:ext cx="7832670" cy="499380"/>
      </dsp:txXfrm>
    </dsp:sp>
    <dsp:sp modelId="{B6984759-A99D-42D6-909E-35D9ACD5CC0B}">
      <dsp:nvSpPr>
        <dsp:cNvPr id="0" name=""/>
        <dsp:cNvSpPr/>
      </dsp:nvSpPr>
      <dsp:spPr>
        <a:xfrm>
          <a:off x="0" y="1584139"/>
          <a:ext cx="7886700" cy="601888"/>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kumimoji="1" lang="ja-JP" altLang="en-US" sz="2200" kern="1200" dirty="0"/>
            <a:t>責任感や誠意を感じさせる機会をつくり、接し方に工夫をしていく</a:t>
          </a:r>
          <a:r>
            <a:rPr kumimoji="1" lang="ja-JP" sz="2200" kern="1200" dirty="0"/>
            <a:t>。</a:t>
          </a:r>
          <a:endParaRPr lang="ja-JP" sz="2200" kern="1200" dirty="0"/>
        </a:p>
      </dsp:txBody>
      <dsp:txXfrm>
        <a:off x="29382" y="1613521"/>
        <a:ext cx="7827936" cy="5431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58DC5-CA2F-4FE1-8648-681F93CE3355}">
      <dsp:nvSpPr>
        <dsp:cNvPr id="0" name=""/>
        <dsp:cNvSpPr/>
      </dsp:nvSpPr>
      <dsp:spPr>
        <a:xfrm>
          <a:off x="0" y="101030"/>
          <a:ext cx="7919927" cy="5488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ja-JP" altLang="en-US" sz="2200" kern="1200" dirty="0"/>
            <a:t>効果的なサービス（支援）を提供していくためには</a:t>
          </a:r>
          <a:endParaRPr lang="ja-JP" sz="2200" kern="1200" dirty="0"/>
        </a:p>
      </dsp:txBody>
      <dsp:txXfrm>
        <a:off x="26792" y="127822"/>
        <a:ext cx="7866343" cy="495244"/>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C4D68-E3F9-4163-8C88-D721D87C4E65}">
      <dsp:nvSpPr>
        <dsp:cNvPr id="0" name=""/>
        <dsp:cNvSpPr/>
      </dsp:nvSpPr>
      <dsp:spPr>
        <a:xfrm>
          <a:off x="0" y="946"/>
          <a:ext cx="7886700" cy="671818"/>
        </a:xfrm>
        <a:prstGeom prst="roundRect">
          <a:avLst/>
        </a:prstGeom>
        <a:solidFill>
          <a:schemeClr val="accent5">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kumimoji="1" lang="ja-JP" altLang="en-US" sz="2200" kern="1200" dirty="0"/>
            <a:t>❹信頼ある関係づくり</a:t>
          </a:r>
          <a:endParaRPr lang="ja-JP" altLang="en-US" sz="2200" kern="1200" dirty="0"/>
        </a:p>
      </dsp:txBody>
      <dsp:txXfrm>
        <a:off x="32795" y="33741"/>
        <a:ext cx="7821110" cy="606228"/>
      </dsp:txXfrm>
    </dsp:sp>
    <dsp:sp modelId="{01B75040-EECE-49A3-A0D6-55B06D31E140}">
      <dsp:nvSpPr>
        <dsp:cNvPr id="0" name=""/>
        <dsp:cNvSpPr/>
      </dsp:nvSpPr>
      <dsp:spPr>
        <a:xfrm>
          <a:off x="0" y="684254"/>
          <a:ext cx="7886700" cy="671818"/>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kumimoji="1" lang="ja-JP" altLang="en-US" sz="2000" kern="1200" dirty="0"/>
            <a:t>関係づくりは、相互の信頼と相互の尊敬に基づく。</a:t>
          </a:r>
          <a:endParaRPr lang="ja-JP" altLang="en-US" sz="2000" kern="1200" dirty="0"/>
        </a:p>
      </dsp:txBody>
      <dsp:txXfrm>
        <a:off x="32795" y="717049"/>
        <a:ext cx="7821110" cy="606228"/>
      </dsp:txXfrm>
    </dsp:sp>
    <dsp:sp modelId="{2823630B-3B79-45E4-A549-4B7E1ABCC907}">
      <dsp:nvSpPr>
        <dsp:cNvPr id="0" name=""/>
        <dsp:cNvSpPr/>
      </dsp:nvSpPr>
      <dsp:spPr>
        <a:xfrm>
          <a:off x="0" y="1367561"/>
          <a:ext cx="7886700" cy="671818"/>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kumimoji="1" lang="ja-JP" altLang="en-US" sz="2000" kern="1200" dirty="0"/>
            <a:t>そのためにも、「一緒に～しませんか」と誘ったり、「～してもいいですか」と許可を得たりするよう努める。</a:t>
          </a:r>
          <a:endParaRPr lang="ja-JP" altLang="en-US" sz="2000" kern="1200" dirty="0"/>
        </a:p>
      </dsp:txBody>
      <dsp:txXfrm>
        <a:off x="32795" y="1400356"/>
        <a:ext cx="7821110" cy="606228"/>
      </dsp:txXfrm>
    </dsp:sp>
    <dsp:sp modelId="{43FDF4F8-E61D-4387-A0B2-F46772AEC88D}">
      <dsp:nvSpPr>
        <dsp:cNvPr id="0" name=""/>
        <dsp:cNvSpPr/>
      </dsp:nvSpPr>
      <dsp:spPr>
        <a:xfrm>
          <a:off x="0" y="2050869"/>
          <a:ext cx="7886700" cy="671818"/>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kumimoji="1" lang="ja-JP" altLang="en-US" sz="2000" kern="1200" dirty="0"/>
            <a:t>お互いの経験を分かち合い、声に出せる環境作りに尽力し、断定する言い方を避けていく。</a:t>
          </a:r>
          <a:endParaRPr lang="ja-JP" altLang="en-US" sz="500" kern="1200" dirty="0"/>
        </a:p>
      </dsp:txBody>
      <dsp:txXfrm>
        <a:off x="32795" y="2083664"/>
        <a:ext cx="7821110" cy="606228"/>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C4D68-E3F9-4163-8C88-D721D87C4E65}">
      <dsp:nvSpPr>
        <dsp:cNvPr id="0" name=""/>
        <dsp:cNvSpPr/>
      </dsp:nvSpPr>
      <dsp:spPr>
        <a:xfrm>
          <a:off x="0" y="20654"/>
          <a:ext cx="7886700" cy="746789"/>
        </a:xfrm>
        <a:prstGeom prst="roundRect">
          <a:avLst/>
        </a:prstGeom>
        <a:solidFill>
          <a:schemeClr val="accent5">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ja-JP" altLang="en-US" sz="2200" kern="1200" dirty="0"/>
            <a:t>❺エンパワメントを促す関係づくり</a:t>
          </a:r>
        </a:p>
      </dsp:txBody>
      <dsp:txXfrm>
        <a:off x="36455" y="57109"/>
        <a:ext cx="7813790" cy="673879"/>
      </dsp:txXfrm>
    </dsp:sp>
    <dsp:sp modelId="{01B75040-EECE-49A3-A0D6-55B06D31E140}">
      <dsp:nvSpPr>
        <dsp:cNvPr id="0" name=""/>
        <dsp:cNvSpPr/>
      </dsp:nvSpPr>
      <dsp:spPr>
        <a:xfrm>
          <a:off x="0" y="839443"/>
          <a:ext cx="7886700" cy="746789"/>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ja-JP" altLang="en-US" sz="1800" b="0" i="0" kern="1200" dirty="0"/>
            <a:t>エンパワメントとは、一人ひとりが本来持っている力を発揮し、自らの意思決定により自発的に行動できるようにすること。</a:t>
          </a:r>
          <a:endParaRPr lang="ja-JP" altLang="en-US" sz="1800" kern="1200" dirty="0"/>
        </a:p>
      </dsp:txBody>
      <dsp:txXfrm>
        <a:off x="36455" y="875898"/>
        <a:ext cx="7813790" cy="673879"/>
      </dsp:txXfrm>
    </dsp:sp>
    <dsp:sp modelId="{CD3E6140-530F-4541-AED3-AA2ECB94DCCD}">
      <dsp:nvSpPr>
        <dsp:cNvPr id="0" name=""/>
        <dsp:cNvSpPr/>
      </dsp:nvSpPr>
      <dsp:spPr>
        <a:xfrm>
          <a:off x="0" y="1658232"/>
          <a:ext cx="7886700" cy="746789"/>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ja-JP" altLang="en-US" sz="1800" kern="1200" dirty="0"/>
            <a:t>それは、自分らしさに自信と誇りを感じていくことであり、自らの意思で行動し、誰かに反対されることでもやりきろうとすることがあるということ。</a:t>
          </a:r>
        </a:p>
      </dsp:txBody>
      <dsp:txXfrm>
        <a:off x="36455" y="1694687"/>
        <a:ext cx="7813790" cy="673879"/>
      </dsp:txXfrm>
    </dsp:sp>
    <dsp:sp modelId="{43FDF4F8-E61D-4387-A0B2-F46772AEC88D}">
      <dsp:nvSpPr>
        <dsp:cNvPr id="0" name=""/>
        <dsp:cNvSpPr/>
      </dsp:nvSpPr>
      <dsp:spPr>
        <a:xfrm>
          <a:off x="0" y="2477021"/>
          <a:ext cx="7886700" cy="746789"/>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ja-JP" altLang="en-US" sz="1800" kern="1200" dirty="0"/>
            <a:t>それは、情報を自ら手に入れ、さまざまな社会資源を利用していくこと。また、そのための選択を自ら行ない、選択できる機会を必要に応じて得ること。</a:t>
          </a:r>
        </a:p>
      </dsp:txBody>
      <dsp:txXfrm>
        <a:off x="36455" y="2513476"/>
        <a:ext cx="7813790" cy="673879"/>
      </dsp:txXfrm>
    </dsp:sp>
    <dsp:sp modelId="{BE90C335-043B-454E-801A-1C470287A142}">
      <dsp:nvSpPr>
        <dsp:cNvPr id="0" name=""/>
        <dsp:cNvSpPr/>
      </dsp:nvSpPr>
      <dsp:spPr>
        <a:xfrm>
          <a:off x="0" y="3295810"/>
          <a:ext cx="7886700" cy="746789"/>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ja-JP" altLang="en-US" sz="1800" kern="1200" dirty="0"/>
            <a:t>それは、必要と感じたら、社会的に認められる範囲で、生活スタイルなど生き方そのものを変えていっても良いと常々感じていること。</a:t>
          </a:r>
          <a:endParaRPr lang="en-US" altLang="ja-JP" sz="1800" kern="1200" dirty="0"/>
        </a:p>
      </dsp:txBody>
      <dsp:txXfrm>
        <a:off x="36455" y="3332265"/>
        <a:ext cx="7813790" cy="673879"/>
      </dsp:txXfrm>
    </dsp:sp>
    <dsp:sp modelId="{D59B4FB6-2428-45EA-AA38-8A38A97B5FC1}">
      <dsp:nvSpPr>
        <dsp:cNvPr id="0" name=""/>
        <dsp:cNvSpPr/>
      </dsp:nvSpPr>
      <dsp:spPr>
        <a:xfrm>
          <a:off x="0" y="4114599"/>
          <a:ext cx="7886700" cy="746789"/>
        </a:xfrm>
        <a:prstGeom prst="roundRect">
          <a:avLst/>
        </a:prstGeom>
        <a:solidFill>
          <a:schemeClr val="accent4">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ja-JP" altLang="en-US" sz="2200" kern="1200" dirty="0">
              <a:solidFill>
                <a:schemeClr val="accent1">
                  <a:lumMod val="75000"/>
                </a:schemeClr>
              </a:solidFill>
            </a:rPr>
            <a:t>その人自身が持っている力を発揮できるように手助けしていく。</a:t>
          </a:r>
          <a:endParaRPr lang="en-US" altLang="ja-JP" sz="2200" kern="1200" dirty="0">
            <a:solidFill>
              <a:schemeClr val="accent1">
                <a:lumMod val="75000"/>
              </a:schemeClr>
            </a:solidFill>
          </a:endParaRPr>
        </a:p>
      </dsp:txBody>
      <dsp:txXfrm>
        <a:off x="36455" y="4151054"/>
        <a:ext cx="7813790" cy="673879"/>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0800E-664E-4E6E-BCAC-31D42E373945}">
      <dsp:nvSpPr>
        <dsp:cNvPr id="0" name=""/>
        <dsp:cNvSpPr/>
      </dsp:nvSpPr>
      <dsp:spPr>
        <a:xfrm>
          <a:off x="0" y="2936"/>
          <a:ext cx="7886700" cy="3003902"/>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kumimoji="1" lang="en-US" sz="2400" kern="1200" dirty="0"/>
            <a:t>《</a:t>
          </a:r>
          <a:r>
            <a:rPr kumimoji="1" lang="ja-JP" sz="2400" kern="1200" dirty="0"/>
            <a:t>問１</a:t>
          </a:r>
          <a:r>
            <a:rPr kumimoji="1" lang="en-US" sz="2400" kern="1200" dirty="0"/>
            <a:t>》</a:t>
          </a:r>
          <a:r>
            <a:rPr kumimoji="1" lang="ja-JP" altLang="en-US" sz="2400" kern="1200" dirty="0"/>
            <a:t>　あなたのこれまでの人生の中で、誰かに助けてもらった経験を思い出してください。</a:t>
          </a:r>
          <a:endParaRPr kumimoji="1" lang="en-US" altLang="ja-JP" sz="2400" kern="1200" dirty="0"/>
        </a:p>
        <a:p>
          <a:pPr lvl="0" algn="l" defTabSz="1066800">
            <a:lnSpc>
              <a:spcPct val="90000"/>
            </a:lnSpc>
            <a:spcBef>
              <a:spcPct val="0"/>
            </a:spcBef>
            <a:spcAft>
              <a:spcPct val="35000"/>
            </a:spcAft>
          </a:pPr>
          <a:r>
            <a:rPr kumimoji="1" lang="ja-JP" altLang="en-US" sz="2400" kern="1200" dirty="0"/>
            <a:t>▼どんな時に、誰に、どのように助けてもらいましたか。</a:t>
          </a:r>
          <a:endParaRPr kumimoji="1" lang="en-US" altLang="ja-JP" sz="2400" kern="1200" dirty="0"/>
        </a:p>
        <a:p>
          <a:pPr lvl="0" algn="l" defTabSz="1066800">
            <a:lnSpc>
              <a:spcPct val="90000"/>
            </a:lnSpc>
            <a:spcBef>
              <a:spcPct val="0"/>
            </a:spcBef>
            <a:spcAft>
              <a:spcPct val="35000"/>
            </a:spcAft>
          </a:pPr>
          <a:r>
            <a:rPr kumimoji="1" lang="ja-JP" altLang="en-US" sz="2400" kern="1200" dirty="0"/>
            <a:t>▼その時の相手の接し方（声のかけ方、表情、誘い方、励まし方など）はどのようでしたか</a:t>
          </a:r>
          <a:endParaRPr kumimoji="1" lang="en-US" altLang="ja-JP" sz="2400" kern="1200" dirty="0"/>
        </a:p>
      </dsp:txBody>
      <dsp:txXfrm>
        <a:off x="146638" y="149574"/>
        <a:ext cx="7593424" cy="2710626"/>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0800E-664E-4E6E-BCAC-31D42E373945}">
      <dsp:nvSpPr>
        <dsp:cNvPr id="0" name=""/>
        <dsp:cNvSpPr/>
      </dsp:nvSpPr>
      <dsp:spPr>
        <a:xfrm>
          <a:off x="0" y="0"/>
          <a:ext cx="7886700" cy="18801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ja-JP" altLang="en-US" sz="2400" kern="1200" dirty="0"/>
            <a:t>どのような支援が効果的なのかを考えてみましょう。</a:t>
          </a:r>
          <a:endParaRPr lang="en-US" altLang="ja-JP" sz="2400" kern="1200" dirty="0"/>
        </a:p>
        <a:p>
          <a:pPr lvl="0" algn="l" defTabSz="1066800">
            <a:lnSpc>
              <a:spcPct val="90000"/>
            </a:lnSpc>
            <a:spcBef>
              <a:spcPct val="0"/>
            </a:spcBef>
            <a:spcAft>
              <a:spcPct val="35000"/>
            </a:spcAft>
          </a:pPr>
          <a:r>
            <a:rPr lang="ja-JP" altLang="en-US" sz="2000" kern="1200" dirty="0"/>
            <a:t>見守られてうれしいとき、つらいときがあること。励まされて元気が出るとき、却ってイライラしてしまうときがあること。課題を示されて、前向きになるとき、自信をなくすときがあること。等についても考えてみましょう。</a:t>
          </a:r>
          <a:endParaRPr lang="ja-JP" sz="2000" kern="1200" dirty="0"/>
        </a:p>
      </dsp:txBody>
      <dsp:txXfrm>
        <a:off x="91780" y="91780"/>
        <a:ext cx="7703140" cy="1696564"/>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D921B-256A-4AF2-948C-88FC34C2C671}">
      <dsp:nvSpPr>
        <dsp:cNvPr id="0" name=""/>
        <dsp:cNvSpPr/>
      </dsp:nvSpPr>
      <dsp:spPr>
        <a:xfrm>
          <a:off x="0" y="82332"/>
          <a:ext cx="7886700" cy="578565"/>
        </a:xfrm>
        <a:prstGeom prst="roundRect">
          <a:avLst/>
        </a:prstGeom>
        <a:solidFill>
          <a:schemeClr val="accent5">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kumimoji="1" lang="ja-JP" sz="2300" kern="1200"/>
            <a:t>専門家と友人との違い </a:t>
          </a:r>
          <a:endParaRPr lang="ja-JP" sz="2300" kern="1200"/>
        </a:p>
      </dsp:txBody>
      <dsp:txXfrm>
        <a:off x="28243" y="110575"/>
        <a:ext cx="7830214" cy="522079"/>
      </dsp:txXfrm>
    </dsp:sp>
    <dsp:sp modelId="{3D8C893A-CC2E-41AA-8EEE-B26616EC15CF}">
      <dsp:nvSpPr>
        <dsp:cNvPr id="0" name=""/>
        <dsp:cNvSpPr/>
      </dsp:nvSpPr>
      <dsp:spPr>
        <a:xfrm>
          <a:off x="0" y="727137"/>
          <a:ext cx="7886700" cy="578565"/>
        </a:xfrm>
        <a:prstGeom prst="roundRect">
          <a:avLst/>
        </a:prstGeom>
        <a:solidFill>
          <a:schemeClr val="accent1">
            <a:lumMod val="75000"/>
          </a:schemeClr>
        </a:solidFill>
        <a:ln>
          <a:solidFill>
            <a:schemeClr val="accent5">
              <a:lumMod val="75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kumimoji="1" lang="ja-JP" sz="2300" kern="1200" dirty="0"/>
            <a:t>専門家としての</a:t>
          </a:r>
          <a:r>
            <a:rPr kumimoji="1" lang="ja-JP" altLang="en-US" sz="2300" kern="1200" dirty="0"/>
            <a:t>「</a:t>
          </a:r>
          <a:r>
            <a:rPr kumimoji="1" lang="ja-JP" sz="2300" kern="1200" dirty="0"/>
            <a:t>支援する関係</a:t>
          </a:r>
          <a:r>
            <a:rPr kumimoji="1" lang="ja-JP" altLang="en-US" sz="2300" kern="1200" dirty="0"/>
            <a:t>」</a:t>
          </a:r>
          <a:r>
            <a:rPr kumimoji="1" lang="ja-JP" sz="2300" kern="1200" dirty="0"/>
            <a:t>は</a:t>
          </a:r>
          <a:r>
            <a:rPr kumimoji="1" lang="en-US" sz="2300" kern="1200" dirty="0"/>
            <a:t>… </a:t>
          </a:r>
          <a:endParaRPr lang="ja-JP" sz="2300" kern="1200" dirty="0"/>
        </a:p>
      </dsp:txBody>
      <dsp:txXfrm>
        <a:off x="28243" y="755380"/>
        <a:ext cx="7830214" cy="522079"/>
      </dsp:txXfrm>
    </dsp:sp>
    <dsp:sp modelId="{6E36A1A9-49C7-4E39-B2DA-A9CDA93DF34A}">
      <dsp:nvSpPr>
        <dsp:cNvPr id="0" name=""/>
        <dsp:cNvSpPr/>
      </dsp:nvSpPr>
      <dsp:spPr>
        <a:xfrm>
          <a:off x="0" y="1371942"/>
          <a:ext cx="7886700" cy="578565"/>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kumimoji="1" lang="en-US" sz="2300" kern="1200" dirty="0"/>
            <a:t>① </a:t>
          </a:r>
          <a:r>
            <a:rPr kumimoji="1" lang="ja-JP" sz="2300" kern="1200" dirty="0"/>
            <a:t>利用者と友人になることを目的や役割にしない。</a:t>
          </a:r>
          <a:endParaRPr lang="ja-JP" sz="2300" kern="1200" dirty="0"/>
        </a:p>
      </dsp:txBody>
      <dsp:txXfrm>
        <a:off x="28243" y="1400185"/>
        <a:ext cx="7830214" cy="522079"/>
      </dsp:txXfrm>
    </dsp:sp>
    <dsp:sp modelId="{80B25E80-C1BA-4A94-A78E-A932360C88B4}">
      <dsp:nvSpPr>
        <dsp:cNvPr id="0" name=""/>
        <dsp:cNvSpPr/>
      </dsp:nvSpPr>
      <dsp:spPr>
        <a:xfrm>
          <a:off x="0" y="2016747"/>
          <a:ext cx="7886700" cy="578565"/>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kumimoji="1" lang="ja-JP" sz="2300" kern="1200" dirty="0"/>
            <a:t>② 業務や時間によって制限される。 </a:t>
          </a:r>
          <a:endParaRPr lang="ja-JP" sz="2300" kern="1200" dirty="0"/>
        </a:p>
      </dsp:txBody>
      <dsp:txXfrm>
        <a:off x="28243" y="2044990"/>
        <a:ext cx="7830214" cy="522079"/>
      </dsp:txXfrm>
    </dsp:sp>
    <dsp:sp modelId="{DE7F99F9-F13A-41B4-A647-80DD5924FC85}">
      <dsp:nvSpPr>
        <dsp:cNvPr id="0" name=""/>
        <dsp:cNvSpPr/>
      </dsp:nvSpPr>
      <dsp:spPr>
        <a:xfrm>
          <a:off x="0" y="2661552"/>
          <a:ext cx="7886700" cy="578565"/>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kumimoji="1" lang="ja-JP" sz="2300" kern="1200" dirty="0"/>
            <a:t>③ サービス利用者として位置づけて行われる。 </a:t>
          </a:r>
          <a:endParaRPr lang="ja-JP" sz="2300" kern="1200" dirty="0"/>
        </a:p>
      </dsp:txBody>
      <dsp:txXfrm>
        <a:off x="28243" y="2689795"/>
        <a:ext cx="7830214" cy="522079"/>
      </dsp:txXfrm>
    </dsp:sp>
    <dsp:sp modelId="{ECBF6941-3149-4A15-930D-832B1DE2B346}">
      <dsp:nvSpPr>
        <dsp:cNvPr id="0" name=""/>
        <dsp:cNvSpPr/>
      </dsp:nvSpPr>
      <dsp:spPr>
        <a:xfrm>
          <a:off x="0" y="3306357"/>
          <a:ext cx="7886700" cy="578565"/>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kumimoji="1" lang="ja-JP" sz="2300" kern="1200" dirty="0"/>
            <a:t>④ 計画的であり、統制された関係である。 </a:t>
          </a:r>
          <a:endParaRPr lang="ja-JP" sz="2300" kern="1200" dirty="0"/>
        </a:p>
      </dsp:txBody>
      <dsp:txXfrm>
        <a:off x="28243" y="3334600"/>
        <a:ext cx="7830214" cy="522079"/>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68EE4-7C8A-4FFF-AD96-790A1C95B0A5}">
      <dsp:nvSpPr>
        <dsp:cNvPr id="0" name=""/>
        <dsp:cNvSpPr/>
      </dsp:nvSpPr>
      <dsp:spPr>
        <a:xfrm>
          <a:off x="0" y="78769"/>
          <a:ext cx="7886700" cy="926640"/>
        </a:xfrm>
        <a:prstGeom prst="roundRect">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kumimoji="1" lang="ja-JP" sz="2200" b="1" kern="1200" cap="none" spc="50" dirty="0">
              <a:ln w="0"/>
              <a:solidFill>
                <a:schemeClr val="accent5">
                  <a:lumMod val="75000"/>
                </a:schemeClr>
              </a:solidFill>
              <a:effectLst>
                <a:innerShdw blurRad="63500" dist="50800" dir="13500000">
                  <a:srgbClr val="000000">
                    <a:alpha val="50000"/>
                  </a:srgbClr>
                </a:innerShdw>
              </a:effectLst>
            </a:rPr>
            <a:t>「</a:t>
          </a:r>
          <a:r>
            <a:rPr kumimoji="1" lang="ja-JP" altLang="en-US" sz="2200" b="1" kern="1200" cap="none" spc="50" dirty="0">
              <a:ln w="0"/>
              <a:solidFill>
                <a:schemeClr val="accent5">
                  <a:lumMod val="75000"/>
                </a:schemeClr>
              </a:solidFill>
              <a:effectLst>
                <a:innerShdw blurRad="63500" dist="50800" dir="13500000">
                  <a:srgbClr val="000000">
                    <a:alpha val="50000"/>
                  </a:srgbClr>
                </a:innerShdw>
              </a:effectLst>
            </a:rPr>
            <a:t>効果的な支援の関係づくり</a:t>
          </a:r>
          <a:r>
            <a:rPr kumimoji="1" lang="ja-JP" sz="2200" b="1" kern="1200" cap="none" spc="50" dirty="0">
              <a:ln w="0"/>
              <a:solidFill>
                <a:schemeClr val="accent5">
                  <a:lumMod val="75000"/>
                </a:schemeClr>
              </a:solidFill>
              <a:effectLst>
                <a:innerShdw blurRad="63500" dist="50800" dir="13500000">
                  <a:srgbClr val="000000">
                    <a:alpha val="50000"/>
                  </a:srgbClr>
                </a:innerShdw>
              </a:effectLst>
            </a:rPr>
            <a:t>」について、まず全体で資料を使って説明しましょう。</a:t>
          </a:r>
          <a:endParaRPr lang="ja-JP" sz="2200" b="1" kern="1200" cap="none" spc="50" dirty="0">
            <a:ln w="0"/>
            <a:solidFill>
              <a:schemeClr val="accent5">
                <a:lumMod val="75000"/>
              </a:schemeClr>
            </a:solidFill>
            <a:effectLst>
              <a:innerShdw blurRad="63500" dist="50800" dir="13500000">
                <a:srgbClr val="000000">
                  <a:alpha val="50000"/>
                </a:srgbClr>
              </a:innerShdw>
            </a:effectLst>
          </a:endParaRPr>
        </a:p>
      </dsp:txBody>
      <dsp:txXfrm>
        <a:off x="45235" y="124004"/>
        <a:ext cx="7796230" cy="836170"/>
      </dsp:txXfrm>
    </dsp:sp>
    <dsp:sp modelId="{02E81B49-BB49-42C5-AF18-97757DE71B36}">
      <dsp:nvSpPr>
        <dsp:cNvPr id="0" name=""/>
        <dsp:cNvSpPr/>
      </dsp:nvSpPr>
      <dsp:spPr>
        <a:xfrm>
          <a:off x="0" y="1068769"/>
          <a:ext cx="7886700" cy="926640"/>
        </a:xfrm>
        <a:prstGeom prst="roundRect">
          <a:avLst/>
        </a:prstGeom>
        <a:solidFill>
          <a:schemeClr val="accent3">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kumimoji="1" lang="ja-JP" sz="2200" b="1" kern="1200" cap="none" spc="50" dirty="0">
              <a:ln w="0"/>
              <a:solidFill>
                <a:schemeClr val="accent5">
                  <a:lumMod val="75000"/>
                </a:schemeClr>
              </a:solidFill>
              <a:effectLst>
                <a:innerShdw blurRad="63500" dist="50800" dir="13500000">
                  <a:srgbClr val="000000">
                    <a:alpha val="50000"/>
                  </a:srgbClr>
                </a:innerShdw>
              </a:effectLst>
            </a:rPr>
            <a:t>その後、</a:t>
          </a:r>
          <a:r>
            <a:rPr kumimoji="1" lang="ja-JP" altLang="en-US" sz="2200" b="1" kern="1200" cap="none" spc="50" dirty="0">
              <a:ln w="0"/>
              <a:solidFill>
                <a:schemeClr val="accent5">
                  <a:lumMod val="75000"/>
                </a:schemeClr>
              </a:solidFill>
              <a:effectLst>
                <a:innerShdw blurRad="63500" dist="50800" dir="13500000">
                  <a:srgbClr val="000000">
                    <a:alpha val="50000"/>
                  </a:srgbClr>
                </a:innerShdw>
              </a:effectLst>
            </a:rPr>
            <a:t>グループで問１について出し合っていきます。</a:t>
          </a:r>
          <a:endParaRPr lang="ja-JP" sz="2200" b="1" kern="1200" cap="none" spc="50" dirty="0">
            <a:ln w="0"/>
            <a:solidFill>
              <a:schemeClr val="accent5">
                <a:lumMod val="75000"/>
              </a:schemeClr>
            </a:solidFill>
            <a:effectLst>
              <a:innerShdw blurRad="63500" dist="50800" dir="13500000">
                <a:srgbClr val="000000">
                  <a:alpha val="50000"/>
                </a:srgbClr>
              </a:innerShdw>
            </a:effectLst>
          </a:endParaRPr>
        </a:p>
      </dsp:txBody>
      <dsp:txXfrm>
        <a:off x="45235" y="1114004"/>
        <a:ext cx="7796230" cy="836170"/>
      </dsp:txXfrm>
    </dsp:sp>
    <dsp:sp modelId="{DCBD4BDE-E132-45F3-809D-5618611C3620}">
      <dsp:nvSpPr>
        <dsp:cNvPr id="0" name=""/>
        <dsp:cNvSpPr/>
      </dsp:nvSpPr>
      <dsp:spPr>
        <a:xfrm>
          <a:off x="0" y="2058769"/>
          <a:ext cx="7886700" cy="926640"/>
        </a:xfrm>
        <a:prstGeom prst="roundRect">
          <a:avLst/>
        </a:prstGeom>
        <a:solidFill>
          <a:schemeClr val="accent3">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ja-JP" altLang="en-US" sz="2200" b="1" kern="1200" cap="none" spc="50" dirty="0">
              <a:ln w="0"/>
              <a:solidFill>
                <a:schemeClr val="accent5">
                  <a:lumMod val="75000"/>
                </a:schemeClr>
              </a:solidFill>
              <a:effectLst>
                <a:innerShdw blurRad="63500" dist="50800" dir="13500000">
                  <a:srgbClr val="000000">
                    <a:alpha val="50000"/>
                  </a:srgbClr>
                </a:innerShdw>
              </a:effectLst>
            </a:rPr>
            <a:t>受講生から出された話の中で、助けてくれた人の接し方で「効果的な支援の関係づくり」と関連した話をＦＴは取り上げます。</a:t>
          </a:r>
          <a:endParaRPr lang="ja-JP" sz="2200" b="1" kern="1200" cap="none" spc="50" dirty="0">
            <a:ln w="0"/>
            <a:solidFill>
              <a:schemeClr val="accent5">
                <a:lumMod val="75000"/>
              </a:schemeClr>
            </a:solidFill>
            <a:effectLst>
              <a:innerShdw blurRad="63500" dist="50800" dir="13500000">
                <a:srgbClr val="000000">
                  <a:alpha val="50000"/>
                </a:srgbClr>
              </a:innerShdw>
            </a:effectLst>
          </a:endParaRPr>
        </a:p>
      </dsp:txBody>
      <dsp:txXfrm>
        <a:off x="45235" y="2104004"/>
        <a:ext cx="7796230" cy="836170"/>
      </dsp:txXfrm>
    </dsp:sp>
    <dsp:sp modelId="{4D97CC6B-59D0-46C7-B581-B0D4F9A90AB2}">
      <dsp:nvSpPr>
        <dsp:cNvPr id="0" name=""/>
        <dsp:cNvSpPr/>
      </dsp:nvSpPr>
      <dsp:spPr>
        <a:xfrm>
          <a:off x="0" y="3048770"/>
          <a:ext cx="7886700" cy="926640"/>
        </a:xfrm>
        <a:prstGeom prst="roundRect">
          <a:avLst/>
        </a:prstGeom>
        <a:solidFill>
          <a:schemeClr val="accent3">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ja-JP" altLang="en-US" sz="2200" b="1" kern="1200" cap="none" spc="50" dirty="0">
              <a:ln w="0"/>
              <a:solidFill>
                <a:schemeClr val="accent5">
                  <a:lumMod val="75000"/>
                </a:schemeClr>
              </a:solidFill>
              <a:effectLst>
                <a:innerShdw blurRad="63500" dist="50800" dir="13500000">
                  <a:srgbClr val="000000">
                    <a:alpha val="50000"/>
                  </a:srgbClr>
                </a:innerShdw>
              </a:effectLst>
            </a:rPr>
            <a:t>ＦＴは、「専門家と友人の違い」について示してこの</a:t>
          </a:r>
          <a:r>
            <a:rPr lang="en-US" altLang="ja-JP" sz="2200" b="1" kern="1200" cap="none" spc="50" dirty="0">
              <a:ln w="0"/>
              <a:solidFill>
                <a:schemeClr val="accent5">
                  <a:lumMod val="75000"/>
                </a:schemeClr>
              </a:solidFill>
              <a:effectLst>
                <a:innerShdw blurRad="63500" dist="50800" dir="13500000">
                  <a:srgbClr val="000000">
                    <a:alpha val="50000"/>
                  </a:srgbClr>
                </a:innerShdw>
              </a:effectLst>
            </a:rPr>
            <a:t>Section</a:t>
          </a:r>
          <a:r>
            <a:rPr lang="ja-JP" altLang="en-US" sz="2200" b="1" kern="1200" cap="none" spc="50" dirty="0">
              <a:ln w="0"/>
              <a:solidFill>
                <a:schemeClr val="accent5">
                  <a:lumMod val="75000"/>
                </a:schemeClr>
              </a:solidFill>
              <a:effectLst>
                <a:innerShdw blurRad="63500" dist="50800" dir="13500000">
                  <a:srgbClr val="000000">
                    <a:alpha val="50000"/>
                  </a:srgbClr>
                </a:innerShdw>
              </a:effectLst>
            </a:rPr>
            <a:t>のまとめとしていきます。</a:t>
          </a:r>
          <a:endParaRPr lang="ja-JP" sz="2200" b="1" kern="1200" cap="none" spc="50" dirty="0">
            <a:ln w="0"/>
            <a:solidFill>
              <a:schemeClr val="accent5">
                <a:lumMod val="75000"/>
              </a:schemeClr>
            </a:solidFill>
            <a:effectLst>
              <a:innerShdw blurRad="63500" dist="50800" dir="13500000">
                <a:srgbClr val="000000">
                  <a:alpha val="50000"/>
                </a:srgbClr>
              </a:innerShdw>
            </a:effectLst>
          </a:endParaRPr>
        </a:p>
      </dsp:txBody>
      <dsp:txXfrm>
        <a:off x="45235" y="3094005"/>
        <a:ext cx="7796230" cy="836170"/>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2BE8B2-4199-4E9F-A4F8-390CD8B77A29}">
      <dsp:nvSpPr>
        <dsp:cNvPr id="0" name=""/>
        <dsp:cNvSpPr/>
      </dsp:nvSpPr>
      <dsp:spPr>
        <a:xfrm>
          <a:off x="0" y="55031"/>
          <a:ext cx="7886700" cy="1505790"/>
        </a:xfrm>
        <a:prstGeom prst="roundRect">
          <a:avLst/>
        </a:prstGeom>
        <a:solidFill>
          <a:schemeClr val="accent2">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kumimoji="1" lang="ja-JP" sz="2600" kern="1200" dirty="0"/>
            <a:t>受講生も自分の人生の目標が上手くいかなかったり、別なものに変わってきたことを確認する。</a:t>
          </a:r>
          <a:endParaRPr lang="ja-JP" sz="2600" kern="1200" dirty="0"/>
        </a:p>
      </dsp:txBody>
      <dsp:txXfrm>
        <a:off x="73507" y="128538"/>
        <a:ext cx="7739686" cy="1358776"/>
      </dsp:txXfrm>
    </dsp:sp>
    <dsp:sp modelId="{84CA256C-1CD2-42F1-B1E7-568F37DC969C}">
      <dsp:nvSpPr>
        <dsp:cNvPr id="0" name=""/>
        <dsp:cNvSpPr/>
      </dsp:nvSpPr>
      <dsp:spPr>
        <a:xfrm>
          <a:off x="0" y="1635702"/>
          <a:ext cx="7886700" cy="150579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kumimoji="1" lang="ja-JP" sz="2600" kern="1200"/>
            <a:t>それはいけないことではなく、人として当たり前のこと捉える。利用者も私たちと一緒だと気づいていく。</a:t>
          </a:r>
          <a:endParaRPr lang="ja-JP" sz="2600" kern="1200"/>
        </a:p>
      </dsp:txBody>
      <dsp:txXfrm>
        <a:off x="73507" y="1709209"/>
        <a:ext cx="7739686" cy="1358776"/>
      </dsp:txXfrm>
    </dsp:sp>
    <dsp:sp modelId="{9A8CAC2A-EF87-4D5D-A0CE-15D74ED41DE8}">
      <dsp:nvSpPr>
        <dsp:cNvPr id="0" name=""/>
        <dsp:cNvSpPr/>
      </dsp:nvSpPr>
      <dsp:spPr>
        <a:xfrm>
          <a:off x="0" y="3216372"/>
          <a:ext cx="7886700" cy="1505790"/>
        </a:xfrm>
        <a:prstGeom prst="roundRect">
          <a:avLst/>
        </a:prstGeom>
        <a:solidFill>
          <a:schemeClr val="accent2">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kumimoji="1" lang="ja-JP" sz="2600" kern="1200" dirty="0"/>
            <a:t>うまくいかない理由は、ひとそれぞれだが、人が生活を変える時はそれなりの理由が必要となる（内発的動機）</a:t>
          </a:r>
          <a:r>
            <a:rPr kumimoji="1" lang="ja-JP" altLang="en-US" sz="2600" kern="1200" dirty="0"/>
            <a:t>ことを振り返る</a:t>
          </a:r>
          <a:r>
            <a:rPr kumimoji="1" lang="ja-JP" sz="2600" kern="1200" dirty="0"/>
            <a:t>。</a:t>
          </a:r>
          <a:endParaRPr lang="ja-JP" sz="2600" kern="1200" dirty="0"/>
        </a:p>
      </dsp:txBody>
      <dsp:txXfrm>
        <a:off x="73507" y="3289879"/>
        <a:ext cx="7739686" cy="1358776"/>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6DB8E9-4C75-4180-890C-EDDBE6584F37}">
      <dsp:nvSpPr>
        <dsp:cNvPr id="0" name=""/>
        <dsp:cNvSpPr/>
      </dsp:nvSpPr>
      <dsp:spPr>
        <a:xfrm>
          <a:off x="0" y="947"/>
          <a:ext cx="7886700" cy="130747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kumimoji="1" lang="en-US" sz="2800" kern="1200" dirty="0"/>
            <a:t>《</a:t>
          </a:r>
          <a:r>
            <a:rPr kumimoji="1" lang="ja-JP" sz="2800" kern="1200" dirty="0"/>
            <a:t>問１</a:t>
          </a:r>
          <a:r>
            <a:rPr kumimoji="1" lang="en-US" sz="2800" kern="1200" dirty="0"/>
            <a:t>》</a:t>
          </a:r>
          <a:r>
            <a:rPr kumimoji="1" lang="ja-JP" sz="2800" kern="1200" dirty="0"/>
            <a:t>みなさんは</a:t>
          </a:r>
          <a:r>
            <a:rPr kumimoji="1" lang="ja-JP" altLang="en-US" sz="2800" kern="1200" dirty="0"/>
            <a:t>小中学生の頃</a:t>
          </a:r>
          <a:r>
            <a:rPr kumimoji="1" lang="ja-JP" sz="2800" kern="1200" dirty="0"/>
            <a:t>、どんな夢をもっていましたか</a:t>
          </a:r>
          <a:r>
            <a:rPr kumimoji="1" lang="ja-JP" altLang="en-US" sz="2800" kern="1200" dirty="0"/>
            <a:t>？</a:t>
          </a:r>
          <a:r>
            <a:rPr kumimoji="1" lang="ja-JP" altLang="en-US" sz="2000" kern="1200" dirty="0"/>
            <a:t>（現在はその夢を追うことはあきらめてしまったということを、教えてください。）</a:t>
          </a:r>
          <a:endParaRPr lang="ja-JP" sz="2800" kern="1200" dirty="0"/>
        </a:p>
      </dsp:txBody>
      <dsp:txXfrm>
        <a:off x="63826" y="64773"/>
        <a:ext cx="7759048" cy="1179822"/>
      </dsp:txXfrm>
    </dsp:sp>
    <dsp:sp modelId="{AC7A1C0D-12DE-42F8-ABD2-E2265DFE0B6D}">
      <dsp:nvSpPr>
        <dsp:cNvPr id="0" name=""/>
        <dsp:cNvSpPr/>
      </dsp:nvSpPr>
      <dsp:spPr>
        <a:xfrm>
          <a:off x="0" y="1320993"/>
          <a:ext cx="7886700" cy="130747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kumimoji="1" lang="en-US" sz="2800" kern="1200" dirty="0"/>
            <a:t>《</a:t>
          </a:r>
          <a:r>
            <a:rPr kumimoji="1" lang="ja-JP" sz="2800" kern="1200" dirty="0"/>
            <a:t>問２</a:t>
          </a:r>
          <a:r>
            <a:rPr kumimoji="1" lang="en-US" sz="2800" kern="1200" dirty="0"/>
            <a:t>》</a:t>
          </a:r>
          <a:r>
            <a:rPr kumimoji="1" lang="ja-JP" sz="2800" kern="1200" dirty="0"/>
            <a:t>その夢をあきらめたのはどうしてですか</a:t>
          </a:r>
          <a:r>
            <a:rPr kumimoji="1" lang="ja-JP" altLang="en-US" sz="2800" kern="1200" dirty="0"/>
            <a:t>？</a:t>
          </a:r>
          <a:endParaRPr lang="ja-JP" sz="2800" kern="1200" dirty="0"/>
        </a:p>
      </dsp:txBody>
      <dsp:txXfrm>
        <a:off x="63826" y="1384819"/>
        <a:ext cx="7759048" cy="1179822"/>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6DB8E9-4C75-4180-890C-EDDBE6584F37}">
      <dsp:nvSpPr>
        <dsp:cNvPr id="0" name=""/>
        <dsp:cNvSpPr/>
      </dsp:nvSpPr>
      <dsp:spPr>
        <a:xfrm>
          <a:off x="0" y="15937"/>
          <a:ext cx="7886700" cy="12168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kumimoji="1" lang="en-US" sz="2400" kern="1200" dirty="0"/>
            <a:t>《</a:t>
          </a:r>
          <a:r>
            <a:rPr kumimoji="1" lang="ja-JP" sz="2400" kern="1200" dirty="0"/>
            <a:t>問</a:t>
          </a:r>
          <a:r>
            <a:rPr kumimoji="1" lang="ja-JP" altLang="en-US" sz="2400" kern="1200" dirty="0"/>
            <a:t>３</a:t>
          </a:r>
          <a:r>
            <a:rPr kumimoji="1" lang="en-US" sz="2400" kern="1200" dirty="0"/>
            <a:t>》</a:t>
          </a:r>
          <a:r>
            <a:rPr kumimoji="1" lang="ja-JP" altLang="en-US" sz="2400" kern="1200" dirty="0"/>
            <a:t>今の生活において、あなた自身が変えていきたいことや目標を持って取り組んでいることがありますか？</a:t>
          </a:r>
          <a:endParaRPr lang="ja-JP" sz="2400" kern="1200" dirty="0"/>
        </a:p>
      </dsp:txBody>
      <dsp:txXfrm>
        <a:off x="59399" y="75336"/>
        <a:ext cx="7767902" cy="1098002"/>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6DB8E9-4C75-4180-890C-EDDBE6584F37}">
      <dsp:nvSpPr>
        <dsp:cNvPr id="0" name=""/>
        <dsp:cNvSpPr/>
      </dsp:nvSpPr>
      <dsp:spPr>
        <a:xfrm>
          <a:off x="0" y="15937"/>
          <a:ext cx="7886700" cy="12168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ja-JP" altLang="en-US" sz="2400" kern="1200" dirty="0"/>
            <a:t>「あなたのプランシート」を作成していきます。</a:t>
          </a:r>
          <a:endParaRPr lang="ja-JP" sz="2400" kern="1200" dirty="0"/>
        </a:p>
      </dsp:txBody>
      <dsp:txXfrm>
        <a:off x="59399" y="75336"/>
        <a:ext cx="7767902" cy="10980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FC4908-B733-4A4E-8A56-8797057A190C}">
      <dsp:nvSpPr>
        <dsp:cNvPr id="0" name=""/>
        <dsp:cNvSpPr/>
      </dsp:nvSpPr>
      <dsp:spPr>
        <a:xfrm>
          <a:off x="0" y="5300"/>
          <a:ext cx="7886700" cy="654030"/>
        </a:xfrm>
        <a:prstGeom prst="round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kumimoji="1" lang="ja-JP" sz="2600" kern="1200" dirty="0"/>
            <a:t>支援対象者との信頼関係づくり</a:t>
          </a:r>
          <a:r>
            <a:rPr kumimoji="1" lang="ja-JP" altLang="en-US" sz="2600" kern="1200" dirty="0"/>
            <a:t>が</a:t>
          </a:r>
          <a:r>
            <a:rPr kumimoji="1" lang="ja-JP" sz="2600" kern="1200" dirty="0"/>
            <a:t>ベースとなる。</a:t>
          </a:r>
          <a:endParaRPr lang="ja-JP" sz="2600" kern="1200" dirty="0"/>
        </a:p>
      </dsp:txBody>
      <dsp:txXfrm>
        <a:off x="31927" y="37227"/>
        <a:ext cx="7822846" cy="590176"/>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6DB8E9-4C75-4180-890C-EDDBE6584F37}">
      <dsp:nvSpPr>
        <dsp:cNvPr id="0" name=""/>
        <dsp:cNvSpPr/>
      </dsp:nvSpPr>
      <dsp:spPr>
        <a:xfrm>
          <a:off x="0" y="0"/>
          <a:ext cx="7886700" cy="108941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ja-JP" altLang="en-US" sz="2400" kern="1200" dirty="0"/>
            <a:t>「あなたのプランシート」で設定した目標が、どのくらいの可能性で達成できるのかを確認していきます。</a:t>
          </a:r>
          <a:endParaRPr lang="ja-JP" sz="2400" kern="1200" dirty="0"/>
        </a:p>
      </dsp:txBody>
      <dsp:txXfrm>
        <a:off x="53181" y="53181"/>
        <a:ext cx="7780338" cy="983051"/>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6E366-B801-4AC2-A4C8-EFE7AF5C7654}">
      <dsp:nvSpPr>
        <dsp:cNvPr id="0" name=""/>
        <dsp:cNvSpPr/>
      </dsp:nvSpPr>
      <dsp:spPr>
        <a:xfrm>
          <a:off x="0" y="65529"/>
          <a:ext cx="7886700" cy="800280"/>
        </a:xfrm>
        <a:prstGeom prst="roundRect">
          <a:avLst/>
        </a:prstGeom>
        <a:solidFill>
          <a:schemeClr val="accent4">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kumimoji="1" lang="ja-JP" sz="1900" kern="1200" dirty="0"/>
            <a:t>明確で、測定可能で、到達可能で、利用者のペースで、時期にかなっているものだったでしょうか。</a:t>
          </a:r>
          <a:endParaRPr lang="ja-JP" sz="1900" kern="1200" dirty="0"/>
        </a:p>
      </dsp:txBody>
      <dsp:txXfrm>
        <a:off x="39066" y="104595"/>
        <a:ext cx="7808568" cy="722148"/>
      </dsp:txXfrm>
    </dsp:sp>
    <dsp:sp modelId="{D05BB83C-C47F-4437-B965-76124891CFAE}">
      <dsp:nvSpPr>
        <dsp:cNvPr id="0" name=""/>
        <dsp:cNvSpPr/>
      </dsp:nvSpPr>
      <dsp:spPr>
        <a:xfrm>
          <a:off x="0" y="920529"/>
          <a:ext cx="7886700" cy="8002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kumimoji="1" lang="ja-JP" sz="1900" kern="1200"/>
            <a:t>「明確」とは、プランの対象者が目標を具体的にイメージできるものかということです。</a:t>
          </a:r>
          <a:endParaRPr lang="ja-JP" sz="1900" kern="1200"/>
        </a:p>
      </dsp:txBody>
      <dsp:txXfrm>
        <a:off x="39066" y="959595"/>
        <a:ext cx="7808568" cy="722148"/>
      </dsp:txXfrm>
    </dsp:sp>
    <dsp:sp modelId="{C9508304-1993-4DCB-83F2-A600FE5E25D2}">
      <dsp:nvSpPr>
        <dsp:cNvPr id="0" name=""/>
        <dsp:cNvSpPr/>
      </dsp:nvSpPr>
      <dsp:spPr>
        <a:xfrm>
          <a:off x="0" y="1775529"/>
          <a:ext cx="7886700" cy="8002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kumimoji="1" lang="ja-JP" sz="1900" kern="1200"/>
            <a:t>「測定可能」とは、目標の達成状況を評価をするときに、例えば１０点満点で何点なのか評価しやすい目標だったかということです。</a:t>
          </a:r>
          <a:endParaRPr lang="ja-JP" sz="1900" kern="1200"/>
        </a:p>
      </dsp:txBody>
      <dsp:txXfrm>
        <a:off x="39066" y="1814595"/>
        <a:ext cx="7808568" cy="722148"/>
      </dsp:txXfrm>
    </dsp:sp>
    <dsp:sp modelId="{75C44717-9C56-4C58-A1F0-C642708F9FB8}">
      <dsp:nvSpPr>
        <dsp:cNvPr id="0" name=""/>
        <dsp:cNvSpPr/>
      </dsp:nvSpPr>
      <dsp:spPr>
        <a:xfrm>
          <a:off x="0" y="2630529"/>
          <a:ext cx="7886700" cy="8002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kumimoji="1" lang="ja-JP" sz="1900" kern="1200"/>
            <a:t>「到達可能」とは、設定した時期に目標が達成できるないようだったかということです。</a:t>
          </a:r>
          <a:endParaRPr lang="ja-JP" sz="1900" kern="1200"/>
        </a:p>
      </dsp:txBody>
      <dsp:txXfrm>
        <a:off x="39066" y="2669595"/>
        <a:ext cx="7808568" cy="722148"/>
      </dsp:txXfrm>
    </dsp:sp>
    <dsp:sp modelId="{54516498-68CC-4143-9815-A406E7D58AA7}">
      <dsp:nvSpPr>
        <dsp:cNvPr id="0" name=""/>
        <dsp:cNvSpPr/>
      </dsp:nvSpPr>
      <dsp:spPr>
        <a:xfrm>
          <a:off x="0" y="3485529"/>
          <a:ext cx="7886700" cy="8002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kumimoji="1" lang="ja-JP" sz="1900" kern="1200"/>
            <a:t>「利用者のペース」とは、家庭の状況、障害の特性や状態、目標を設定するときの心情等を考慮したかということです。</a:t>
          </a:r>
          <a:endParaRPr lang="ja-JP" sz="1900" kern="1200"/>
        </a:p>
      </dsp:txBody>
      <dsp:txXfrm>
        <a:off x="39066" y="3524595"/>
        <a:ext cx="7808568" cy="722148"/>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6E366-B801-4AC2-A4C8-EFE7AF5C7654}">
      <dsp:nvSpPr>
        <dsp:cNvPr id="0" name=""/>
        <dsp:cNvSpPr/>
      </dsp:nvSpPr>
      <dsp:spPr>
        <a:xfrm>
          <a:off x="0" y="87237"/>
          <a:ext cx="7886700" cy="791596"/>
        </a:xfrm>
        <a:prstGeom prst="roundRect">
          <a:avLst/>
        </a:prstGeom>
        <a:solidFill>
          <a:schemeClr val="accent4">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ja-JP" altLang="en-US" sz="1900" kern="1200" dirty="0"/>
            <a:t>低い点数をつけた場合のプラン対象者の気持ちを整理しましょう！</a:t>
          </a:r>
          <a:endParaRPr lang="ja-JP" sz="1900" kern="1200" dirty="0"/>
        </a:p>
      </dsp:txBody>
      <dsp:txXfrm>
        <a:off x="38643" y="125880"/>
        <a:ext cx="7809414" cy="714310"/>
      </dsp:txXfrm>
    </dsp:sp>
    <dsp:sp modelId="{D05BB83C-C47F-4437-B965-76124891CFAE}">
      <dsp:nvSpPr>
        <dsp:cNvPr id="0" name=""/>
        <dsp:cNvSpPr/>
      </dsp:nvSpPr>
      <dsp:spPr>
        <a:xfrm>
          <a:off x="0" y="933554"/>
          <a:ext cx="7886700" cy="79159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ja-JP" altLang="en-US" sz="1900" kern="1200" dirty="0"/>
            <a:t>目標を提案されたときに、「それでいいです！」と言わないと支援者に悪いのではないかと感じたのではないか。</a:t>
          </a:r>
          <a:endParaRPr lang="ja-JP" sz="1900" kern="1200" dirty="0"/>
        </a:p>
      </dsp:txBody>
      <dsp:txXfrm>
        <a:off x="38643" y="972197"/>
        <a:ext cx="7809414" cy="714310"/>
      </dsp:txXfrm>
    </dsp:sp>
    <dsp:sp modelId="{C9508304-1993-4DCB-83F2-A600FE5E25D2}">
      <dsp:nvSpPr>
        <dsp:cNvPr id="0" name=""/>
        <dsp:cNvSpPr/>
      </dsp:nvSpPr>
      <dsp:spPr>
        <a:xfrm>
          <a:off x="0" y="1779870"/>
          <a:ext cx="7886700" cy="79159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ja-JP" altLang="en-US" sz="1900" kern="1200" dirty="0"/>
            <a:t>他にこうしたいとか思いつかないから、何となくそれでいいと思ったのではないか。</a:t>
          </a:r>
          <a:endParaRPr lang="ja-JP" sz="1900" kern="1200" dirty="0"/>
        </a:p>
      </dsp:txBody>
      <dsp:txXfrm>
        <a:off x="38643" y="1818513"/>
        <a:ext cx="7809414" cy="714310"/>
      </dsp:txXfrm>
    </dsp:sp>
    <dsp:sp modelId="{75C44717-9C56-4C58-A1F0-C642708F9FB8}">
      <dsp:nvSpPr>
        <dsp:cNvPr id="0" name=""/>
        <dsp:cNvSpPr/>
      </dsp:nvSpPr>
      <dsp:spPr>
        <a:xfrm>
          <a:off x="0" y="2626187"/>
          <a:ext cx="7886700" cy="79159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ja-JP" altLang="en-US" sz="1900" kern="1200" dirty="0"/>
            <a:t>何をやるにしてもとにかく自信がないので、とりあえず提案してもらったことに取り組んでみようと思ったのではないか。</a:t>
          </a:r>
          <a:endParaRPr lang="ja-JP" sz="1900" kern="1200" dirty="0"/>
        </a:p>
      </dsp:txBody>
      <dsp:txXfrm>
        <a:off x="38643" y="2664830"/>
        <a:ext cx="7809414" cy="714310"/>
      </dsp:txXfrm>
    </dsp:sp>
    <dsp:sp modelId="{54516498-68CC-4143-9815-A406E7D58AA7}">
      <dsp:nvSpPr>
        <dsp:cNvPr id="0" name=""/>
        <dsp:cNvSpPr/>
      </dsp:nvSpPr>
      <dsp:spPr>
        <a:xfrm>
          <a:off x="0" y="3472503"/>
          <a:ext cx="7886700" cy="79159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ja-JP" altLang="en-US" sz="1900" kern="1200" dirty="0"/>
            <a:t>時間がないし、何か決めないといけないと思って、それでいいやという気持ちになったのではないか。</a:t>
          </a:r>
          <a:endParaRPr lang="ja-JP" sz="1900" kern="1200" dirty="0"/>
        </a:p>
      </dsp:txBody>
      <dsp:txXfrm>
        <a:off x="38643" y="3511146"/>
        <a:ext cx="7809414" cy="714310"/>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DC384-F9AD-453C-9F46-1980153C0A3B}">
      <dsp:nvSpPr>
        <dsp:cNvPr id="0" name=""/>
        <dsp:cNvSpPr/>
      </dsp:nvSpPr>
      <dsp:spPr>
        <a:xfrm>
          <a:off x="0" y="70483"/>
          <a:ext cx="8475984" cy="47794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kumimoji="1" lang="ja-JP" sz="1900" kern="1200" dirty="0"/>
            <a:t>立てられた目標が利用者の目標ではない。 </a:t>
          </a:r>
          <a:endParaRPr lang="ja-JP" sz="1900" kern="1200" dirty="0"/>
        </a:p>
      </dsp:txBody>
      <dsp:txXfrm>
        <a:off x="23331" y="93814"/>
        <a:ext cx="8429322" cy="431283"/>
      </dsp:txXfrm>
    </dsp:sp>
    <dsp:sp modelId="{D1E05BA8-A5FE-4B01-BAB9-1441671D8D47}">
      <dsp:nvSpPr>
        <dsp:cNvPr id="0" name=""/>
        <dsp:cNvSpPr/>
      </dsp:nvSpPr>
      <dsp:spPr>
        <a:xfrm>
          <a:off x="0" y="603148"/>
          <a:ext cx="8475984" cy="47794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kumimoji="1" lang="ja-JP" sz="1900" kern="1200"/>
            <a:t>目標を達成するために必要な地域資源を利用することができない。</a:t>
          </a:r>
          <a:endParaRPr lang="ja-JP" sz="1900" kern="1200"/>
        </a:p>
      </dsp:txBody>
      <dsp:txXfrm>
        <a:off x="23331" y="626479"/>
        <a:ext cx="8429322" cy="431283"/>
      </dsp:txXfrm>
    </dsp:sp>
    <dsp:sp modelId="{6DEBBB3B-A75C-4863-90BA-CC2E1044FF87}">
      <dsp:nvSpPr>
        <dsp:cNvPr id="0" name=""/>
        <dsp:cNvSpPr/>
      </dsp:nvSpPr>
      <dsp:spPr>
        <a:xfrm>
          <a:off x="0" y="1135813"/>
          <a:ext cx="8475984" cy="47794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kumimoji="1" lang="ja-JP" sz="1900" kern="1200" dirty="0"/>
            <a:t>資源の関係者やサービス提供者が、利用者のニーズに応えていない。 </a:t>
          </a:r>
          <a:endParaRPr lang="ja-JP" sz="1900" kern="1200" dirty="0"/>
        </a:p>
      </dsp:txBody>
      <dsp:txXfrm>
        <a:off x="23331" y="1159144"/>
        <a:ext cx="8429322" cy="431283"/>
      </dsp:txXfrm>
    </dsp:sp>
    <dsp:sp modelId="{8719C17D-AFB8-4E8E-9A9E-7ED77CDB6C9C}">
      <dsp:nvSpPr>
        <dsp:cNvPr id="0" name=""/>
        <dsp:cNvSpPr/>
      </dsp:nvSpPr>
      <dsp:spPr>
        <a:xfrm>
          <a:off x="0" y="1668478"/>
          <a:ext cx="8475984" cy="47794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kumimoji="1" lang="ja-JP" sz="1900" kern="1200"/>
            <a:t>目標を達成するために必要な技術が欠落している。 </a:t>
          </a:r>
          <a:endParaRPr lang="ja-JP" sz="1900" kern="1200"/>
        </a:p>
      </dsp:txBody>
      <dsp:txXfrm>
        <a:off x="23331" y="1691809"/>
        <a:ext cx="8429322" cy="431283"/>
      </dsp:txXfrm>
    </dsp:sp>
    <dsp:sp modelId="{6DB8FB16-0F42-43E8-842B-E97E739DF29A}">
      <dsp:nvSpPr>
        <dsp:cNvPr id="0" name=""/>
        <dsp:cNvSpPr/>
      </dsp:nvSpPr>
      <dsp:spPr>
        <a:xfrm>
          <a:off x="0" y="2201143"/>
          <a:ext cx="8475984" cy="47794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kumimoji="1" lang="ja-JP" sz="1900" kern="1200"/>
            <a:t>目標を達成するために必要な情報がないことや、間違った情報が入手されている。</a:t>
          </a:r>
          <a:endParaRPr lang="ja-JP" sz="1900" kern="1200"/>
        </a:p>
      </dsp:txBody>
      <dsp:txXfrm>
        <a:off x="23331" y="2224474"/>
        <a:ext cx="8429322" cy="431283"/>
      </dsp:txXfrm>
    </dsp:sp>
    <dsp:sp modelId="{5A3F1F2F-86DF-42A7-B832-6FB252C85908}">
      <dsp:nvSpPr>
        <dsp:cNvPr id="0" name=""/>
        <dsp:cNvSpPr/>
      </dsp:nvSpPr>
      <dsp:spPr>
        <a:xfrm>
          <a:off x="0" y="2733808"/>
          <a:ext cx="8475984" cy="47794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kumimoji="1" lang="ja-JP" sz="1900" kern="1200"/>
            <a:t>失敗に対する恐れ 成功に対する恐れがある。</a:t>
          </a:r>
          <a:endParaRPr lang="ja-JP" sz="1900" kern="1200"/>
        </a:p>
      </dsp:txBody>
      <dsp:txXfrm>
        <a:off x="23331" y="2757139"/>
        <a:ext cx="8429322" cy="431283"/>
      </dsp:txXfrm>
    </dsp:sp>
    <dsp:sp modelId="{0F63B275-4E38-427A-8BC1-8684834CFBAF}">
      <dsp:nvSpPr>
        <dsp:cNvPr id="0" name=""/>
        <dsp:cNvSpPr/>
      </dsp:nvSpPr>
      <dsp:spPr>
        <a:xfrm>
          <a:off x="0" y="3266473"/>
          <a:ext cx="8475984" cy="47794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kumimoji="1" lang="ja-JP" sz="1900" kern="1200"/>
            <a:t>同時期にたくさんの目標を達成させようとしている。</a:t>
          </a:r>
          <a:endParaRPr lang="ja-JP" sz="1900" kern="1200"/>
        </a:p>
      </dsp:txBody>
      <dsp:txXfrm>
        <a:off x="23331" y="3289804"/>
        <a:ext cx="8429322" cy="431283"/>
      </dsp:txXfrm>
    </dsp:sp>
    <dsp:sp modelId="{3B327750-28BE-4A24-B47D-CC0275DA7EE5}">
      <dsp:nvSpPr>
        <dsp:cNvPr id="0" name=""/>
        <dsp:cNvSpPr/>
      </dsp:nvSpPr>
      <dsp:spPr>
        <a:xfrm>
          <a:off x="0" y="3799138"/>
          <a:ext cx="8475984" cy="47794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kumimoji="1" lang="ja-JP" sz="1900" kern="1200"/>
            <a:t>目標達成のための時間が十分でない。</a:t>
          </a:r>
          <a:endParaRPr lang="ja-JP" sz="1900" kern="1200"/>
        </a:p>
      </dsp:txBody>
      <dsp:txXfrm>
        <a:off x="23331" y="3822469"/>
        <a:ext cx="8429322" cy="431283"/>
      </dsp:txXfrm>
    </dsp:sp>
    <dsp:sp modelId="{37747E59-E8E2-4A8C-96FF-C09D8326D170}">
      <dsp:nvSpPr>
        <dsp:cNvPr id="0" name=""/>
        <dsp:cNvSpPr/>
      </dsp:nvSpPr>
      <dsp:spPr>
        <a:xfrm>
          <a:off x="0" y="4331803"/>
          <a:ext cx="8475984" cy="47794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kumimoji="1" lang="ja-JP" sz="1900" kern="1200"/>
            <a:t>目標設定が高すぎる、低すぎる。 </a:t>
          </a:r>
          <a:endParaRPr lang="ja-JP" sz="1900" kern="1200"/>
        </a:p>
      </dsp:txBody>
      <dsp:txXfrm>
        <a:off x="23331" y="4355134"/>
        <a:ext cx="8429322" cy="431283"/>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8DCCB-00EE-4311-AF97-DFDD54239AAD}">
      <dsp:nvSpPr>
        <dsp:cNvPr id="0" name=""/>
        <dsp:cNvSpPr/>
      </dsp:nvSpPr>
      <dsp:spPr>
        <a:xfrm>
          <a:off x="0" y="1953"/>
          <a:ext cx="8475984" cy="69519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kumimoji="1" lang="ja-JP" altLang="en-US" sz="1900" kern="1200" dirty="0"/>
            <a:t>目標が利用者にとって楽しくない。</a:t>
          </a:r>
          <a:endParaRPr lang="ja-JP" altLang="en-US" sz="1900" kern="1200" dirty="0"/>
        </a:p>
      </dsp:txBody>
      <dsp:txXfrm>
        <a:off x="33936" y="35889"/>
        <a:ext cx="8408112" cy="627318"/>
      </dsp:txXfrm>
    </dsp:sp>
    <dsp:sp modelId="{65A8E61D-902B-4350-AD19-913FE08BF0A9}">
      <dsp:nvSpPr>
        <dsp:cNvPr id="0" name=""/>
        <dsp:cNvSpPr/>
      </dsp:nvSpPr>
      <dsp:spPr>
        <a:xfrm>
          <a:off x="0" y="709743"/>
          <a:ext cx="8475984" cy="69519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kumimoji="1" lang="ja-JP" altLang="en-US" sz="1900" kern="1200" dirty="0"/>
            <a:t>目標達成に向けて本人の意欲を肯定的に強めるものがなく、やっても見合った評価がない。</a:t>
          </a:r>
          <a:endParaRPr lang="ja-JP" altLang="en-US" sz="1900" kern="1200" dirty="0"/>
        </a:p>
      </dsp:txBody>
      <dsp:txXfrm>
        <a:off x="33936" y="743679"/>
        <a:ext cx="8408112" cy="627318"/>
      </dsp:txXfrm>
    </dsp:sp>
    <dsp:sp modelId="{9ECD3EA7-276C-4480-90AB-BC3F876507D0}">
      <dsp:nvSpPr>
        <dsp:cNvPr id="0" name=""/>
        <dsp:cNvSpPr/>
      </dsp:nvSpPr>
      <dsp:spPr>
        <a:xfrm>
          <a:off x="0" y="1417534"/>
          <a:ext cx="8475984" cy="69519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kumimoji="1" lang="ja-JP" altLang="en-US" sz="1900" kern="1200" dirty="0"/>
            <a:t>目標設定時と比べて環境が変化してしまい、実行できそうな目標ではなかった。</a:t>
          </a:r>
          <a:endParaRPr lang="ja-JP" altLang="en-US" sz="1900" kern="1200" dirty="0"/>
        </a:p>
      </dsp:txBody>
      <dsp:txXfrm>
        <a:off x="33936" y="1451470"/>
        <a:ext cx="8408112" cy="627318"/>
      </dsp:txXfrm>
    </dsp:sp>
    <dsp:sp modelId="{C7B7FAF6-F7FC-4A37-8623-01EA63855993}">
      <dsp:nvSpPr>
        <dsp:cNvPr id="0" name=""/>
        <dsp:cNvSpPr/>
      </dsp:nvSpPr>
      <dsp:spPr>
        <a:xfrm>
          <a:off x="0" y="2125324"/>
          <a:ext cx="8475984" cy="69519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kumimoji="1" lang="ja-JP" altLang="en-US" sz="1900" kern="1200" dirty="0"/>
            <a:t>目標を支援しない利用者の周りの人からの影響。</a:t>
          </a:r>
          <a:endParaRPr lang="ja-JP" altLang="en-US" sz="1900" kern="1200" dirty="0"/>
        </a:p>
      </dsp:txBody>
      <dsp:txXfrm>
        <a:off x="33936" y="2159260"/>
        <a:ext cx="8408112" cy="627318"/>
      </dsp:txXfrm>
    </dsp:sp>
    <dsp:sp modelId="{DF499903-0973-4219-8670-BC907D40BA33}">
      <dsp:nvSpPr>
        <dsp:cNvPr id="0" name=""/>
        <dsp:cNvSpPr/>
      </dsp:nvSpPr>
      <dsp:spPr>
        <a:xfrm>
          <a:off x="0" y="2833114"/>
          <a:ext cx="8475984" cy="69519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kumimoji="1" lang="ja-JP" altLang="en-US" sz="1900" kern="1200" dirty="0"/>
            <a:t>利用者がとても疲れている。病気になった。</a:t>
          </a:r>
          <a:endParaRPr lang="ja-JP" altLang="en-US" sz="1900" kern="1200" dirty="0"/>
        </a:p>
      </dsp:txBody>
      <dsp:txXfrm>
        <a:off x="33936" y="2867050"/>
        <a:ext cx="8408112" cy="627318"/>
      </dsp:txXfrm>
    </dsp:sp>
    <dsp:sp modelId="{B7A15947-5B41-4E54-9638-2D4EE0988FBF}">
      <dsp:nvSpPr>
        <dsp:cNvPr id="0" name=""/>
        <dsp:cNvSpPr/>
      </dsp:nvSpPr>
      <dsp:spPr>
        <a:xfrm>
          <a:off x="0" y="3540904"/>
          <a:ext cx="8475984" cy="69519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kumimoji="1" lang="ja-JP" altLang="en-US" sz="1900" kern="1200" dirty="0"/>
            <a:t>長期目標が短期の実現可能な段階に分けられていない（スモールステップ）。</a:t>
          </a:r>
          <a:endParaRPr lang="ja-JP" altLang="en-US" sz="1900" kern="1200" dirty="0"/>
        </a:p>
      </dsp:txBody>
      <dsp:txXfrm>
        <a:off x="33936" y="3574840"/>
        <a:ext cx="8408112" cy="627318"/>
      </dsp:txXfrm>
    </dsp:sp>
    <dsp:sp modelId="{FCFBD8CE-294C-4AF7-844A-B41F731F69C3}">
      <dsp:nvSpPr>
        <dsp:cNvPr id="0" name=""/>
        <dsp:cNvSpPr/>
      </dsp:nvSpPr>
      <dsp:spPr>
        <a:xfrm>
          <a:off x="0" y="4248695"/>
          <a:ext cx="8475984" cy="69519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kumimoji="1" lang="ja-JP" altLang="en-US" sz="1900" kern="1200" dirty="0"/>
            <a:t>目標が非常に抽象的で、具体的になっていない。</a:t>
          </a:r>
          <a:endParaRPr lang="ja-JP" altLang="en-US" sz="1900" kern="1200" dirty="0"/>
        </a:p>
      </dsp:txBody>
      <dsp:txXfrm>
        <a:off x="33936" y="4282631"/>
        <a:ext cx="8408112" cy="627318"/>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72A7A-ECD2-4CE6-92D7-193279F4F6DA}">
      <dsp:nvSpPr>
        <dsp:cNvPr id="0" name=""/>
        <dsp:cNvSpPr/>
      </dsp:nvSpPr>
      <dsp:spPr>
        <a:xfrm>
          <a:off x="0" y="6092"/>
          <a:ext cx="8475984" cy="757574"/>
        </a:xfrm>
        <a:prstGeom prst="round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kumimoji="1" lang="ja-JP" altLang="en-US" sz="1800" kern="1200" dirty="0"/>
            <a:t>利用者を尊敬することが大切。 </a:t>
          </a:r>
          <a:endParaRPr lang="ja-JP" altLang="en-US" sz="1800" kern="1200" dirty="0"/>
        </a:p>
      </dsp:txBody>
      <dsp:txXfrm>
        <a:off x="36982" y="43074"/>
        <a:ext cx="8402020" cy="683610"/>
      </dsp:txXfrm>
    </dsp:sp>
    <dsp:sp modelId="{039FA9F9-4575-448C-8475-D2E0155EFA10}">
      <dsp:nvSpPr>
        <dsp:cNvPr id="0" name=""/>
        <dsp:cNvSpPr/>
      </dsp:nvSpPr>
      <dsp:spPr>
        <a:xfrm>
          <a:off x="0" y="864467"/>
          <a:ext cx="8475984" cy="757574"/>
        </a:xfrm>
        <a:prstGeom prst="round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kumimoji="1" lang="ja-JP" altLang="en-US" sz="1800" kern="1200" dirty="0"/>
            <a:t>利用者がしたいことを、サービス管理責任者に打ち明けてくれることが重要。 </a:t>
          </a:r>
          <a:endParaRPr lang="ja-JP" altLang="en-US" sz="1800" kern="1200" dirty="0"/>
        </a:p>
      </dsp:txBody>
      <dsp:txXfrm>
        <a:off x="36982" y="901449"/>
        <a:ext cx="8402020" cy="683610"/>
      </dsp:txXfrm>
    </dsp:sp>
    <dsp:sp modelId="{35C3B0E4-8513-47ED-B74D-7946B756F220}">
      <dsp:nvSpPr>
        <dsp:cNvPr id="0" name=""/>
        <dsp:cNvSpPr/>
      </dsp:nvSpPr>
      <dsp:spPr>
        <a:xfrm>
          <a:off x="0" y="1722842"/>
          <a:ext cx="8475984" cy="584097"/>
        </a:xfrm>
        <a:prstGeom prst="roundRect">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kumimoji="1" lang="ja-JP" altLang="en-US" sz="1600" kern="1200" dirty="0"/>
            <a:t>児童発達管理責任者の場合でも、対象はこども本人であり、行動で意思を表現している。</a:t>
          </a:r>
          <a:endParaRPr lang="ja-JP" altLang="en-US" sz="1600" kern="1200" dirty="0"/>
        </a:p>
      </dsp:txBody>
      <dsp:txXfrm>
        <a:off x="28513" y="1751355"/>
        <a:ext cx="8418958" cy="527071"/>
      </dsp:txXfrm>
    </dsp:sp>
    <dsp:sp modelId="{2F729CFC-1D89-47BE-8CCD-54210C3CA896}">
      <dsp:nvSpPr>
        <dsp:cNvPr id="0" name=""/>
        <dsp:cNvSpPr/>
      </dsp:nvSpPr>
      <dsp:spPr>
        <a:xfrm>
          <a:off x="0" y="2407740"/>
          <a:ext cx="8475984" cy="517097"/>
        </a:xfrm>
        <a:prstGeom prst="roundRect">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kumimoji="1" lang="ja-JP" altLang="en-US" sz="1600" kern="1200" dirty="0"/>
            <a:t>こどもに事業所スタッフが信頼されている姿を見て、保護者の気持ちはほぐれてくる。</a:t>
          </a:r>
          <a:endParaRPr lang="ja-JP" altLang="en-US" sz="1600" kern="1200" dirty="0"/>
        </a:p>
      </dsp:txBody>
      <dsp:txXfrm>
        <a:off x="25243" y="2432983"/>
        <a:ext cx="8425498" cy="466611"/>
      </dsp:txXfrm>
    </dsp:sp>
    <dsp:sp modelId="{DC31EDD0-5D5E-4ED7-B74C-39D6B9D57866}">
      <dsp:nvSpPr>
        <dsp:cNvPr id="0" name=""/>
        <dsp:cNvSpPr/>
      </dsp:nvSpPr>
      <dsp:spPr>
        <a:xfrm>
          <a:off x="0" y="3025638"/>
          <a:ext cx="8475984" cy="757574"/>
        </a:xfrm>
        <a:prstGeom prst="round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kumimoji="1" lang="ja-JP" altLang="en-US" sz="1800" kern="1200" dirty="0"/>
            <a:t>そのためには、信頼関係が重要である。 </a:t>
          </a:r>
          <a:endParaRPr lang="ja-JP" altLang="en-US" sz="1800" kern="1200" dirty="0"/>
        </a:p>
      </dsp:txBody>
      <dsp:txXfrm>
        <a:off x="36982" y="3062620"/>
        <a:ext cx="8402020" cy="683610"/>
      </dsp:txXfrm>
    </dsp:sp>
    <dsp:sp modelId="{56445371-9090-4A8F-AAE6-55D67F19D1F4}">
      <dsp:nvSpPr>
        <dsp:cNvPr id="0" name=""/>
        <dsp:cNvSpPr/>
      </dsp:nvSpPr>
      <dsp:spPr>
        <a:xfrm>
          <a:off x="0" y="3884013"/>
          <a:ext cx="8475984" cy="757574"/>
        </a:xfrm>
        <a:prstGeom prst="round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kumimoji="1" lang="ja-JP" altLang="en-US" sz="1800" kern="1200" dirty="0"/>
            <a:t>支援者は、利用者は必ず、自分がしたいことに向かって動き出すことを忘れてはならない。 </a:t>
          </a:r>
          <a:endParaRPr lang="ja-JP" altLang="en-US" sz="1800" kern="1200" dirty="0"/>
        </a:p>
      </dsp:txBody>
      <dsp:txXfrm>
        <a:off x="36982" y="3920995"/>
        <a:ext cx="8402020" cy="683610"/>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866090-FD10-4DC3-8BEB-205982B42E9C}">
      <dsp:nvSpPr>
        <dsp:cNvPr id="0" name=""/>
        <dsp:cNvSpPr/>
      </dsp:nvSpPr>
      <dsp:spPr>
        <a:xfrm rot="10800000">
          <a:off x="156299" y="732"/>
          <a:ext cx="8163384" cy="1497724"/>
        </a:xfrm>
        <a:prstGeom prst="homePlate">
          <a:avLst/>
        </a:prstGeom>
        <a:solidFill>
          <a:schemeClr val="accent1">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60455" tIns="152400" rIns="284480" bIns="152400" numCol="1" spcCol="1270" anchor="ctr" anchorCtr="0">
          <a:noAutofit/>
        </a:bodyPr>
        <a:lstStyle/>
        <a:p>
          <a:pPr lvl="0" algn="ctr" defTabSz="1778000">
            <a:lnSpc>
              <a:spcPct val="90000"/>
            </a:lnSpc>
            <a:spcBef>
              <a:spcPct val="0"/>
            </a:spcBef>
            <a:spcAft>
              <a:spcPct val="35000"/>
            </a:spcAft>
          </a:pPr>
          <a:r>
            <a:rPr kumimoji="1" lang="ja-JP" altLang="en-US" sz="4000" kern="1200" dirty="0"/>
            <a:t>　</a:t>
          </a:r>
          <a:r>
            <a:rPr kumimoji="1" lang="ja-JP" altLang="en-US" sz="4400" kern="1200" dirty="0"/>
            <a:t>「魔法はご本人の中にある」</a:t>
          </a:r>
          <a:endParaRPr lang="ja-JP" altLang="en-US" sz="4400" kern="1200" dirty="0"/>
        </a:p>
      </dsp:txBody>
      <dsp:txXfrm rot="10800000">
        <a:off x="530730" y="732"/>
        <a:ext cx="7788953" cy="1497724"/>
      </dsp:txXfrm>
    </dsp:sp>
    <dsp:sp modelId="{89F79016-E60C-436D-B250-69505382AD8A}">
      <dsp:nvSpPr>
        <dsp:cNvPr id="0" name=""/>
        <dsp:cNvSpPr/>
      </dsp:nvSpPr>
      <dsp:spPr>
        <a:xfrm>
          <a:off x="3" y="1464"/>
          <a:ext cx="1497724" cy="149772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a:noFill/>
        </a:ln>
        <a:effectLst/>
        <a:sp3d z="50080" prstMaterial="plastic">
          <a:bevelT w="50800" h="50800"/>
          <a:bevelB w="50800" h="50800"/>
        </a:sp3d>
      </dsp:spPr>
      <dsp:style>
        <a:lnRef idx="0">
          <a:scrgbClr r="0" g="0" b="0"/>
        </a:lnRef>
        <a:fillRef idx="1">
          <a:scrgbClr r="0" g="0" b="0"/>
        </a:fillRef>
        <a:effectRef idx="2">
          <a:scrgbClr r="0" g="0" b="0"/>
        </a:effectRef>
        <a:fontRef idx="minor"/>
      </dsp:style>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68EE4-7C8A-4FFF-AD96-790A1C95B0A5}">
      <dsp:nvSpPr>
        <dsp:cNvPr id="0" name=""/>
        <dsp:cNvSpPr/>
      </dsp:nvSpPr>
      <dsp:spPr>
        <a:xfrm>
          <a:off x="0" y="124686"/>
          <a:ext cx="7886700" cy="978114"/>
        </a:xfrm>
        <a:prstGeom prst="roundRect">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ja-JP" altLang="en-US" sz="1500" b="1" kern="1200" cap="none" spc="50" dirty="0">
              <a:ln w="0"/>
              <a:solidFill>
                <a:schemeClr val="accent5">
                  <a:lumMod val="75000"/>
                </a:schemeClr>
              </a:solidFill>
              <a:effectLst>
                <a:innerShdw blurRad="63500" dist="50800" dir="13500000">
                  <a:srgbClr val="000000">
                    <a:alpha val="50000"/>
                  </a:srgbClr>
                </a:innerShdw>
              </a:effectLst>
            </a:rPr>
            <a:t>問１と問２は、研修室全体で一人ずつ通して尋ねていきましょう。２～３人に尋ねていき、資料の問いの下に示した内容を確認できることが目標です。</a:t>
          </a:r>
          <a:endParaRPr lang="ja-JP" sz="1500" b="1" kern="1200" cap="none" spc="50" dirty="0">
            <a:ln w="0"/>
            <a:solidFill>
              <a:schemeClr val="accent5">
                <a:lumMod val="75000"/>
              </a:schemeClr>
            </a:solidFill>
            <a:effectLst>
              <a:innerShdw blurRad="63500" dist="50800" dir="13500000">
                <a:srgbClr val="000000">
                  <a:alpha val="50000"/>
                </a:srgbClr>
              </a:innerShdw>
            </a:effectLst>
          </a:endParaRPr>
        </a:p>
      </dsp:txBody>
      <dsp:txXfrm>
        <a:off x="47748" y="172434"/>
        <a:ext cx="7791204" cy="882618"/>
      </dsp:txXfrm>
    </dsp:sp>
    <dsp:sp modelId="{02E81B49-BB49-42C5-AF18-97757DE71B36}">
      <dsp:nvSpPr>
        <dsp:cNvPr id="0" name=""/>
        <dsp:cNvSpPr/>
      </dsp:nvSpPr>
      <dsp:spPr>
        <a:xfrm>
          <a:off x="0" y="1146001"/>
          <a:ext cx="7886700" cy="1113418"/>
        </a:xfrm>
        <a:prstGeom prst="roundRect">
          <a:avLst/>
        </a:prstGeom>
        <a:solidFill>
          <a:schemeClr val="accent3">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kumimoji="1" lang="ja-JP" sz="1500" b="1" kern="1200" cap="none" spc="50" dirty="0">
              <a:ln w="0"/>
              <a:solidFill>
                <a:schemeClr val="accent5">
                  <a:lumMod val="75000"/>
                </a:schemeClr>
              </a:solidFill>
              <a:effectLst>
                <a:innerShdw blurRad="63500" dist="50800" dir="13500000">
                  <a:srgbClr val="000000">
                    <a:alpha val="50000"/>
                  </a:srgbClr>
                </a:innerShdw>
              </a:effectLst>
            </a:rPr>
            <a:t>その後、</a:t>
          </a:r>
          <a:r>
            <a:rPr kumimoji="1" lang="ja-JP" altLang="en-US" sz="1500" b="1" kern="1200" cap="none" spc="50" dirty="0">
              <a:ln w="0"/>
              <a:solidFill>
                <a:schemeClr val="accent5">
                  <a:lumMod val="75000"/>
                </a:schemeClr>
              </a:solidFill>
              <a:effectLst>
                <a:innerShdw blurRad="63500" dist="50800" dir="13500000">
                  <a:srgbClr val="000000">
                    <a:alpha val="50000"/>
                  </a:srgbClr>
                </a:innerShdw>
              </a:effectLst>
            </a:rPr>
            <a:t>問３について、資料に示したとおりの内容で進めます。対面研修であれば、ペアになって実施すると良いでしょう。グループで実施するときは、プラン対象者以外の全員聴き手になるやり方もあります。聴き手はプランシートに聴いたことをメモしてもらいましょう。</a:t>
          </a:r>
          <a:endParaRPr lang="ja-JP" sz="1500" b="1" kern="1200" cap="none" spc="50" dirty="0">
            <a:ln w="0"/>
            <a:solidFill>
              <a:schemeClr val="accent5">
                <a:lumMod val="75000"/>
              </a:schemeClr>
            </a:solidFill>
            <a:effectLst>
              <a:innerShdw blurRad="63500" dist="50800" dir="13500000">
                <a:srgbClr val="000000">
                  <a:alpha val="50000"/>
                </a:srgbClr>
              </a:innerShdw>
            </a:effectLst>
          </a:endParaRPr>
        </a:p>
      </dsp:txBody>
      <dsp:txXfrm>
        <a:off x="54353" y="1200354"/>
        <a:ext cx="7777994" cy="1004712"/>
      </dsp:txXfrm>
    </dsp:sp>
    <dsp:sp modelId="{DCBD4BDE-E132-45F3-809D-5618611C3620}">
      <dsp:nvSpPr>
        <dsp:cNvPr id="0" name=""/>
        <dsp:cNvSpPr/>
      </dsp:nvSpPr>
      <dsp:spPr>
        <a:xfrm>
          <a:off x="0" y="2302620"/>
          <a:ext cx="7886700" cy="799331"/>
        </a:xfrm>
        <a:prstGeom prst="roundRect">
          <a:avLst/>
        </a:prstGeom>
        <a:solidFill>
          <a:schemeClr val="accent3">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ja-JP" altLang="en-US" sz="1500" b="1" kern="1200" cap="none" spc="50" dirty="0">
              <a:ln w="0"/>
              <a:solidFill>
                <a:schemeClr val="accent5">
                  <a:lumMod val="75000"/>
                </a:schemeClr>
              </a:solidFill>
              <a:effectLst>
                <a:innerShdw blurRad="63500" dist="50800" dir="13500000">
                  <a:srgbClr val="000000">
                    <a:alpha val="50000"/>
                  </a:srgbClr>
                </a:innerShdw>
              </a:effectLst>
            </a:rPr>
            <a:t>「あなたのプランシート」を作成していきます。尋ねて収集した情報の中から、目標を立てていくのですが、プラン対象者にとって、優先度の高い目標を一つ選んでいくように伝えてください。</a:t>
          </a:r>
          <a:endParaRPr lang="ja-JP" sz="1500" b="1" kern="1200" cap="none" spc="50" dirty="0">
            <a:ln w="0"/>
            <a:solidFill>
              <a:schemeClr val="accent5">
                <a:lumMod val="75000"/>
              </a:schemeClr>
            </a:solidFill>
            <a:effectLst>
              <a:innerShdw blurRad="63500" dist="50800" dir="13500000">
                <a:srgbClr val="000000">
                  <a:alpha val="50000"/>
                </a:srgbClr>
              </a:innerShdw>
            </a:effectLst>
          </a:endParaRPr>
        </a:p>
      </dsp:txBody>
      <dsp:txXfrm>
        <a:off x="39020" y="2341640"/>
        <a:ext cx="7808660" cy="721291"/>
      </dsp:txXfrm>
    </dsp:sp>
    <dsp:sp modelId="{4D97CC6B-59D0-46C7-B581-B0D4F9A90AB2}">
      <dsp:nvSpPr>
        <dsp:cNvPr id="0" name=""/>
        <dsp:cNvSpPr/>
      </dsp:nvSpPr>
      <dsp:spPr>
        <a:xfrm>
          <a:off x="0" y="3145151"/>
          <a:ext cx="7886700" cy="1097668"/>
        </a:xfrm>
        <a:prstGeom prst="roundRect">
          <a:avLst/>
        </a:prstGeom>
        <a:solidFill>
          <a:schemeClr val="accent3">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altLang="ja-JP" sz="1500" b="1" kern="1200" cap="none" spc="50" dirty="0">
              <a:ln w="0"/>
              <a:solidFill>
                <a:schemeClr val="accent5">
                  <a:lumMod val="75000"/>
                </a:schemeClr>
              </a:solidFill>
              <a:effectLst>
                <a:innerShdw blurRad="63500" dist="50800" dir="13500000">
                  <a:srgbClr val="000000">
                    <a:alpha val="50000"/>
                  </a:srgbClr>
                </a:innerShdw>
              </a:effectLst>
            </a:rPr>
            <a:t>Section</a:t>
          </a:r>
          <a:r>
            <a:rPr lang="ja-JP" altLang="en-US" sz="1500" b="1" kern="1200" cap="none" spc="50" dirty="0">
              <a:ln w="0"/>
              <a:solidFill>
                <a:schemeClr val="accent5">
                  <a:lumMod val="75000"/>
                </a:schemeClr>
              </a:solidFill>
              <a:effectLst>
                <a:innerShdw blurRad="63500" dist="50800" dir="13500000">
                  <a:srgbClr val="000000">
                    <a:alpha val="50000"/>
                  </a:srgbClr>
                </a:innerShdw>
              </a:effectLst>
            </a:rPr>
            <a:t>４の振り返りが主たるこの講義･演習のまとめになります。資料に示した内容をしっかりと伝えたら良いと思います。時間があれば、何人かに演習を通して感じたことを述べてもらいましょう。「なぜ目標が達成できないのか」の内容は次の講義につながります。</a:t>
          </a:r>
          <a:endParaRPr lang="ja-JP" sz="1500" b="1" kern="1200" cap="none" spc="50" dirty="0">
            <a:ln w="0"/>
            <a:solidFill>
              <a:schemeClr val="accent5">
                <a:lumMod val="75000"/>
              </a:schemeClr>
            </a:solidFill>
            <a:effectLst>
              <a:innerShdw blurRad="63500" dist="50800" dir="13500000">
                <a:srgbClr val="000000">
                  <a:alpha val="50000"/>
                </a:srgbClr>
              </a:innerShdw>
            </a:effectLst>
          </a:endParaRPr>
        </a:p>
      </dsp:txBody>
      <dsp:txXfrm>
        <a:off x="53584" y="3198735"/>
        <a:ext cx="7779532" cy="9905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D67BD-2CB5-4B9B-ACFB-4E62CD239781}">
      <dsp:nvSpPr>
        <dsp:cNvPr id="0" name=""/>
        <dsp:cNvSpPr/>
      </dsp:nvSpPr>
      <dsp:spPr>
        <a:xfrm>
          <a:off x="0" y="0"/>
          <a:ext cx="7866764" cy="926640"/>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kumimoji="1" lang="ja-JP" sz="2200" kern="1200" dirty="0"/>
            <a:t>ネガティブ視点あるいは</a:t>
          </a:r>
          <a:r>
            <a:rPr kumimoji="1" lang="ja-JP" altLang="en-US" sz="2200" kern="1200" dirty="0"/>
            <a:t>弱みの視点では</a:t>
          </a:r>
          <a:r>
            <a:rPr kumimoji="1" lang="ja-JP" sz="2200" kern="1200" dirty="0"/>
            <a:t>なく、ストレングス視点が重要</a:t>
          </a:r>
          <a:endParaRPr lang="ja-JP" sz="2200" kern="1200" dirty="0"/>
        </a:p>
      </dsp:txBody>
      <dsp:txXfrm>
        <a:off x="45235" y="45235"/>
        <a:ext cx="7776294" cy="8361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92E7E6-782C-47C9-BA53-34321E563BA6}">
      <dsp:nvSpPr>
        <dsp:cNvPr id="0" name=""/>
        <dsp:cNvSpPr/>
      </dsp:nvSpPr>
      <dsp:spPr>
        <a:xfrm>
          <a:off x="0" y="0"/>
          <a:ext cx="7866764" cy="926640"/>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kumimoji="1" lang="ja-JP" sz="2200" kern="1200" dirty="0"/>
            <a:t>加えて、障害特性という先入観に縛られない事実の記録作成の練習も重要</a:t>
          </a:r>
          <a:endParaRPr lang="ja-JP" sz="2200" kern="1200" dirty="0"/>
        </a:p>
      </dsp:txBody>
      <dsp:txXfrm>
        <a:off x="45235" y="45235"/>
        <a:ext cx="7776294" cy="8361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F573B0-E91A-4546-BAF6-1ADC50E3C175}">
      <dsp:nvSpPr>
        <dsp:cNvPr id="0" name=""/>
        <dsp:cNvSpPr/>
      </dsp:nvSpPr>
      <dsp:spPr>
        <a:xfrm>
          <a:off x="0" y="0"/>
          <a:ext cx="7899990" cy="6497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kumimoji="1" lang="ja-JP" sz="2000" kern="1200" dirty="0"/>
            <a:t>支援対象者には潜在的な力があるという信頼を持つことが前提となる</a:t>
          </a:r>
          <a:endParaRPr lang="ja-JP" sz="2000" kern="1200" dirty="0"/>
        </a:p>
      </dsp:txBody>
      <dsp:txXfrm>
        <a:off x="31718" y="31718"/>
        <a:ext cx="7836554" cy="5863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BD3D28-5DC9-49BD-850F-9FBE98D5825E}">
      <dsp:nvSpPr>
        <dsp:cNvPr id="0" name=""/>
        <dsp:cNvSpPr/>
      </dsp:nvSpPr>
      <dsp:spPr>
        <a:xfrm>
          <a:off x="1" y="132237"/>
          <a:ext cx="3016200" cy="429438"/>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kumimoji="1" lang="ja-JP" sz="1900" kern="1200"/>
            <a:t>そのためには</a:t>
          </a:r>
          <a:endParaRPr lang="ja-JP" sz="1900" kern="1200"/>
        </a:p>
      </dsp:txBody>
      <dsp:txXfrm>
        <a:off x="1" y="132237"/>
        <a:ext cx="3016200" cy="42943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BD3D28-5DC9-49BD-850F-9FBE98D5825E}">
      <dsp:nvSpPr>
        <dsp:cNvPr id="0" name=""/>
        <dsp:cNvSpPr/>
      </dsp:nvSpPr>
      <dsp:spPr>
        <a:xfrm>
          <a:off x="2116" y="229892"/>
          <a:ext cx="3016200" cy="429438"/>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kumimoji="1" lang="ja-JP" sz="1900" kern="1200"/>
            <a:t>そのためには</a:t>
          </a:r>
          <a:endParaRPr lang="ja-JP" sz="1900" kern="1200"/>
        </a:p>
      </dsp:txBody>
      <dsp:txXfrm>
        <a:off x="2116" y="229892"/>
        <a:ext cx="3016200" cy="42943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7740" cy="513349"/>
          </a:xfrm>
          <a:prstGeom prst="rect">
            <a:avLst/>
          </a:prstGeom>
        </p:spPr>
        <p:txBody>
          <a:bodyPr vert="horz" lIns="95444" tIns="47723" rIns="95444" bIns="47723"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4023092" y="0"/>
            <a:ext cx="3077740" cy="513349"/>
          </a:xfrm>
          <a:prstGeom prst="rect">
            <a:avLst/>
          </a:prstGeom>
        </p:spPr>
        <p:txBody>
          <a:bodyPr vert="horz" lIns="95444" tIns="47723" rIns="95444" bIns="47723" rtlCol="0"/>
          <a:lstStyle>
            <a:lvl1pPr algn="r">
              <a:defRPr sz="1300"/>
            </a:lvl1pPr>
          </a:lstStyle>
          <a:p>
            <a:fld id="{635053EA-733D-4CDA-AE43-12FB3C771F05}" type="datetimeFigureOut">
              <a:rPr kumimoji="1" lang="ja-JP" altLang="en-US" smtClean="0"/>
              <a:t>2022/8/30</a:t>
            </a:fld>
            <a:endParaRPr kumimoji="1" lang="ja-JP" altLang="en-US"/>
          </a:p>
        </p:txBody>
      </p:sp>
      <p:sp>
        <p:nvSpPr>
          <p:cNvPr id="4" name="フッター プレースホルダー 3"/>
          <p:cNvSpPr>
            <a:spLocks noGrp="1"/>
          </p:cNvSpPr>
          <p:nvPr>
            <p:ph type="ftr" sz="quarter" idx="2"/>
          </p:nvPr>
        </p:nvSpPr>
        <p:spPr>
          <a:xfrm>
            <a:off x="1" y="9718092"/>
            <a:ext cx="3077740" cy="513347"/>
          </a:xfrm>
          <a:prstGeom prst="rect">
            <a:avLst/>
          </a:prstGeom>
        </p:spPr>
        <p:txBody>
          <a:bodyPr vert="horz" lIns="95444" tIns="47723" rIns="95444" bIns="47723"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3092" y="9718092"/>
            <a:ext cx="3077740" cy="513347"/>
          </a:xfrm>
          <a:prstGeom prst="rect">
            <a:avLst/>
          </a:prstGeom>
        </p:spPr>
        <p:txBody>
          <a:bodyPr vert="horz" lIns="95444" tIns="47723" rIns="95444" bIns="47723" rtlCol="0" anchor="b"/>
          <a:lstStyle>
            <a:lvl1pPr algn="r">
              <a:defRPr sz="1300"/>
            </a:lvl1pPr>
          </a:lstStyle>
          <a:p>
            <a:fld id="{37F2E232-2008-4865-9C93-9EF6CD71FFCA}" type="slidenum">
              <a:rPr kumimoji="1" lang="ja-JP" altLang="en-US" smtClean="0"/>
              <a:t>‹#›</a:t>
            </a:fld>
            <a:endParaRPr kumimoji="1" lang="ja-JP" altLang="en-US"/>
          </a:p>
        </p:txBody>
      </p:sp>
    </p:spTree>
    <p:extLst>
      <p:ext uri="{BB962C8B-B14F-4D97-AF65-F5344CB8AC3E}">
        <p14:creationId xmlns:p14="http://schemas.microsoft.com/office/powerpoint/2010/main" val="354566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7740" cy="513349"/>
          </a:xfrm>
          <a:prstGeom prst="rect">
            <a:avLst/>
          </a:prstGeom>
        </p:spPr>
        <p:txBody>
          <a:bodyPr vert="horz" lIns="95444" tIns="47723" rIns="95444" bIns="47723"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092" y="0"/>
            <a:ext cx="3077740" cy="513349"/>
          </a:xfrm>
          <a:prstGeom prst="rect">
            <a:avLst/>
          </a:prstGeom>
        </p:spPr>
        <p:txBody>
          <a:bodyPr vert="horz" lIns="95444" tIns="47723" rIns="95444" bIns="47723" rtlCol="0"/>
          <a:lstStyle>
            <a:lvl1pPr algn="r">
              <a:defRPr sz="1300"/>
            </a:lvl1pPr>
          </a:lstStyle>
          <a:p>
            <a:fld id="{75D84950-D90D-4A2A-8063-147BA600BA31}" type="datetimeFigureOut">
              <a:rPr kumimoji="1" lang="ja-JP" altLang="en-US" smtClean="0"/>
              <a:t>2022/8/30</a:t>
            </a:fld>
            <a:endParaRPr kumimoji="1" lang="ja-JP" altLang="en-US"/>
          </a:p>
        </p:txBody>
      </p:sp>
      <p:sp>
        <p:nvSpPr>
          <p:cNvPr id="4" name="スライド イメージ プレースホルダー 3"/>
          <p:cNvSpPr>
            <a:spLocks noGrp="1" noRot="1" noChangeAspect="1"/>
          </p:cNvSpPr>
          <p:nvPr>
            <p:ph type="sldImg" idx="2"/>
          </p:nvPr>
        </p:nvSpPr>
        <p:spPr>
          <a:xfrm>
            <a:off x="1250950" y="1279525"/>
            <a:ext cx="4600575" cy="3451225"/>
          </a:xfrm>
          <a:prstGeom prst="rect">
            <a:avLst/>
          </a:prstGeom>
          <a:noFill/>
          <a:ln w="12700">
            <a:solidFill>
              <a:prstClr val="black"/>
            </a:solidFill>
          </a:ln>
        </p:spPr>
        <p:txBody>
          <a:bodyPr vert="horz" lIns="95444" tIns="47723" rIns="95444" bIns="47723" rtlCol="0" anchor="ctr"/>
          <a:lstStyle/>
          <a:p>
            <a:endParaRPr lang="ja-JP" altLang="en-US"/>
          </a:p>
        </p:txBody>
      </p:sp>
      <p:sp>
        <p:nvSpPr>
          <p:cNvPr id="5" name="ノート プレースホルダー 4"/>
          <p:cNvSpPr>
            <a:spLocks noGrp="1"/>
          </p:cNvSpPr>
          <p:nvPr>
            <p:ph type="body" sz="quarter" idx="3"/>
          </p:nvPr>
        </p:nvSpPr>
        <p:spPr>
          <a:xfrm>
            <a:off x="710249" y="4923881"/>
            <a:ext cx="5681979" cy="4028629"/>
          </a:xfrm>
          <a:prstGeom prst="rect">
            <a:avLst/>
          </a:prstGeom>
        </p:spPr>
        <p:txBody>
          <a:bodyPr vert="horz" lIns="95444" tIns="47723" rIns="95444" bIns="4772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18092"/>
            <a:ext cx="3077740" cy="513347"/>
          </a:xfrm>
          <a:prstGeom prst="rect">
            <a:avLst/>
          </a:prstGeom>
        </p:spPr>
        <p:txBody>
          <a:bodyPr vert="horz" lIns="95444" tIns="47723" rIns="95444" bIns="4772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092" y="9718092"/>
            <a:ext cx="3077740" cy="513347"/>
          </a:xfrm>
          <a:prstGeom prst="rect">
            <a:avLst/>
          </a:prstGeom>
        </p:spPr>
        <p:txBody>
          <a:bodyPr vert="horz" lIns="95444" tIns="47723" rIns="95444" bIns="47723" rtlCol="0" anchor="b"/>
          <a:lstStyle>
            <a:lvl1pPr algn="r">
              <a:defRPr sz="1300"/>
            </a:lvl1pPr>
          </a:lstStyle>
          <a:p>
            <a:fld id="{3B6A0760-6136-456A-8E93-65FCC04F8ED2}" type="slidenum">
              <a:rPr kumimoji="1" lang="ja-JP" altLang="en-US" smtClean="0"/>
              <a:t>‹#›</a:t>
            </a:fld>
            <a:endParaRPr kumimoji="1" lang="ja-JP" altLang="en-US"/>
          </a:p>
        </p:txBody>
      </p:sp>
    </p:spTree>
    <p:extLst>
      <p:ext uri="{BB962C8B-B14F-4D97-AF65-F5344CB8AC3E}">
        <p14:creationId xmlns:p14="http://schemas.microsoft.com/office/powerpoint/2010/main" val="203770481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82725" y="1184275"/>
            <a:ext cx="4265613" cy="3200400"/>
          </a:xfrm>
        </p:spPr>
      </p:sp>
      <p:sp>
        <p:nvSpPr>
          <p:cNvPr id="3" name="ノート プレースホルダー 2"/>
          <p:cNvSpPr>
            <a:spLocks noGrp="1"/>
          </p:cNvSpPr>
          <p:nvPr>
            <p:ph type="body" idx="1"/>
          </p:nvPr>
        </p:nvSpPr>
        <p:spPr/>
        <p:txBody>
          <a:bodyPr rtlCol="0"/>
          <a:lstStyle/>
          <a:p>
            <a:pPr rtl="0"/>
            <a:endParaRPr lang="ja-JP" altLang="en-US"/>
          </a:p>
        </p:txBody>
      </p:sp>
      <p:sp>
        <p:nvSpPr>
          <p:cNvPr id="4" name="スライド番号プレースホルダー 3"/>
          <p:cNvSpPr>
            <a:spLocks noGrp="1"/>
          </p:cNvSpPr>
          <p:nvPr>
            <p:ph type="sldNum" sz="quarter" idx="10"/>
          </p:nvPr>
        </p:nvSpPr>
        <p:spPr/>
        <p:txBody>
          <a:bodyPr rtlCol="0"/>
          <a:lstStyle/>
          <a:p>
            <a:pPr rtl="0"/>
            <a:fld id="{9C936D52-512B-47DE-BC94-6C88A56CE986}" type="slidenum">
              <a:rPr lang="en-US" altLang="ja-JP" smtClean="0"/>
              <a:pPr rtl="0"/>
              <a:t>1</a:t>
            </a:fld>
            <a:endParaRPr lang="ja-JP" altLang="en-US"/>
          </a:p>
        </p:txBody>
      </p:sp>
    </p:spTree>
    <p:extLst>
      <p:ext uri="{BB962C8B-B14F-4D97-AF65-F5344CB8AC3E}">
        <p14:creationId xmlns:p14="http://schemas.microsoft.com/office/powerpoint/2010/main" val="776113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言葉を少し言い換えて、図にしたものがこちらになります。</a:t>
            </a:r>
            <a:endParaRPr kumimoji="1" lang="en-US" altLang="ja-JP" dirty="0"/>
          </a:p>
          <a:p>
            <a:r>
              <a:rPr kumimoji="1" lang="ja-JP" altLang="en-US" dirty="0"/>
              <a:t>まず、利用者本人を中心とした「見立て」と「手だて」ですね。</a:t>
            </a:r>
            <a:endParaRPr kumimoji="1" lang="en-US" altLang="ja-JP" dirty="0"/>
          </a:p>
          <a:p>
            <a:r>
              <a:rPr kumimoji="1" lang="ja-JP" altLang="en-US" dirty="0"/>
              <a:t>本人の望む生活を支えるものになります。これが個別支援計画という形で表されます。</a:t>
            </a:r>
            <a:endParaRPr kumimoji="1" lang="en-US" altLang="ja-JP" dirty="0"/>
          </a:p>
          <a:p>
            <a:r>
              <a:rPr kumimoji="1" lang="ja-JP" altLang="en-US" dirty="0"/>
              <a:t>計画は絶えず見直されなければなりません。</a:t>
            </a:r>
            <a:endParaRPr kumimoji="1" lang="en-US" altLang="ja-JP" dirty="0"/>
          </a:p>
          <a:p>
            <a:r>
              <a:rPr kumimoji="1" lang="ja-JP" altLang="en-US" dirty="0"/>
              <a:t>関わる方々の意見の集約と支援方針の統一を図るための会議の運営。</a:t>
            </a:r>
            <a:endParaRPr kumimoji="1" lang="en-US" altLang="ja-JP" dirty="0"/>
          </a:p>
          <a:p>
            <a:r>
              <a:rPr kumimoji="1" lang="ja-JP" altLang="en-US" dirty="0"/>
              <a:t>会議の場は人材育成の場でもあります。</a:t>
            </a:r>
            <a:endParaRPr kumimoji="1" lang="en-US" altLang="ja-JP" dirty="0"/>
          </a:p>
          <a:p>
            <a:r>
              <a:rPr kumimoji="1" lang="ja-JP" altLang="en-US" dirty="0"/>
              <a:t>本人の望む生活は、一つの事業所だけで成り立ちませんから、家族を含めて、関係機関との連携が必要となります。</a:t>
            </a:r>
            <a:endParaRPr kumimoji="1" lang="en-US" altLang="ja-JP" dirty="0"/>
          </a:p>
          <a:p>
            <a:r>
              <a:rPr kumimoji="1" lang="ja-JP" altLang="en-US" dirty="0"/>
              <a:t>そもそも計画作成の段階、見立ての段階から、連携は必要になります。</a:t>
            </a:r>
            <a:endParaRPr kumimoji="1" lang="en-US" altLang="ja-JP" dirty="0"/>
          </a:p>
          <a:p>
            <a:r>
              <a:rPr kumimoji="1" lang="ja-JP" altLang="en-US" dirty="0"/>
              <a:t>相談支援はもちろん、他事業所、医療機関、教育機関、場合によっては虐待防止センターや権利擁護機関等、本人の関係先との連携なくしては、本人理解が進まないまま見立ててしまうということになってしまいます。</a:t>
            </a:r>
            <a:endParaRPr kumimoji="1" lang="en-US" altLang="ja-JP" dirty="0"/>
          </a:p>
          <a:p>
            <a:r>
              <a:rPr kumimoji="1" lang="ja-JP" altLang="en-US" dirty="0"/>
              <a:t>サービス開始後から徐々に見えてくることもあると思いますので、なるべくアンテナを高くして、本人理解に努めていく必要があります。</a:t>
            </a:r>
            <a:endParaRPr kumimoji="1" lang="en-US" altLang="ja-JP" dirty="0"/>
          </a:p>
          <a:p>
            <a:r>
              <a:rPr kumimoji="1" lang="ja-JP" altLang="en-US" dirty="0"/>
              <a:t>これらはすべて「本人の望む生活を支える」ための一連のプロセスであり、</a:t>
            </a:r>
            <a:endParaRPr kumimoji="1" lang="en-US" altLang="ja-JP" dirty="0"/>
          </a:p>
          <a:p>
            <a:r>
              <a:rPr kumimoji="1" lang="ja-JP" altLang="en-US" dirty="0"/>
              <a:t>一つ一つの業務内容はバラバラなものではなく、全て関連していることがわかります。</a:t>
            </a:r>
          </a:p>
        </p:txBody>
      </p:sp>
      <p:sp>
        <p:nvSpPr>
          <p:cNvPr id="4" name="スライド番号プレースホルダー 3"/>
          <p:cNvSpPr>
            <a:spLocks noGrp="1"/>
          </p:cNvSpPr>
          <p:nvPr>
            <p:ph type="sldNum" sz="quarter" idx="5"/>
          </p:nvPr>
        </p:nvSpPr>
        <p:spPr/>
        <p:txBody>
          <a:bodyPr/>
          <a:lstStyle/>
          <a:p>
            <a:fld id="{BE4D75F8-DE4A-48A2-A75D-894A3742B0F7}" type="slidenum">
              <a:rPr kumimoji="1" lang="ja-JP" altLang="en-US" smtClean="0"/>
              <a:t>5</a:t>
            </a:fld>
            <a:endParaRPr kumimoji="1" lang="ja-JP" altLang="en-US"/>
          </a:p>
        </p:txBody>
      </p:sp>
    </p:spTree>
    <p:extLst>
      <p:ext uri="{BB962C8B-B14F-4D97-AF65-F5344CB8AC3E}">
        <p14:creationId xmlns:p14="http://schemas.microsoft.com/office/powerpoint/2010/main" val="1198174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DD0F89B-D6E8-438B-B0FE-5574230CCD1F}" type="datetime1">
              <a:rPr kumimoji="1" lang="ja-JP" altLang="en-US" smtClean="0"/>
              <a:t>2022/8/30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0123" y="6356351"/>
            <a:ext cx="2057400" cy="365125"/>
          </a:xfrm>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10772903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796DC9-D66D-4BFF-9927-11D8BE998E34}" type="datetime1">
              <a:rPr kumimoji="1" lang="ja-JP" altLang="en-US" smtClean="0"/>
              <a:t>2022/8/30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61266" y="6356351"/>
            <a:ext cx="2057400" cy="365125"/>
          </a:xfrm>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361388736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4443381-7530-4887-86DE-1E26B6A958FE}" type="datetime1">
              <a:rPr kumimoji="1" lang="ja-JP" altLang="en-US" smtClean="0"/>
              <a:t>2022/8/30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42410" y="6356351"/>
            <a:ext cx="2057400" cy="365125"/>
          </a:xfrm>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8305380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A63E3BD-0D8D-468A-B5EC-9831D999E539}" type="datetime1">
              <a:rPr kumimoji="1" lang="ja-JP" altLang="en-US" smtClean="0"/>
              <a:t>2022/8/30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0120" y="6356351"/>
            <a:ext cx="2057400" cy="365125"/>
          </a:xfrm>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15387582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2A7F42D-5CA7-42B4-B10A-505A55CF0207}" type="datetime1">
              <a:rPr kumimoji="1" lang="ja-JP" altLang="en-US" smtClean="0"/>
              <a:t>2022/8/30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66372" y="6356351"/>
            <a:ext cx="2057400" cy="365125"/>
          </a:xfrm>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209070476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2481CD0-4310-4A96-8336-E00BEB826096}" type="datetime1">
              <a:rPr kumimoji="1" lang="ja-JP" altLang="en-US" smtClean="0"/>
              <a:t>2022/8/30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7070694" y="6356351"/>
            <a:ext cx="2057400" cy="365125"/>
          </a:xfrm>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6267187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5F64771-6C4C-49A7-BA6A-3CEE882C0297}" type="datetime1">
              <a:rPr kumimoji="1" lang="ja-JP" altLang="en-US" smtClean="0"/>
              <a:t>2022/8/30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a:xfrm>
            <a:off x="7070690" y="6356351"/>
            <a:ext cx="2057400" cy="365125"/>
          </a:xfrm>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38940664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11EAA18-27A3-482C-BECA-B7D164D85F8C}" type="datetime1">
              <a:rPr kumimoji="1" lang="ja-JP" altLang="en-US" smtClean="0"/>
              <a:t>2022/8/30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a:xfrm>
            <a:off x="7070699" y="6356351"/>
            <a:ext cx="2057400" cy="365125"/>
          </a:xfrm>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14114160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627898-95CC-4650-84B9-3EEE853C6077}" type="datetime1">
              <a:rPr kumimoji="1" lang="ja-JP" altLang="en-US" smtClean="0"/>
              <a:t>2022/8/30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7070699" y="6356351"/>
            <a:ext cx="2057400" cy="365125"/>
          </a:xfrm>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10214074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B3B7908-E634-490D-9121-283AF3853CB8}" type="datetime1">
              <a:rPr kumimoji="1" lang="ja-JP" altLang="en-US" smtClean="0"/>
              <a:t>2022/8/30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7070690" y="6356351"/>
            <a:ext cx="2057400" cy="365125"/>
          </a:xfrm>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253589777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BA7E186-10A6-46EC-A4E5-339D2D1813ED}" type="datetime1">
              <a:rPr kumimoji="1" lang="ja-JP" altLang="en-US" smtClean="0"/>
              <a:t>2022/8/30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7061266" y="6356351"/>
            <a:ext cx="2057400" cy="365125"/>
          </a:xfrm>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34238449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98D1DF-8F62-41E2-8E21-966FE72DB2CC}" type="datetime1">
              <a:rPr kumimoji="1" lang="ja-JP" altLang="en-US" smtClean="0"/>
              <a:t>2022/8/30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8108917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23.xml"/><Relationship Id="rId13" Type="http://schemas.openxmlformats.org/officeDocument/2006/relationships/diagramLayout" Target="../diagrams/layout24.xml"/><Relationship Id="rId3" Type="http://schemas.openxmlformats.org/officeDocument/2006/relationships/diagramLayout" Target="../diagrams/layout22.xml"/><Relationship Id="rId7" Type="http://schemas.openxmlformats.org/officeDocument/2006/relationships/diagramData" Target="../diagrams/data23.xml"/><Relationship Id="rId12" Type="http://schemas.openxmlformats.org/officeDocument/2006/relationships/diagramData" Target="../diagrams/data24.xml"/><Relationship Id="rId2" Type="http://schemas.openxmlformats.org/officeDocument/2006/relationships/diagramData" Target="../diagrams/data22.xml"/><Relationship Id="rId16" Type="http://schemas.microsoft.com/office/2007/relationships/diagramDrawing" Target="../diagrams/drawing24.xml"/><Relationship Id="rId1" Type="http://schemas.openxmlformats.org/officeDocument/2006/relationships/slideLayout" Target="../slideLayouts/slideLayout2.xml"/><Relationship Id="rId6" Type="http://schemas.microsoft.com/office/2007/relationships/diagramDrawing" Target="../diagrams/drawing22.xml"/><Relationship Id="rId11" Type="http://schemas.microsoft.com/office/2007/relationships/diagramDrawing" Target="../diagrams/drawing23.xml"/><Relationship Id="rId5" Type="http://schemas.openxmlformats.org/officeDocument/2006/relationships/diagramColors" Target="../diagrams/colors22.xml"/><Relationship Id="rId15" Type="http://schemas.openxmlformats.org/officeDocument/2006/relationships/diagramColors" Target="../diagrams/colors24.xml"/><Relationship Id="rId10" Type="http://schemas.openxmlformats.org/officeDocument/2006/relationships/diagramColors" Target="../diagrams/colors23.xml"/><Relationship Id="rId4" Type="http://schemas.openxmlformats.org/officeDocument/2006/relationships/diagramQuickStyle" Target="../diagrams/quickStyle22.xml"/><Relationship Id="rId9" Type="http://schemas.openxmlformats.org/officeDocument/2006/relationships/diagramQuickStyle" Target="../diagrams/quickStyle23.xml"/><Relationship Id="rId14" Type="http://schemas.openxmlformats.org/officeDocument/2006/relationships/diagramQuickStyle" Target="../diagrams/quickStyle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28.xml"/><Relationship Id="rId3" Type="http://schemas.openxmlformats.org/officeDocument/2006/relationships/diagramLayout" Target="../diagrams/layout27.xml"/><Relationship Id="rId7" Type="http://schemas.openxmlformats.org/officeDocument/2006/relationships/diagramData" Target="../diagrams/data28.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11" Type="http://schemas.microsoft.com/office/2007/relationships/diagramDrawing" Target="../diagrams/drawing28.xml"/><Relationship Id="rId5" Type="http://schemas.openxmlformats.org/officeDocument/2006/relationships/diagramColors" Target="../diagrams/colors27.xml"/><Relationship Id="rId10" Type="http://schemas.openxmlformats.org/officeDocument/2006/relationships/diagramColors" Target="../diagrams/colors28.xml"/><Relationship Id="rId4" Type="http://schemas.openxmlformats.org/officeDocument/2006/relationships/diagramQuickStyle" Target="../diagrams/quickStyle27.xml"/><Relationship Id="rId9" Type="http://schemas.openxmlformats.org/officeDocument/2006/relationships/diagramQuickStyle" Target="../diagrams/quickStyle28.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30.xml"/><Relationship Id="rId3" Type="http://schemas.openxmlformats.org/officeDocument/2006/relationships/diagramLayout" Target="../diagrams/layout29.xml"/><Relationship Id="rId7" Type="http://schemas.openxmlformats.org/officeDocument/2006/relationships/diagramData" Target="../diagrams/data30.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11" Type="http://schemas.microsoft.com/office/2007/relationships/diagramDrawing" Target="../diagrams/drawing30.xml"/><Relationship Id="rId5" Type="http://schemas.openxmlformats.org/officeDocument/2006/relationships/diagramColors" Target="../diagrams/colors29.xml"/><Relationship Id="rId10" Type="http://schemas.openxmlformats.org/officeDocument/2006/relationships/diagramColors" Target="../diagrams/colors30.xml"/><Relationship Id="rId4" Type="http://schemas.openxmlformats.org/officeDocument/2006/relationships/diagramQuickStyle" Target="../diagrams/quickStyle29.xml"/><Relationship Id="rId9" Type="http://schemas.openxmlformats.org/officeDocument/2006/relationships/diagramQuickStyle" Target="../diagrams/quickStyle3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33.xml"/><Relationship Id="rId3" Type="http://schemas.openxmlformats.org/officeDocument/2006/relationships/diagramLayout" Target="../diagrams/layout32.xml"/><Relationship Id="rId7" Type="http://schemas.openxmlformats.org/officeDocument/2006/relationships/diagramData" Target="../diagrams/data33.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11" Type="http://schemas.microsoft.com/office/2007/relationships/diagramDrawing" Target="../diagrams/drawing33.xml"/><Relationship Id="rId5" Type="http://schemas.openxmlformats.org/officeDocument/2006/relationships/diagramColors" Target="../diagrams/colors32.xml"/><Relationship Id="rId10" Type="http://schemas.openxmlformats.org/officeDocument/2006/relationships/diagramColors" Target="../diagrams/colors33.xml"/><Relationship Id="rId4" Type="http://schemas.openxmlformats.org/officeDocument/2006/relationships/diagramQuickStyle" Target="../diagrams/quickStyle32.xml"/><Relationship Id="rId9" Type="http://schemas.openxmlformats.org/officeDocument/2006/relationships/diagramQuickStyle" Target="../diagrams/quickStyle3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3" Type="http://schemas.openxmlformats.org/officeDocument/2006/relationships/diagramLayout" Target="../diagrams/layout5.xml"/><Relationship Id="rId18" Type="http://schemas.openxmlformats.org/officeDocument/2006/relationships/diagramLayout" Target="../diagrams/layout6.xml"/><Relationship Id="rId26" Type="http://schemas.microsoft.com/office/2007/relationships/diagramDrawing" Target="../diagrams/drawing7.xml"/><Relationship Id="rId3" Type="http://schemas.openxmlformats.org/officeDocument/2006/relationships/diagramLayout" Target="../diagrams/layout3.xml"/><Relationship Id="rId21" Type="http://schemas.microsoft.com/office/2007/relationships/diagramDrawing" Target="../diagrams/drawing6.xml"/><Relationship Id="rId34" Type="http://schemas.openxmlformats.org/officeDocument/2006/relationships/diagramQuickStyle" Target="../diagrams/quickStyle9.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diagramData" Target="../diagrams/data6.xml"/><Relationship Id="rId25" Type="http://schemas.openxmlformats.org/officeDocument/2006/relationships/diagramColors" Target="../diagrams/colors7.xml"/><Relationship Id="rId33" Type="http://schemas.openxmlformats.org/officeDocument/2006/relationships/diagramLayout" Target="../diagrams/layout9.xml"/><Relationship Id="rId2" Type="http://schemas.openxmlformats.org/officeDocument/2006/relationships/diagramData" Target="../diagrams/data3.xml"/><Relationship Id="rId16" Type="http://schemas.microsoft.com/office/2007/relationships/diagramDrawing" Target="../diagrams/drawing5.xml"/><Relationship Id="rId20" Type="http://schemas.openxmlformats.org/officeDocument/2006/relationships/diagramColors" Target="../diagrams/colors6.xml"/><Relationship Id="rId29" Type="http://schemas.openxmlformats.org/officeDocument/2006/relationships/diagramQuickStyle" Target="../diagrams/quickStyle8.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24" Type="http://schemas.openxmlformats.org/officeDocument/2006/relationships/diagramQuickStyle" Target="../diagrams/quickStyle7.xml"/><Relationship Id="rId32" Type="http://schemas.openxmlformats.org/officeDocument/2006/relationships/diagramData" Target="../diagrams/data9.xml"/><Relationship Id="rId5" Type="http://schemas.openxmlformats.org/officeDocument/2006/relationships/diagramColors" Target="../diagrams/colors3.xml"/><Relationship Id="rId15" Type="http://schemas.openxmlformats.org/officeDocument/2006/relationships/diagramColors" Target="../diagrams/colors5.xml"/><Relationship Id="rId23" Type="http://schemas.openxmlformats.org/officeDocument/2006/relationships/diagramLayout" Target="../diagrams/layout7.xml"/><Relationship Id="rId28" Type="http://schemas.openxmlformats.org/officeDocument/2006/relationships/diagramLayout" Target="../diagrams/layout8.xml"/><Relationship Id="rId36" Type="http://schemas.microsoft.com/office/2007/relationships/diagramDrawing" Target="../diagrams/drawing9.xml"/><Relationship Id="rId10" Type="http://schemas.openxmlformats.org/officeDocument/2006/relationships/diagramColors" Target="../diagrams/colors4.xml"/><Relationship Id="rId19" Type="http://schemas.openxmlformats.org/officeDocument/2006/relationships/diagramQuickStyle" Target="../diagrams/quickStyle6.xml"/><Relationship Id="rId31" Type="http://schemas.microsoft.com/office/2007/relationships/diagramDrawing" Target="../diagrams/drawing8.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 Id="rId22" Type="http://schemas.openxmlformats.org/officeDocument/2006/relationships/diagramData" Target="../diagrams/data7.xml"/><Relationship Id="rId27" Type="http://schemas.openxmlformats.org/officeDocument/2006/relationships/diagramData" Target="../diagrams/data8.xml"/><Relationship Id="rId30" Type="http://schemas.openxmlformats.org/officeDocument/2006/relationships/diagramColors" Target="../diagrams/colors8.xml"/><Relationship Id="rId35" Type="http://schemas.openxmlformats.org/officeDocument/2006/relationships/diagramColors" Target="../diagrams/colors9.xml"/><Relationship Id="rId8"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1DD1A8A-57D5-4A81-AD04-532B043C56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07891EC-4501-44ED-A8C8-B11B6DB767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タイトル 8"/>
          <p:cNvSpPr>
            <a:spLocks noGrp="1"/>
          </p:cNvSpPr>
          <p:nvPr>
            <p:ph type="ctrTitle"/>
          </p:nvPr>
        </p:nvSpPr>
        <p:spPr>
          <a:xfrm>
            <a:off x="797814" y="470970"/>
            <a:ext cx="7543800" cy="905427"/>
          </a:xfrm>
          <a:effectLst>
            <a:outerShdw blurRad="50800" dist="38100" dir="2700000" algn="tl" rotWithShape="0">
              <a:prstClr val="black">
                <a:alpha val="40000"/>
              </a:prstClr>
            </a:outerShdw>
          </a:effectLst>
        </p:spPr>
        <p:txBody>
          <a:bodyPr rtlCol="0">
            <a:normAutofit/>
          </a:bodyPr>
          <a:lstStyle/>
          <a:p>
            <a:pPr rtl="0"/>
            <a:r>
              <a:rPr lang="ja-JP" altLang="en-US"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令和４年度サービス管理責任者及び</a:t>
            </a:r>
            <a:r>
              <a:rPr lang="en-US" altLang="ja-JP"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r>
            <a:br>
              <a:rPr lang="en-US" altLang="ja-JP"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br>
            <a:r>
              <a:rPr lang="ja-JP" altLang="en-US"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児童発達支援管理責任者指導者養成研修</a:t>
            </a:r>
          </a:p>
        </p:txBody>
      </p:sp>
      <p:sp>
        <p:nvSpPr>
          <p:cNvPr id="10" name="サブタイトル 9"/>
          <p:cNvSpPr>
            <a:spLocks noGrp="1"/>
          </p:cNvSpPr>
          <p:nvPr>
            <p:ph type="subTitle" idx="1"/>
          </p:nvPr>
        </p:nvSpPr>
        <p:spPr>
          <a:xfrm>
            <a:off x="797814" y="2309879"/>
            <a:ext cx="7543800" cy="1282707"/>
          </a:xfrm>
          <a:effectLst>
            <a:outerShdw blurRad="50800" dist="38100" dir="2700000" algn="tl" rotWithShape="0">
              <a:prstClr val="black">
                <a:alpha val="40000"/>
              </a:prstClr>
            </a:outerShdw>
          </a:effectLst>
        </p:spPr>
        <p:txBody>
          <a:bodyPr rtlCol="0">
            <a:noAutofit/>
          </a:bodyPr>
          <a:lstStyle/>
          <a:p>
            <a:r>
              <a:rPr lang="ja-JP" altLang="en-US" sz="3600" b="1" dirty="0">
                <a:ln w="22225">
                  <a:solidFill>
                    <a:schemeClr val="accent2"/>
                  </a:solidFill>
                  <a:prstDash val="solid"/>
                </a:ln>
                <a:solidFill>
                  <a:schemeClr val="accent2">
                    <a:lumMod val="40000"/>
                    <a:lumOff val="60000"/>
                  </a:schemeClr>
                </a:solidFill>
              </a:rPr>
              <a:t>モニタリングの方法</a:t>
            </a:r>
            <a:endParaRPr lang="en-US" altLang="ja-JP" sz="3600" b="1" dirty="0">
              <a:ln w="22225">
                <a:solidFill>
                  <a:schemeClr val="accent2"/>
                </a:solidFill>
                <a:prstDash val="solid"/>
              </a:ln>
              <a:solidFill>
                <a:schemeClr val="accent2">
                  <a:lumMod val="40000"/>
                  <a:lumOff val="60000"/>
                </a:schemeClr>
              </a:solidFill>
            </a:endParaRPr>
          </a:p>
          <a:p>
            <a:r>
              <a:rPr lang="ja-JP" altLang="en-US" sz="3600" b="1" dirty="0">
                <a:ln w="22225">
                  <a:solidFill>
                    <a:schemeClr val="accent2"/>
                  </a:solidFill>
                  <a:prstDash val="solid"/>
                </a:ln>
                <a:solidFill>
                  <a:schemeClr val="accent2">
                    <a:lumMod val="40000"/>
                    <a:lumOff val="60000"/>
                  </a:schemeClr>
                </a:solidFill>
              </a:rPr>
              <a:t>（実践研修）</a:t>
            </a:r>
            <a:endParaRPr lang="en-US" altLang="ja-JP" sz="3600" b="1" dirty="0">
              <a:ln w="22225">
                <a:solidFill>
                  <a:schemeClr val="accent2"/>
                </a:solidFill>
                <a:prstDash val="solid"/>
              </a:ln>
              <a:solidFill>
                <a:schemeClr val="accent2">
                  <a:lumMod val="40000"/>
                  <a:lumOff val="60000"/>
                </a:schemeClr>
              </a:solidFill>
            </a:endParaRPr>
          </a:p>
        </p:txBody>
      </p:sp>
      <p:sp>
        <p:nvSpPr>
          <p:cNvPr id="2" name="スライド番号プレースホルダー 1"/>
          <p:cNvSpPr>
            <a:spLocks noGrp="1"/>
          </p:cNvSpPr>
          <p:nvPr>
            <p:ph type="sldNum" sz="quarter" idx="12"/>
          </p:nvPr>
        </p:nvSpPr>
        <p:spPr>
          <a:xfrm>
            <a:off x="6457950" y="6356350"/>
            <a:ext cx="2057400" cy="365125"/>
          </a:xfrm>
        </p:spPr>
        <p:txBody>
          <a:bodyPr>
            <a:normAutofit/>
          </a:bodyPr>
          <a:lstStyle/>
          <a:p>
            <a:pPr>
              <a:spcAft>
                <a:spcPts val="600"/>
              </a:spcAft>
            </a:pPr>
            <a:fld id="{05AE98C6-5F09-411A-A9C9-CC43E46E3C51}" type="slidenum">
              <a:rPr kumimoji="1" lang="ja-JP" altLang="en-US">
                <a:solidFill>
                  <a:srgbClr val="FFFFFF"/>
                </a:solidFill>
              </a:rPr>
              <a:pPr>
                <a:spcAft>
                  <a:spcPts val="600"/>
                </a:spcAft>
              </a:pPr>
              <a:t>1</a:t>
            </a:fld>
            <a:endParaRPr kumimoji="1" lang="ja-JP" altLang="en-US">
              <a:solidFill>
                <a:srgbClr val="FFFFFF"/>
              </a:solidFill>
            </a:endParaRPr>
          </a:p>
        </p:txBody>
      </p:sp>
      <p:sp>
        <p:nvSpPr>
          <p:cNvPr id="3" name="テキスト ボックス 2">
            <a:extLst>
              <a:ext uri="{FF2B5EF4-FFF2-40B4-BE49-F238E27FC236}">
                <a16:creationId xmlns:a16="http://schemas.microsoft.com/office/drawing/2014/main" id="{3E586F90-50A8-418B-A2EB-92BF0AB5D4EA}"/>
              </a:ext>
            </a:extLst>
          </p:cNvPr>
          <p:cNvSpPr txBox="1"/>
          <p:nvPr/>
        </p:nvSpPr>
        <p:spPr>
          <a:xfrm>
            <a:off x="2694039" y="5689143"/>
            <a:ext cx="3751348" cy="723275"/>
          </a:xfrm>
          <a:prstGeom prst="rect">
            <a:avLst/>
          </a:prstGeom>
          <a:noFill/>
        </p:spPr>
        <p:txBody>
          <a:bodyPr wrap="none" rtlCol="0">
            <a:spAutoFit/>
          </a:bodyPr>
          <a:lstStyle/>
          <a:p>
            <a:pPr algn="ctr">
              <a:spcAft>
                <a:spcPts val="600"/>
              </a:spcAft>
            </a:pPr>
            <a:r>
              <a:rPr kumimoji="1" lang="ja-JP" altLang="en-US" dirty="0"/>
              <a:t>コンサルテーションサポート森の入口</a:t>
            </a:r>
            <a:endParaRPr kumimoji="1" lang="en-US" altLang="ja-JP" dirty="0"/>
          </a:p>
          <a:p>
            <a:pPr algn="ctr">
              <a:spcAft>
                <a:spcPts val="600"/>
              </a:spcAft>
            </a:pPr>
            <a:r>
              <a:rPr kumimoji="1" lang="ja-JP" altLang="en-US" dirty="0"/>
              <a:t>金丸博一</a:t>
            </a:r>
          </a:p>
        </p:txBody>
      </p:sp>
      <p:pic>
        <p:nvPicPr>
          <p:cNvPr id="6" name="図 5" descr="討議する人々">
            <a:extLst>
              <a:ext uri="{FF2B5EF4-FFF2-40B4-BE49-F238E27FC236}">
                <a16:creationId xmlns:a16="http://schemas.microsoft.com/office/drawing/2014/main" id="{654AA17B-090A-4FFE-684E-A9733996A88B}"/>
              </a:ext>
            </a:extLst>
          </p:cNvPr>
          <p:cNvPicPr>
            <a:picLocks noChangeAspect="1"/>
          </p:cNvPicPr>
          <p:nvPr/>
        </p:nvPicPr>
        <p:blipFill>
          <a:blip r:embed="rId3" cstate="print">
            <a:alphaModFix amt="20000"/>
            <a:extLst>
              <a:ext uri="{28A0092B-C50C-407E-A947-70E740481C1C}">
                <a14:useLocalDpi xmlns:a14="http://schemas.microsoft.com/office/drawing/2010/main" val="0"/>
              </a:ext>
            </a:extLst>
          </a:blip>
          <a:stretch>
            <a:fillRect/>
          </a:stretch>
        </p:blipFill>
        <p:spPr>
          <a:xfrm>
            <a:off x="74428" y="381000"/>
            <a:ext cx="8941981" cy="6096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575403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700"/>
                                        <p:tgtEl>
                                          <p:spTgt spid="9"/>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7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7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6">
            <a:extLst>
              <a:ext uri="{FF2B5EF4-FFF2-40B4-BE49-F238E27FC236}">
                <a16:creationId xmlns:a16="http://schemas.microsoft.com/office/drawing/2014/main" id="{91615241-5B06-E030-13FC-FE1A17C9233C}"/>
              </a:ext>
            </a:extLst>
          </p:cNvPr>
          <p:cNvGraphicFramePr>
            <a:graphicFrameLocks noGrp="1"/>
          </p:cNvGraphicFramePr>
          <p:nvPr>
            <p:ph idx="1"/>
            <p:extLst>
              <p:ext uri="{D42A27DB-BD31-4B8C-83A1-F6EECF244321}">
                <p14:modId xmlns:p14="http://schemas.microsoft.com/office/powerpoint/2010/main" val="1106935369"/>
              </p:ext>
            </p:extLst>
          </p:nvPr>
        </p:nvGraphicFramePr>
        <p:xfrm>
          <a:off x="191386" y="1307805"/>
          <a:ext cx="8803758" cy="35725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F790DFCA-9711-0135-3AD7-0EB698859A9B}"/>
              </a:ext>
            </a:extLst>
          </p:cNvPr>
          <p:cNvSpPr>
            <a:spLocks noGrp="1"/>
          </p:cNvSpPr>
          <p:nvPr>
            <p:ph type="sldNum" sz="quarter" idx="12"/>
          </p:nvPr>
        </p:nvSpPr>
        <p:spPr/>
        <p:txBody>
          <a:bodyPr/>
          <a:lstStyle/>
          <a:p>
            <a:fld id="{05AE98C6-5F09-411A-A9C9-CC43E46E3C51}" type="slidenum">
              <a:rPr kumimoji="1" lang="ja-JP" altLang="en-US" smtClean="0"/>
              <a:t>10</a:t>
            </a:fld>
            <a:endParaRPr kumimoji="1" lang="ja-JP" altLang="en-US"/>
          </a:p>
        </p:txBody>
      </p:sp>
      <p:sp>
        <p:nvSpPr>
          <p:cNvPr id="5" name="AutoShape 2">
            <a:extLst>
              <a:ext uri="{FF2B5EF4-FFF2-40B4-BE49-F238E27FC236}">
                <a16:creationId xmlns:a16="http://schemas.microsoft.com/office/drawing/2014/main" id="{A3580604-7C39-A6EA-CEC2-AB8944C92426}"/>
              </a:ext>
            </a:extLst>
          </p:cNvPr>
          <p:cNvSpPr>
            <a:spLocks noChangeArrowheads="1"/>
          </p:cNvSpPr>
          <p:nvPr/>
        </p:nvSpPr>
        <p:spPr bwMode="auto">
          <a:xfrm>
            <a:off x="344489" y="116633"/>
            <a:ext cx="8475984" cy="792603"/>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2400" b="1" dirty="0">
                <a:solidFill>
                  <a:srgbClr val="A50021"/>
                </a:solidFill>
                <a:ea typeface="ＭＳ Ｐゴシック" charset="-128"/>
              </a:rPr>
              <a:t>２．本講義･演習の流れと目的</a:t>
            </a:r>
          </a:p>
        </p:txBody>
      </p:sp>
      <p:graphicFrame>
        <p:nvGraphicFramePr>
          <p:cNvPr id="8" name="図表 7">
            <a:extLst>
              <a:ext uri="{FF2B5EF4-FFF2-40B4-BE49-F238E27FC236}">
                <a16:creationId xmlns:a16="http://schemas.microsoft.com/office/drawing/2014/main" id="{21529B4F-88AF-0DD9-6BAA-E252AC91ECAC}"/>
              </a:ext>
            </a:extLst>
          </p:cNvPr>
          <p:cNvGraphicFramePr/>
          <p:nvPr>
            <p:extLst>
              <p:ext uri="{D42A27DB-BD31-4B8C-83A1-F6EECF244321}">
                <p14:modId xmlns:p14="http://schemas.microsoft.com/office/powerpoint/2010/main" val="146781085"/>
              </p:ext>
            </p:extLst>
          </p:nvPr>
        </p:nvGraphicFramePr>
        <p:xfrm>
          <a:off x="628650" y="5119425"/>
          <a:ext cx="7886700" cy="88058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テキスト ボックス 8">
            <a:extLst>
              <a:ext uri="{FF2B5EF4-FFF2-40B4-BE49-F238E27FC236}">
                <a16:creationId xmlns:a16="http://schemas.microsoft.com/office/drawing/2014/main" id="{7ED6A288-BF49-3A39-5E3F-D39CF4200346}"/>
              </a:ext>
            </a:extLst>
          </p:cNvPr>
          <p:cNvSpPr txBox="1"/>
          <p:nvPr/>
        </p:nvSpPr>
        <p:spPr>
          <a:xfrm>
            <a:off x="900962" y="6281752"/>
            <a:ext cx="7342075" cy="461665"/>
          </a:xfrm>
          <a:prstGeom prst="rect">
            <a:avLst/>
          </a:prstGeom>
          <a:noFill/>
          <a:ln>
            <a:solidFill>
              <a:schemeClr val="accent1"/>
            </a:solidFill>
          </a:ln>
        </p:spPr>
        <p:txBody>
          <a:bodyPr wrap="none" rtlCol="0">
            <a:spAutoFit/>
          </a:bodyPr>
          <a:lstStyle/>
          <a:p>
            <a:r>
              <a:rPr lang="ja-JP" altLang="en-US" sz="1200" b="1" i="0" u="none" strike="noStrike" dirty="0">
                <a:effectLst/>
                <a:ea typeface="Meiryo UI" panose="020B0604030504040204" pitchFamily="50" charset="-128"/>
              </a:rPr>
              <a:t>「ストレングスモデルに基づく障害者ケアマネジメントマニュアル」　監修　小澤温　編集　埼玉県相談支援専門員協会</a:t>
            </a:r>
            <a:endParaRPr lang="en-US" altLang="ja-JP" sz="1200" b="1" i="0" u="none" strike="noStrike" dirty="0">
              <a:effectLst/>
              <a:ea typeface="Meiryo UI" panose="020B0604030504040204" pitchFamily="50" charset="-128"/>
            </a:endParaRPr>
          </a:p>
          <a:p>
            <a:r>
              <a:rPr lang="ja-JP" altLang="en-US" sz="1200" b="1" i="0" u="none" strike="noStrike" dirty="0">
                <a:effectLst/>
                <a:ea typeface="Meiryo UI" panose="020B0604030504040204" pitchFamily="50" charset="-128"/>
              </a:rPr>
              <a:t>中央法規　　第</a:t>
            </a:r>
            <a:r>
              <a:rPr lang="en-US" altLang="ja-JP" sz="1200" b="1" i="0" u="none" strike="noStrike" dirty="0">
                <a:effectLst/>
                <a:ea typeface="Meiryo UI" panose="020B0604030504040204" pitchFamily="50" charset="-128"/>
              </a:rPr>
              <a:t>Ⅱ</a:t>
            </a:r>
            <a:r>
              <a:rPr lang="ja-JP" altLang="en-US" sz="1200" b="1" i="0" u="none" strike="noStrike" dirty="0">
                <a:effectLst/>
                <a:ea typeface="Meiryo UI" panose="020B0604030504040204" pitchFamily="50" charset="-128"/>
              </a:rPr>
              <a:t>部を一部引用</a:t>
            </a:r>
            <a:endParaRPr lang="en-US" altLang="ja-JP" sz="1200" b="1" i="0" u="none" strike="noStrike" dirty="0">
              <a:effectLst/>
              <a:ea typeface="Meiryo UI" panose="020B0604030504040204" pitchFamily="50" charset="-128"/>
            </a:endParaRPr>
          </a:p>
        </p:txBody>
      </p:sp>
    </p:spTree>
    <p:extLst>
      <p:ext uri="{BB962C8B-B14F-4D97-AF65-F5344CB8AC3E}">
        <p14:creationId xmlns:p14="http://schemas.microsoft.com/office/powerpoint/2010/main" val="2488391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ー 5">
            <a:extLst>
              <a:ext uri="{FF2B5EF4-FFF2-40B4-BE49-F238E27FC236}">
                <a16:creationId xmlns:a16="http://schemas.microsoft.com/office/drawing/2014/main" id="{5CB408BA-8351-3C87-69A3-B9E64476A95D}"/>
              </a:ext>
            </a:extLst>
          </p:cNvPr>
          <p:cNvGraphicFramePr>
            <a:graphicFrameLocks noGrp="1"/>
          </p:cNvGraphicFramePr>
          <p:nvPr>
            <p:ph idx="1"/>
            <p:extLst>
              <p:ext uri="{D42A27DB-BD31-4B8C-83A1-F6EECF244321}">
                <p14:modId xmlns:p14="http://schemas.microsoft.com/office/powerpoint/2010/main" val="992875162"/>
              </p:ext>
            </p:extLst>
          </p:nvPr>
        </p:nvGraphicFramePr>
        <p:xfrm>
          <a:off x="344489" y="1307805"/>
          <a:ext cx="8475983" cy="48691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C0190253-889B-1093-5E5D-EEE17AED57C8}"/>
              </a:ext>
            </a:extLst>
          </p:cNvPr>
          <p:cNvSpPr>
            <a:spLocks noGrp="1"/>
          </p:cNvSpPr>
          <p:nvPr>
            <p:ph type="sldNum" sz="quarter" idx="12"/>
          </p:nvPr>
        </p:nvSpPr>
        <p:spPr/>
        <p:txBody>
          <a:bodyPr/>
          <a:lstStyle/>
          <a:p>
            <a:fld id="{05AE98C6-5F09-411A-A9C9-CC43E46E3C51}" type="slidenum">
              <a:rPr kumimoji="1" lang="ja-JP" altLang="en-US" smtClean="0"/>
              <a:t>11</a:t>
            </a:fld>
            <a:endParaRPr kumimoji="1" lang="ja-JP" altLang="en-US"/>
          </a:p>
        </p:txBody>
      </p:sp>
      <p:sp>
        <p:nvSpPr>
          <p:cNvPr id="5" name="AutoShape 2">
            <a:extLst>
              <a:ext uri="{FF2B5EF4-FFF2-40B4-BE49-F238E27FC236}">
                <a16:creationId xmlns:a16="http://schemas.microsoft.com/office/drawing/2014/main" id="{5FA130B6-FEBB-8DA3-8421-B08FF5446E6D}"/>
              </a:ext>
            </a:extLst>
          </p:cNvPr>
          <p:cNvSpPr>
            <a:spLocks noChangeArrowheads="1"/>
          </p:cNvSpPr>
          <p:nvPr/>
        </p:nvSpPr>
        <p:spPr bwMode="auto">
          <a:xfrm>
            <a:off x="344489" y="116633"/>
            <a:ext cx="8475984" cy="792603"/>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2400" b="1" dirty="0">
                <a:solidFill>
                  <a:srgbClr val="A50021"/>
                </a:solidFill>
                <a:ea typeface="ＭＳ Ｐゴシック" charset="-128"/>
              </a:rPr>
              <a:t>２．本講義･演習の流れと目的</a:t>
            </a:r>
          </a:p>
        </p:txBody>
      </p:sp>
      <p:sp>
        <p:nvSpPr>
          <p:cNvPr id="7" name="テキスト ボックス 6">
            <a:extLst>
              <a:ext uri="{FF2B5EF4-FFF2-40B4-BE49-F238E27FC236}">
                <a16:creationId xmlns:a16="http://schemas.microsoft.com/office/drawing/2014/main" id="{24BD6BC1-2D16-F7C5-451F-0D0133B65985}"/>
              </a:ext>
            </a:extLst>
          </p:cNvPr>
          <p:cNvSpPr txBox="1"/>
          <p:nvPr/>
        </p:nvSpPr>
        <p:spPr>
          <a:xfrm>
            <a:off x="911442" y="6259811"/>
            <a:ext cx="7342075" cy="461665"/>
          </a:xfrm>
          <a:prstGeom prst="rect">
            <a:avLst/>
          </a:prstGeom>
          <a:noFill/>
          <a:ln>
            <a:solidFill>
              <a:schemeClr val="accent1"/>
            </a:solidFill>
          </a:ln>
        </p:spPr>
        <p:txBody>
          <a:bodyPr wrap="none" rtlCol="0">
            <a:spAutoFit/>
          </a:bodyPr>
          <a:lstStyle/>
          <a:p>
            <a:r>
              <a:rPr lang="ja-JP" altLang="en-US" sz="1200" b="1" i="0" u="none" strike="noStrike" dirty="0">
                <a:effectLst/>
                <a:ea typeface="Meiryo UI" panose="020B0604030504040204" pitchFamily="50" charset="-128"/>
              </a:rPr>
              <a:t>「ストレングスモデルに基づく障害者ケアマネジメントマニュアル」　監修　小澤温　編集　埼玉県相談支援専門員協会</a:t>
            </a:r>
            <a:endParaRPr lang="en-US" altLang="ja-JP" sz="1200" b="1" i="0" u="none" strike="noStrike" dirty="0">
              <a:effectLst/>
              <a:ea typeface="Meiryo UI" panose="020B0604030504040204" pitchFamily="50" charset="-128"/>
            </a:endParaRPr>
          </a:p>
          <a:p>
            <a:r>
              <a:rPr lang="ja-JP" altLang="en-US" sz="1200" b="1" i="0" u="none" strike="noStrike" dirty="0">
                <a:effectLst/>
                <a:ea typeface="Meiryo UI" panose="020B0604030504040204" pitchFamily="50" charset="-128"/>
              </a:rPr>
              <a:t>中央法規　　第１部第１章を一部引用</a:t>
            </a:r>
            <a:endParaRPr lang="en-US" altLang="ja-JP" sz="1200" b="1" i="0" u="none" strike="noStrike" dirty="0">
              <a:effectLst/>
              <a:ea typeface="Meiryo UI" panose="020B0604030504040204" pitchFamily="50" charset="-128"/>
            </a:endParaRPr>
          </a:p>
        </p:txBody>
      </p:sp>
    </p:spTree>
    <p:extLst>
      <p:ext uri="{BB962C8B-B14F-4D97-AF65-F5344CB8AC3E}">
        <p14:creationId xmlns:p14="http://schemas.microsoft.com/office/powerpoint/2010/main" val="129767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1857D8-488D-FBE2-A711-AF41B691005B}"/>
              </a:ext>
            </a:extLst>
          </p:cNvPr>
          <p:cNvSpPr>
            <a:spLocks noGrp="1"/>
          </p:cNvSpPr>
          <p:nvPr>
            <p:ph type="title"/>
          </p:nvPr>
        </p:nvSpPr>
        <p:spPr>
          <a:xfrm>
            <a:off x="628650" y="783154"/>
            <a:ext cx="7886700" cy="907535"/>
          </a:xfrm>
        </p:spPr>
        <p:txBody>
          <a:bodyPr/>
          <a:lstStyle/>
          <a:p>
            <a:r>
              <a:rPr kumimoji="1" lang="ja-JP" altLang="en-US" dirty="0"/>
              <a:t>ここまでの資料については</a:t>
            </a:r>
            <a:r>
              <a:rPr kumimoji="1" lang="en-US" altLang="ja-JP" dirty="0"/>
              <a:t>…</a:t>
            </a:r>
            <a:endParaRPr kumimoji="1" lang="ja-JP" altLang="en-US" dirty="0"/>
          </a:p>
        </p:txBody>
      </p:sp>
      <p:graphicFrame>
        <p:nvGraphicFramePr>
          <p:cNvPr id="6" name="コンテンツ プレースホルダー 5">
            <a:extLst>
              <a:ext uri="{FF2B5EF4-FFF2-40B4-BE49-F238E27FC236}">
                <a16:creationId xmlns:a16="http://schemas.microsoft.com/office/drawing/2014/main" id="{9A51D457-5AC1-9EA7-8D16-261C96FFADA1}"/>
              </a:ext>
            </a:extLst>
          </p:cNvPr>
          <p:cNvGraphicFramePr>
            <a:graphicFrameLocks noGrp="1"/>
          </p:cNvGraphicFramePr>
          <p:nvPr>
            <p:ph idx="1"/>
            <p:extLst>
              <p:ext uri="{D42A27DB-BD31-4B8C-83A1-F6EECF244321}">
                <p14:modId xmlns:p14="http://schemas.microsoft.com/office/powerpoint/2010/main" val="2065061356"/>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3D3BA81F-475D-7476-DB32-7CB8EAC82235}"/>
              </a:ext>
            </a:extLst>
          </p:cNvPr>
          <p:cNvSpPr>
            <a:spLocks noGrp="1"/>
          </p:cNvSpPr>
          <p:nvPr>
            <p:ph type="sldNum" sz="quarter" idx="12"/>
          </p:nvPr>
        </p:nvSpPr>
        <p:spPr/>
        <p:txBody>
          <a:bodyPr/>
          <a:lstStyle/>
          <a:p>
            <a:fld id="{05AE98C6-5F09-411A-A9C9-CC43E46E3C51}" type="slidenum">
              <a:rPr kumimoji="1" lang="ja-JP" altLang="en-US" smtClean="0"/>
              <a:t>12</a:t>
            </a:fld>
            <a:endParaRPr kumimoji="1" lang="ja-JP" altLang="en-US"/>
          </a:p>
        </p:txBody>
      </p:sp>
      <p:sp>
        <p:nvSpPr>
          <p:cNvPr id="5" name="テキスト ボックス 4">
            <a:extLst>
              <a:ext uri="{FF2B5EF4-FFF2-40B4-BE49-F238E27FC236}">
                <a16:creationId xmlns:a16="http://schemas.microsoft.com/office/drawing/2014/main" id="{DEDE6EB8-F139-F7C0-E0AD-F176D2BC5B2F}"/>
              </a:ext>
            </a:extLst>
          </p:cNvPr>
          <p:cNvSpPr txBox="1"/>
          <p:nvPr/>
        </p:nvSpPr>
        <p:spPr>
          <a:xfrm rot="21297010">
            <a:off x="414670" y="233916"/>
            <a:ext cx="4104009" cy="369332"/>
          </a:xfrm>
          <a:prstGeom prst="rect">
            <a:avLst/>
          </a:prstGeom>
          <a:solidFill>
            <a:schemeClr val="accent2">
              <a:lumMod val="40000"/>
              <a:lumOff val="60000"/>
            </a:schemeClr>
          </a:solidFill>
          <a:ln>
            <a:solidFill>
              <a:srgbClr val="FF0000"/>
            </a:solidFill>
          </a:ln>
        </p:spPr>
        <p:txBody>
          <a:bodyPr wrap="none" rtlCol="0">
            <a:spAutoFit/>
          </a:bodyPr>
          <a:lstStyle/>
          <a:p>
            <a:r>
              <a:rPr kumimoji="1" lang="ja-JP" altLang="en-US" dirty="0"/>
              <a:t>都道府県研修スタッフ用のスライドです。</a:t>
            </a:r>
          </a:p>
        </p:txBody>
      </p:sp>
    </p:spTree>
    <p:extLst>
      <p:ext uri="{BB962C8B-B14F-4D97-AF65-F5344CB8AC3E}">
        <p14:creationId xmlns:p14="http://schemas.microsoft.com/office/powerpoint/2010/main" val="2899986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7488C3-2654-A4D3-C9E6-C7369049AC5A}"/>
              </a:ext>
            </a:extLst>
          </p:cNvPr>
          <p:cNvSpPr>
            <a:spLocks noGrp="1"/>
          </p:cNvSpPr>
          <p:nvPr>
            <p:ph type="title"/>
          </p:nvPr>
        </p:nvSpPr>
        <p:spPr>
          <a:xfrm>
            <a:off x="628650" y="1088624"/>
            <a:ext cx="7886700" cy="792603"/>
          </a:xfrm>
          <a:effectLst>
            <a:glow rad="228600">
              <a:schemeClr val="accent5">
                <a:satMod val="175000"/>
                <a:alpha val="40000"/>
              </a:schemeClr>
            </a:glow>
          </a:effectLst>
          <a:scene3d>
            <a:camera prst="orthographicFront"/>
            <a:lightRig rig="threePt" dir="t"/>
          </a:scene3d>
          <a:sp3d>
            <a:bevelT w="101600" prst="riblet"/>
          </a:sp3d>
        </p:spPr>
        <p:style>
          <a:lnRef idx="3">
            <a:schemeClr val="lt1"/>
          </a:lnRef>
          <a:fillRef idx="1">
            <a:schemeClr val="accent4"/>
          </a:fillRef>
          <a:effectRef idx="1">
            <a:schemeClr val="accent4"/>
          </a:effectRef>
          <a:fontRef idx="minor">
            <a:schemeClr val="lt1"/>
          </a:fontRef>
        </p:style>
        <p:txBody>
          <a:bodyPr>
            <a:normAutofit/>
          </a:bodyPr>
          <a:lstStyle/>
          <a:p>
            <a:pPr algn="ctr"/>
            <a:r>
              <a:rPr kumimoji="1" lang="en-US" altLang="ja-JP" sz="3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Section</a:t>
            </a:r>
            <a:r>
              <a:rPr kumimoji="1" lang="ja-JP" altLang="en-US" sz="3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１　人としての普遍性の確認</a:t>
            </a:r>
          </a:p>
        </p:txBody>
      </p:sp>
      <p:graphicFrame>
        <p:nvGraphicFramePr>
          <p:cNvPr id="6" name="コンテンツ プレースホルダー 5">
            <a:extLst>
              <a:ext uri="{FF2B5EF4-FFF2-40B4-BE49-F238E27FC236}">
                <a16:creationId xmlns:a16="http://schemas.microsoft.com/office/drawing/2014/main" id="{0599660A-E44D-5B36-78DE-168533653749}"/>
              </a:ext>
            </a:extLst>
          </p:cNvPr>
          <p:cNvGraphicFramePr>
            <a:graphicFrameLocks noGrp="1"/>
          </p:cNvGraphicFramePr>
          <p:nvPr>
            <p:ph idx="1"/>
            <p:extLst>
              <p:ext uri="{D42A27DB-BD31-4B8C-83A1-F6EECF244321}">
                <p14:modId xmlns:p14="http://schemas.microsoft.com/office/powerpoint/2010/main" val="4276374331"/>
              </p:ext>
            </p:extLst>
          </p:nvPr>
        </p:nvGraphicFramePr>
        <p:xfrm>
          <a:off x="639131" y="2702895"/>
          <a:ext cx="7886700" cy="38696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64F17FB7-6AA1-CAE8-57DC-643DFA73F6F4}"/>
              </a:ext>
            </a:extLst>
          </p:cNvPr>
          <p:cNvSpPr>
            <a:spLocks noGrp="1"/>
          </p:cNvSpPr>
          <p:nvPr>
            <p:ph type="sldNum" sz="quarter" idx="12"/>
          </p:nvPr>
        </p:nvSpPr>
        <p:spPr/>
        <p:txBody>
          <a:bodyPr/>
          <a:lstStyle/>
          <a:p>
            <a:fld id="{05AE98C6-5F09-411A-A9C9-CC43E46E3C51}" type="slidenum">
              <a:rPr kumimoji="1" lang="ja-JP" altLang="en-US" smtClean="0"/>
              <a:t>13</a:t>
            </a:fld>
            <a:endParaRPr kumimoji="1" lang="ja-JP" altLang="en-US"/>
          </a:p>
        </p:txBody>
      </p:sp>
      <p:sp>
        <p:nvSpPr>
          <p:cNvPr id="5" name="AutoShape 2">
            <a:extLst>
              <a:ext uri="{FF2B5EF4-FFF2-40B4-BE49-F238E27FC236}">
                <a16:creationId xmlns:a16="http://schemas.microsoft.com/office/drawing/2014/main" id="{3DE5BD07-9C87-E4E5-89F5-2D8A0E69CD14}"/>
              </a:ext>
            </a:extLst>
          </p:cNvPr>
          <p:cNvSpPr>
            <a:spLocks noChangeArrowheads="1"/>
          </p:cNvSpPr>
          <p:nvPr/>
        </p:nvSpPr>
        <p:spPr bwMode="auto">
          <a:xfrm>
            <a:off x="344489" y="116633"/>
            <a:ext cx="8475984" cy="792603"/>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en-US" altLang="ja-JP" sz="2400" b="1" dirty="0">
                <a:solidFill>
                  <a:srgbClr val="A50021"/>
                </a:solidFill>
                <a:ea typeface="ＭＳ Ｐゴシック" charset="-128"/>
              </a:rPr>
              <a:t>3</a:t>
            </a:r>
            <a:r>
              <a:rPr lang="ja-JP" altLang="en-US" sz="2400" b="1" dirty="0">
                <a:solidFill>
                  <a:srgbClr val="A50021"/>
                </a:solidFill>
                <a:ea typeface="ＭＳ Ｐゴシック" charset="-128"/>
              </a:rPr>
              <a:t>．本論　</a:t>
            </a:r>
            <a:r>
              <a:rPr lang="en-US" altLang="ja-JP" sz="2400" b="1" dirty="0">
                <a:solidFill>
                  <a:srgbClr val="A50021"/>
                </a:solidFill>
                <a:ea typeface="ＭＳ Ｐゴシック" charset="-128"/>
              </a:rPr>
              <a:t>section1</a:t>
            </a:r>
            <a:r>
              <a:rPr lang="ja-JP" altLang="en-US" sz="2400" b="1" dirty="0">
                <a:solidFill>
                  <a:srgbClr val="A50021"/>
                </a:solidFill>
                <a:ea typeface="ＭＳ Ｐゴシック" charset="-128"/>
              </a:rPr>
              <a:t>～</a:t>
            </a:r>
            <a:r>
              <a:rPr lang="en-US" altLang="ja-JP" sz="2400" b="1" dirty="0">
                <a:solidFill>
                  <a:srgbClr val="A50021"/>
                </a:solidFill>
                <a:ea typeface="ＭＳ Ｐゴシック" charset="-128"/>
              </a:rPr>
              <a:t>section4</a:t>
            </a:r>
            <a:endParaRPr lang="ja-JP" altLang="en-US" sz="2400" b="1" dirty="0">
              <a:solidFill>
                <a:srgbClr val="A50021"/>
              </a:solidFill>
              <a:ea typeface="ＭＳ Ｐゴシック" charset="-128"/>
            </a:endParaRPr>
          </a:p>
        </p:txBody>
      </p:sp>
      <p:sp>
        <p:nvSpPr>
          <p:cNvPr id="7" name="テキスト ボックス 6">
            <a:extLst>
              <a:ext uri="{FF2B5EF4-FFF2-40B4-BE49-F238E27FC236}">
                <a16:creationId xmlns:a16="http://schemas.microsoft.com/office/drawing/2014/main" id="{91ECB2B8-EC3F-D595-4A66-AB0334D689FA}"/>
              </a:ext>
            </a:extLst>
          </p:cNvPr>
          <p:cNvSpPr txBox="1"/>
          <p:nvPr/>
        </p:nvSpPr>
        <p:spPr>
          <a:xfrm>
            <a:off x="3275873" y="2179675"/>
            <a:ext cx="2613216" cy="523220"/>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kumimoji="1" lang="en-US" altLang="ja-JP"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Section</a:t>
            </a:r>
            <a:r>
              <a:rPr kumimoji="1" lang="ja-JP" alt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１の目的</a:t>
            </a:r>
          </a:p>
        </p:txBody>
      </p:sp>
    </p:spTree>
    <p:extLst>
      <p:ext uri="{BB962C8B-B14F-4D97-AF65-F5344CB8AC3E}">
        <p14:creationId xmlns:p14="http://schemas.microsoft.com/office/powerpoint/2010/main" val="3385962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ー 5">
            <a:extLst>
              <a:ext uri="{FF2B5EF4-FFF2-40B4-BE49-F238E27FC236}">
                <a16:creationId xmlns:a16="http://schemas.microsoft.com/office/drawing/2014/main" id="{0F287734-2B39-7D14-6ACF-1DAD82D4ABFC}"/>
              </a:ext>
            </a:extLst>
          </p:cNvPr>
          <p:cNvGraphicFramePr>
            <a:graphicFrameLocks noGrp="1"/>
          </p:cNvGraphicFramePr>
          <p:nvPr>
            <p:ph idx="1"/>
            <p:extLst>
              <p:ext uri="{D42A27DB-BD31-4B8C-83A1-F6EECF244321}">
                <p14:modId xmlns:p14="http://schemas.microsoft.com/office/powerpoint/2010/main" val="3769471762"/>
              </p:ext>
            </p:extLst>
          </p:nvPr>
        </p:nvGraphicFramePr>
        <p:xfrm>
          <a:off x="820036" y="1169583"/>
          <a:ext cx="7695314" cy="5433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E44CFBAE-C814-BA71-796F-0F47478C2B7E}"/>
              </a:ext>
            </a:extLst>
          </p:cNvPr>
          <p:cNvSpPr>
            <a:spLocks noGrp="1"/>
          </p:cNvSpPr>
          <p:nvPr>
            <p:ph type="sldNum" sz="quarter" idx="12"/>
          </p:nvPr>
        </p:nvSpPr>
        <p:spPr/>
        <p:txBody>
          <a:bodyPr/>
          <a:lstStyle/>
          <a:p>
            <a:fld id="{05AE98C6-5F09-411A-A9C9-CC43E46E3C51}" type="slidenum">
              <a:rPr kumimoji="1" lang="ja-JP" altLang="en-US" smtClean="0"/>
              <a:t>14</a:t>
            </a:fld>
            <a:endParaRPr kumimoji="1" lang="ja-JP" altLang="en-US"/>
          </a:p>
        </p:txBody>
      </p:sp>
      <p:sp>
        <p:nvSpPr>
          <p:cNvPr id="5" name="タイトル 1">
            <a:extLst>
              <a:ext uri="{FF2B5EF4-FFF2-40B4-BE49-F238E27FC236}">
                <a16:creationId xmlns:a16="http://schemas.microsoft.com/office/drawing/2014/main" id="{47AAD7B5-7B47-5BC3-C993-1B10D8D6207B}"/>
              </a:ext>
            </a:extLst>
          </p:cNvPr>
          <p:cNvSpPr txBox="1">
            <a:spLocks/>
          </p:cNvSpPr>
          <p:nvPr/>
        </p:nvSpPr>
        <p:spPr>
          <a:xfrm>
            <a:off x="628650" y="136524"/>
            <a:ext cx="7886700" cy="792603"/>
          </a:xfrm>
          <a:prstGeom prst="rect">
            <a:avLst/>
          </a:prstGeom>
          <a:effectLst>
            <a:glow rad="228600">
              <a:schemeClr val="accent5">
                <a:satMod val="175000"/>
                <a:alpha val="40000"/>
              </a:schemeClr>
            </a:glow>
          </a:effectLst>
          <a:scene3d>
            <a:camera prst="orthographicFront"/>
            <a:lightRig rig="threePt" dir="t"/>
          </a:scene3d>
          <a:sp3d>
            <a:bevelT w="101600" prst="riblet"/>
          </a:sp3d>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ja-JP" sz="3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Section</a:t>
            </a:r>
            <a:r>
              <a:rPr lang="ja-JP" altLang="en-US" sz="3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１　人としての普遍性の確認</a:t>
            </a:r>
          </a:p>
        </p:txBody>
      </p:sp>
      <p:sp>
        <p:nvSpPr>
          <p:cNvPr id="8" name="左中かっこ 7">
            <a:extLst>
              <a:ext uri="{FF2B5EF4-FFF2-40B4-BE49-F238E27FC236}">
                <a16:creationId xmlns:a16="http://schemas.microsoft.com/office/drawing/2014/main" id="{D1E94B78-8164-B5D5-E745-732D5133F816}"/>
              </a:ext>
            </a:extLst>
          </p:cNvPr>
          <p:cNvSpPr/>
          <p:nvPr/>
        </p:nvSpPr>
        <p:spPr>
          <a:xfrm>
            <a:off x="138223" y="1286540"/>
            <a:ext cx="606056" cy="2456120"/>
          </a:xfrm>
          <a:prstGeom prst="leftBrace">
            <a:avLst>
              <a:gd name="adj1" fmla="val 95513"/>
              <a:gd name="adj2" fmla="val 50866"/>
            </a:avLst>
          </a:prstGeom>
          <a:ln w="57150"/>
        </p:spPr>
        <p:style>
          <a:lnRef idx="1">
            <a:schemeClr val="accent5"/>
          </a:lnRef>
          <a:fillRef idx="0">
            <a:schemeClr val="accent5"/>
          </a:fillRef>
          <a:effectRef idx="0">
            <a:schemeClr val="accent5"/>
          </a:effectRef>
          <a:fontRef idx="minor">
            <a:schemeClr val="tx1"/>
          </a:fontRef>
        </p:style>
        <p:txBody>
          <a:bodyPr rtlCol="0" anchor="ctr"/>
          <a:lstStyle/>
          <a:p>
            <a:pPr algn="ctr"/>
            <a:endParaRPr kumimoji="1" lang="ja-JP" altLang="en-US"/>
          </a:p>
        </p:txBody>
      </p:sp>
      <p:sp>
        <p:nvSpPr>
          <p:cNvPr id="9" name="左中かっこ 8">
            <a:extLst>
              <a:ext uri="{FF2B5EF4-FFF2-40B4-BE49-F238E27FC236}">
                <a16:creationId xmlns:a16="http://schemas.microsoft.com/office/drawing/2014/main" id="{B9038679-3AA7-A207-4A32-8C3A16DC3149}"/>
              </a:ext>
            </a:extLst>
          </p:cNvPr>
          <p:cNvSpPr/>
          <p:nvPr/>
        </p:nvSpPr>
        <p:spPr>
          <a:xfrm>
            <a:off x="138223" y="3886201"/>
            <a:ext cx="606056" cy="2456120"/>
          </a:xfrm>
          <a:prstGeom prst="leftBrace">
            <a:avLst>
              <a:gd name="adj1" fmla="val 95513"/>
              <a:gd name="adj2" fmla="val 50866"/>
            </a:avLst>
          </a:prstGeom>
          <a:ln w="57150"/>
        </p:spPr>
        <p:style>
          <a:lnRef idx="1">
            <a:schemeClr val="accent5"/>
          </a:lnRef>
          <a:fillRef idx="0">
            <a:schemeClr val="accent5"/>
          </a:fillRef>
          <a:effectRef idx="0">
            <a:schemeClr val="accent5"/>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588408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1857D8-488D-FBE2-A711-AF41B691005B}"/>
              </a:ext>
            </a:extLst>
          </p:cNvPr>
          <p:cNvSpPr>
            <a:spLocks noGrp="1"/>
          </p:cNvSpPr>
          <p:nvPr>
            <p:ph type="title"/>
          </p:nvPr>
        </p:nvSpPr>
        <p:spPr>
          <a:xfrm>
            <a:off x="628650" y="783154"/>
            <a:ext cx="7886700" cy="907535"/>
          </a:xfrm>
        </p:spPr>
        <p:txBody>
          <a:bodyPr/>
          <a:lstStyle/>
          <a:p>
            <a:r>
              <a:rPr kumimoji="1" lang="en-US" altLang="ja-JP" dirty="0"/>
              <a:t>Section</a:t>
            </a:r>
            <a:r>
              <a:rPr kumimoji="1" lang="ja-JP" altLang="en-US" dirty="0"/>
              <a:t>１については</a:t>
            </a:r>
            <a:r>
              <a:rPr kumimoji="1" lang="en-US" altLang="ja-JP" dirty="0"/>
              <a:t>…</a:t>
            </a:r>
            <a:endParaRPr kumimoji="1" lang="ja-JP" altLang="en-US" dirty="0"/>
          </a:p>
        </p:txBody>
      </p:sp>
      <p:sp>
        <p:nvSpPr>
          <p:cNvPr id="4" name="スライド番号プレースホルダー 3">
            <a:extLst>
              <a:ext uri="{FF2B5EF4-FFF2-40B4-BE49-F238E27FC236}">
                <a16:creationId xmlns:a16="http://schemas.microsoft.com/office/drawing/2014/main" id="{3D3BA81F-475D-7476-DB32-7CB8EAC82235}"/>
              </a:ext>
            </a:extLst>
          </p:cNvPr>
          <p:cNvSpPr>
            <a:spLocks noGrp="1"/>
          </p:cNvSpPr>
          <p:nvPr>
            <p:ph type="sldNum" sz="quarter" idx="12"/>
          </p:nvPr>
        </p:nvSpPr>
        <p:spPr/>
        <p:txBody>
          <a:bodyPr/>
          <a:lstStyle/>
          <a:p>
            <a:fld id="{05AE98C6-5F09-411A-A9C9-CC43E46E3C51}" type="slidenum">
              <a:rPr kumimoji="1" lang="ja-JP" altLang="en-US" smtClean="0"/>
              <a:t>15</a:t>
            </a:fld>
            <a:endParaRPr kumimoji="1" lang="ja-JP" altLang="en-US"/>
          </a:p>
        </p:txBody>
      </p:sp>
      <p:sp>
        <p:nvSpPr>
          <p:cNvPr id="5" name="テキスト ボックス 4">
            <a:extLst>
              <a:ext uri="{FF2B5EF4-FFF2-40B4-BE49-F238E27FC236}">
                <a16:creationId xmlns:a16="http://schemas.microsoft.com/office/drawing/2014/main" id="{DEDE6EB8-F139-F7C0-E0AD-F176D2BC5B2F}"/>
              </a:ext>
            </a:extLst>
          </p:cNvPr>
          <p:cNvSpPr txBox="1"/>
          <p:nvPr/>
        </p:nvSpPr>
        <p:spPr>
          <a:xfrm rot="21297010">
            <a:off x="414670" y="233916"/>
            <a:ext cx="4104009" cy="369332"/>
          </a:xfrm>
          <a:prstGeom prst="rect">
            <a:avLst/>
          </a:prstGeom>
          <a:solidFill>
            <a:schemeClr val="accent2">
              <a:lumMod val="40000"/>
              <a:lumOff val="60000"/>
            </a:schemeClr>
          </a:solidFill>
          <a:ln>
            <a:solidFill>
              <a:srgbClr val="FF0000"/>
            </a:solidFill>
          </a:ln>
        </p:spPr>
        <p:txBody>
          <a:bodyPr wrap="none" rtlCol="0">
            <a:spAutoFit/>
          </a:bodyPr>
          <a:lstStyle/>
          <a:p>
            <a:r>
              <a:rPr kumimoji="1" lang="ja-JP" altLang="en-US" dirty="0"/>
              <a:t>都道府県研修スタッフ用のスライドです。</a:t>
            </a:r>
          </a:p>
        </p:txBody>
      </p:sp>
      <p:graphicFrame>
        <p:nvGraphicFramePr>
          <p:cNvPr id="7" name="コンテンツ プレースホルダー 6">
            <a:extLst>
              <a:ext uri="{FF2B5EF4-FFF2-40B4-BE49-F238E27FC236}">
                <a16:creationId xmlns:a16="http://schemas.microsoft.com/office/drawing/2014/main" id="{3F05DDC2-50AC-3B9A-597F-AA21C1EC7822}"/>
              </a:ext>
            </a:extLst>
          </p:cNvPr>
          <p:cNvGraphicFramePr>
            <a:graphicFrameLocks noGrp="1"/>
          </p:cNvGraphicFramePr>
          <p:nvPr>
            <p:ph idx="1"/>
            <p:extLst>
              <p:ext uri="{D42A27DB-BD31-4B8C-83A1-F6EECF244321}">
                <p14:modId xmlns:p14="http://schemas.microsoft.com/office/powerpoint/2010/main" val="3004875225"/>
              </p:ext>
            </p:extLst>
          </p:nvPr>
        </p:nvGraphicFramePr>
        <p:xfrm>
          <a:off x="628650" y="1690689"/>
          <a:ext cx="7886700" cy="4665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798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1857D8-488D-FBE2-A711-AF41B691005B}"/>
              </a:ext>
            </a:extLst>
          </p:cNvPr>
          <p:cNvSpPr>
            <a:spLocks noGrp="1"/>
          </p:cNvSpPr>
          <p:nvPr>
            <p:ph type="title"/>
          </p:nvPr>
        </p:nvSpPr>
        <p:spPr>
          <a:xfrm>
            <a:off x="628650" y="783154"/>
            <a:ext cx="7886700" cy="907535"/>
          </a:xfrm>
        </p:spPr>
        <p:txBody>
          <a:bodyPr/>
          <a:lstStyle/>
          <a:p>
            <a:r>
              <a:rPr kumimoji="1" lang="en-US" altLang="ja-JP" dirty="0"/>
              <a:t>Section</a:t>
            </a:r>
            <a:r>
              <a:rPr kumimoji="1" lang="ja-JP" altLang="en-US" dirty="0"/>
              <a:t>１について、ＦＴは</a:t>
            </a:r>
            <a:r>
              <a:rPr kumimoji="1" lang="en-US" altLang="ja-JP" dirty="0"/>
              <a:t>…</a:t>
            </a:r>
            <a:endParaRPr kumimoji="1" lang="ja-JP" altLang="en-US" dirty="0"/>
          </a:p>
        </p:txBody>
      </p:sp>
      <p:sp>
        <p:nvSpPr>
          <p:cNvPr id="4" name="スライド番号プレースホルダー 3">
            <a:extLst>
              <a:ext uri="{FF2B5EF4-FFF2-40B4-BE49-F238E27FC236}">
                <a16:creationId xmlns:a16="http://schemas.microsoft.com/office/drawing/2014/main" id="{3D3BA81F-475D-7476-DB32-7CB8EAC82235}"/>
              </a:ext>
            </a:extLst>
          </p:cNvPr>
          <p:cNvSpPr>
            <a:spLocks noGrp="1"/>
          </p:cNvSpPr>
          <p:nvPr>
            <p:ph type="sldNum" sz="quarter" idx="12"/>
          </p:nvPr>
        </p:nvSpPr>
        <p:spPr/>
        <p:txBody>
          <a:bodyPr/>
          <a:lstStyle/>
          <a:p>
            <a:fld id="{05AE98C6-5F09-411A-A9C9-CC43E46E3C51}" type="slidenum">
              <a:rPr kumimoji="1" lang="ja-JP" altLang="en-US" smtClean="0"/>
              <a:t>16</a:t>
            </a:fld>
            <a:endParaRPr kumimoji="1" lang="ja-JP" altLang="en-US"/>
          </a:p>
        </p:txBody>
      </p:sp>
      <p:sp>
        <p:nvSpPr>
          <p:cNvPr id="5" name="テキスト ボックス 4">
            <a:extLst>
              <a:ext uri="{FF2B5EF4-FFF2-40B4-BE49-F238E27FC236}">
                <a16:creationId xmlns:a16="http://schemas.microsoft.com/office/drawing/2014/main" id="{DEDE6EB8-F139-F7C0-E0AD-F176D2BC5B2F}"/>
              </a:ext>
            </a:extLst>
          </p:cNvPr>
          <p:cNvSpPr txBox="1"/>
          <p:nvPr/>
        </p:nvSpPr>
        <p:spPr>
          <a:xfrm rot="21297010">
            <a:off x="414670" y="233916"/>
            <a:ext cx="4104009" cy="369332"/>
          </a:xfrm>
          <a:prstGeom prst="rect">
            <a:avLst/>
          </a:prstGeom>
          <a:solidFill>
            <a:schemeClr val="accent2">
              <a:lumMod val="40000"/>
              <a:lumOff val="60000"/>
            </a:schemeClr>
          </a:solidFill>
          <a:ln>
            <a:solidFill>
              <a:srgbClr val="FF0000"/>
            </a:solidFill>
          </a:ln>
        </p:spPr>
        <p:txBody>
          <a:bodyPr wrap="none" rtlCol="0">
            <a:spAutoFit/>
          </a:bodyPr>
          <a:lstStyle/>
          <a:p>
            <a:r>
              <a:rPr kumimoji="1" lang="ja-JP" altLang="en-US" dirty="0"/>
              <a:t>都道府県研修スタッフ用のスライドです。</a:t>
            </a:r>
          </a:p>
        </p:txBody>
      </p:sp>
      <p:graphicFrame>
        <p:nvGraphicFramePr>
          <p:cNvPr id="6" name="コンテンツ プレースホルダー 5">
            <a:extLst>
              <a:ext uri="{FF2B5EF4-FFF2-40B4-BE49-F238E27FC236}">
                <a16:creationId xmlns:a16="http://schemas.microsoft.com/office/drawing/2014/main" id="{16CAB828-C2D7-7216-01D9-D4E22D05CBF4}"/>
              </a:ext>
            </a:extLst>
          </p:cNvPr>
          <p:cNvGraphicFramePr>
            <a:graphicFrameLocks noGrp="1"/>
          </p:cNvGraphicFramePr>
          <p:nvPr>
            <p:ph idx="1"/>
            <p:extLst>
              <p:ext uri="{D42A27DB-BD31-4B8C-83A1-F6EECF244321}">
                <p14:modId xmlns:p14="http://schemas.microsoft.com/office/powerpoint/2010/main" val="1142880649"/>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4771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6">
            <a:extLst>
              <a:ext uri="{FF2B5EF4-FFF2-40B4-BE49-F238E27FC236}">
                <a16:creationId xmlns:a16="http://schemas.microsoft.com/office/drawing/2014/main" id="{AD669816-B209-F406-5B1A-B46BDF82B176}"/>
              </a:ext>
            </a:extLst>
          </p:cNvPr>
          <p:cNvGraphicFramePr>
            <a:graphicFrameLocks noGrp="1"/>
          </p:cNvGraphicFramePr>
          <p:nvPr>
            <p:ph idx="1"/>
            <p:extLst>
              <p:ext uri="{D42A27DB-BD31-4B8C-83A1-F6EECF244321}">
                <p14:modId xmlns:p14="http://schemas.microsoft.com/office/powerpoint/2010/main" val="3376335580"/>
              </p:ext>
            </p:extLst>
          </p:nvPr>
        </p:nvGraphicFramePr>
        <p:xfrm>
          <a:off x="628650" y="2005013"/>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E44829EE-61AB-C1BF-A917-CC913C037CFF}"/>
              </a:ext>
            </a:extLst>
          </p:cNvPr>
          <p:cNvSpPr>
            <a:spLocks noGrp="1"/>
          </p:cNvSpPr>
          <p:nvPr>
            <p:ph type="sldNum" sz="quarter" idx="12"/>
          </p:nvPr>
        </p:nvSpPr>
        <p:spPr/>
        <p:txBody>
          <a:bodyPr/>
          <a:lstStyle/>
          <a:p>
            <a:fld id="{05AE98C6-5F09-411A-A9C9-CC43E46E3C51}" type="slidenum">
              <a:rPr kumimoji="1" lang="ja-JP" altLang="en-US" smtClean="0"/>
              <a:t>17</a:t>
            </a:fld>
            <a:endParaRPr kumimoji="1" lang="ja-JP" altLang="en-US"/>
          </a:p>
        </p:txBody>
      </p:sp>
      <p:sp>
        <p:nvSpPr>
          <p:cNvPr id="5" name="タイトル 1">
            <a:extLst>
              <a:ext uri="{FF2B5EF4-FFF2-40B4-BE49-F238E27FC236}">
                <a16:creationId xmlns:a16="http://schemas.microsoft.com/office/drawing/2014/main" id="{690B9BB8-B78F-B9F7-42CC-784203F4BD14}"/>
              </a:ext>
            </a:extLst>
          </p:cNvPr>
          <p:cNvSpPr txBox="1">
            <a:spLocks/>
          </p:cNvSpPr>
          <p:nvPr/>
        </p:nvSpPr>
        <p:spPr>
          <a:xfrm>
            <a:off x="628650" y="136524"/>
            <a:ext cx="7886700" cy="792603"/>
          </a:xfrm>
          <a:prstGeom prst="rect">
            <a:avLst/>
          </a:prstGeom>
          <a:effectLst>
            <a:glow rad="228600">
              <a:schemeClr val="accent5">
                <a:satMod val="175000"/>
                <a:alpha val="40000"/>
              </a:schemeClr>
            </a:glow>
          </a:effectLst>
          <a:scene3d>
            <a:camera prst="orthographicFront"/>
            <a:lightRig rig="threePt" dir="t"/>
          </a:scene3d>
          <a:sp3d>
            <a:bevelT w="101600" prst="riblet"/>
          </a:sp3d>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ja-JP"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Section</a:t>
            </a:r>
            <a:r>
              <a:rPr lang="ja-JP" altLang="en-US"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２　人生の価値　生きる糧の確認</a:t>
            </a:r>
          </a:p>
        </p:txBody>
      </p:sp>
      <p:sp>
        <p:nvSpPr>
          <p:cNvPr id="6" name="テキスト ボックス 5">
            <a:extLst>
              <a:ext uri="{FF2B5EF4-FFF2-40B4-BE49-F238E27FC236}">
                <a16:creationId xmlns:a16="http://schemas.microsoft.com/office/drawing/2014/main" id="{10F10D2E-E03E-EA71-9BA6-1923F4E76354}"/>
              </a:ext>
            </a:extLst>
          </p:cNvPr>
          <p:cNvSpPr txBox="1"/>
          <p:nvPr/>
        </p:nvSpPr>
        <p:spPr>
          <a:xfrm>
            <a:off x="3265392" y="1302405"/>
            <a:ext cx="2613216" cy="523220"/>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kumimoji="1" lang="en-US" altLang="ja-JP"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Section</a:t>
            </a:r>
            <a:r>
              <a:rPr kumimoji="1" lang="ja-JP" alt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２の目的</a:t>
            </a:r>
          </a:p>
        </p:txBody>
      </p:sp>
    </p:spTree>
    <p:extLst>
      <p:ext uri="{BB962C8B-B14F-4D97-AF65-F5344CB8AC3E}">
        <p14:creationId xmlns:p14="http://schemas.microsoft.com/office/powerpoint/2010/main" val="2903829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図表 5">
            <a:extLst>
              <a:ext uri="{FF2B5EF4-FFF2-40B4-BE49-F238E27FC236}">
                <a16:creationId xmlns:a16="http://schemas.microsoft.com/office/drawing/2014/main" id="{F02703BD-1D54-428A-2CFF-053AAFA8507C}"/>
              </a:ext>
            </a:extLst>
          </p:cNvPr>
          <p:cNvGraphicFramePr/>
          <p:nvPr>
            <p:extLst>
              <p:ext uri="{D42A27DB-BD31-4B8C-83A1-F6EECF244321}">
                <p14:modId xmlns:p14="http://schemas.microsoft.com/office/powerpoint/2010/main" val="3626926990"/>
              </p:ext>
            </p:extLst>
          </p:nvPr>
        </p:nvGraphicFramePr>
        <p:xfrm>
          <a:off x="628650" y="1144309"/>
          <a:ext cx="7886700" cy="556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56634609-EB22-5F9E-AF0C-EC3063879C4A}"/>
              </a:ext>
            </a:extLst>
          </p:cNvPr>
          <p:cNvSpPr>
            <a:spLocks noGrp="1"/>
          </p:cNvSpPr>
          <p:nvPr>
            <p:ph type="sldNum" sz="quarter" idx="12"/>
          </p:nvPr>
        </p:nvSpPr>
        <p:spPr/>
        <p:txBody>
          <a:bodyPr/>
          <a:lstStyle/>
          <a:p>
            <a:fld id="{05AE98C6-5F09-411A-A9C9-CC43E46E3C51}" type="slidenum">
              <a:rPr kumimoji="1" lang="ja-JP" altLang="en-US" smtClean="0"/>
              <a:t>18</a:t>
            </a:fld>
            <a:endParaRPr kumimoji="1" lang="ja-JP" altLang="en-US"/>
          </a:p>
        </p:txBody>
      </p:sp>
      <p:sp>
        <p:nvSpPr>
          <p:cNvPr id="5" name="タイトル 1">
            <a:extLst>
              <a:ext uri="{FF2B5EF4-FFF2-40B4-BE49-F238E27FC236}">
                <a16:creationId xmlns:a16="http://schemas.microsoft.com/office/drawing/2014/main" id="{D06A49DA-EEA7-B776-5346-81F18D6D850A}"/>
              </a:ext>
            </a:extLst>
          </p:cNvPr>
          <p:cNvSpPr txBox="1">
            <a:spLocks/>
          </p:cNvSpPr>
          <p:nvPr/>
        </p:nvSpPr>
        <p:spPr>
          <a:xfrm>
            <a:off x="628650" y="136524"/>
            <a:ext cx="7886700" cy="792603"/>
          </a:xfrm>
          <a:prstGeom prst="rect">
            <a:avLst/>
          </a:prstGeom>
          <a:effectLst>
            <a:glow rad="228600">
              <a:schemeClr val="accent5">
                <a:satMod val="175000"/>
                <a:alpha val="40000"/>
              </a:schemeClr>
            </a:glow>
          </a:effectLst>
          <a:scene3d>
            <a:camera prst="orthographicFront"/>
            <a:lightRig rig="threePt" dir="t"/>
          </a:scene3d>
          <a:sp3d>
            <a:bevelT w="101600" prst="riblet"/>
          </a:sp3d>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ja-JP"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Section</a:t>
            </a:r>
            <a:r>
              <a:rPr lang="ja-JP" altLang="en-US"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２　人生の価値　生きる糧の確認</a:t>
            </a:r>
          </a:p>
        </p:txBody>
      </p:sp>
      <p:graphicFrame>
        <p:nvGraphicFramePr>
          <p:cNvPr id="11" name="コンテンツ プレースホルダー 10">
            <a:extLst>
              <a:ext uri="{FF2B5EF4-FFF2-40B4-BE49-F238E27FC236}">
                <a16:creationId xmlns:a16="http://schemas.microsoft.com/office/drawing/2014/main" id="{D2C8EA1F-816C-4FB1-ACE7-83D39379D220}"/>
              </a:ext>
            </a:extLst>
          </p:cNvPr>
          <p:cNvGraphicFramePr>
            <a:graphicFrameLocks noGrp="1"/>
          </p:cNvGraphicFramePr>
          <p:nvPr>
            <p:ph idx="1"/>
            <p:extLst>
              <p:ext uri="{D42A27DB-BD31-4B8C-83A1-F6EECF244321}">
                <p14:modId xmlns:p14="http://schemas.microsoft.com/office/powerpoint/2010/main" val="1233995669"/>
              </p:ext>
            </p:extLst>
          </p:nvPr>
        </p:nvGraphicFramePr>
        <p:xfrm>
          <a:off x="212651" y="1542198"/>
          <a:ext cx="8718697" cy="404207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5" name="コンテンツ プレースホルダー 5">
            <a:extLst>
              <a:ext uri="{FF2B5EF4-FFF2-40B4-BE49-F238E27FC236}">
                <a16:creationId xmlns:a16="http://schemas.microsoft.com/office/drawing/2014/main" id="{9F7F4A52-34F2-0EDD-11DC-A34AA615CA22}"/>
              </a:ext>
            </a:extLst>
          </p:cNvPr>
          <p:cNvGraphicFramePr>
            <a:graphicFrameLocks/>
          </p:cNvGraphicFramePr>
          <p:nvPr>
            <p:extLst>
              <p:ext uri="{D42A27DB-BD31-4B8C-83A1-F6EECF244321}">
                <p14:modId xmlns:p14="http://schemas.microsoft.com/office/powerpoint/2010/main" val="3224920789"/>
              </p:ext>
            </p:extLst>
          </p:nvPr>
        </p:nvGraphicFramePr>
        <p:xfrm>
          <a:off x="628650" y="5584269"/>
          <a:ext cx="7886700" cy="122274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865174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AC3266B-1506-4ADB-4626-5158C2E78501}"/>
              </a:ext>
            </a:extLst>
          </p:cNvPr>
          <p:cNvSpPr>
            <a:spLocks noGrp="1"/>
          </p:cNvSpPr>
          <p:nvPr>
            <p:ph type="sldNum" sz="quarter" idx="12"/>
          </p:nvPr>
        </p:nvSpPr>
        <p:spPr/>
        <p:txBody>
          <a:bodyPr/>
          <a:lstStyle/>
          <a:p>
            <a:fld id="{05AE98C6-5F09-411A-A9C9-CC43E46E3C51}" type="slidenum">
              <a:rPr kumimoji="1" lang="ja-JP" altLang="en-US" smtClean="0"/>
              <a:t>19</a:t>
            </a:fld>
            <a:endParaRPr kumimoji="1" lang="ja-JP" altLang="en-US"/>
          </a:p>
        </p:txBody>
      </p:sp>
      <p:sp>
        <p:nvSpPr>
          <p:cNvPr id="5" name="タイトル 1">
            <a:extLst>
              <a:ext uri="{FF2B5EF4-FFF2-40B4-BE49-F238E27FC236}">
                <a16:creationId xmlns:a16="http://schemas.microsoft.com/office/drawing/2014/main" id="{16E20824-BFF8-D5C9-4046-B5E840758683}"/>
              </a:ext>
            </a:extLst>
          </p:cNvPr>
          <p:cNvSpPr txBox="1">
            <a:spLocks/>
          </p:cNvSpPr>
          <p:nvPr/>
        </p:nvSpPr>
        <p:spPr>
          <a:xfrm>
            <a:off x="628650" y="136524"/>
            <a:ext cx="7886700" cy="792603"/>
          </a:xfrm>
          <a:prstGeom prst="rect">
            <a:avLst/>
          </a:prstGeom>
          <a:effectLst>
            <a:glow rad="228600">
              <a:schemeClr val="accent5">
                <a:satMod val="175000"/>
                <a:alpha val="40000"/>
              </a:schemeClr>
            </a:glow>
          </a:effectLst>
          <a:scene3d>
            <a:camera prst="orthographicFront"/>
            <a:lightRig rig="threePt" dir="t"/>
          </a:scene3d>
          <a:sp3d>
            <a:bevelT w="101600" prst="riblet"/>
          </a:sp3d>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ja-JP"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Section</a:t>
            </a:r>
            <a:r>
              <a:rPr lang="ja-JP" altLang="en-US"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２　人生の価値　生きる糧の確認</a:t>
            </a:r>
          </a:p>
        </p:txBody>
      </p:sp>
      <p:graphicFrame>
        <p:nvGraphicFramePr>
          <p:cNvPr id="7" name="表 7">
            <a:extLst>
              <a:ext uri="{FF2B5EF4-FFF2-40B4-BE49-F238E27FC236}">
                <a16:creationId xmlns:a16="http://schemas.microsoft.com/office/drawing/2014/main" id="{90003137-2203-7128-38D0-BF6B61BD9FDE}"/>
              </a:ext>
            </a:extLst>
          </p:cNvPr>
          <p:cNvGraphicFramePr>
            <a:graphicFrameLocks noGrp="1"/>
          </p:cNvGraphicFramePr>
          <p:nvPr>
            <p:extLst>
              <p:ext uri="{D42A27DB-BD31-4B8C-83A1-F6EECF244321}">
                <p14:modId xmlns:p14="http://schemas.microsoft.com/office/powerpoint/2010/main" val="2679323290"/>
              </p:ext>
            </p:extLst>
          </p:nvPr>
        </p:nvGraphicFramePr>
        <p:xfrm>
          <a:off x="297712" y="1525327"/>
          <a:ext cx="8601739" cy="5066859"/>
        </p:xfrm>
        <a:graphic>
          <a:graphicData uri="http://schemas.openxmlformats.org/drawingml/2006/table">
            <a:tbl>
              <a:tblPr firstRow="1" bandRow="1">
                <a:tableStyleId>{C4B1156A-380E-4F78-BDF5-A606A8083BF9}</a:tableStyleId>
              </a:tblPr>
              <a:tblGrid>
                <a:gridCol w="2720373">
                  <a:extLst>
                    <a:ext uri="{9D8B030D-6E8A-4147-A177-3AD203B41FA5}">
                      <a16:colId xmlns:a16="http://schemas.microsoft.com/office/drawing/2014/main" val="2062315062"/>
                    </a:ext>
                  </a:extLst>
                </a:gridCol>
                <a:gridCol w="1766566">
                  <a:extLst>
                    <a:ext uri="{9D8B030D-6E8A-4147-A177-3AD203B41FA5}">
                      <a16:colId xmlns:a16="http://schemas.microsoft.com/office/drawing/2014/main" val="3975672695"/>
                    </a:ext>
                  </a:extLst>
                </a:gridCol>
                <a:gridCol w="3455582">
                  <a:extLst>
                    <a:ext uri="{9D8B030D-6E8A-4147-A177-3AD203B41FA5}">
                      <a16:colId xmlns:a16="http://schemas.microsoft.com/office/drawing/2014/main" val="3437857003"/>
                    </a:ext>
                  </a:extLst>
                </a:gridCol>
                <a:gridCol w="659218">
                  <a:extLst>
                    <a:ext uri="{9D8B030D-6E8A-4147-A177-3AD203B41FA5}">
                      <a16:colId xmlns:a16="http://schemas.microsoft.com/office/drawing/2014/main" val="1385974513"/>
                    </a:ext>
                  </a:extLst>
                </a:gridCol>
              </a:tblGrid>
              <a:tr h="723837">
                <a:tc gridSpan="2">
                  <a:txBody>
                    <a:bodyPr/>
                    <a:lstStyle/>
                    <a:p>
                      <a:r>
                        <a:rPr kumimoji="1" lang="ja-JP" altLang="en-US" dirty="0"/>
                        <a:t>心の糧（心が安定する活動や行動）</a:t>
                      </a:r>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hMerge="1">
                  <a:txBody>
                    <a:bodyPr/>
                    <a:lstStyle/>
                    <a:p>
                      <a:endParaRPr kumimoji="1" lang="ja-JP" altLang="en-US"/>
                    </a:p>
                  </a:txBody>
                  <a:tcPr/>
                </a:tc>
                <a:tc>
                  <a:txBody>
                    <a:bodyPr/>
                    <a:lstStyle/>
                    <a:p>
                      <a:r>
                        <a:rPr kumimoji="1" lang="ja-JP" altLang="en-US" sz="1600" b="1" dirty="0"/>
                        <a:t>それはあなたにとってどのように役立ちますか？</a:t>
                      </a:r>
                    </a:p>
                  </a:txBody>
                  <a:tcPr>
                    <a:lnT w="38100" cap="flat" cmpd="sng" algn="ctr">
                      <a:solidFill>
                        <a:schemeClr val="tx1"/>
                      </a:solidFill>
                      <a:prstDash val="solid"/>
                      <a:round/>
                      <a:headEnd type="none" w="med" len="med"/>
                      <a:tailEnd type="none" w="med" len="med"/>
                    </a:lnT>
                  </a:tcPr>
                </a:tc>
                <a:tc>
                  <a:txBody>
                    <a:bodyPr/>
                    <a:lstStyle/>
                    <a:p>
                      <a:r>
                        <a:rPr kumimoji="1" lang="ja-JP" altLang="en-US" sz="1600" dirty="0"/>
                        <a:t>優先順位</a:t>
                      </a:r>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195826404"/>
                  </a:ext>
                </a:extLst>
              </a:tr>
              <a:tr h="723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1" dirty="0"/>
                        <a:t>例：休みや予定のない日にあなたが楽しんだり、ほっとしていること</a:t>
                      </a:r>
                    </a:p>
                  </a:txBody>
                  <a:tcPr>
                    <a:lnL w="38100" cap="flat" cmpd="sng" algn="ctr">
                      <a:solidFill>
                        <a:schemeClr val="tx1"/>
                      </a:solidFill>
                      <a:prstDash val="solid"/>
                      <a:round/>
                      <a:headEnd type="none" w="med" len="med"/>
                      <a:tailEnd type="none" w="med" len="med"/>
                    </a:lnL>
                  </a:tcPr>
                </a:tc>
                <a:tc>
                  <a:txBody>
                    <a:bodyPr/>
                    <a:lstStyle/>
                    <a:p>
                      <a:r>
                        <a:rPr kumimoji="1" lang="ja-JP" altLang="en-US" i="1" dirty="0"/>
                        <a:t>公園の散歩</a:t>
                      </a:r>
                    </a:p>
                  </a:txBody>
                  <a:tcPr/>
                </a:tc>
                <a:tc>
                  <a:txBody>
                    <a:bodyPr/>
                    <a:lstStyle/>
                    <a:p>
                      <a:r>
                        <a:rPr kumimoji="1" lang="ja-JP" altLang="en-US" sz="1400" b="1" i="1" dirty="0"/>
                        <a:t>自然との結びつきを感じ、気持ちを切り替えられる。</a:t>
                      </a:r>
                    </a:p>
                  </a:txBody>
                  <a:tcPr/>
                </a:tc>
                <a:tc>
                  <a:txBody>
                    <a:bodyPr/>
                    <a:lstStyle/>
                    <a:p>
                      <a:endParaRPr kumimoji="1" lang="ja-JP" altLang="en-US" i="1" dirty="0"/>
                    </a:p>
                  </a:txBody>
                  <a:tcP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40378404"/>
                  </a:ext>
                </a:extLst>
              </a:tr>
              <a:tr h="723837">
                <a:tc>
                  <a:txBody>
                    <a:bodyPr/>
                    <a:lstStyle/>
                    <a:p>
                      <a:pPr algn="l"/>
                      <a:r>
                        <a:rPr kumimoji="1" lang="ja-JP" altLang="en-US" sz="1400" b="1" dirty="0"/>
                        <a:t>休みや予定のない日にあなたが楽しんだり、ほっとしていること</a:t>
                      </a:r>
                    </a:p>
                  </a:txBody>
                  <a:tcPr>
                    <a:lnL w="38100" cap="flat" cmpd="sng" algn="ctr">
                      <a:solidFill>
                        <a:schemeClr val="tx1"/>
                      </a:solidFill>
                      <a:prstDash val="solid"/>
                      <a:round/>
                      <a:headEnd type="none" w="med" len="med"/>
                      <a:tailEnd type="none" w="med" len="med"/>
                    </a:lnL>
                  </a:tcPr>
                </a:tc>
                <a:tc>
                  <a:txBody>
                    <a:bodyPr/>
                    <a:lstStyle/>
                    <a:p>
                      <a:endParaRPr kumimoji="1" lang="ja-JP" altLang="en-US" dirty="0"/>
                    </a:p>
                  </a:txBody>
                  <a:tcPr/>
                </a:tc>
                <a:tc>
                  <a:txBody>
                    <a:bodyPr/>
                    <a:lstStyle/>
                    <a:p>
                      <a:endParaRPr kumimoji="1" lang="ja-JP" altLang="en-US"/>
                    </a:p>
                  </a:txBody>
                  <a:tcPr/>
                </a:tc>
                <a:tc>
                  <a:txBody>
                    <a:bodyPr/>
                    <a:lstStyle/>
                    <a:p>
                      <a:endParaRPr kumimoji="1" lang="ja-JP" altLang="en-US" dirty="0"/>
                    </a:p>
                  </a:txBody>
                  <a:tcP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8224619"/>
                  </a:ext>
                </a:extLst>
              </a:tr>
              <a:tr h="723837">
                <a:tc>
                  <a:txBody>
                    <a:bodyPr/>
                    <a:lstStyle/>
                    <a:p>
                      <a:pPr algn="l"/>
                      <a:r>
                        <a:rPr kumimoji="1" lang="ja-JP" altLang="en-US" sz="1400" b="1" dirty="0"/>
                        <a:t>自分の先々に向け、大切だと思ってやっていること（やってみたこと）</a:t>
                      </a:r>
                    </a:p>
                  </a:txBody>
                  <a:tcPr>
                    <a:lnL w="38100" cap="flat" cmpd="sng" algn="ctr">
                      <a:solidFill>
                        <a:schemeClr val="tx1"/>
                      </a:solidFill>
                      <a:prstDash val="solid"/>
                      <a:round/>
                      <a:headEnd type="none" w="med" len="med"/>
                      <a:tailEnd type="none" w="med" len="med"/>
                    </a:lnL>
                  </a:tcPr>
                </a:tc>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95818943"/>
                  </a:ext>
                </a:extLst>
              </a:tr>
              <a:tr h="723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t>日々の生活のなかで楽しんで行なっていること</a:t>
                      </a:r>
                    </a:p>
                  </a:txBody>
                  <a:tcPr>
                    <a:lnL w="38100" cap="flat" cmpd="sng" algn="ctr">
                      <a:solidFill>
                        <a:schemeClr val="tx1"/>
                      </a:solidFill>
                      <a:prstDash val="solid"/>
                      <a:round/>
                      <a:headEnd type="none" w="med" len="med"/>
                      <a:tailEnd type="none" w="med" len="med"/>
                    </a:lnL>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a:p>
                  </a:txBody>
                  <a:tcP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03064494"/>
                  </a:ext>
                </a:extLst>
              </a:tr>
              <a:tr h="723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t>あなたが不快に感じるときに役立つこと</a:t>
                      </a:r>
                    </a:p>
                  </a:txBody>
                  <a:tcPr>
                    <a:lnL w="38100" cap="flat" cmpd="sng" algn="ctr">
                      <a:solidFill>
                        <a:schemeClr val="tx1"/>
                      </a:solidFill>
                      <a:prstDash val="solid"/>
                      <a:round/>
                      <a:headEnd type="none" w="med" len="med"/>
                      <a:tailEnd type="none" w="med" len="med"/>
                    </a:lnL>
                  </a:tcPr>
                </a:tc>
                <a:tc>
                  <a:txBody>
                    <a:bodyPr/>
                    <a:lstStyle/>
                    <a:p>
                      <a:endParaRPr kumimoji="1" lang="ja-JP" altLang="en-US"/>
                    </a:p>
                  </a:txBody>
                  <a:tcPr/>
                </a:tc>
                <a:tc>
                  <a:txBody>
                    <a:bodyPr/>
                    <a:lstStyle/>
                    <a:p>
                      <a:endParaRPr kumimoji="1" lang="ja-JP" altLang="en-US" dirty="0"/>
                    </a:p>
                  </a:txBody>
                  <a:tcPr/>
                </a:tc>
                <a:tc>
                  <a:txBody>
                    <a:bodyPr/>
                    <a:lstStyle/>
                    <a:p>
                      <a:endParaRPr kumimoji="1" lang="ja-JP" altLang="en-US"/>
                    </a:p>
                  </a:txBody>
                  <a:tcP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03051863"/>
                  </a:ext>
                </a:extLst>
              </a:tr>
              <a:tr h="723837">
                <a:tc>
                  <a:txBody>
                    <a:bodyPr/>
                    <a:lstStyle/>
                    <a:p>
                      <a:pPr algn="l"/>
                      <a:r>
                        <a:rPr kumimoji="1" lang="ja-JP" altLang="en-US" sz="1400" b="1" dirty="0"/>
                        <a:t>これまでの人生のなかで最も重要だと思っていること</a:t>
                      </a:r>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endParaRPr kumimoji="1" lang="ja-JP" altLang="en-US" dirty="0"/>
                    </a:p>
                  </a:txBody>
                  <a:tcPr>
                    <a:lnB w="38100" cap="flat" cmpd="sng" algn="ctr">
                      <a:solidFill>
                        <a:schemeClr val="tx1"/>
                      </a:solidFill>
                      <a:prstDash val="solid"/>
                      <a:round/>
                      <a:headEnd type="none" w="med" len="med"/>
                      <a:tailEnd type="none" w="med" len="med"/>
                    </a:lnB>
                  </a:tcPr>
                </a:tc>
                <a:tc>
                  <a:txBody>
                    <a:bodyPr/>
                    <a:lstStyle/>
                    <a:p>
                      <a:endParaRPr kumimoji="1" lang="ja-JP" altLang="en-US" dirty="0"/>
                    </a:p>
                  </a:txBody>
                  <a:tcPr>
                    <a:lnB w="38100" cap="flat" cmpd="sng" algn="ctr">
                      <a:solidFill>
                        <a:schemeClr val="tx1"/>
                      </a:solidFill>
                      <a:prstDash val="solid"/>
                      <a:round/>
                      <a:headEnd type="none" w="med" len="med"/>
                      <a:tailEnd type="none" w="med" len="med"/>
                    </a:lnB>
                  </a:tcPr>
                </a:tc>
                <a:tc>
                  <a:txBody>
                    <a:bodyPr/>
                    <a:lstStyle/>
                    <a:p>
                      <a:endParaRPr kumimoji="1" lang="ja-JP" altLang="en-US" dirty="0"/>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6114741"/>
                  </a:ext>
                </a:extLst>
              </a:tr>
            </a:tbl>
          </a:graphicData>
        </a:graphic>
      </p:graphicFrame>
      <p:sp>
        <p:nvSpPr>
          <p:cNvPr id="10" name="テキスト ボックス 9">
            <a:extLst>
              <a:ext uri="{FF2B5EF4-FFF2-40B4-BE49-F238E27FC236}">
                <a16:creationId xmlns:a16="http://schemas.microsoft.com/office/drawing/2014/main" id="{10C5229A-2E04-EC2F-1A6A-769FFA498F7B}"/>
              </a:ext>
            </a:extLst>
          </p:cNvPr>
          <p:cNvSpPr txBox="1"/>
          <p:nvPr/>
        </p:nvSpPr>
        <p:spPr>
          <a:xfrm>
            <a:off x="3429831" y="1042560"/>
            <a:ext cx="2337499" cy="369332"/>
          </a:xfrm>
          <a:prstGeom prst="rect">
            <a:avLst/>
          </a:prstGeom>
          <a:solidFill>
            <a:schemeClr val="accent4">
              <a:lumMod val="20000"/>
              <a:lumOff val="80000"/>
            </a:schemeClr>
          </a:solidFill>
          <a:ln>
            <a:solidFill>
              <a:srgbClr val="FF0000"/>
            </a:solidFill>
          </a:ln>
          <a:scene3d>
            <a:camera prst="orthographicFront"/>
            <a:lightRig rig="threePt" dir="t"/>
          </a:scene3d>
          <a:sp3d>
            <a:bevelT/>
          </a:sp3d>
        </p:spPr>
        <p:txBody>
          <a:bodyPr wrap="none" rtlCol="0">
            <a:spAutoFit/>
          </a:bodyPr>
          <a:lstStyle/>
          <a:p>
            <a:r>
              <a:rPr kumimoji="1" lang="ja-JP" altLang="en-US" b="1" dirty="0"/>
              <a:t>あなたの心の糧シート</a:t>
            </a:r>
          </a:p>
        </p:txBody>
      </p:sp>
    </p:spTree>
    <p:extLst>
      <p:ext uri="{BB962C8B-B14F-4D97-AF65-F5344CB8AC3E}">
        <p14:creationId xmlns:p14="http://schemas.microsoft.com/office/powerpoint/2010/main" val="2072378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344489" y="333601"/>
            <a:ext cx="8475984" cy="7191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3600" b="1" dirty="0">
                <a:solidFill>
                  <a:srgbClr val="A50021"/>
                </a:solidFill>
                <a:ea typeface="ＭＳ Ｐゴシック" charset="-128"/>
              </a:rPr>
              <a:t>本講義の内容・目的</a:t>
            </a:r>
          </a:p>
        </p:txBody>
      </p:sp>
      <p:sp>
        <p:nvSpPr>
          <p:cNvPr id="3" name="正方形/長方形 2"/>
          <p:cNvSpPr/>
          <p:nvPr/>
        </p:nvSpPr>
        <p:spPr>
          <a:xfrm>
            <a:off x="344489" y="1664990"/>
            <a:ext cx="8475984" cy="4455259"/>
          </a:xfrm>
          <a:prstGeom prst="rect">
            <a:avLst/>
          </a:prstGeom>
          <a:ln>
            <a:solidFill>
              <a:schemeClr val="accent1">
                <a:lumMod val="75000"/>
              </a:schemeClr>
            </a:solidFill>
          </a:ln>
        </p:spPr>
        <p:txBody>
          <a:bodyPr wrap="square">
            <a:spAutoFit/>
          </a:bodyPr>
          <a:lstStyle/>
          <a:p>
            <a:pPr marL="179388" indent="-179388">
              <a:lnSpc>
                <a:spcPct val="150000"/>
              </a:lnSpc>
            </a:pPr>
            <a:r>
              <a:rPr kumimoji="1" lang="ja-JP" altLang="en-US" sz="3200" dirty="0">
                <a:latin typeface="游ゴシック" panose="020B0400000000000000" pitchFamily="50" charset="-128"/>
                <a:ea typeface="游ゴシック" panose="020B0400000000000000" pitchFamily="50" charset="-128"/>
              </a:rPr>
              <a:t>◎事業所のモニタリングについて、サービス等利用計画との連動性を念頭に置きながら、モニタリングの視点・目的・手法等について講義により理解する。事例を通じて、モニタリングの演習を行ない、その手法を獲得する。</a:t>
            </a:r>
          </a:p>
        </p:txBody>
      </p:sp>
      <p:sp>
        <p:nvSpPr>
          <p:cNvPr id="4" name="スライド番号プレースホルダー 3"/>
          <p:cNvSpPr>
            <a:spLocks noGrp="1"/>
          </p:cNvSpPr>
          <p:nvPr>
            <p:ph type="sldNum" sz="quarter" idx="12"/>
          </p:nvPr>
        </p:nvSpPr>
        <p:spPr/>
        <p:txBody>
          <a:bodyPr/>
          <a:lstStyle/>
          <a:p>
            <a:fld id="{05AE98C6-5F09-411A-A9C9-CC43E46E3C51}" type="slidenum">
              <a:rPr kumimoji="1" lang="ja-JP" altLang="en-US" smtClean="0"/>
              <a:t>2</a:t>
            </a:fld>
            <a:endParaRPr kumimoji="1" lang="ja-JP" altLang="en-US"/>
          </a:p>
        </p:txBody>
      </p:sp>
    </p:spTree>
    <p:extLst>
      <p:ext uri="{BB962C8B-B14F-4D97-AF65-F5344CB8AC3E}">
        <p14:creationId xmlns:p14="http://schemas.microsoft.com/office/powerpoint/2010/main" val="4098386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1857D8-488D-FBE2-A711-AF41B691005B}"/>
              </a:ext>
            </a:extLst>
          </p:cNvPr>
          <p:cNvSpPr>
            <a:spLocks noGrp="1"/>
          </p:cNvSpPr>
          <p:nvPr>
            <p:ph type="title"/>
          </p:nvPr>
        </p:nvSpPr>
        <p:spPr>
          <a:xfrm>
            <a:off x="628650" y="783154"/>
            <a:ext cx="7886700" cy="907535"/>
          </a:xfrm>
        </p:spPr>
        <p:txBody>
          <a:bodyPr/>
          <a:lstStyle/>
          <a:p>
            <a:r>
              <a:rPr kumimoji="1" lang="en-US" altLang="ja-JP" dirty="0"/>
              <a:t>Section</a:t>
            </a:r>
            <a:r>
              <a:rPr kumimoji="1" lang="ja-JP" altLang="en-US" dirty="0"/>
              <a:t>２については</a:t>
            </a:r>
            <a:r>
              <a:rPr kumimoji="1" lang="en-US" altLang="ja-JP" dirty="0"/>
              <a:t>…</a:t>
            </a:r>
            <a:endParaRPr kumimoji="1" lang="ja-JP" altLang="en-US" dirty="0"/>
          </a:p>
        </p:txBody>
      </p:sp>
      <p:sp>
        <p:nvSpPr>
          <p:cNvPr id="4" name="スライド番号プレースホルダー 3">
            <a:extLst>
              <a:ext uri="{FF2B5EF4-FFF2-40B4-BE49-F238E27FC236}">
                <a16:creationId xmlns:a16="http://schemas.microsoft.com/office/drawing/2014/main" id="{3D3BA81F-475D-7476-DB32-7CB8EAC82235}"/>
              </a:ext>
            </a:extLst>
          </p:cNvPr>
          <p:cNvSpPr>
            <a:spLocks noGrp="1"/>
          </p:cNvSpPr>
          <p:nvPr>
            <p:ph type="sldNum" sz="quarter" idx="12"/>
          </p:nvPr>
        </p:nvSpPr>
        <p:spPr/>
        <p:txBody>
          <a:bodyPr/>
          <a:lstStyle/>
          <a:p>
            <a:fld id="{05AE98C6-5F09-411A-A9C9-CC43E46E3C51}" type="slidenum">
              <a:rPr kumimoji="1" lang="ja-JP" altLang="en-US" smtClean="0"/>
              <a:t>20</a:t>
            </a:fld>
            <a:endParaRPr kumimoji="1" lang="ja-JP" altLang="en-US"/>
          </a:p>
        </p:txBody>
      </p:sp>
      <p:sp>
        <p:nvSpPr>
          <p:cNvPr id="5" name="テキスト ボックス 4">
            <a:extLst>
              <a:ext uri="{FF2B5EF4-FFF2-40B4-BE49-F238E27FC236}">
                <a16:creationId xmlns:a16="http://schemas.microsoft.com/office/drawing/2014/main" id="{DEDE6EB8-F139-F7C0-E0AD-F176D2BC5B2F}"/>
              </a:ext>
            </a:extLst>
          </p:cNvPr>
          <p:cNvSpPr txBox="1"/>
          <p:nvPr/>
        </p:nvSpPr>
        <p:spPr>
          <a:xfrm rot="21297010">
            <a:off x="414670" y="233916"/>
            <a:ext cx="4104009" cy="369332"/>
          </a:xfrm>
          <a:prstGeom prst="rect">
            <a:avLst/>
          </a:prstGeom>
          <a:solidFill>
            <a:schemeClr val="accent2">
              <a:lumMod val="40000"/>
              <a:lumOff val="60000"/>
            </a:schemeClr>
          </a:solidFill>
          <a:ln>
            <a:solidFill>
              <a:srgbClr val="FF0000"/>
            </a:solidFill>
          </a:ln>
        </p:spPr>
        <p:txBody>
          <a:bodyPr wrap="none" rtlCol="0">
            <a:spAutoFit/>
          </a:bodyPr>
          <a:lstStyle/>
          <a:p>
            <a:r>
              <a:rPr kumimoji="1" lang="ja-JP" altLang="en-US" dirty="0"/>
              <a:t>都道府県研修スタッフ用のスライドです。</a:t>
            </a:r>
          </a:p>
        </p:txBody>
      </p:sp>
      <p:graphicFrame>
        <p:nvGraphicFramePr>
          <p:cNvPr id="11" name="コンテンツ プレースホルダー 10">
            <a:extLst>
              <a:ext uri="{FF2B5EF4-FFF2-40B4-BE49-F238E27FC236}">
                <a16:creationId xmlns:a16="http://schemas.microsoft.com/office/drawing/2014/main" id="{77B9DDFC-E73B-A294-2032-CD0007C93B03}"/>
              </a:ext>
            </a:extLst>
          </p:cNvPr>
          <p:cNvGraphicFramePr>
            <a:graphicFrameLocks noGrp="1"/>
          </p:cNvGraphicFramePr>
          <p:nvPr>
            <p:ph idx="1"/>
            <p:extLst>
              <p:ext uri="{D42A27DB-BD31-4B8C-83A1-F6EECF244321}">
                <p14:modId xmlns:p14="http://schemas.microsoft.com/office/powerpoint/2010/main" val="1520779470"/>
              </p:ext>
            </p:extLst>
          </p:nvPr>
        </p:nvGraphicFramePr>
        <p:xfrm>
          <a:off x="628650" y="1825625"/>
          <a:ext cx="7886700" cy="4054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矢印: 下 11">
            <a:extLst>
              <a:ext uri="{FF2B5EF4-FFF2-40B4-BE49-F238E27FC236}">
                <a16:creationId xmlns:a16="http://schemas.microsoft.com/office/drawing/2014/main" id="{5785CFA6-1A86-235B-A2E9-43756947ADBF}"/>
              </a:ext>
            </a:extLst>
          </p:cNvPr>
          <p:cNvSpPr/>
          <p:nvPr/>
        </p:nvSpPr>
        <p:spPr>
          <a:xfrm>
            <a:off x="3946830" y="2711302"/>
            <a:ext cx="1160278" cy="244549"/>
          </a:xfrm>
          <a:prstGeom prst="downArrow">
            <a:avLst/>
          </a:prstGeom>
          <a:solidFill>
            <a:schemeClr val="accent2">
              <a:lumMod val="60000"/>
              <a:lumOff val="40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下 13">
            <a:extLst>
              <a:ext uri="{FF2B5EF4-FFF2-40B4-BE49-F238E27FC236}">
                <a16:creationId xmlns:a16="http://schemas.microsoft.com/office/drawing/2014/main" id="{F1E64199-7BBA-637A-2528-CF376A019F19}"/>
              </a:ext>
            </a:extLst>
          </p:cNvPr>
          <p:cNvSpPr/>
          <p:nvPr/>
        </p:nvSpPr>
        <p:spPr>
          <a:xfrm>
            <a:off x="3946830" y="3700130"/>
            <a:ext cx="1160278" cy="244549"/>
          </a:xfrm>
          <a:prstGeom prst="downArrow">
            <a:avLst/>
          </a:prstGeom>
          <a:solidFill>
            <a:schemeClr val="accent2">
              <a:lumMod val="60000"/>
              <a:lumOff val="40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下 14">
            <a:extLst>
              <a:ext uri="{FF2B5EF4-FFF2-40B4-BE49-F238E27FC236}">
                <a16:creationId xmlns:a16="http://schemas.microsoft.com/office/drawing/2014/main" id="{DA54CE54-DC0F-1392-C84E-0F411D81338B}"/>
              </a:ext>
            </a:extLst>
          </p:cNvPr>
          <p:cNvSpPr/>
          <p:nvPr/>
        </p:nvSpPr>
        <p:spPr>
          <a:xfrm>
            <a:off x="3946830" y="4688958"/>
            <a:ext cx="1160278" cy="244549"/>
          </a:xfrm>
          <a:prstGeom prst="downArrow">
            <a:avLst/>
          </a:prstGeom>
          <a:solidFill>
            <a:schemeClr val="accent2">
              <a:lumMod val="60000"/>
              <a:lumOff val="40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20A77EA5-799A-3DC2-1D45-3459735A9112}"/>
              </a:ext>
            </a:extLst>
          </p:cNvPr>
          <p:cNvSpPr txBox="1"/>
          <p:nvPr/>
        </p:nvSpPr>
        <p:spPr>
          <a:xfrm>
            <a:off x="325338" y="5983622"/>
            <a:ext cx="8403262" cy="646331"/>
          </a:xfrm>
          <a:prstGeom prst="rect">
            <a:avLst/>
          </a:prstGeom>
          <a:solidFill>
            <a:schemeClr val="accent4">
              <a:lumMod val="20000"/>
              <a:lumOff val="80000"/>
            </a:schemeClr>
          </a:solidFill>
          <a:ln>
            <a:solidFill>
              <a:srgbClr val="FF0000"/>
            </a:solidFill>
          </a:ln>
        </p:spPr>
        <p:txBody>
          <a:bodyPr wrap="none" rtlCol="0">
            <a:spAutoFit/>
          </a:bodyPr>
          <a:lstStyle/>
          <a:p>
            <a:r>
              <a:rPr kumimoji="1" lang="ja-JP" altLang="ja-JP" dirty="0"/>
              <a:t>本講義</a:t>
            </a:r>
            <a:r>
              <a:rPr kumimoji="1" lang="en-US" altLang="ja-JP" dirty="0"/>
              <a:t>/</a:t>
            </a:r>
            <a:r>
              <a:rPr kumimoji="1" lang="ja-JP" altLang="ja-JP" dirty="0"/>
              <a:t>演習を１２０分で行なうためには、</a:t>
            </a:r>
            <a:r>
              <a:rPr kumimoji="1" lang="en-US" altLang="ja-JP" dirty="0"/>
              <a:t>Section</a:t>
            </a:r>
            <a:r>
              <a:rPr kumimoji="1" lang="ja-JP" altLang="en-US" dirty="0"/>
              <a:t>２は３０</a:t>
            </a:r>
            <a:r>
              <a:rPr kumimoji="1" lang="ja-JP" altLang="ja-JP" dirty="0"/>
              <a:t>分</a:t>
            </a:r>
            <a:r>
              <a:rPr kumimoji="1" lang="ja-JP" altLang="en-US" dirty="0"/>
              <a:t>で実施するのが目処です</a:t>
            </a:r>
            <a:r>
              <a:rPr kumimoji="1" lang="ja-JP" altLang="ja-JP" dirty="0"/>
              <a:t>。</a:t>
            </a:r>
            <a:endParaRPr kumimoji="1" lang="en-US" altLang="ja-JP" dirty="0"/>
          </a:p>
          <a:p>
            <a:r>
              <a:rPr lang="ja-JP" altLang="en-US" dirty="0"/>
              <a:t>（①をＦＴが３～４分説明、②を１０分、③を</a:t>
            </a:r>
            <a:r>
              <a:rPr lang="en-US" altLang="ja-JP" dirty="0"/>
              <a:t>12</a:t>
            </a:r>
            <a:r>
              <a:rPr lang="ja-JP" altLang="en-US" dirty="0"/>
              <a:t>～</a:t>
            </a:r>
            <a:r>
              <a:rPr lang="en-US" altLang="ja-JP" dirty="0"/>
              <a:t>13</a:t>
            </a:r>
            <a:r>
              <a:rPr lang="ja-JP" altLang="en-US" dirty="0"/>
              <a:t>分、④をＦＴが２～３分と想定）</a:t>
            </a:r>
            <a:endParaRPr lang="ja-JP" altLang="ja-JP" dirty="0"/>
          </a:p>
        </p:txBody>
      </p:sp>
      <p:sp>
        <p:nvSpPr>
          <p:cNvPr id="3" name="テキスト ボックス 2">
            <a:extLst>
              <a:ext uri="{FF2B5EF4-FFF2-40B4-BE49-F238E27FC236}">
                <a16:creationId xmlns:a16="http://schemas.microsoft.com/office/drawing/2014/main" id="{16F18D69-5675-8FFD-C79C-2E2944B719C3}"/>
              </a:ext>
            </a:extLst>
          </p:cNvPr>
          <p:cNvSpPr txBox="1"/>
          <p:nvPr/>
        </p:nvSpPr>
        <p:spPr>
          <a:xfrm>
            <a:off x="134510" y="2052084"/>
            <a:ext cx="543739" cy="523220"/>
          </a:xfrm>
          <a:prstGeom prst="rect">
            <a:avLst/>
          </a:prstGeom>
          <a:noFill/>
        </p:spPr>
        <p:txBody>
          <a:bodyPr wrap="none" rtlCol="0">
            <a:spAutoFit/>
          </a:bodyPr>
          <a:lstStyle/>
          <a:p>
            <a:r>
              <a:rPr kumimoji="1" lang="ja-JP" altLang="en-US" sz="2800" dirty="0"/>
              <a:t>①</a:t>
            </a:r>
          </a:p>
        </p:txBody>
      </p:sp>
      <p:sp>
        <p:nvSpPr>
          <p:cNvPr id="13" name="テキスト ボックス 12">
            <a:extLst>
              <a:ext uri="{FF2B5EF4-FFF2-40B4-BE49-F238E27FC236}">
                <a16:creationId xmlns:a16="http://schemas.microsoft.com/office/drawing/2014/main" id="{F15A194E-C213-DFC4-749D-8CDDA62C2431}"/>
              </a:ext>
            </a:extLst>
          </p:cNvPr>
          <p:cNvSpPr txBox="1"/>
          <p:nvPr/>
        </p:nvSpPr>
        <p:spPr>
          <a:xfrm>
            <a:off x="134509" y="5096674"/>
            <a:ext cx="543739" cy="523220"/>
          </a:xfrm>
          <a:prstGeom prst="rect">
            <a:avLst/>
          </a:prstGeom>
          <a:noFill/>
        </p:spPr>
        <p:txBody>
          <a:bodyPr wrap="none" rtlCol="0">
            <a:spAutoFit/>
          </a:bodyPr>
          <a:lstStyle/>
          <a:p>
            <a:r>
              <a:rPr kumimoji="1" lang="ja-JP" altLang="en-US" sz="2800" dirty="0"/>
              <a:t>④</a:t>
            </a:r>
          </a:p>
        </p:txBody>
      </p:sp>
      <p:sp>
        <p:nvSpPr>
          <p:cNvPr id="17" name="テキスト ボックス 16">
            <a:extLst>
              <a:ext uri="{FF2B5EF4-FFF2-40B4-BE49-F238E27FC236}">
                <a16:creationId xmlns:a16="http://schemas.microsoft.com/office/drawing/2014/main" id="{88609C1D-C9C7-EC09-62B2-4685D6D64DF1}"/>
              </a:ext>
            </a:extLst>
          </p:cNvPr>
          <p:cNvSpPr txBox="1"/>
          <p:nvPr/>
        </p:nvSpPr>
        <p:spPr>
          <a:xfrm>
            <a:off x="134509" y="4042144"/>
            <a:ext cx="543739" cy="523220"/>
          </a:xfrm>
          <a:prstGeom prst="rect">
            <a:avLst/>
          </a:prstGeom>
          <a:noFill/>
        </p:spPr>
        <p:txBody>
          <a:bodyPr wrap="none" rtlCol="0">
            <a:spAutoFit/>
          </a:bodyPr>
          <a:lstStyle/>
          <a:p>
            <a:r>
              <a:rPr kumimoji="1" lang="ja-JP" altLang="en-US" sz="2800" dirty="0"/>
              <a:t>③</a:t>
            </a:r>
          </a:p>
        </p:txBody>
      </p:sp>
      <p:sp>
        <p:nvSpPr>
          <p:cNvPr id="18" name="テキスト ボックス 17">
            <a:extLst>
              <a:ext uri="{FF2B5EF4-FFF2-40B4-BE49-F238E27FC236}">
                <a16:creationId xmlns:a16="http://schemas.microsoft.com/office/drawing/2014/main" id="{21F2876F-392F-BAA1-5DCE-C1D6DCB4F254}"/>
              </a:ext>
            </a:extLst>
          </p:cNvPr>
          <p:cNvSpPr txBox="1"/>
          <p:nvPr/>
        </p:nvSpPr>
        <p:spPr>
          <a:xfrm>
            <a:off x="134510" y="3010433"/>
            <a:ext cx="543739" cy="523220"/>
          </a:xfrm>
          <a:prstGeom prst="rect">
            <a:avLst/>
          </a:prstGeom>
          <a:noFill/>
        </p:spPr>
        <p:txBody>
          <a:bodyPr wrap="none" rtlCol="0">
            <a:spAutoFit/>
          </a:bodyPr>
          <a:lstStyle/>
          <a:p>
            <a:r>
              <a:rPr kumimoji="1" lang="ja-JP" altLang="en-US" sz="2800" dirty="0"/>
              <a:t>②</a:t>
            </a:r>
          </a:p>
        </p:txBody>
      </p:sp>
    </p:spTree>
    <p:extLst>
      <p:ext uri="{BB962C8B-B14F-4D97-AF65-F5344CB8AC3E}">
        <p14:creationId xmlns:p14="http://schemas.microsoft.com/office/powerpoint/2010/main" val="2484992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6">
            <a:extLst>
              <a:ext uri="{FF2B5EF4-FFF2-40B4-BE49-F238E27FC236}">
                <a16:creationId xmlns:a16="http://schemas.microsoft.com/office/drawing/2014/main" id="{FA9A6892-1982-C30A-DD23-EC98C8C93749}"/>
              </a:ext>
            </a:extLst>
          </p:cNvPr>
          <p:cNvGraphicFramePr>
            <a:graphicFrameLocks noGrp="1"/>
          </p:cNvGraphicFramePr>
          <p:nvPr>
            <p:ph idx="1"/>
            <p:extLst>
              <p:ext uri="{D42A27DB-BD31-4B8C-83A1-F6EECF244321}">
                <p14:modId xmlns:p14="http://schemas.microsoft.com/office/powerpoint/2010/main" val="3004685626"/>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CD93AA0D-D101-4984-9532-003DD54842C8}"/>
              </a:ext>
            </a:extLst>
          </p:cNvPr>
          <p:cNvSpPr>
            <a:spLocks noGrp="1"/>
          </p:cNvSpPr>
          <p:nvPr>
            <p:ph type="sldNum" sz="quarter" idx="12"/>
          </p:nvPr>
        </p:nvSpPr>
        <p:spPr/>
        <p:txBody>
          <a:bodyPr/>
          <a:lstStyle/>
          <a:p>
            <a:fld id="{05AE98C6-5F09-411A-A9C9-CC43E46E3C51}" type="slidenum">
              <a:rPr kumimoji="1" lang="ja-JP" altLang="en-US" smtClean="0"/>
              <a:t>21</a:t>
            </a:fld>
            <a:endParaRPr kumimoji="1" lang="ja-JP" altLang="en-US"/>
          </a:p>
        </p:txBody>
      </p:sp>
      <p:sp>
        <p:nvSpPr>
          <p:cNvPr id="5" name="タイトル 1">
            <a:extLst>
              <a:ext uri="{FF2B5EF4-FFF2-40B4-BE49-F238E27FC236}">
                <a16:creationId xmlns:a16="http://schemas.microsoft.com/office/drawing/2014/main" id="{455BC9C0-2084-9629-BC90-646654C19826}"/>
              </a:ext>
            </a:extLst>
          </p:cNvPr>
          <p:cNvSpPr txBox="1">
            <a:spLocks/>
          </p:cNvSpPr>
          <p:nvPr/>
        </p:nvSpPr>
        <p:spPr>
          <a:xfrm>
            <a:off x="628650" y="136524"/>
            <a:ext cx="7886700" cy="792603"/>
          </a:xfrm>
          <a:prstGeom prst="rect">
            <a:avLst/>
          </a:prstGeom>
          <a:effectLst>
            <a:glow rad="228600">
              <a:schemeClr val="accent5">
                <a:satMod val="175000"/>
                <a:alpha val="40000"/>
              </a:schemeClr>
            </a:glow>
          </a:effectLst>
          <a:scene3d>
            <a:camera prst="orthographicFront"/>
            <a:lightRig rig="threePt" dir="t"/>
          </a:scene3d>
          <a:sp3d>
            <a:bevelT w="101600" prst="riblet"/>
          </a:sp3d>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ja-JP"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Section</a:t>
            </a:r>
            <a:r>
              <a:rPr lang="ja-JP" altLang="en-US"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３　関係づくり：</a:t>
            </a:r>
            <a:r>
              <a:rPr lang="ja-JP" altLang="en-US" sz="2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利用者との信頼関係をつくる</a:t>
            </a:r>
            <a:endParaRPr lang="ja-JP" altLang="en-US"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6" name="テキスト ボックス 5">
            <a:extLst>
              <a:ext uri="{FF2B5EF4-FFF2-40B4-BE49-F238E27FC236}">
                <a16:creationId xmlns:a16="http://schemas.microsoft.com/office/drawing/2014/main" id="{E42A092C-B0F4-7902-F32E-233391878D24}"/>
              </a:ext>
            </a:extLst>
          </p:cNvPr>
          <p:cNvSpPr txBox="1"/>
          <p:nvPr/>
        </p:nvSpPr>
        <p:spPr>
          <a:xfrm>
            <a:off x="3265392" y="1123017"/>
            <a:ext cx="2613216" cy="523220"/>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kumimoji="1" lang="en-US" altLang="ja-JP"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Section</a:t>
            </a:r>
            <a:r>
              <a:rPr kumimoji="1" lang="ja-JP" alt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３の目的</a:t>
            </a:r>
          </a:p>
        </p:txBody>
      </p:sp>
    </p:spTree>
    <p:extLst>
      <p:ext uri="{BB962C8B-B14F-4D97-AF65-F5344CB8AC3E}">
        <p14:creationId xmlns:p14="http://schemas.microsoft.com/office/powerpoint/2010/main" val="345831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14486D-BC8B-1CCA-21CE-CF6112EFE6AA}"/>
              </a:ext>
            </a:extLst>
          </p:cNvPr>
          <p:cNvSpPr>
            <a:spLocks noGrp="1"/>
          </p:cNvSpPr>
          <p:nvPr>
            <p:ph type="title"/>
          </p:nvPr>
        </p:nvSpPr>
        <p:spPr>
          <a:xfrm>
            <a:off x="628650" y="1297171"/>
            <a:ext cx="7886700" cy="393517"/>
          </a:xfrm>
          <a:solidFill>
            <a:schemeClr val="accent6">
              <a:lumMod val="40000"/>
              <a:lumOff val="60000"/>
            </a:schemeClr>
          </a:solidFill>
          <a:ln>
            <a:solidFill>
              <a:schemeClr val="accent6">
                <a:lumMod val="50000"/>
              </a:schemeClr>
            </a:solidFill>
          </a:ln>
          <a:effectLst>
            <a:softEdge rad="127000"/>
          </a:effectLst>
        </p:spPr>
        <p:txBody>
          <a:bodyPr>
            <a:noAutofit/>
          </a:bodyPr>
          <a:lstStyle/>
          <a:p>
            <a:pPr algn="ctr"/>
            <a:r>
              <a:rPr kumimoji="1" lang="ja-JP" altLang="en-US" sz="3200" b="1" dirty="0">
                <a:ln w="9525">
                  <a:solidFill>
                    <a:schemeClr val="bg1"/>
                  </a:solidFill>
                  <a:prstDash val="solid"/>
                </a:ln>
                <a:effectLst>
                  <a:outerShdw blurRad="12700" dist="38100" dir="2700000" algn="tl" rotWithShape="0">
                    <a:schemeClr val="bg1">
                      <a:lumMod val="50000"/>
                    </a:schemeClr>
                  </a:outerShdw>
                </a:effectLst>
              </a:rPr>
              <a:t>効果的な支援の関係づくりとは</a:t>
            </a:r>
            <a:r>
              <a:rPr kumimoji="1" lang="en-US" altLang="ja-JP" sz="3200" b="1" dirty="0">
                <a:ln w="9525">
                  <a:solidFill>
                    <a:schemeClr val="bg1"/>
                  </a:solidFill>
                  <a:prstDash val="solid"/>
                </a:ln>
                <a:effectLst>
                  <a:outerShdw blurRad="12700" dist="38100" dir="2700000" algn="tl" rotWithShape="0">
                    <a:schemeClr val="bg1">
                      <a:lumMod val="50000"/>
                    </a:schemeClr>
                  </a:outerShdw>
                </a:effectLst>
              </a:rPr>
              <a:t>?</a:t>
            </a:r>
            <a:endParaRPr kumimoji="1" lang="ja-JP" altLang="en-US" sz="3200" b="1" dirty="0">
              <a:ln w="9525">
                <a:solidFill>
                  <a:schemeClr val="bg1"/>
                </a:solidFill>
                <a:prstDash val="solid"/>
              </a:ln>
              <a:effectLst>
                <a:outerShdw blurRad="12700" dist="38100" dir="2700000" algn="tl" rotWithShape="0">
                  <a:schemeClr val="bg1">
                    <a:lumMod val="50000"/>
                  </a:schemeClr>
                </a:outerShdw>
              </a:effectLst>
            </a:endParaRPr>
          </a:p>
        </p:txBody>
      </p:sp>
      <p:graphicFrame>
        <p:nvGraphicFramePr>
          <p:cNvPr id="7" name="コンテンツ プレースホルダー 6">
            <a:extLst>
              <a:ext uri="{FF2B5EF4-FFF2-40B4-BE49-F238E27FC236}">
                <a16:creationId xmlns:a16="http://schemas.microsoft.com/office/drawing/2014/main" id="{4D3D1A2A-91EC-CD1A-C981-7AA8D1E940B2}"/>
              </a:ext>
            </a:extLst>
          </p:cNvPr>
          <p:cNvGraphicFramePr>
            <a:graphicFrameLocks noGrp="1"/>
          </p:cNvGraphicFramePr>
          <p:nvPr>
            <p:ph idx="1"/>
            <p:extLst>
              <p:ext uri="{D42A27DB-BD31-4B8C-83A1-F6EECF244321}">
                <p14:modId xmlns:p14="http://schemas.microsoft.com/office/powerpoint/2010/main" val="1465248714"/>
              </p:ext>
            </p:extLst>
          </p:nvPr>
        </p:nvGraphicFramePr>
        <p:xfrm>
          <a:off x="628650" y="1690688"/>
          <a:ext cx="7886700" cy="2383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F9D9BEBF-0036-3FBC-241D-D6F8903E1EED}"/>
              </a:ext>
            </a:extLst>
          </p:cNvPr>
          <p:cNvSpPr>
            <a:spLocks noGrp="1"/>
          </p:cNvSpPr>
          <p:nvPr>
            <p:ph type="sldNum" sz="quarter" idx="12"/>
          </p:nvPr>
        </p:nvSpPr>
        <p:spPr/>
        <p:txBody>
          <a:bodyPr/>
          <a:lstStyle/>
          <a:p>
            <a:fld id="{05AE98C6-5F09-411A-A9C9-CC43E46E3C51}" type="slidenum">
              <a:rPr kumimoji="1" lang="ja-JP" altLang="en-US" smtClean="0"/>
              <a:t>22</a:t>
            </a:fld>
            <a:endParaRPr kumimoji="1" lang="ja-JP" altLang="en-US"/>
          </a:p>
        </p:txBody>
      </p:sp>
      <p:sp>
        <p:nvSpPr>
          <p:cNvPr id="5" name="タイトル 1">
            <a:extLst>
              <a:ext uri="{FF2B5EF4-FFF2-40B4-BE49-F238E27FC236}">
                <a16:creationId xmlns:a16="http://schemas.microsoft.com/office/drawing/2014/main" id="{6474D2E6-3754-D96F-85D0-C6DB0C467573}"/>
              </a:ext>
            </a:extLst>
          </p:cNvPr>
          <p:cNvSpPr txBox="1">
            <a:spLocks/>
          </p:cNvSpPr>
          <p:nvPr/>
        </p:nvSpPr>
        <p:spPr>
          <a:xfrm>
            <a:off x="628650" y="136524"/>
            <a:ext cx="7886700" cy="792603"/>
          </a:xfrm>
          <a:prstGeom prst="rect">
            <a:avLst/>
          </a:prstGeom>
          <a:effectLst>
            <a:glow rad="228600">
              <a:schemeClr val="accent5">
                <a:satMod val="175000"/>
                <a:alpha val="40000"/>
              </a:schemeClr>
            </a:glow>
          </a:effectLst>
          <a:scene3d>
            <a:camera prst="orthographicFront"/>
            <a:lightRig rig="threePt" dir="t"/>
          </a:scene3d>
          <a:sp3d>
            <a:bevelT w="101600" prst="riblet"/>
          </a:sp3d>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ja-JP"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Section</a:t>
            </a:r>
            <a:r>
              <a:rPr lang="ja-JP" altLang="en-US"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３　関係づくり：</a:t>
            </a:r>
            <a:r>
              <a:rPr lang="ja-JP" altLang="en-US" sz="2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利用者との信頼関係をつくる</a:t>
            </a:r>
            <a:endParaRPr lang="ja-JP" altLang="en-US"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graphicFrame>
        <p:nvGraphicFramePr>
          <p:cNvPr id="9" name="図表 8">
            <a:extLst>
              <a:ext uri="{FF2B5EF4-FFF2-40B4-BE49-F238E27FC236}">
                <a16:creationId xmlns:a16="http://schemas.microsoft.com/office/drawing/2014/main" id="{20CB781D-D95E-C067-500F-F9D108C60548}"/>
              </a:ext>
            </a:extLst>
          </p:cNvPr>
          <p:cNvGraphicFramePr/>
          <p:nvPr>
            <p:extLst>
              <p:ext uri="{D42A27DB-BD31-4B8C-83A1-F6EECF244321}">
                <p14:modId xmlns:p14="http://schemas.microsoft.com/office/powerpoint/2010/main" val="1861264554"/>
              </p:ext>
            </p:extLst>
          </p:nvPr>
        </p:nvGraphicFramePr>
        <p:xfrm>
          <a:off x="628650" y="4242648"/>
          <a:ext cx="7886700" cy="24788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841835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14486D-BC8B-1CCA-21CE-CF6112EFE6AA}"/>
              </a:ext>
            </a:extLst>
          </p:cNvPr>
          <p:cNvSpPr>
            <a:spLocks noGrp="1"/>
          </p:cNvSpPr>
          <p:nvPr>
            <p:ph type="title"/>
          </p:nvPr>
        </p:nvSpPr>
        <p:spPr>
          <a:xfrm>
            <a:off x="628650" y="1297171"/>
            <a:ext cx="7886700" cy="393517"/>
          </a:xfrm>
          <a:solidFill>
            <a:schemeClr val="accent6">
              <a:lumMod val="40000"/>
              <a:lumOff val="60000"/>
            </a:schemeClr>
          </a:solidFill>
          <a:ln>
            <a:solidFill>
              <a:schemeClr val="accent6">
                <a:lumMod val="50000"/>
              </a:schemeClr>
            </a:solidFill>
          </a:ln>
          <a:effectLst>
            <a:softEdge rad="127000"/>
          </a:effectLst>
        </p:spPr>
        <p:txBody>
          <a:bodyPr>
            <a:noAutofit/>
          </a:bodyPr>
          <a:lstStyle/>
          <a:p>
            <a:pPr algn="ctr"/>
            <a:r>
              <a:rPr kumimoji="1" lang="ja-JP" altLang="en-US" sz="3200" b="1" dirty="0">
                <a:ln w="9525">
                  <a:solidFill>
                    <a:schemeClr val="bg1"/>
                  </a:solidFill>
                  <a:prstDash val="solid"/>
                </a:ln>
                <a:effectLst>
                  <a:outerShdw blurRad="12700" dist="38100" dir="2700000" algn="tl" rotWithShape="0">
                    <a:schemeClr val="bg1">
                      <a:lumMod val="50000"/>
                    </a:schemeClr>
                  </a:outerShdw>
                </a:effectLst>
              </a:rPr>
              <a:t>効果的な支援の関係づくりとは</a:t>
            </a:r>
            <a:r>
              <a:rPr kumimoji="1" lang="en-US" altLang="ja-JP" sz="3200" b="1" dirty="0">
                <a:ln w="9525">
                  <a:solidFill>
                    <a:schemeClr val="bg1"/>
                  </a:solidFill>
                  <a:prstDash val="solid"/>
                </a:ln>
                <a:effectLst>
                  <a:outerShdw blurRad="12700" dist="38100" dir="2700000" algn="tl" rotWithShape="0">
                    <a:schemeClr val="bg1">
                      <a:lumMod val="50000"/>
                    </a:schemeClr>
                  </a:outerShdw>
                </a:effectLst>
              </a:rPr>
              <a:t>?</a:t>
            </a:r>
            <a:endParaRPr kumimoji="1" lang="ja-JP" altLang="en-US" sz="3200" b="1" dirty="0">
              <a:ln w="9525">
                <a:solidFill>
                  <a:schemeClr val="bg1"/>
                </a:solidFill>
                <a:prstDash val="solid"/>
              </a:ln>
              <a:effectLst>
                <a:outerShdw blurRad="12700" dist="38100" dir="2700000" algn="tl" rotWithShape="0">
                  <a:schemeClr val="bg1">
                    <a:lumMod val="50000"/>
                  </a:schemeClr>
                </a:outerShdw>
              </a:effectLst>
            </a:endParaRPr>
          </a:p>
        </p:txBody>
      </p:sp>
      <p:graphicFrame>
        <p:nvGraphicFramePr>
          <p:cNvPr id="7" name="コンテンツ プレースホルダー 6">
            <a:extLst>
              <a:ext uri="{FF2B5EF4-FFF2-40B4-BE49-F238E27FC236}">
                <a16:creationId xmlns:a16="http://schemas.microsoft.com/office/drawing/2014/main" id="{4D3D1A2A-91EC-CD1A-C981-7AA8D1E940B2}"/>
              </a:ext>
            </a:extLst>
          </p:cNvPr>
          <p:cNvGraphicFramePr>
            <a:graphicFrameLocks noGrp="1"/>
          </p:cNvGraphicFramePr>
          <p:nvPr>
            <p:ph idx="1"/>
            <p:extLst>
              <p:ext uri="{D42A27DB-BD31-4B8C-83A1-F6EECF244321}">
                <p14:modId xmlns:p14="http://schemas.microsoft.com/office/powerpoint/2010/main" val="2625810730"/>
              </p:ext>
            </p:extLst>
          </p:nvPr>
        </p:nvGraphicFramePr>
        <p:xfrm>
          <a:off x="628650" y="1690688"/>
          <a:ext cx="7886700" cy="2383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F9D9BEBF-0036-3FBC-241D-D6F8903E1EED}"/>
              </a:ext>
            </a:extLst>
          </p:cNvPr>
          <p:cNvSpPr>
            <a:spLocks noGrp="1"/>
          </p:cNvSpPr>
          <p:nvPr>
            <p:ph type="sldNum" sz="quarter" idx="12"/>
          </p:nvPr>
        </p:nvSpPr>
        <p:spPr/>
        <p:txBody>
          <a:bodyPr/>
          <a:lstStyle/>
          <a:p>
            <a:fld id="{05AE98C6-5F09-411A-A9C9-CC43E46E3C51}" type="slidenum">
              <a:rPr kumimoji="1" lang="ja-JP" altLang="en-US" smtClean="0"/>
              <a:t>23</a:t>
            </a:fld>
            <a:endParaRPr kumimoji="1" lang="ja-JP" altLang="en-US"/>
          </a:p>
        </p:txBody>
      </p:sp>
      <p:sp>
        <p:nvSpPr>
          <p:cNvPr id="5" name="タイトル 1">
            <a:extLst>
              <a:ext uri="{FF2B5EF4-FFF2-40B4-BE49-F238E27FC236}">
                <a16:creationId xmlns:a16="http://schemas.microsoft.com/office/drawing/2014/main" id="{6474D2E6-3754-D96F-85D0-C6DB0C467573}"/>
              </a:ext>
            </a:extLst>
          </p:cNvPr>
          <p:cNvSpPr txBox="1">
            <a:spLocks/>
          </p:cNvSpPr>
          <p:nvPr/>
        </p:nvSpPr>
        <p:spPr>
          <a:xfrm>
            <a:off x="628650" y="136524"/>
            <a:ext cx="7886700" cy="792603"/>
          </a:xfrm>
          <a:prstGeom prst="rect">
            <a:avLst/>
          </a:prstGeom>
          <a:effectLst>
            <a:glow rad="228600">
              <a:schemeClr val="accent5">
                <a:satMod val="175000"/>
                <a:alpha val="40000"/>
              </a:schemeClr>
            </a:glow>
          </a:effectLst>
          <a:scene3d>
            <a:camera prst="orthographicFront"/>
            <a:lightRig rig="threePt" dir="t"/>
          </a:scene3d>
          <a:sp3d>
            <a:bevelT w="101600" prst="riblet"/>
          </a:sp3d>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ja-JP"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Section</a:t>
            </a:r>
            <a:r>
              <a:rPr lang="ja-JP" altLang="en-US"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３　関係づくり：</a:t>
            </a:r>
            <a:r>
              <a:rPr lang="ja-JP" altLang="en-US" sz="2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利用者との信頼関係をつくる</a:t>
            </a:r>
            <a:endParaRPr lang="ja-JP" altLang="en-US"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graphicFrame>
        <p:nvGraphicFramePr>
          <p:cNvPr id="6" name="図表 5">
            <a:extLst>
              <a:ext uri="{FF2B5EF4-FFF2-40B4-BE49-F238E27FC236}">
                <a16:creationId xmlns:a16="http://schemas.microsoft.com/office/drawing/2014/main" id="{D22B1C6B-D59A-9A6C-B2B6-C1E44B06908E}"/>
              </a:ext>
            </a:extLst>
          </p:cNvPr>
          <p:cNvGraphicFramePr/>
          <p:nvPr>
            <p:extLst>
              <p:ext uri="{D42A27DB-BD31-4B8C-83A1-F6EECF244321}">
                <p14:modId xmlns:p14="http://schemas.microsoft.com/office/powerpoint/2010/main" val="708654046"/>
              </p:ext>
            </p:extLst>
          </p:nvPr>
        </p:nvGraphicFramePr>
        <p:xfrm>
          <a:off x="628650" y="3997842"/>
          <a:ext cx="7886700" cy="27236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30933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14486D-BC8B-1CCA-21CE-CF6112EFE6AA}"/>
              </a:ext>
            </a:extLst>
          </p:cNvPr>
          <p:cNvSpPr>
            <a:spLocks noGrp="1"/>
          </p:cNvSpPr>
          <p:nvPr>
            <p:ph type="title"/>
          </p:nvPr>
        </p:nvSpPr>
        <p:spPr>
          <a:xfrm>
            <a:off x="628650" y="1297171"/>
            <a:ext cx="7886700" cy="393517"/>
          </a:xfrm>
          <a:solidFill>
            <a:schemeClr val="accent6">
              <a:lumMod val="40000"/>
              <a:lumOff val="60000"/>
            </a:schemeClr>
          </a:solidFill>
          <a:ln>
            <a:solidFill>
              <a:schemeClr val="accent6">
                <a:lumMod val="50000"/>
              </a:schemeClr>
            </a:solidFill>
          </a:ln>
          <a:effectLst>
            <a:softEdge rad="127000"/>
          </a:effectLst>
        </p:spPr>
        <p:txBody>
          <a:bodyPr>
            <a:noAutofit/>
          </a:bodyPr>
          <a:lstStyle/>
          <a:p>
            <a:pPr algn="ctr"/>
            <a:r>
              <a:rPr kumimoji="1" lang="ja-JP" altLang="en-US" sz="3200" b="1" dirty="0">
                <a:ln w="9525">
                  <a:solidFill>
                    <a:schemeClr val="bg1"/>
                  </a:solidFill>
                  <a:prstDash val="solid"/>
                </a:ln>
                <a:effectLst>
                  <a:outerShdw blurRad="12700" dist="38100" dir="2700000" algn="tl" rotWithShape="0">
                    <a:schemeClr val="bg1">
                      <a:lumMod val="50000"/>
                    </a:schemeClr>
                  </a:outerShdw>
                </a:effectLst>
              </a:rPr>
              <a:t>効果的な支援の関係づくりとは</a:t>
            </a:r>
            <a:r>
              <a:rPr kumimoji="1" lang="en-US" altLang="ja-JP" sz="3200" b="1" dirty="0">
                <a:ln w="9525">
                  <a:solidFill>
                    <a:schemeClr val="bg1"/>
                  </a:solidFill>
                  <a:prstDash val="solid"/>
                </a:ln>
                <a:effectLst>
                  <a:outerShdw blurRad="12700" dist="38100" dir="2700000" algn="tl" rotWithShape="0">
                    <a:schemeClr val="bg1">
                      <a:lumMod val="50000"/>
                    </a:schemeClr>
                  </a:outerShdw>
                </a:effectLst>
              </a:rPr>
              <a:t>?</a:t>
            </a:r>
            <a:endParaRPr kumimoji="1" lang="ja-JP" altLang="en-US" sz="3200" b="1" dirty="0">
              <a:ln w="9525">
                <a:solidFill>
                  <a:schemeClr val="bg1"/>
                </a:solidFill>
                <a:prstDash val="solid"/>
              </a:ln>
              <a:effectLst>
                <a:outerShdw blurRad="12700" dist="38100" dir="2700000" algn="tl" rotWithShape="0">
                  <a:schemeClr val="bg1">
                    <a:lumMod val="50000"/>
                  </a:schemeClr>
                </a:outerShdw>
              </a:effectLst>
            </a:endParaRPr>
          </a:p>
        </p:txBody>
      </p:sp>
      <p:sp>
        <p:nvSpPr>
          <p:cNvPr id="4" name="スライド番号プレースホルダー 3">
            <a:extLst>
              <a:ext uri="{FF2B5EF4-FFF2-40B4-BE49-F238E27FC236}">
                <a16:creationId xmlns:a16="http://schemas.microsoft.com/office/drawing/2014/main" id="{F9D9BEBF-0036-3FBC-241D-D6F8903E1EED}"/>
              </a:ext>
            </a:extLst>
          </p:cNvPr>
          <p:cNvSpPr>
            <a:spLocks noGrp="1"/>
          </p:cNvSpPr>
          <p:nvPr>
            <p:ph type="sldNum" sz="quarter" idx="12"/>
          </p:nvPr>
        </p:nvSpPr>
        <p:spPr/>
        <p:txBody>
          <a:bodyPr/>
          <a:lstStyle/>
          <a:p>
            <a:fld id="{05AE98C6-5F09-411A-A9C9-CC43E46E3C51}" type="slidenum">
              <a:rPr kumimoji="1" lang="ja-JP" altLang="en-US" smtClean="0"/>
              <a:t>24</a:t>
            </a:fld>
            <a:endParaRPr kumimoji="1" lang="ja-JP" altLang="en-US"/>
          </a:p>
        </p:txBody>
      </p:sp>
      <p:sp>
        <p:nvSpPr>
          <p:cNvPr id="5" name="タイトル 1">
            <a:extLst>
              <a:ext uri="{FF2B5EF4-FFF2-40B4-BE49-F238E27FC236}">
                <a16:creationId xmlns:a16="http://schemas.microsoft.com/office/drawing/2014/main" id="{6474D2E6-3754-D96F-85D0-C6DB0C467573}"/>
              </a:ext>
            </a:extLst>
          </p:cNvPr>
          <p:cNvSpPr txBox="1">
            <a:spLocks/>
          </p:cNvSpPr>
          <p:nvPr/>
        </p:nvSpPr>
        <p:spPr>
          <a:xfrm>
            <a:off x="628650" y="136524"/>
            <a:ext cx="7886700" cy="792603"/>
          </a:xfrm>
          <a:prstGeom prst="rect">
            <a:avLst/>
          </a:prstGeom>
          <a:effectLst>
            <a:glow rad="228600">
              <a:schemeClr val="accent5">
                <a:satMod val="175000"/>
                <a:alpha val="40000"/>
              </a:schemeClr>
            </a:glow>
          </a:effectLst>
          <a:scene3d>
            <a:camera prst="orthographicFront"/>
            <a:lightRig rig="threePt" dir="t"/>
          </a:scene3d>
          <a:sp3d>
            <a:bevelT w="101600" prst="riblet"/>
          </a:sp3d>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ja-JP"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Section</a:t>
            </a:r>
            <a:r>
              <a:rPr lang="ja-JP" altLang="en-US"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３　関係づくり：</a:t>
            </a:r>
            <a:r>
              <a:rPr lang="ja-JP" altLang="en-US" sz="2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利用者との信頼関係をつくる</a:t>
            </a:r>
            <a:endParaRPr lang="ja-JP" altLang="en-US"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graphicFrame>
        <p:nvGraphicFramePr>
          <p:cNvPr id="6" name="図表 5">
            <a:extLst>
              <a:ext uri="{FF2B5EF4-FFF2-40B4-BE49-F238E27FC236}">
                <a16:creationId xmlns:a16="http://schemas.microsoft.com/office/drawing/2014/main" id="{D22B1C6B-D59A-9A6C-B2B6-C1E44B06908E}"/>
              </a:ext>
            </a:extLst>
          </p:cNvPr>
          <p:cNvGraphicFramePr/>
          <p:nvPr>
            <p:extLst>
              <p:ext uri="{D42A27DB-BD31-4B8C-83A1-F6EECF244321}">
                <p14:modId xmlns:p14="http://schemas.microsoft.com/office/powerpoint/2010/main" val="528613380"/>
              </p:ext>
            </p:extLst>
          </p:nvPr>
        </p:nvGraphicFramePr>
        <p:xfrm>
          <a:off x="628650" y="1839432"/>
          <a:ext cx="7886700" cy="48820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80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D33856D-AECA-5766-54DA-216F949770C1}"/>
              </a:ext>
            </a:extLst>
          </p:cNvPr>
          <p:cNvSpPr>
            <a:spLocks noGrp="1"/>
          </p:cNvSpPr>
          <p:nvPr>
            <p:ph type="sldNum" sz="quarter" idx="12"/>
          </p:nvPr>
        </p:nvSpPr>
        <p:spPr/>
        <p:txBody>
          <a:bodyPr/>
          <a:lstStyle/>
          <a:p>
            <a:fld id="{05AE98C6-5F09-411A-A9C9-CC43E46E3C51}" type="slidenum">
              <a:rPr kumimoji="1" lang="ja-JP" altLang="en-US" smtClean="0"/>
              <a:t>25</a:t>
            </a:fld>
            <a:endParaRPr kumimoji="1" lang="ja-JP" altLang="en-US"/>
          </a:p>
        </p:txBody>
      </p:sp>
      <p:sp>
        <p:nvSpPr>
          <p:cNvPr id="5" name="タイトル 1">
            <a:extLst>
              <a:ext uri="{FF2B5EF4-FFF2-40B4-BE49-F238E27FC236}">
                <a16:creationId xmlns:a16="http://schemas.microsoft.com/office/drawing/2014/main" id="{032BC43B-8EAA-50FA-126B-01634DD9A93E}"/>
              </a:ext>
            </a:extLst>
          </p:cNvPr>
          <p:cNvSpPr txBox="1">
            <a:spLocks/>
          </p:cNvSpPr>
          <p:nvPr/>
        </p:nvSpPr>
        <p:spPr>
          <a:xfrm>
            <a:off x="628650" y="136524"/>
            <a:ext cx="7886700" cy="792603"/>
          </a:xfrm>
          <a:prstGeom prst="rect">
            <a:avLst/>
          </a:prstGeom>
          <a:effectLst>
            <a:glow rad="228600">
              <a:schemeClr val="accent5">
                <a:satMod val="175000"/>
                <a:alpha val="40000"/>
              </a:schemeClr>
            </a:glow>
          </a:effectLst>
          <a:scene3d>
            <a:camera prst="orthographicFront"/>
            <a:lightRig rig="threePt" dir="t"/>
          </a:scene3d>
          <a:sp3d>
            <a:bevelT w="101600" prst="riblet"/>
          </a:sp3d>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ja-JP"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Section</a:t>
            </a:r>
            <a:r>
              <a:rPr lang="ja-JP" altLang="en-US"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３　関係づくり：</a:t>
            </a:r>
            <a:r>
              <a:rPr lang="ja-JP" altLang="en-US" sz="2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利用者との信頼関係をつくる</a:t>
            </a:r>
            <a:endParaRPr lang="ja-JP" altLang="en-US"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graphicFrame>
        <p:nvGraphicFramePr>
          <p:cNvPr id="6" name="コンテンツ プレースホルダー 5">
            <a:extLst>
              <a:ext uri="{FF2B5EF4-FFF2-40B4-BE49-F238E27FC236}">
                <a16:creationId xmlns:a16="http://schemas.microsoft.com/office/drawing/2014/main" id="{34984F54-8658-3300-457D-67915AD8249E}"/>
              </a:ext>
            </a:extLst>
          </p:cNvPr>
          <p:cNvGraphicFramePr>
            <a:graphicFrameLocks/>
          </p:cNvGraphicFramePr>
          <p:nvPr>
            <p:extLst>
              <p:ext uri="{D42A27DB-BD31-4B8C-83A1-F6EECF244321}">
                <p14:modId xmlns:p14="http://schemas.microsoft.com/office/powerpoint/2010/main" val="2014949585"/>
              </p:ext>
            </p:extLst>
          </p:nvPr>
        </p:nvGraphicFramePr>
        <p:xfrm>
          <a:off x="628650" y="1426938"/>
          <a:ext cx="7886700" cy="3006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コンテンツ プレースホルダー 5">
            <a:extLst>
              <a:ext uri="{FF2B5EF4-FFF2-40B4-BE49-F238E27FC236}">
                <a16:creationId xmlns:a16="http://schemas.microsoft.com/office/drawing/2014/main" id="{139F678F-079D-7B22-7ECC-5D3D3885A8CD}"/>
              </a:ext>
            </a:extLst>
          </p:cNvPr>
          <p:cNvGraphicFramePr>
            <a:graphicFrameLocks/>
          </p:cNvGraphicFramePr>
          <p:nvPr>
            <p:extLst>
              <p:ext uri="{D42A27DB-BD31-4B8C-83A1-F6EECF244321}">
                <p14:modId xmlns:p14="http://schemas.microsoft.com/office/powerpoint/2010/main" val="2370966860"/>
              </p:ext>
            </p:extLst>
          </p:nvPr>
        </p:nvGraphicFramePr>
        <p:xfrm>
          <a:off x="628650" y="4688959"/>
          <a:ext cx="7886700" cy="18819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193624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ー 5">
            <a:extLst>
              <a:ext uri="{FF2B5EF4-FFF2-40B4-BE49-F238E27FC236}">
                <a16:creationId xmlns:a16="http://schemas.microsoft.com/office/drawing/2014/main" id="{1EE84C84-0470-61FB-A3EB-406549B5C284}"/>
              </a:ext>
            </a:extLst>
          </p:cNvPr>
          <p:cNvGraphicFramePr>
            <a:graphicFrameLocks noGrp="1"/>
          </p:cNvGraphicFramePr>
          <p:nvPr>
            <p:ph idx="1"/>
            <p:extLst>
              <p:ext uri="{D42A27DB-BD31-4B8C-83A1-F6EECF244321}">
                <p14:modId xmlns:p14="http://schemas.microsoft.com/office/powerpoint/2010/main" val="2983906041"/>
              </p:ext>
            </p:extLst>
          </p:nvPr>
        </p:nvGraphicFramePr>
        <p:xfrm>
          <a:off x="628650" y="1614838"/>
          <a:ext cx="7886700" cy="3967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B1D55694-AF8F-6621-1590-581C2FFC5268}"/>
              </a:ext>
            </a:extLst>
          </p:cNvPr>
          <p:cNvSpPr>
            <a:spLocks noGrp="1"/>
          </p:cNvSpPr>
          <p:nvPr>
            <p:ph type="sldNum" sz="quarter" idx="12"/>
          </p:nvPr>
        </p:nvSpPr>
        <p:spPr/>
        <p:txBody>
          <a:bodyPr/>
          <a:lstStyle/>
          <a:p>
            <a:fld id="{05AE98C6-5F09-411A-A9C9-CC43E46E3C51}" type="slidenum">
              <a:rPr kumimoji="1" lang="ja-JP" altLang="en-US" smtClean="0"/>
              <a:t>26</a:t>
            </a:fld>
            <a:endParaRPr kumimoji="1" lang="ja-JP" altLang="en-US"/>
          </a:p>
        </p:txBody>
      </p:sp>
      <p:sp>
        <p:nvSpPr>
          <p:cNvPr id="5" name="タイトル 1">
            <a:extLst>
              <a:ext uri="{FF2B5EF4-FFF2-40B4-BE49-F238E27FC236}">
                <a16:creationId xmlns:a16="http://schemas.microsoft.com/office/drawing/2014/main" id="{EE3BA063-DBAD-04FB-E42F-98C38A8D5658}"/>
              </a:ext>
            </a:extLst>
          </p:cNvPr>
          <p:cNvSpPr txBox="1">
            <a:spLocks/>
          </p:cNvSpPr>
          <p:nvPr/>
        </p:nvSpPr>
        <p:spPr>
          <a:xfrm>
            <a:off x="628650" y="136524"/>
            <a:ext cx="7886700" cy="792603"/>
          </a:xfrm>
          <a:prstGeom prst="rect">
            <a:avLst/>
          </a:prstGeom>
          <a:effectLst>
            <a:glow rad="228600">
              <a:schemeClr val="accent5">
                <a:satMod val="175000"/>
                <a:alpha val="40000"/>
              </a:schemeClr>
            </a:glow>
          </a:effectLst>
          <a:scene3d>
            <a:camera prst="orthographicFront"/>
            <a:lightRig rig="threePt" dir="t"/>
          </a:scene3d>
          <a:sp3d>
            <a:bevelT w="101600" prst="riblet"/>
          </a:sp3d>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ja-JP"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Section</a:t>
            </a:r>
            <a:r>
              <a:rPr lang="ja-JP" altLang="en-US"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３　関係づくり：</a:t>
            </a:r>
            <a:r>
              <a:rPr lang="ja-JP" altLang="en-US" sz="2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利用者との信頼関係をつくる</a:t>
            </a:r>
            <a:endParaRPr lang="ja-JP" altLang="en-US"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7" name="テキスト ボックス 6">
            <a:extLst>
              <a:ext uri="{FF2B5EF4-FFF2-40B4-BE49-F238E27FC236}">
                <a16:creationId xmlns:a16="http://schemas.microsoft.com/office/drawing/2014/main" id="{67FAF95D-7176-48DE-EBD8-068C55E18A20}"/>
              </a:ext>
            </a:extLst>
          </p:cNvPr>
          <p:cNvSpPr txBox="1"/>
          <p:nvPr/>
        </p:nvSpPr>
        <p:spPr>
          <a:xfrm>
            <a:off x="435935" y="1010372"/>
            <a:ext cx="2135521" cy="523220"/>
          </a:xfrm>
          <a:prstGeom prst="rect">
            <a:avLst/>
          </a:prstGeom>
          <a:solidFill>
            <a:schemeClr val="accent2">
              <a:lumMod val="20000"/>
              <a:lumOff val="80000"/>
            </a:schemeClr>
          </a:solidFill>
          <a:ln>
            <a:solidFill>
              <a:schemeClr val="accent5">
                <a:lumMod val="75000"/>
              </a:schemeClr>
            </a:solidFill>
          </a:ln>
        </p:spPr>
        <p:txBody>
          <a:bodyPr wrap="none" rtlCol="0">
            <a:spAutoFit/>
          </a:bodyPr>
          <a:lstStyle/>
          <a:p>
            <a:r>
              <a:rPr kumimoji="1" lang="ja-JP" altLang="en-US"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一方では・・・</a:t>
            </a:r>
          </a:p>
        </p:txBody>
      </p:sp>
      <p:sp>
        <p:nvSpPr>
          <p:cNvPr id="8" name="矢印: 右 7">
            <a:extLst>
              <a:ext uri="{FF2B5EF4-FFF2-40B4-BE49-F238E27FC236}">
                <a16:creationId xmlns:a16="http://schemas.microsoft.com/office/drawing/2014/main" id="{4EE9412D-D2C6-2D3D-E824-44B8C98C35DE}"/>
              </a:ext>
            </a:extLst>
          </p:cNvPr>
          <p:cNvSpPr/>
          <p:nvPr/>
        </p:nvSpPr>
        <p:spPr>
          <a:xfrm>
            <a:off x="1318437" y="5735025"/>
            <a:ext cx="978408" cy="803888"/>
          </a:xfrm>
          <a:prstGeom prst="rightArrow">
            <a:avLst/>
          </a:prstGeom>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4EE056BF-695A-9A99-3A63-F5900BCFDCDD}"/>
              </a:ext>
            </a:extLst>
          </p:cNvPr>
          <p:cNvSpPr txBox="1"/>
          <p:nvPr/>
        </p:nvSpPr>
        <p:spPr>
          <a:xfrm>
            <a:off x="2296845" y="5894686"/>
            <a:ext cx="6322565" cy="461665"/>
          </a:xfrm>
          <a:prstGeom prst="rect">
            <a:avLst/>
          </a:prstGeom>
          <a:solidFill>
            <a:schemeClr val="accent2">
              <a:lumMod val="40000"/>
              <a:lumOff val="60000"/>
            </a:schemeClr>
          </a:solidFill>
          <a:ln>
            <a:solidFill>
              <a:schemeClr val="accent2">
                <a:lumMod val="50000"/>
              </a:schemeClr>
            </a:solidFill>
          </a:ln>
        </p:spPr>
        <p:txBody>
          <a:bodyPr wrap="none" rtlCol="0">
            <a:spAutoFit/>
          </a:bodyPr>
          <a:lstStyle/>
          <a:p>
            <a:r>
              <a:rPr kumimoji="1" lang="ja-JP" altLang="en-US" sz="2400" dirty="0"/>
              <a:t>だからこそ、個別支援計画は必要となってくる！</a:t>
            </a:r>
          </a:p>
        </p:txBody>
      </p:sp>
    </p:spTree>
    <p:extLst>
      <p:ext uri="{BB962C8B-B14F-4D97-AF65-F5344CB8AC3E}">
        <p14:creationId xmlns:p14="http://schemas.microsoft.com/office/powerpoint/2010/main" val="4106410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1857D8-488D-FBE2-A711-AF41B691005B}"/>
              </a:ext>
            </a:extLst>
          </p:cNvPr>
          <p:cNvSpPr>
            <a:spLocks noGrp="1"/>
          </p:cNvSpPr>
          <p:nvPr>
            <p:ph type="title"/>
          </p:nvPr>
        </p:nvSpPr>
        <p:spPr>
          <a:xfrm>
            <a:off x="628650" y="783154"/>
            <a:ext cx="7886700" cy="907535"/>
          </a:xfrm>
        </p:spPr>
        <p:txBody>
          <a:bodyPr/>
          <a:lstStyle/>
          <a:p>
            <a:r>
              <a:rPr kumimoji="1" lang="en-US" altLang="ja-JP" dirty="0"/>
              <a:t>Section</a:t>
            </a:r>
            <a:r>
              <a:rPr kumimoji="1" lang="ja-JP" altLang="en-US" dirty="0"/>
              <a:t>３については</a:t>
            </a:r>
            <a:r>
              <a:rPr kumimoji="1" lang="en-US" altLang="ja-JP" dirty="0"/>
              <a:t>…</a:t>
            </a:r>
            <a:endParaRPr kumimoji="1" lang="ja-JP" altLang="en-US" dirty="0"/>
          </a:p>
        </p:txBody>
      </p:sp>
      <p:sp>
        <p:nvSpPr>
          <p:cNvPr id="4" name="スライド番号プレースホルダー 3">
            <a:extLst>
              <a:ext uri="{FF2B5EF4-FFF2-40B4-BE49-F238E27FC236}">
                <a16:creationId xmlns:a16="http://schemas.microsoft.com/office/drawing/2014/main" id="{3D3BA81F-475D-7476-DB32-7CB8EAC82235}"/>
              </a:ext>
            </a:extLst>
          </p:cNvPr>
          <p:cNvSpPr>
            <a:spLocks noGrp="1"/>
          </p:cNvSpPr>
          <p:nvPr>
            <p:ph type="sldNum" sz="quarter" idx="12"/>
          </p:nvPr>
        </p:nvSpPr>
        <p:spPr/>
        <p:txBody>
          <a:bodyPr/>
          <a:lstStyle/>
          <a:p>
            <a:fld id="{05AE98C6-5F09-411A-A9C9-CC43E46E3C51}" type="slidenum">
              <a:rPr kumimoji="1" lang="ja-JP" altLang="en-US" smtClean="0"/>
              <a:t>27</a:t>
            </a:fld>
            <a:endParaRPr kumimoji="1" lang="ja-JP" altLang="en-US"/>
          </a:p>
        </p:txBody>
      </p:sp>
      <p:sp>
        <p:nvSpPr>
          <p:cNvPr id="5" name="テキスト ボックス 4">
            <a:extLst>
              <a:ext uri="{FF2B5EF4-FFF2-40B4-BE49-F238E27FC236}">
                <a16:creationId xmlns:a16="http://schemas.microsoft.com/office/drawing/2014/main" id="{DEDE6EB8-F139-F7C0-E0AD-F176D2BC5B2F}"/>
              </a:ext>
            </a:extLst>
          </p:cNvPr>
          <p:cNvSpPr txBox="1"/>
          <p:nvPr/>
        </p:nvSpPr>
        <p:spPr>
          <a:xfrm rot="21297010">
            <a:off x="414670" y="233916"/>
            <a:ext cx="4104009" cy="369332"/>
          </a:xfrm>
          <a:prstGeom prst="rect">
            <a:avLst/>
          </a:prstGeom>
          <a:solidFill>
            <a:schemeClr val="accent2">
              <a:lumMod val="40000"/>
              <a:lumOff val="60000"/>
            </a:schemeClr>
          </a:solidFill>
          <a:ln>
            <a:solidFill>
              <a:srgbClr val="FF0000"/>
            </a:solidFill>
          </a:ln>
        </p:spPr>
        <p:txBody>
          <a:bodyPr wrap="none" rtlCol="0">
            <a:spAutoFit/>
          </a:bodyPr>
          <a:lstStyle/>
          <a:p>
            <a:r>
              <a:rPr kumimoji="1" lang="ja-JP" altLang="en-US" dirty="0"/>
              <a:t>都道府県研修スタッフ用のスライドです。</a:t>
            </a:r>
          </a:p>
        </p:txBody>
      </p:sp>
      <p:graphicFrame>
        <p:nvGraphicFramePr>
          <p:cNvPr id="11" name="コンテンツ プレースホルダー 10">
            <a:extLst>
              <a:ext uri="{FF2B5EF4-FFF2-40B4-BE49-F238E27FC236}">
                <a16:creationId xmlns:a16="http://schemas.microsoft.com/office/drawing/2014/main" id="{77B9DDFC-E73B-A294-2032-CD0007C93B03}"/>
              </a:ext>
            </a:extLst>
          </p:cNvPr>
          <p:cNvGraphicFramePr>
            <a:graphicFrameLocks noGrp="1"/>
          </p:cNvGraphicFramePr>
          <p:nvPr>
            <p:ph idx="1"/>
            <p:extLst>
              <p:ext uri="{D42A27DB-BD31-4B8C-83A1-F6EECF244321}">
                <p14:modId xmlns:p14="http://schemas.microsoft.com/office/powerpoint/2010/main" val="4247268368"/>
              </p:ext>
            </p:extLst>
          </p:nvPr>
        </p:nvGraphicFramePr>
        <p:xfrm>
          <a:off x="628650" y="1825625"/>
          <a:ext cx="7886700" cy="4054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矢印: 下 11">
            <a:extLst>
              <a:ext uri="{FF2B5EF4-FFF2-40B4-BE49-F238E27FC236}">
                <a16:creationId xmlns:a16="http://schemas.microsoft.com/office/drawing/2014/main" id="{5785CFA6-1A86-235B-A2E9-43756947ADBF}"/>
              </a:ext>
            </a:extLst>
          </p:cNvPr>
          <p:cNvSpPr/>
          <p:nvPr/>
        </p:nvSpPr>
        <p:spPr>
          <a:xfrm>
            <a:off x="3946830" y="2711302"/>
            <a:ext cx="1160278" cy="244549"/>
          </a:xfrm>
          <a:prstGeom prst="downArrow">
            <a:avLst/>
          </a:prstGeom>
          <a:solidFill>
            <a:schemeClr val="accent2">
              <a:lumMod val="60000"/>
              <a:lumOff val="40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下 13">
            <a:extLst>
              <a:ext uri="{FF2B5EF4-FFF2-40B4-BE49-F238E27FC236}">
                <a16:creationId xmlns:a16="http://schemas.microsoft.com/office/drawing/2014/main" id="{F1E64199-7BBA-637A-2528-CF376A019F19}"/>
              </a:ext>
            </a:extLst>
          </p:cNvPr>
          <p:cNvSpPr/>
          <p:nvPr/>
        </p:nvSpPr>
        <p:spPr>
          <a:xfrm>
            <a:off x="3946830" y="3700130"/>
            <a:ext cx="1160278" cy="244549"/>
          </a:xfrm>
          <a:prstGeom prst="downArrow">
            <a:avLst/>
          </a:prstGeom>
          <a:solidFill>
            <a:schemeClr val="accent2">
              <a:lumMod val="60000"/>
              <a:lumOff val="40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下 14">
            <a:extLst>
              <a:ext uri="{FF2B5EF4-FFF2-40B4-BE49-F238E27FC236}">
                <a16:creationId xmlns:a16="http://schemas.microsoft.com/office/drawing/2014/main" id="{DA54CE54-DC0F-1392-C84E-0F411D81338B}"/>
              </a:ext>
            </a:extLst>
          </p:cNvPr>
          <p:cNvSpPr/>
          <p:nvPr/>
        </p:nvSpPr>
        <p:spPr>
          <a:xfrm>
            <a:off x="3946830" y="4688958"/>
            <a:ext cx="1160278" cy="244549"/>
          </a:xfrm>
          <a:prstGeom prst="downArrow">
            <a:avLst/>
          </a:prstGeom>
          <a:solidFill>
            <a:schemeClr val="accent2">
              <a:lumMod val="60000"/>
              <a:lumOff val="40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20A77EA5-799A-3DC2-1D45-3459735A9112}"/>
              </a:ext>
            </a:extLst>
          </p:cNvPr>
          <p:cNvSpPr txBox="1"/>
          <p:nvPr/>
        </p:nvSpPr>
        <p:spPr>
          <a:xfrm>
            <a:off x="325338" y="5983622"/>
            <a:ext cx="8403262" cy="646331"/>
          </a:xfrm>
          <a:prstGeom prst="rect">
            <a:avLst/>
          </a:prstGeom>
          <a:solidFill>
            <a:schemeClr val="accent4">
              <a:lumMod val="20000"/>
              <a:lumOff val="80000"/>
            </a:schemeClr>
          </a:solidFill>
          <a:ln>
            <a:solidFill>
              <a:srgbClr val="FF0000"/>
            </a:solidFill>
          </a:ln>
        </p:spPr>
        <p:txBody>
          <a:bodyPr wrap="none" rtlCol="0">
            <a:spAutoFit/>
          </a:bodyPr>
          <a:lstStyle/>
          <a:p>
            <a:r>
              <a:rPr kumimoji="1" lang="ja-JP" altLang="ja-JP" dirty="0"/>
              <a:t>本講義</a:t>
            </a:r>
            <a:r>
              <a:rPr kumimoji="1" lang="en-US" altLang="ja-JP" dirty="0"/>
              <a:t>/</a:t>
            </a:r>
            <a:r>
              <a:rPr kumimoji="1" lang="ja-JP" altLang="ja-JP" dirty="0"/>
              <a:t>演習を１２０分で行なうためには、</a:t>
            </a:r>
            <a:r>
              <a:rPr kumimoji="1" lang="en-US" altLang="ja-JP" dirty="0"/>
              <a:t>Section</a:t>
            </a:r>
            <a:r>
              <a:rPr kumimoji="1" lang="ja-JP" altLang="en-US" dirty="0"/>
              <a:t>３は２５</a:t>
            </a:r>
            <a:r>
              <a:rPr kumimoji="1" lang="ja-JP" altLang="ja-JP" dirty="0"/>
              <a:t>分</a:t>
            </a:r>
            <a:r>
              <a:rPr kumimoji="1" lang="ja-JP" altLang="en-US" dirty="0"/>
              <a:t>で実施するのが目処です</a:t>
            </a:r>
            <a:r>
              <a:rPr kumimoji="1" lang="ja-JP" altLang="ja-JP" dirty="0"/>
              <a:t>。</a:t>
            </a:r>
            <a:endParaRPr kumimoji="1" lang="en-US" altLang="ja-JP" dirty="0"/>
          </a:p>
          <a:p>
            <a:r>
              <a:rPr lang="ja-JP" altLang="en-US" dirty="0"/>
              <a:t>（①をＦＴが３～４分読み上げ、②を１５分、③を３～４分、④をＦＴが２～３分と想定）</a:t>
            </a:r>
            <a:endParaRPr lang="ja-JP" altLang="ja-JP" dirty="0"/>
          </a:p>
        </p:txBody>
      </p:sp>
      <p:sp>
        <p:nvSpPr>
          <p:cNvPr id="3" name="テキスト ボックス 2">
            <a:extLst>
              <a:ext uri="{FF2B5EF4-FFF2-40B4-BE49-F238E27FC236}">
                <a16:creationId xmlns:a16="http://schemas.microsoft.com/office/drawing/2014/main" id="{16F18D69-5675-8FFD-C79C-2E2944B719C3}"/>
              </a:ext>
            </a:extLst>
          </p:cNvPr>
          <p:cNvSpPr txBox="1"/>
          <p:nvPr/>
        </p:nvSpPr>
        <p:spPr>
          <a:xfrm>
            <a:off x="134510" y="2052084"/>
            <a:ext cx="543739" cy="523220"/>
          </a:xfrm>
          <a:prstGeom prst="rect">
            <a:avLst/>
          </a:prstGeom>
          <a:noFill/>
        </p:spPr>
        <p:txBody>
          <a:bodyPr wrap="none" rtlCol="0">
            <a:spAutoFit/>
          </a:bodyPr>
          <a:lstStyle/>
          <a:p>
            <a:r>
              <a:rPr kumimoji="1" lang="ja-JP" altLang="en-US" sz="2800" dirty="0"/>
              <a:t>①</a:t>
            </a:r>
          </a:p>
        </p:txBody>
      </p:sp>
      <p:sp>
        <p:nvSpPr>
          <p:cNvPr id="13" name="テキスト ボックス 12">
            <a:extLst>
              <a:ext uri="{FF2B5EF4-FFF2-40B4-BE49-F238E27FC236}">
                <a16:creationId xmlns:a16="http://schemas.microsoft.com/office/drawing/2014/main" id="{F15A194E-C213-DFC4-749D-8CDDA62C2431}"/>
              </a:ext>
            </a:extLst>
          </p:cNvPr>
          <p:cNvSpPr txBox="1"/>
          <p:nvPr/>
        </p:nvSpPr>
        <p:spPr>
          <a:xfrm>
            <a:off x="134509" y="5096674"/>
            <a:ext cx="543739" cy="523220"/>
          </a:xfrm>
          <a:prstGeom prst="rect">
            <a:avLst/>
          </a:prstGeom>
          <a:noFill/>
        </p:spPr>
        <p:txBody>
          <a:bodyPr wrap="none" rtlCol="0">
            <a:spAutoFit/>
          </a:bodyPr>
          <a:lstStyle/>
          <a:p>
            <a:r>
              <a:rPr kumimoji="1" lang="ja-JP" altLang="en-US" sz="2800" dirty="0"/>
              <a:t>④</a:t>
            </a:r>
          </a:p>
        </p:txBody>
      </p:sp>
      <p:sp>
        <p:nvSpPr>
          <p:cNvPr id="17" name="テキスト ボックス 16">
            <a:extLst>
              <a:ext uri="{FF2B5EF4-FFF2-40B4-BE49-F238E27FC236}">
                <a16:creationId xmlns:a16="http://schemas.microsoft.com/office/drawing/2014/main" id="{88609C1D-C9C7-EC09-62B2-4685D6D64DF1}"/>
              </a:ext>
            </a:extLst>
          </p:cNvPr>
          <p:cNvSpPr txBox="1"/>
          <p:nvPr/>
        </p:nvSpPr>
        <p:spPr>
          <a:xfrm>
            <a:off x="134509" y="4042144"/>
            <a:ext cx="543739" cy="523220"/>
          </a:xfrm>
          <a:prstGeom prst="rect">
            <a:avLst/>
          </a:prstGeom>
          <a:noFill/>
        </p:spPr>
        <p:txBody>
          <a:bodyPr wrap="none" rtlCol="0">
            <a:spAutoFit/>
          </a:bodyPr>
          <a:lstStyle/>
          <a:p>
            <a:r>
              <a:rPr kumimoji="1" lang="ja-JP" altLang="en-US" sz="2800" dirty="0"/>
              <a:t>③</a:t>
            </a:r>
          </a:p>
        </p:txBody>
      </p:sp>
      <p:sp>
        <p:nvSpPr>
          <p:cNvPr id="18" name="テキスト ボックス 17">
            <a:extLst>
              <a:ext uri="{FF2B5EF4-FFF2-40B4-BE49-F238E27FC236}">
                <a16:creationId xmlns:a16="http://schemas.microsoft.com/office/drawing/2014/main" id="{21F2876F-392F-BAA1-5DCE-C1D6DCB4F254}"/>
              </a:ext>
            </a:extLst>
          </p:cNvPr>
          <p:cNvSpPr txBox="1"/>
          <p:nvPr/>
        </p:nvSpPr>
        <p:spPr>
          <a:xfrm>
            <a:off x="134510" y="3010433"/>
            <a:ext cx="543739" cy="523220"/>
          </a:xfrm>
          <a:prstGeom prst="rect">
            <a:avLst/>
          </a:prstGeom>
          <a:noFill/>
        </p:spPr>
        <p:txBody>
          <a:bodyPr wrap="none" rtlCol="0">
            <a:spAutoFit/>
          </a:bodyPr>
          <a:lstStyle/>
          <a:p>
            <a:r>
              <a:rPr kumimoji="1" lang="ja-JP" altLang="en-US" sz="2800" dirty="0"/>
              <a:t>②</a:t>
            </a:r>
          </a:p>
        </p:txBody>
      </p:sp>
    </p:spTree>
    <p:extLst>
      <p:ext uri="{BB962C8B-B14F-4D97-AF65-F5344CB8AC3E}">
        <p14:creationId xmlns:p14="http://schemas.microsoft.com/office/powerpoint/2010/main" val="1044727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6">
            <a:extLst>
              <a:ext uri="{FF2B5EF4-FFF2-40B4-BE49-F238E27FC236}">
                <a16:creationId xmlns:a16="http://schemas.microsoft.com/office/drawing/2014/main" id="{0B35C9F3-C38D-89DF-485C-F603160955AB}"/>
              </a:ext>
            </a:extLst>
          </p:cNvPr>
          <p:cNvGraphicFramePr>
            <a:graphicFrameLocks noGrp="1"/>
          </p:cNvGraphicFramePr>
          <p:nvPr>
            <p:ph idx="1"/>
            <p:extLst>
              <p:ext uri="{D42A27DB-BD31-4B8C-83A1-F6EECF244321}">
                <p14:modId xmlns:p14="http://schemas.microsoft.com/office/powerpoint/2010/main" val="48796075"/>
              </p:ext>
            </p:extLst>
          </p:nvPr>
        </p:nvGraphicFramePr>
        <p:xfrm>
          <a:off x="628650" y="1825625"/>
          <a:ext cx="7886700" cy="47771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E722589D-2EA7-3C2D-847E-87FB0A7F0E9D}"/>
              </a:ext>
            </a:extLst>
          </p:cNvPr>
          <p:cNvSpPr>
            <a:spLocks noGrp="1"/>
          </p:cNvSpPr>
          <p:nvPr>
            <p:ph type="sldNum" sz="quarter" idx="12"/>
          </p:nvPr>
        </p:nvSpPr>
        <p:spPr/>
        <p:txBody>
          <a:bodyPr/>
          <a:lstStyle/>
          <a:p>
            <a:fld id="{05AE98C6-5F09-411A-A9C9-CC43E46E3C51}" type="slidenum">
              <a:rPr kumimoji="1" lang="ja-JP" altLang="en-US" smtClean="0"/>
              <a:t>28</a:t>
            </a:fld>
            <a:endParaRPr kumimoji="1" lang="ja-JP" altLang="en-US"/>
          </a:p>
        </p:txBody>
      </p:sp>
      <p:sp>
        <p:nvSpPr>
          <p:cNvPr id="5" name="タイトル 1">
            <a:extLst>
              <a:ext uri="{FF2B5EF4-FFF2-40B4-BE49-F238E27FC236}">
                <a16:creationId xmlns:a16="http://schemas.microsoft.com/office/drawing/2014/main" id="{9C480833-431F-5E73-3CBB-A4A31BAA04B6}"/>
              </a:ext>
            </a:extLst>
          </p:cNvPr>
          <p:cNvSpPr txBox="1">
            <a:spLocks/>
          </p:cNvSpPr>
          <p:nvPr/>
        </p:nvSpPr>
        <p:spPr>
          <a:xfrm>
            <a:off x="170121" y="255181"/>
            <a:ext cx="8803758" cy="792603"/>
          </a:xfrm>
          <a:prstGeom prst="rect">
            <a:avLst/>
          </a:prstGeom>
          <a:effectLst>
            <a:glow rad="228600">
              <a:schemeClr val="accent5">
                <a:satMod val="175000"/>
                <a:alpha val="40000"/>
              </a:schemeClr>
            </a:glow>
          </a:effectLst>
          <a:scene3d>
            <a:camera prst="orthographicFront"/>
            <a:lightRig rig="threePt" dir="t"/>
          </a:scene3d>
          <a:sp3d>
            <a:bevelT w="101600" prst="riblet"/>
          </a:sp3d>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ja-JP"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Section</a:t>
            </a:r>
            <a:r>
              <a:rPr lang="ja-JP" altLang="en-US"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４　内発的動機：</a:t>
            </a:r>
            <a:r>
              <a:rPr lang="ja-JP" altLang="en-US" sz="2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「はい</a:t>
            </a:r>
            <a:r>
              <a:rPr lang="en-US" altLang="ja-JP" sz="2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/Yes</a:t>
            </a:r>
            <a:r>
              <a:rPr lang="ja-JP" altLang="en-US" sz="2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」の重み（自分自身の目標設定）</a:t>
            </a:r>
            <a:endParaRPr lang="ja-JP" altLang="en-US"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6" name="テキスト ボックス 5">
            <a:extLst>
              <a:ext uri="{FF2B5EF4-FFF2-40B4-BE49-F238E27FC236}">
                <a16:creationId xmlns:a16="http://schemas.microsoft.com/office/drawing/2014/main" id="{DC5FC6B8-871E-C52A-C13B-969091EE731B}"/>
              </a:ext>
            </a:extLst>
          </p:cNvPr>
          <p:cNvSpPr txBox="1"/>
          <p:nvPr/>
        </p:nvSpPr>
        <p:spPr>
          <a:xfrm>
            <a:off x="3265392" y="1275740"/>
            <a:ext cx="2613216" cy="523220"/>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kumimoji="1" lang="en-US" altLang="ja-JP"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Section</a:t>
            </a:r>
            <a:r>
              <a:rPr kumimoji="1" lang="ja-JP" alt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４の目的</a:t>
            </a:r>
          </a:p>
        </p:txBody>
      </p:sp>
    </p:spTree>
    <p:extLst>
      <p:ext uri="{BB962C8B-B14F-4D97-AF65-F5344CB8AC3E}">
        <p14:creationId xmlns:p14="http://schemas.microsoft.com/office/powerpoint/2010/main" val="2345273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ー 5">
            <a:extLst>
              <a:ext uri="{FF2B5EF4-FFF2-40B4-BE49-F238E27FC236}">
                <a16:creationId xmlns:a16="http://schemas.microsoft.com/office/drawing/2014/main" id="{956BB840-36E9-E08C-116C-5549F5B71073}"/>
              </a:ext>
            </a:extLst>
          </p:cNvPr>
          <p:cNvGraphicFramePr>
            <a:graphicFrameLocks noGrp="1"/>
          </p:cNvGraphicFramePr>
          <p:nvPr>
            <p:ph idx="1"/>
            <p:extLst>
              <p:ext uri="{D42A27DB-BD31-4B8C-83A1-F6EECF244321}">
                <p14:modId xmlns:p14="http://schemas.microsoft.com/office/powerpoint/2010/main" val="1072813627"/>
              </p:ext>
            </p:extLst>
          </p:nvPr>
        </p:nvGraphicFramePr>
        <p:xfrm>
          <a:off x="628650" y="1612976"/>
          <a:ext cx="7886700" cy="2629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9AA9AD15-BDE8-F40E-853B-8AC3126DB739}"/>
              </a:ext>
            </a:extLst>
          </p:cNvPr>
          <p:cNvSpPr>
            <a:spLocks noGrp="1"/>
          </p:cNvSpPr>
          <p:nvPr>
            <p:ph type="sldNum" sz="quarter" idx="12"/>
          </p:nvPr>
        </p:nvSpPr>
        <p:spPr/>
        <p:txBody>
          <a:bodyPr/>
          <a:lstStyle/>
          <a:p>
            <a:fld id="{05AE98C6-5F09-411A-A9C9-CC43E46E3C51}" type="slidenum">
              <a:rPr kumimoji="1" lang="ja-JP" altLang="en-US" smtClean="0"/>
              <a:t>29</a:t>
            </a:fld>
            <a:endParaRPr kumimoji="1" lang="ja-JP" altLang="en-US"/>
          </a:p>
        </p:txBody>
      </p:sp>
      <p:sp>
        <p:nvSpPr>
          <p:cNvPr id="5" name="タイトル 1">
            <a:extLst>
              <a:ext uri="{FF2B5EF4-FFF2-40B4-BE49-F238E27FC236}">
                <a16:creationId xmlns:a16="http://schemas.microsoft.com/office/drawing/2014/main" id="{73A622FC-C950-578E-80D4-D70E3A034FCB}"/>
              </a:ext>
            </a:extLst>
          </p:cNvPr>
          <p:cNvSpPr txBox="1">
            <a:spLocks/>
          </p:cNvSpPr>
          <p:nvPr/>
        </p:nvSpPr>
        <p:spPr>
          <a:xfrm>
            <a:off x="170121" y="255181"/>
            <a:ext cx="8803758" cy="792603"/>
          </a:xfrm>
          <a:prstGeom prst="rect">
            <a:avLst/>
          </a:prstGeom>
          <a:effectLst>
            <a:glow rad="228600">
              <a:schemeClr val="accent5">
                <a:satMod val="175000"/>
                <a:alpha val="40000"/>
              </a:schemeClr>
            </a:glow>
          </a:effectLst>
          <a:scene3d>
            <a:camera prst="orthographicFront"/>
            <a:lightRig rig="threePt" dir="t"/>
          </a:scene3d>
          <a:sp3d>
            <a:bevelT w="101600" prst="riblet"/>
          </a:sp3d>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ja-JP"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Section</a:t>
            </a:r>
            <a:r>
              <a:rPr lang="ja-JP" altLang="en-US"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４　内発的動機：</a:t>
            </a:r>
            <a:r>
              <a:rPr lang="ja-JP" altLang="en-US" sz="2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「はい</a:t>
            </a:r>
            <a:r>
              <a:rPr lang="en-US" altLang="ja-JP" sz="2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/Yes</a:t>
            </a:r>
            <a:r>
              <a:rPr lang="ja-JP" altLang="en-US" sz="2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」の重み（自分自身の目標設定）</a:t>
            </a:r>
            <a:endParaRPr lang="ja-JP" altLang="en-US"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7" name="テキスト ボックス 6">
            <a:extLst>
              <a:ext uri="{FF2B5EF4-FFF2-40B4-BE49-F238E27FC236}">
                <a16:creationId xmlns:a16="http://schemas.microsoft.com/office/drawing/2014/main" id="{4B7E9964-51BE-3AC6-AA3A-C2616C1B3CC1}"/>
              </a:ext>
            </a:extLst>
          </p:cNvPr>
          <p:cNvSpPr txBox="1"/>
          <p:nvPr/>
        </p:nvSpPr>
        <p:spPr>
          <a:xfrm>
            <a:off x="628650" y="4599921"/>
            <a:ext cx="7886700" cy="1938992"/>
          </a:xfrm>
          <a:prstGeom prst="rect">
            <a:avLst/>
          </a:prstGeom>
          <a:solidFill>
            <a:schemeClr val="accent4">
              <a:lumMod val="20000"/>
              <a:lumOff val="80000"/>
            </a:schemeClr>
          </a:solidFill>
          <a:ln>
            <a:solidFill>
              <a:schemeClr val="accent1">
                <a:lumMod val="50000"/>
              </a:schemeClr>
            </a:solidFill>
          </a:ln>
        </p:spPr>
        <p:txBody>
          <a:bodyPr wrap="square" rtlCol="0">
            <a:spAutoFit/>
          </a:bodyPr>
          <a:lstStyle/>
          <a:p>
            <a:r>
              <a:rPr kumimoji="1" lang="ja-JP" altLang="en-US" sz="2400" dirty="0"/>
              <a:t>夢をあきらめるということは、多くの人が経験することであり、</a:t>
            </a:r>
            <a:endParaRPr kumimoji="1" lang="en-US" altLang="ja-JP" sz="2400" dirty="0"/>
          </a:p>
          <a:p>
            <a:r>
              <a:rPr kumimoji="1" lang="ja-JP" altLang="en-US" sz="2400" dirty="0"/>
              <a:t>同じような理由で夢をあきらめていることがあるということ。</a:t>
            </a:r>
            <a:endParaRPr kumimoji="1" lang="en-US" altLang="ja-JP" sz="2400" dirty="0"/>
          </a:p>
          <a:p>
            <a:r>
              <a:rPr kumimoji="1" lang="ja-JP" altLang="en-US" sz="2400" dirty="0"/>
              <a:t>夢をあきらめて後悔し続けている人はいるが、多くは気持ち</a:t>
            </a:r>
            <a:endParaRPr kumimoji="1" lang="en-US" altLang="ja-JP" sz="2400" dirty="0"/>
          </a:p>
          <a:p>
            <a:r>
              <a:rPr kumimoji="1" lang="ja-JP" altLang="en-US" sz="2400" dirty="0"/>
              <a:t>を切り替えて、次の現実的な目標や、自分なりの落としどころを見つけて生きているということを振り返りましょう！</a:t>
            </a:r>
          </a:p>
        </p:txBody>
      </p:sp>
    </p:spTree>
    <p:extLst>
      <p:ext uri="{BB962C8B-B14F-4D97-AF65-F5344CB8AC3E}">
        <p14:creationId xmlns:p14="http://schemas.microsoft.com/office/powerpoint/2010/main" val="1365584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344489" y="116633"/>
            <a:ext cx="8475984" cy="497486"/>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2800" b="1" dirty="0">
                <a:solidFill>
                  <a:srgbClr val="A50021"/>
                </a:solidFill>
                <a:ea typeface="ＭＳ Ｐゴシック" charset="-128"/>
              </a:rPr>
              <a:t>実践研修カリキュラム</a:t>
            </a:r>
          </a:p>
        </p:txBody>
      </p:sp>
      <p:graphicFrame>
        <p:nvGraphicFramePr>
          <p:cNvPr id="5" name="図表 4">
            <a:extLst>
              <a:ext uri="{FF2B5EF4-FFF2-40B4-BE49-F238E27FC236}">
                <a16:creationId xmlns:a16="http://schemas.microsoft.com/office/drawing/2014/main" id="{9E8CDFFF-9F03-4B10-B87C-BCE516C4C71F}"/>
              </a:ext>
            </a:extLst>
          </p:cNvPr>
          <p:cNvGraphicFramePr/>
          <p:nvPr>
            <p:extLst>
              <p:ext uri="{D42A27DB-BD31-4B8C-83A1-F6EECF244321}">
                <p14:modId xmlns:p14="http://schemas.microsoft.com/office/powerpoint/2010/main" val="1843766242"/>
              </p:ext>
            </p:extLst>
          </p:nvPr>
        </p:nvGraphicFramePr>
        <p:xfrm>
          <a:off x="344489" y="1097280"/>
          <a:ext cx="8475984" cy="523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矢印: 下 1">
            <a:extLst>
              <a:ext uri="{FF2B5EF4-FFF2-40B4-BE49-F238E27FC236}">
                <a16:creationId xmlns:a16="http://schemas.microsoft.com/office/drawing/2014/main" id="{63E1F2F0-9E6A-AD30-FF01-5D853B22761C}"/>
              </a:ext>
            </a:extLst>
          </p:cNvPr>
          <p:cNvSpPr/>
          <p:nvPr/>
        </p:nvSpPr>
        <p:spPr>
          <a:xfrm>
            <a:off x="2913320" y="1392864"/>
            <a:ext cx="1180214" cy="978408"/>
          </a:xfrm>
          <a:prstGeom prst="downArrow">
            <a:avLst/>
          </a:prstGeom>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B4A83A99-7CC4-7BCD-651B-F5D500C6C2DC}"/>
              </a:ext>
            </a:extLst>
          </p:cNvPr>
          <p:cNvSpPr txBox="1"/>
          <p:nvPr/>
        </p:nvSpPr>
        <p:spPr>
          <a:xfrm>
            <a:off x="2159950" y="931199"/>
            <a:ext cx="2686954" cy="461665"/>
          </a:xfrm>
          <a:prstGeom prst="rect">
            <a:avLst/>
          </a:prstGeom>
          <a:solidFill>
            <a:schemeClr val="accent2">
              <a:lumMod val="40000"/>
              <a:lumOff val="60000"/>
            </a:schemeClr>
          </a:solidFill>
          <a:ln>
            <a:solidFill>
              <a:schemeClr val="accent2">
                <a:lumMod val="75000"/>
              </a:schemeClr>
            </a:solidFill>
          </a:ln>
        </p:spPr>
        <p:txBody>
          <a:bodyPr wrap="none" rtlCol="0">
            <a:spAutoFit/>
          </a:bodyPr>
          <a:lstStyle/>
          <a:p>
            <a:r>
              <a:rPr kumimoji="1" lang="ja-JP" altLang="en-US" sz="2400" dirty="0"/>
              <a:t>モニタリングの方法</a:t>
            </a:r>
          </a:p>
        </p:txBody>
      </p:sp>
      <p:sp>
        <p:nvSpPr>
          <p:cNvPr id="6" name="スライド番号プレースホルダー 5"/>
          <p:cNvSpPr>
            <a:spLocks noGrp="1"/>
          </p:cNvSpPr>
          <p:nvPr>
            <p:ph type="sldNum" sz="quarter" idx="12"/>
          </p:nvPr>
        </p:nvSpPr>
        <p:spPr/>
        <p:txBody>
          <a:bodyPr/>
          <a:lstStyle/>
          <a:p>
            <a:fld id="{05AE98C6-5F09-411A-A9C9-CC43E46E3C51}" type="slidenum">
              <a:rPr kumimoji="1" lang="ja-JP" altLang="en-US" smtClean="0"/>
              <a:t>3</a:t>
            </a:fld>
            <a:endParaRPr kumimoji="1" lang="ja-JP" altLang="en-US"/>
          </a:p>
        </p:txBody>
      </p:sp>
    </p:spTree>
    <p:extLst>
      <p:ext uri="{BB962C8B-B14F-4D97-AF65-F5344CB8AC3E}">
        <p14:creationId xmlns:p14="http://schemas.microsoft.com/office/powerpoint/2010/main" val="331594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ー 5">
            <a:extLst>
              <a:ext uri="{FF2B5EF4-FFF2-40B4-BE49-F238E27FC236}">
                <a16:creationId xmlns:a16="http://schemas.microsoft.com/office/drawing/2014/main" id="{956BB840-36E9-E08C-116C-5549F5B71073}"/>
              </a:ext>
            </a:extLst>
          </p:cNvPr>
          <p:cNvGraphicFramePr>
            <a:graphicFrameLocks noGrp="1"/>
          </p:cNvGraphicFramePr>
          <p:nvPr>
            <p:ph idx="1"/>
            <p:extLst>
              <p:ext uri="{D42A27DB-BD31-4B8C-83A1-F6EECF244321}">
                <p14:modId xmlns:p14="http://schemas.microsoft.com/office/powerpoint/2010/main" val="1146662501"/>
              </p:ext>
            </p:extLst>
          </p:nvPr>
        </p:nvGraphicFramePr>
        <p:xfrm>
          <a:off x="628650" y="1219571"/>
          <a:ext cx="7886700" cy="14385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9AA9AD15-BDE8-F40E-853B-8AC3126DB739}"/>
              </a:ext>
            </a:extLst>
          </p:cNvPr>
          <p:cNvSpPr>
            <a:spLocks noGrp="1"/>
          </p:cNvSpPr>
          <p:nvPr>
            <p:ph type="sldNum" sz="quarter" idx="12"/>
          </p:nvPr>
        </p:nvSpPr>
        <p:spPr/>
        <p:txBody>
          <a:bodyPr/>
          <a:lstStyle/>
          <a:p>
            <a:fld id="{05AE98C6-5F09-411A-A9C9-CC43E46E3C51}" type="slidenum">
              <a:rPr kumimoji="1" lang="ja-JP" altLang="en-US" smtClean="0"/>
              <a:t>30</a:t>
            </a:fld>
            <a:endParaRPr kumimoji="1" lang="ja-JP" altLang="en-US"/>
          </a:p>
        </p:txBody>
      </p:sp>
      <p:sp>
        <p:nvSpPr>
          <p:cNvPr id="5" name="タイトル 1">
            <a:extLst>
              <a:ext uri="{FF2B5EF4-FFF2-40B4-BE49-F238E27FC236}">
                <a16:creationId xmlns:a16="http://schemas.microsoft.com/office/drawing/2014/main" id="{73A622FC-C950-578E-80D4-D70E3A034FCB}"/>
              </a:ext>
            </a:extLst>
          </p:cNvPr>
          <p:cNvSpPr txBox="1">
            <a:spLocks/>
          </p:cNvSpPr>
          <p:nvPr/>
        </p:nvSpPr>
        <p:spPr>
          <a:xfrm>
            <a:off x="170121" y="255181"/>
            <a:ext cx="8803758" cy="792603"/>
          </a:xfrm>
          <a:prstGeom prst="rect">
            <a:avLst/>
          </a:prstGeom>
          <a:effectLst>
            <a:glow rad="228600">
              <a:schemeClr val="accent5">
                <a:satMod val="175000"/>
                <a:alpha val="40000"/>
              </a:schemeClr>
            </a:glow>
          </a:effectLst>
          <a:scene3d>
            <a:camera prst="orthographicFront"/>
            <a:lightRig rig="threePt" dir="t"/>
          </a:scene3d>
          <a:sp3d>
            <a:bevelT w="101600" prst="riblet"/>
          </a:sp3d>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ja-JP"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Section</a:t>
            </a:r>
            <a:r>
              <a:rPr lang="ja-JP" altLang="en-US"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４　内発的動機：</a:t>
            </a:r>
            <a:r>
              <a:rPr lang="ja-JP" altLang="en-US" sz="2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「はい</a:t>
            </a:r>
            <a:r>
              <a:rPr lang="en-US" altLang="ja-JP" sz="2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/Yes</a:t>
            </a:r>
            <a:r>
              <a:rPr lang="ja-JP" altLang="en-US" sz="2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」の重み（自分自身の目標設定）</a:t>
            </a:r>
            <a:endParaRPr lang="ja-JP" altLang="en-US"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7" name="テキスト ボックス 6">
            <a:extLst>
              <a:ext uri="{FF2B5EF4-FFF2-40B4-BE49-F238E27FC236}">
                <a16:creationId xmlns:a16="http://schemas.microsoft.com/office/drawing/2014/main" id="{4B7E9964-51BE-3AC6-AA3A-C2616C1B3CC1}"/>
              </a:ext>
            </a:extLst>
          </p:cNvPr>
          <p:cNvSpPr txBox="1"/>
          <p:nvPr/>
        </p:nvSpPr>
        <p:spPr>
          <a:xfrm>
            <a:off x="628650" y="2675633"/>
            <a:ext cx="7886700" cy="400110"/>
          </a:xfrm>
          <a:prstGeom prst="rect">
            <a:avLst/>
          </a:prstGeom>
          <a:solidFill>
            <a:schemeClr val="accent4">
              <a:lumMod val="20000"/>
              <a:lumOff val="80000"/>
            </a:schemeClr>
          </a:solidFill>
          <a:ln>
            <a:solidFill>
              <a:schemeClr val="accent1">
                <a:lumMod val="50000"/>
              </a:schemeClr>
            </a:solidFill>
          </a:ln>
        </p:spPr>
        <p:txBody>
          <a:bodyPr wrap="square" rtlCol="0">
            <a:spAutoFit/>
          </a:bodyPr>
          <a:lstStyle/>
          <a:p>
            <a:r>
              <a:rPr kumimoji="1" lang="ja-JP" altLang="en-US" sz="2000" dirty="0"/>
              <a:t>この設問は、聴き取り役と答えていく役に分かれて行ないましょう。</a:t>
            </a:r>
            <a:endParaRPr kumimoji="1" lang="en-US" altLang="ja-JP" sz="2000" dirty="0"/>
          </a:p>
        </p:txBody>
      </p:sp>
      <p:sp>
        <p:nvSpPr>
          <p:cNvPr id="8" name="テキスト ボックス 7">
            <a:extLst>
              <a:ext uri="{FF2B5EF4-FFF2-40B4-BE49-F238E27FC236}">
                <a16:creationId xmlns:a16="http://schemas.microsoft.com/office/drawing/2014/main" id="{FBEDEF6F-595C-B387-308D-2BCD1121A539}"/>
              </a:ext>
            </a:extLst>
          </p:cNvPr>
          <p:cNvSpPr txBox="1"/>
          <p:nvPr/>
        </p:nvSpPr>
        <p:spPr>
          <a:xfrm>
            <a:off x="628650" y="3194040"/>
            <a:ext cx="7886700" cy="1631216"/>
          </a:xfrm>
          <a:prstGeom prst="rect">
            <a:avLst/>
          </a:prstGeom>
          <a:solidFill>
            <a:schemeClr val="accent4">
              <a:lumMod val="20000"/>
              <a:lumOff val="80000"/>
            </a:schemeClr>
          </a:solidFill>
          <a:ln>
            <a:solidFill>
              <a:schemeClr val="accent1">
                <a:lumMod val="50000"/>
              </a:schemeClr>
            </a:solidFill>
          </a:ln>
        </p:spPr>
        <p:txBody>
          <a:bodyPr wrap="square" rtlCol="0">
            <a:spAutoFit/>
          </a:bodyPr>
          <a:lstStyle/>
          <a:p>
            <a:r>
              <a:rPr kumimoji="1" lang="ja-JP" altLang="en-US" sz="2000" dirty="0"/>
              <a:t>この設問は、変えていきたいことは？今の目標は？と直接的に尋ねないようにし、趣味や関心のあることや、困っていることやつらいこと、励みになっていること、継続的に楽しんでいることなど、相手が答えやすい雰囲気作りに気をつけ、上手にリアクションしながら、日常会話のように聴き取っていきましょう。</a:t>
            </a:r>
            <a:endParaRPr kumimoji="1" lang="en-US" altLang="ja-JP" sz="2000" dirty="0"/>
          </a:p>
        </p:txBody>
      </p:sp>
      <p:sp>
        <p:nvSpPr>
          <p:cNvPr id="9" name="テキスト ボックス 8">
            <a:extLst>
              <a:ext uri="{FF2B5EF4-FFF2-40B4-BE49-F238E27FC236}">
                <a16:creationId xmlns:a16="http://schemas.microsoft.com/office/drawing/2014/main" id="{0E353B53-F596-B201-60F2-760F88E136D0}"/>
              </a:ext>
            </a:extLst>
          </p:cNvPr>
          <p:cNvSpPr txBox="1"/>
          <p:nvPr/>
        </p:nvSpPr>
        <p:spPr>
          <a:xfrm>
            <a:off x="628650" y="4943276"/>
            <a:ext cx="7886700" cy="707886"/>
          </a:xfrm>
          <a:prstGeom prst="rect">
            <a:avLst/>
          </a:prstGeom>
          <a:solidFill>
            <a:schemeClr val="accent4">
              <a:lumMod val="20000"/>
              <a:lumOff val="80000"/>
            </a:schemeClr>
          </a:solidFill>
          <a:ln>
            <a:solidFill>
              <a:schemeClr val="accent1">
                <a:lumMod val="50000"/>
              </a:schemeClr>
            </a:solidFill>
          </a:ln>
        </p:spPr>
        <p:txBody>
          <a:bodyPr wrap="square" rtlCol="0">
            <a:spAutoFit/>
          </a:bodyPr>
          <a:lstStyle/>
          <a:p>
            <a:r>
              <a:rPr kumimoji="1" lang="ja-JP" altLang="en-US" sz="2000" dirty="0"/>
              <a:t>聴き取り役は、話をしながら、相手が何について「変えていきたい」「目標としている」と考えているのかを推測していきましょう。</a:t>
            </a:r>
            <a:endParaRPr kumimoji="1" lang="en-US" altLang="ja-JP" sz="2000" dirty="0"/>
          </a:p>
        </p:txBody>
      </p:sp>
      <p:sp>
        <p:nvSpPr>
          <p:cNvPr id="10" name="テキスト ボックス 9">
            <a:extLst>
              <a:ext uri="{FF2B5EF4-FFF2-40B4-BE49-F238E27FC236}">
                <a16:creationId xmlns:a16="http://schemas.microsoft.com/office/drawing/2014/main" id="{51B0065A-B8D6-F123-5810-87D30A9609BA}"/>
              </a:ext>
            </a:extLst>
          </p:cNvPr>
          <p:cNvSpPr txBox="1"/>
          <p:nvPr/>
        </p:nvSpPr>
        <p:spPr>
          <a:xfrm>
            <a:off x="628650" y="5769182"/>
            <a:ext cx="7886700" cy="707886"/>
          </a:xfrm>
          <a:prstGeom prst="rect">
            <a:avLst/>
          </a:prstGeom>
          <a:solidFill>
            <a:schemeClr val="accent4">
              <a:lumMod val="20000"/>
              <a:lumOff val="80000"/>
            </a:schemeClr>
          </a:solidFill>
          <a:ln>
            <a:solidFill>
              <a:schemeClr val="accent1">
                <a:lumMod val="50000"/>
              </a:schemeClr>
            </a:solidFill>
          </a:ln>
        </p:spPr>
        <p:txBody>
          <a:bodyPr wrap="square" rtlCol="0">
            <a:spAutoFit/>
          </a:bodyPr>
          <a:lstStyle/>
          <a:p>
            <a:r>
              <a:rPr kumimoji="1" lang="ja-JP" altLang="en-US" sz="2000" dirty="0"/>
              <a:t>聴き取った内容を元に「あなたのプランシート」を作成していきますので、そのシートを意識しながら、会話をしていきましょう。</a:t>
            </a:r>
            <a:endParaRPr kumimoji="1" lang="en-US" altLang="ja-JP" sz="2000" dirty="0"/>
          </a:p>
        </p:txBody>
      </p:sp>
    </p:spTree>
    <p:extLst>
      <p:ext uri="{BB962C8B-B14F-4D97-AF65-F5344CB8AC3E}">
        <p14:creationId xmlns:p14="http://schemas.microsoft.com/office/powerpoint/2010/main" val="32326514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ー 5">
            <a:extLst>
              <a:ext uri="{FF2B5EF4-FFF2-40B4-BE49-F238E27FC236}">
                <a16:creationId xmlns:a16="http://schemas.microsoft.com/office/drawing/2014/main" id="{956BB840-36E9-E08C-116C-5549F5B71073}"/>
              </a:ext>
            </a:extLst>
          </p:cNvPr>
          <p:cNvGraphicFramePr>
            <a:graphicFrameLocks noGrp="1"/>
          </p:cNvGraphicFramePr>
          <p:nvPr>
            <p:ph idx="1"/>
            <p:extLst>
              <p:ext uri="{D42A27DB-BD31-4B8C-83A1-F6EECF244321}">
                <p14:modId xmlns:p14="http://schemas.microsoft.com/office/powerpoint/2010/main" val="2934195249"/>
              </p:ext>
            </p:extLst>
          </p:nvPr>
        </p:nvGraphicFramePr>
        <p:xfrm>
          <a:off x="628650" y="1219571"/>
          <a:ext cx="7886700" cy="14385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9AA9AD15-BDE8-F40E-853B-8AC3126DB739}"/>
              </a:ext>
            </a:extLst>
          </p:cNvPr>
          <p:cNvSpPr>
            <a:spLocks noGrp="1"/>
          </p:cNvSpPr>
          <p:nvPr>
            <p:ph type="sldNum" sz="quarter" idx="12"/>
          </p:nvPr>
        </p:nvSpPr>
        <p:spPr/>
        <p:txBody>
          <a:bodyPr/>
          <a:lstStyle/>
          <a:p>
            <a:fld id="{05AE98C6-5F09-411A-A9C9-CC43E46E3C51}" type="slidenum">
              <a:rPr kumimoji="1" lang="ja-JP" altLang="en-US" smtClean="0"/>
              <a:t>31</a:t>
            </a:fld>
            <a:endParaRPr kumimoji="1" lang="ja-JP" altLang="en-US"/>
          </a:p>
        </p:txBody>
      </p:sp>
      <p:sp>
        <p:nvSpPr>
          <p:cNvPr id="5" name="タイトル 1">
            <a:extLst>
              <a:ext uri="{FF2B5EF4-FFF2-40B4-BE49-F238E27FC236}">
                <a16:creationId xmlns:a16="http://schemas.microsoft.com/office/drawing/2014/main" id="{73A622FC-C950-578E-80D4-D70E3A034FCB}"/>
              </a:ext>
            </a:extLst>
          </p:cNvPr>
          <p:cNvSpPr txBox="1">
            <a:spLocks/>
          </p:cNvSpPr>
          <p:nvPr/>
        </p:nvSpPr>
        <p:spPr>
          <a:xfrm>
            <a:off x="170121" y="255181"/>
            <a:ext cx="8803758" cy="792603"/>
          </a:xfrm>
          <a:prstGeom prst="rect">
            <a:avLst/>
          </a:prstGeom>
          <a:effectLst>
            <a:glow rad="228600">
              <a:schemeClr val="accent5">
                <a:satMod val="175000"/>
                <a:alpha val="40000"/>
              </a:schemeClr>
            </a:glow>
          </a:effectLst>
          <a:scene3d>
            <a:camera prst="orthographicFront"/>
            <a:lightRig rig="threePt" dir="t"/>
          </a:scene3d>
          <a:sp3d>
            <a:bevelT w="101600" prst="riblet"/>
          </a:sp3d>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ja-JP"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Section</a:t>
            </a:r>
            <a:r>
              <a:rPr lang="ja-JP" altLang="en-US"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４　内発的動機：</a:t>
            </a:r>
            <a:r>
              <a:rPr lang="ja-JP" altLang="en-US" sz="2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「はい</a:t>
            </a:r>
            <a:r>
              <a:rPr lang="en-US" altLang="ja-JP" sz="2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/Yes</a:t>
            </a:r>
            <a:r>
              <a:rPr lang="ja-JP" altLang="en-US" sz="2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」の重み（自分自身の目標設定）</a:t>
            </a:r>
            <a:endParaRPr lang="ja-JP" altLang="en-US"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7" name="テキスト ボックス 6">
            <a:extLst>
              <a:ext uri="{FF2B5EF4-FFF2-40B4-BE49-F238E27FC236}">
                <a16:creationId xmlns:a16="http://schemas.microsoft.com/office/drawing/2014/main" id="{4B7E9964-51BE-3AC6-AA3A-C2616C1B3CC1}"/>
              </a:ext>
            </a:extLst>
          </p:cNvPr>
          <p:cNvSpPr txBox="1"/>
          <p:nvPr/>
        </p:nvSpPr>
        <p:spPr>
          <a:xfrm>
            <a:off x="628650" y="2675633"/>
            <a:ext cx="7886700" cy="1323439"/>
          </a:xfrm>
          <a:prstGeom prst="rect">
            <a:avLst/>
          </a:prstGeom>
          <a:solidFill>
            <a:schemeClr val="accent4">
              <a:lumMod val="20000"/>
              <a:lumOff val="80000"/>
            </a:schemeClr>
          </a:solidFill>
          <a:ln>
            <a:solidFill>
              <a:schemeClr val="accent1">
                <a:lumMod val="50000"/>
              </a:schemeClr>
            </a:solidFill>
          </a:ln>
        </p:spPr>
        <p:txBody>
          <a:bodyPr wrap="square" rtlCol="0">
            <a:spAutoFit/>
          </a:bodyPr>
          <a:lstStyle/>
          <a:p>
            <a:r>
              <a:rPr kumimoji="1" lang="ja-JP" altLang="en-US" sz="2000" dirty="0"/>
              <a:t>まずは、長期目標（何年後の目標とするのかは問いません。）を決めていきます。聴き手役はその提案理由を述べていきましょう。プランを作ってもらう方は、それに対して感想や意見を言ってください。話し合った結果を長期目標としていきます。</a:t>
            </a:r>
            <a:endParaRPr kumimoji="1" lang="en-US" altLang="ja-JP" sz="2000" dirty="0"/>
          </a:p>
        </p:txBody>
      </p:sp>
      <p:sp>
        <p:nvSpPr>
          <p:cNvPr id="9" name="テキスト ボックス 8">
            <a:extLst>
              <a:ext uri="{FF2B5EF4-FFF2-40B4-BE49-F238E27FC236}">
                <a16:creationId xmlns:a16="http://schemas.microsoft.com/office/drawing/2014/main" id="{0E353B53-F596-B201-60F2-760F88E136D0}"/>
              </a:ext>
            </a:extLst>
          </p:cNvPr>
          <p:cNvSpPr txBox="1"/>
          <p:nvPr/>
        </p:nvSpPr>
        <p:spPr>
          <a:xfrm>
            <a:off x="628650" y="4106547"/>
            <a:ext cx="7886700" cy="707886"/>
          </a:xfrm>
          <a:prstGeom prst="rect">
            <a:avLst/>
          </a:prstGeom>
          <a:solidFill>
            <a:schemeClr val="accent4">
              <a:lumMod val="20000"/>
              <a:lumOff val="80000"/>
            </a:schemeClr>
          </a:solidFill>
          <a:ln>
            <a:solidFill>
              <a:schemeClr val="accent1">
                <a:lumMod val="50000"/>
              </a:schemeClr>
            </a:solidFill>
          </a:ln>
        </p:spPr>
        <p:txBody>
          <a:bodyPr wrap="square" rtlCol="0">
            <a:spAutoFit/>
          </a:bodyPr>
          <a:lstStyle/>
          <a:p>
            <a:r>
              <a:rPr kumimoji="1" lang="ja-JP" altLang="en-US" sz="2000" dirty="0"/>
              <a:t>長期目標を設定したら、話し合いの中でプランを作ってもらう方が納得した理由を書き込んでいきましょう。</a:t>
            </a:r>
            <a:endParaRPr kumimoji="1" lang="en-US" altLang="ja-JP" sz="2000" dirty="0"/>
          </a:p>
        </p:txBody>
      </p:sp>
      <p:sp>
        <p:nvSpPr>
          <p:cNvPr id="10" name="テキスト ボックス 9">
            <a:extLst>
              <a:ext uri="{FF2B5EF4-FFF2-40B4-BE49-F238E27FC236}">
                <a16:creationId xmlns:a16="http://schemas.microsoft.com/office/drawing/2014/main" id="{51B0065A-B8D6-F123-5810-87D30A9609BA}"/>
              </a:ext>
            </a:extLst>
          </p:cNvPr>
          <p:cNvSpPr txBox="1"/>
          <p:nvPr/>
        </p:nvSpPr>
        <p:spPr>
          <a:xfrm>
            <a:off x="628650" y="4925683"/>
            <a:ext cx="7886700" cy="1015663"/>
          </a:xfrm>
          <a:prstGeom prst="rect">
            <a:avLst/>
          </a:prstGeom>
          <a:solidFill>
            <a:schemeClr val="accent4">
              <a:lumMod val="20000"/>
              <a:lumOff val="80000"/>
            </a:schemeClr>
          </a:solidFill>
          <a:ln>
            <a:solidFill>
              <a:schemeClr val="accent1">
                <a:lumMod val="50000"/>
              </a:schemeClr>
            </a:solidFill>
          </a:ln>
        </p:spPr>
        <p:txBody>
          <a:bodyPr wrap="square" rtlCol="0">
            <a:spAutoFit/>
          </a:bodyPr>
          <a:lstStyle/>
          <a:p>
            <a:r>
              <a:rPr kumimoji="1" lang="ja-JP" altLang="en-US" sz="2000" dirty="0"/>
              <a:t>それから、小目標とその目標を達成していくために、具体的に何をするのかを書いていきます。（あまり時間はないと思いますので、ひとまず、聴き手役が思いついたことを書き込んでいきましょう。）</a:t>
            </a:r>
            <a:endParaRPr kumimoji="1" lang="en-US" altLang="ja-JP" sz="2000" dirty="0"/>
          </a:p>
        </p:txBody>
      </p:sp>
      <p:sp>
        <p:nvSpPr>
          <p:cNvPr id="11" name="テキスト ボックス 10">
            <a:extLst>
              <a:ext uri="{FF2B5EF4-FFF2-40B4-BE49-F238E27FC236}">
                <a16:creationId xmlns:a16="http://schemas.microsoft.com/office/drawing/2014/main" id="{AAB13063-AE23-8D8F-BD1A-A675F4D0EB6C}"/>
              </a:ext>
            </a:extLst>
          </p:cNvPr>
          <p:cNvSpPr txBox="1"/>
          <p:nvPr/>
        </p:nvSpPr>
        <p:spPr>
          <a:xfrm>
            <a:off x="628650" y="6052596"/>
            <a:ext cx="7886700" cy="707886"/>
          </a:xfrm>
          <a:prstGeom prst="rect">
            <a:avLst/>
          </a:prstGeom>
          <a:solidFill>
            <a:schemeClr val="accent4">
              <a:lumMod val="20000"/>
              <a:lumOff val="80000"/>
            </a:schemeClr>
          </a:solidFill>
          <a:ln>
            <a:solidFill>
              <a:schemeClr val="accent1">
                <a:lumMod val="50000"/>
              </a:schemeClr>
            </a:solidFill>
          </a:ln>
        </p:spPr>
        <p:txBody>
          <a:bodyPr wrap="square" rtlCol="0">
            <a:spAutoFit/>
          </a:bodyPr>
          <a:lstStyle/>
          <a:p>
            <a:r>
              <a:rPr kumimoji="1" lang="ja-JP" altLang="en-US" sz="2000" dirty="0"/>
              <a:t>話し合いの時間は決めておき、その時間内で出てきたことを書き込んでいきましょう。</a:t>
            </a:r>
            <a:endParaRPr kumimoji="1" lang="en-US" altLang="ja-JP" sz="2000" dirty="0"/>
          </a:p>
        </p:txBody>
      </p:sp>
    </p:spTree>
    <p:extLst>
      <p:ext uri="{BB962C8B-B14F-4D97-AF65-F5344CB8AC3E}">
        <p14:creationId xmlns:p14="http://schemas.microsoft.com/office/powerpoint/2010/main" val="5069406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49AD57D-17DD-A9EA-7811-28529F2EC8C7}"/>
              </a:ext>
            </a:extLst>
          </p:cNvPr>
          <p:cNvSpPr>
            <a:spLocks noGrp="1"/>
          </p:cNvSpPr>
          <p:nvPr>
            <p:ph type="sldNum" sz="quarter" idx="12"/>
          </p:nvPr>
        </p:nvSpPr>
        <p:spPr/>
        <p:txBody>
          <a:bodyPr/>
          <a:lstStyle/>
          <a:p>
            <a:fld id="{05AE98C6-5F09-411A-A9C9-CC43E46E3C51}" type="slidenum">
              <a:rPr kumimoji="1" lang="ja-JP" altLang="en-US" smtClean="0"/>
              <a:t>32</a:t>
            </a:fld>
            <a:endParaRPr kumimoji="1" lang="ja-JP" altLang="en-US"/>
          </a:p>
        </p:txBody>
      </p:sp>
      <p:sp>
        <p:nvSpPr>
          <p:cNvPr id="3" name="テキスト ボックス 2">
            <a:extLst>
              <a:ext uri="{FF2B5EF4-FFF2-40B4-BE49-F238E27FC236}">
                <a16:creationId xmlns:a16="http://schemas.microsoft.com/office/drawing/2014/main" id="{F26FC4D3-ED10-8BBA-C84F-B45E04E3FFED}"/>
              </a:ext>
            </a:extLst>
          </p:cNvPr>
          <p:cNvSpPr txBox="1"/>
          <p:nvPr/>
        </p:nvSpPr>
        <p:spPr>
          <a:xfrm>
            <a:off x="3347145" y="116959"/>
            <a:ext cx="2449710" cy="400110"/>
          </a:xfrm>
          <a:prstGeom prst="rect">
            <a:avLst/>
          </a:prstGeom>
          <a:solidFill>
            <a:schemeClr val="accent6">
              <a:lumMod val="20000"/>
              <a:lumOff val="80000"/>
            </a:schemeClr>
          </a:solidFill>
          <a:scene3d>
            <a:camera prst="orthographicFront"/>
            <a:lightRig rig="threePt" dir="t"/>
          </a:scene3d>
          <a:sp3d>
            <a:bevelT prst="convex"/>
          </a:sp3d>
        </p:spPr>
        <p:txBody>
          <a:bodyPr wrap="none" rtlCol="0">
            <a:spAutoFit/>
          </a:bodyPr>
          <a:lstStyle/>
          <a:p>
            <a:r>
              <a:rPr kumimoji="1" lang="ja-JP" altLang="en-US" sz="2000" dirty="0"/>
              <a:t>あなたのプランシート</a:t>
            </a:r>
          </a:p>
        </p:txBody>
      </p:sp>
      <p:graphicFrame>
        <p:nvGraphicFramePr>
          <p:cNvPr id="4" name="表 4">
            <a:extLst>
              <a:ext uri="{FF2B5EF4-FFF2-40B4-BE49-F238E27FC236}">
                <a16:creationId xmlns:a16="http://schemas.microsoft.com/office/drawing/2014/main" id="{866A7320-74AC-F90B-867A-063A78BD18CF}"/>
              </a:ext>
            </a:extLst>
          </p:cNvPr>
          <p:cNvGraphicFramePr>
            <a:graphicFrameLocks noGrp="1"/>
          </p:cNvGraphicFramePr>
          <p:nvPr>
            <p:extLst>
              <p:ext uri="{D42A27DB-BD31-4B8C-83A1-F6EECF244321}">
                <p14:modId xmlns:p14="http://schemas.microsoft.com/office/powerpoint/2010/main" val="2709525073"/>
              </p:ext>
            </p:extLst>
          </p:nvPr>
        </p:nvGraphicFramePr>
        <p:xfrm>
          <a:off x="372140" y="627320"/>
          <a:ext cx="8389088" cy="2105248"/>
        </p:xfrm>
        <a:graphic>
          <a:graphicData uri="http://schemas.openxmlformats.org/drawingml/2006/table">
            <a:tbl>
              <a:tblPr firstRow="1" bandRow="1">
                <a:tableStyleId>{5940675A-B579-460E-94D1-54222C63F5DA}</a:tableStyleId>
              </a:tblPr>
              <a:tblGrid>
                <a:gridCol w="1775637">
                  <a:extLst>
                    <a:ext uri="{9D8B030D-6E8A-4147-A177-3AD203B41FA5}">
                      <a16:colId xmlns:a16="http://schemas.microsoft.com/office/drawing/2014/main" val="2031606573"/>
                    </a:ext>
                  </a:extLst>
                </a:gridCol>
                <a:gridCol w="6613451">
                  <a:extLst>
                    <a:ext uri="{9D8B030D-6E8A-4147-A177-3AD203B41FA5}">
                      <a16:colId xmlns:a16="http://schemas.microsoft.com/office/drawing/2014/main" val="3613739311"/>
                    </a:ext>
                  </a:extLst>
                </a:gridCol>
              </a:tblGrid>
              <a:tr h="1052624">
                <a:tc>
                  <a:txBody>
                    <a:bodyPr/>
                    <a:lstStyle/>
                    <a:p>
                      <a:pPr algn="dist"/>
                      <a:r>
                        <a:rPr kumimoji="1" lang="ja-JP" altLang="en-US" dirty="0"/>
                        <a:t>長期目標</a:t>
                      </a:r>
                    </a:p>
                  </a:txBody>
                  <a:tcPr anchor="ctr">
                    <a:solidFill>
                      <a:srgbClr val="FFF2CC">
                        <a:alpha val="40000"/>
                      </a:srgbClr>
                    </a:solidFill>
                  </a:tcPr>
                </a:tc>
                <a:tc>
                  <a:txBody>
                    <a:bodyPr/>
                    <a:lstStyle/>
                    <a:p>
                      <a:endParaRPr kumimoji="1" lang="ja-JP" altLang="en-US"/>
                    </a:p>
                  </a:txBody>
                  <a:tcPr>
                    <a:solidFill>
                      <a:srgbClr val="FFF2CC">
                        <a:alpha val="40000"/>
                      </a:srgbClr>
                    </a:solidFill>
                  </a:tcPr>
                </a:tc>
                <a:extLst>
                  <a:ext uri="{0D108BD9-81ED-4DB2-BD59-A6C34878D82A}">
                    <a16:rowId xmlns:a16="http://schemas.microsoft.com/office/drawing/2014/main" val="3374658438"/>
                  </a:ext>
                </a:extLst>
              </a:tr>
              <a:tr h="1052624">
                <a:tc>
                  <a:txBody>
                    <a:bodyPr/>
                    <a:lstStyle/>
                    <a:p>
                      <a:pPr algn="dist"/>
                      <a:r>
                        <a:rPr kumimoji="1" lang="ja-JP" altLang="en-US" dirty="0"/>
                        <a:t>理由</a:t>
                      </a:r>
                      <a:endParaRPr kumimoji="1" lang="en-US" altLang="ja-JP" dirty="0"/>
                    </a:p>
                    <a:p>
                      <a:pPr algn="dist"/>
                      <a:r>
                        <a:rPr kumimoji="1" lang="ja-JP" altLang="en-US" sz="1600" dirty="0"/>
                        <a:t>（なぜ大事なのか）</a:t>
                      </a:r>
                    </a:p>
                  </a:txBody>
                  <a:tcPr anchor="ctr">
                    <a:solidFill>
                      <a:srgbClr val="FFF2CC">
                        <a:alpha val="40000"/>
                      </a:srgbClr>
                    </a:solidFill>
                  </a:tcPr>
                </a:tc>
                <a:tc>
                  <a:txBody>
                    <a:bodyPr/>
                    <a:lstStyle/>
                    <a:p>
                      <a:endParaRPr kumimoji="1" lang="ja-JP" altLang="en-US" dirty="0"/>
                    </a:p>
                  </a:txBody>
                  <a:tcPr>
                    <a:solidFill>
                      <a:srgbClr val="FFF2CC">
                        <a:alpha val="40000"/>
                      </a:srgbClr>
                    </a:solidFill>
                  </a:tcPr>
                </a:tc>
                <a:extLst>
                  <a:ext uri="{0D108BD9-81ED-4DB2-BD59-A6C34878D82A}">
                    <a16:rowId xmlns:a16="http://schemas.microsoft.com/office/drawing/2014/main" val="3452034352"/>
                  </a:ext>
                </a:extLst>
              </a:tr>
            </a:tbl>
          </a:graphicData>
        </a:graphic>
      </p:graphicFrame>
      <p:graphicFrame>
        <p:nvGraphicFramePr>
          <p:cNvPr id="5" name="表 5">
            <a:extLst>
              <a:ext uri="{FF2B5EF4-FFF2-40B4-BE49-F238E27FC236}">
                <a16:creationId xmlns:a16="http://schemas.microsoft.com/office/drawing/2014/main" id="{0E1123AC-3DCF-A761-FC5C-9BDED1F93224}"/>
              </a:ext>
            </a:extLst>
          </p:cNvPr>
          <p:cNvGraphicFramePr>
            <a:graphicFrameLocks noGrp="1"/>
          </p:cNvGraphicFramePr>
          <p:nvPr>
            <p:extLst>
              <p:ext uri="{D42A27DB-BD31-4B8C-83A1-F6EECF244321}">
                <p14:modId xmlns:p14="http://schemas.microsoft.com/office/powerpoint/2010/main" val="2572276228"/>
              </p:ext>
            </p:extLst>
          </p:nvPr>
        </p:nvGraphicFramePr>
        <p:xfrm>
          <a:off x="372139" y="2732568"/>
          <a:ext cx="8389089" cy="3674941"/>
        </p:xfrm>
        <a:graphic>
          <a:graphicData uri="http://schemas.openxmlformats.org/drawingml/2006/table">
            <a:tbl>
              <a:tblPr firstRow="1" bandRow="1">
                <a:tableStyleId>{5940675A-B579-460E-94D1-54222C63F5DA}</a:tableStyleId>
              </a:tblPr>
              <a:tblGrid>
                <a:gridCol w="2083981">
                  <a:extLst>
                    <a:ext uri="{9D8B030D-6E8A-4147-A177-3AD203B41FA5}">
                      <a16:colId xmlns:a16="http://schemas.microsoft.com/office/drawing/2014/main" val="2785594150"/>
                    </a:ext>
                  </a:extLst>
                </a:gridCol>
                <a:gridCol w="4837815">
                  <a:extLst>
                    <a:ext uri="{9D8B030D-6E8A-4147-A177-3AD203B41FA5}">
                      <a16:colId xmlns:a16="http://schemas.microsoft.com/office/drawing/2014/main" val="2216493288"/>
                    </a:ext>
                  </a:extLst>
                </a:gridCol>
                <a:gridCol w="1467293">
                  <a:extLst>
                    <a:ext uri="{9D8B030D-6E8A-4147-A177-3AD203B41FA5}">
                      <a16:colId xmlns:a16="http://schemas.microsoft.com/office/drawing/2014/main" val="45998187"/>
                    </a:ext>
                  </a:extLst>
                </a:gridCol>
              </a:tblGrid>
              <a:tr h="498385">
                <a:tc>
                  <a:txBody>
                    <a:bodyPr/>
                    <a:lstStyle/>
                    <a:p>
                      <a:pPr algn="dist"/>
                      <a:r>
                        <a:rPr kumimoji="1" lang="ja-JP" altLang="en-US" dirty="0"/>
                        <a:t>小目標</a:t>
                      </a:r>
                    </a:p>
                  </a:txBody>
                  <a:tcPr anchor="ctr">
                    <a:solidFill>
                      <a:srgbClr val="CCFFCC">
                        <a:alpha val="40000"/>
                      </a:srgbClr>
                    </a:solidFill>
                  </a:tcPr>
                </a:tc>
                <a:tc>
                  <a:txBody>
                    <a:bodyPr/>
                    <a:lstStyle/>
                    <a:p>
                      <a:pPr algn="dist"/>
                      <a:r>
                        <a:rPr kumimoji="1" lang="ja-JP" altLang="en-US" dirty="0"/>
                        <a:t>何から始めるか（具体的に）</a:t>
                      </a:r>
                    </a:p>
                  </a:txBody>
                  <a:tcPr anchor="ctr">
                    <a:solidFill>
                      <a:srgbClr val="CCFFCC">
                        <a:alpha val="40000"/>
                      </a:srgbClr>
                    </a:solidFill>
                  </a:tcPr>
                </a:tc>
                <a:tc>
                  <a:txBody>
                    <a:bodyPr/>
                    <a:lstStyle/>
                    <a:p>
                      <a:pPr algn="dist"/>
                      <a:r>
                        <a:rPr kumimoji="1" lang="ja-JP" altLang="en-US" dirty="0"/>
                        <a:t>いつまでに</a:t>
                      </a:r>
                    </a:p>
                  </a:txBody>
                  <a:tcPr anchor="ctr">
                    <a:solidFill>
                      <a:srgbClr val="CCFFCC">
                        <a:alpha val="40000"/>
                      </a:srgbClr>
                    </a:solidFill>
                  </a:tcPr>
                </a:tc>
                <a:extLst>
                  <a:ext uri="{0D108BD9-81ED-4DB2-BD59-A6C34878D82A}">
                    <a16:rowId xmlns:a16="http://schemas.microsoft.com/office/drawing/2014/main" val="3510643528"/>
                  </a:ext>
                </a:extLst>
              </a:tr>
              <a:tr h="1058852">
                <a:tc>
                  <a:txBody>
                    <a:bodyPr/>
                    <a:lstStyle/>
                    <a:p>
                      <a:endParaRPr kumimoji="1" lang="ja-JP" altLang="en-US"/>
                    </a:p>
                  </a:txBody>
                  <a:tcPr>
                    <a:solidFill>
                      <a:srgbClr val="CCFFCC">
                        <a:alpha val="40000"/>
                      </a:srgbClr>
                    </a:solidFill>
                  </a:tcPr>
                </a:tc>
                <a:tc>
                  <a:txBody>
                    <a:bodyPr/>
                    <a:lstStyle/>
                    <a:p>
                      <a:endParaRPr kumimoji="1" lang="ja-JP" altLang="en-US"/>
                    </a:p>
                  </a:txBody>
                  <a:tcPr>
                    <a:solidFill>
                      <a:srgbClr val="CCFFCC">
                        <a:alpha val="40000"/>
                      </a:srgbClr>
                    </a:solidFill>
                  </a:tcPr>
                </a:tc>
                <a:tc>
                  <a:txBody>
                    <a:bodyPr/>
                    <a:lstStyle/>
                    <a:p>
                      <a:endParaRPr kumimoji="1" lang="ja-JP" altLang="en-US"/>
                    </a:p>
                  </a:txBody>
                  <a:tcPr>
                    <a:solidFill>
                      <a:srgbClr val="CCFFCC">
                        <a:alpha val="40000"/>
                      </a:srgbClr>
                    </a:solidFill>
                  </a:tcPr>
                </a:tc>
                <a:extLst>
                  <a:ext uri="{0D108BD9-81ED-4DB2-BD59-A6C34878D82A}">
                    <a16:rowId xmlns:a16="http://schemas.microsoft.com/office/drawing/2014/main" val="1021332620"/>
                  </a:ext>
                </a:extLst>
              </a:tr>
              <a:tr h="1058852">
                <a:tc>
                  <a:txBody>
                    <a:bodyPr/>
                    <a:lstStyle/>
                    <a:p>
                      <a:endParaRPr kumimoji="1" lang="ja-JP" altLang="en-US"/>
                    </a:p>
                  </a:txBody>
                  <a:tcPr>
                    <a:solidFill>
                      <a:srgbClr val="CCFFCC">
                        <a:alpha val="40000"/>
                      </a:srgbClr>
                    </a:solidFill>
                  </a:tcPr>
                </a:tc>
                <a:tc>
                  <a:txBody>
                    <a:bodyPr/>
                    <a:lstStyle/>
                    <a:p>
                      <a:endParaRPr kumimoji="1" lang="ja-JP" altLang="en-US"/>
                    </a:p>
                  </a:txBody>
                  <a:tcPr>
                    <a:solidFill>
                      <a:srgbClr val="CCFFCC">
                        <a:alpha val="40000"/>
                      </a:srgbClr>
                    </a:solidFill>
                  </a:tcPr>
                </a:tc>
                <a:tc>
                  <a:txBody>
                    <a:bodyPr/>
                    <a:lstStyle/>
                    <a:p>
                      <a:endParaRPr kumimoji="1" lang="ja-JP" altLang="en-US"/>
                    </a:p>
                  </a:txBody>
                  <a:tcPr>
                    <a:solidFill>
                      <a:srgbClr val="CCFFCC">
                        <a:alpha val="40000"/>
                      </a:srgbClr>
                    </a:solidFill>
                  </a:tcPr>
                </a:tc>
                <a:extLst>
                  <a:ext uri="{0D108BD9-81ED-4DB2-BD59-A6C34878D82A}">
                    <a16:rowId xmlns:a16="http://schemas.microsoft.com/office/drawing/2014/main" val="705088335"/>
                  </a:ext>
                </a:extLst>
              </a:tr>
              <a:tr h="1058852">
                <a:tc>
                  <a:txBody>
                    <a:bodyPr/>
                    <a:lstStyle/>
                    <a:p>
                      <a:endParaRPr kumimoji="1" lang="ja-JP" altLang="en-US"/>
                    </a:p>
                  </a:txBody>
                  <a:tcPr>
                    <a:solidFill>
                      <a:srgbClr val="CCFFCC">
                        <a:alpha val="40000"/>
                      </a:srgbClr>
                    </a:solidFill>
                  </a:tcPr>
                </a:tc>
                <a:tc>
                  <a:txBody>
                    <a:bodyPr/>
                    <a:lstStyle/>
                    <a:p>
                      <a:endParaRPr kumimoji="1" lang="ja-JP" altLang="en-US"/>
                    </a:p>
                  </a:txBody>
                  <a:tcPr>
                    <a:solidFill>
                      <a:srgbClr val="CCFFCC">
                        <a:alpha val="40000"/>
                      </a:srgbClr>
                    </a:solidFill>
                  </a:tcPr>
                </a:tc>
                <a:tc>
                  <a:txBody>
                    <a:bodyPr/>
                    <a:lstStyle/>
                    <a:p>
                      <a:endParaRPr kumimoji="1" lang="ja-JP" altLang="en-US" dirty="0"/>
                    </a:p>
                  </a:txBody>
                  <a:tcPr>
                    <a:solidFill>
                      <a:srgbClr val="CCFFCC">
                        <a:alpha val="40000"/>
                      </a:srgbClr>
                    </a:solidFill>
                  </a:tcPr>
                </a:tc>
                <a:extLst>
                  <a:ext uri="{0D108BD9-81ED-4DB2-BD59-A6C34878D82A}">
                    <a16:rowId xmlns:a16="http://schemas.microsoft.com/office/drawing/2014/main" val="3456475817"/>
                  </a:ext>
                </a:extLst>
              </a:tr>
            </a:tbl>
          </a:graphicData>
        </a:graphic>
      </p:graphicFrame>
      <p:graphicFrame>
        <p:nvGraphicFramePr>
          <p:cNvPr id="6" name="表 5">
            <a:extLst>
              <a:ext uri="{FF2B5EF4-FFF2-40B4-BE49-F238E27FC236}">
                <a16:creationId xmlns:a16="http://schemas.microsoft.com/office/drawing/2014/main" id="{28C64EED-56CD-05C0-7E85-6C82C8CC842D}"/>
              </a:ext>
            </a:extLst>
          </p:cNvPr>
          <p:cNvGraphicFramePr>
            <a:graphicFrameLocks noGrp="1"/>
          </p:cNvGraphicFramePr>
          <p:nvPr>
            <p:extLst>
              <p:ext uri="{D42A27DB-BD31-4B8C-83A1-F6EECF244321}">
                <p14:modId xmlns:p14="http://schemas.microsoft.com/office/powerpoint/2010/main" val="4111157411"/>
              </p:ext>
            </p:extLst>
          </p:nvPr>
        </p:nvGraphicFramePr>
        <p:xfrm>
          <a:off x="382772" y="627320"/>
          <a:ext cx="8378456" cy="2105247"/>
        </p:xfrm>
        <a:graphic>
          <a:graphicData uri="http://schemas.openxmlformats.org/drawingml/2006/table">
            <a:tbl>
              <a:tblPr/>
              <a:tblGrid>
                <a:gridCol w="8378456">
                  <a:extLst>
                    <a:ext uri="{9D8B030D-6E8A-4147-A177-3AD203B41FA5}">
                      <a16:colId xmlns:a16="http://schemas.microsoft.com/office/drawing/2014/main" val="861174440"/>
                    </a:ext>
                  </a:extLst>
                </a:gridCol>
              </a:tblGrid>
              <a:tr h="2105247">
                <a:tc>
                  <a:txBody>
                    <a:bodyPr/>
                    <a:lstStyle/>
                    <a:p>
                      <a:endParaRPr kumimoji="1" lang="ja-JP" altLang="en-US" dirty="0"/>
                    </a:p>
                  </a:txBody>
                  <a:tcPr>
                    <a:lnL w="38100" cmpd="sng">
                      <a:solidFill>
                        <a:schemeClr val="tx1"/>
                      </a:solidFill>
                      <a:prstDash val="solid"/>
                    </a:lnL>
                    <a:lnR w="38100" cmpd="sng">
                      <a:solidFill>
                        <a:schemeClr val="tx1"/>
                      </a:solidFill>
                      <a:prstDash val="solid"/>
                    </a:lnR>
                    <a:lnT w="38100" cmpd="sng">
                      <a:solidFill>
                        <a:schemeClr val="tx1"/>
                      </a:solidFill>
                      <a:prstDash val="solid"/>
                    </a:lnT>
                    <a:lnB w="38100" cmpd="sng">
                      <a:solidFill>
                        <a:schemeClr val="tx1"/>
                      </a:solidFill>
                      <a:prstDash val="solid"/>
                    </a:lnB>
                  </a:tcPr>
                </a:tc>
                <a:extLst>
                  <a:ext uri="{0D108BD9-81ED-4DB2-BD59-A6C34878D82A}">
                    <a16:rowId xmlns:a16="http://schemas.microsoft.com/office/drawing/2014/main" val="48844562"/>
                  </a:ext>
                </a:extLst>
              </a:tr>
            </a:tbl>
          </a:graphicData>
        </a:graphic>
      </p:graphicFrame>
      <p:sp>
        <p:nvSpPr>
          <p:cNvPr id="7" name="テキスト ボックス 6">
            <a:extLst>
              <a:ext uri="{FF2B5EF4-FFF2-40B4-BE49-F238E27FC236}">
                <a16:creationId xmlns:a16="http://schemas.microsoft.com/office/drawing/2014/main" id="{615DDFBE-139A-0BF5-BF9B-D7989BA3F6A8}"/>
              </a:ext>
            </a:extLst>
          </p:cNvPr>
          <p:cNvSpPr txBox="1"/>
          <p:nvPr/>
        </p:nvSpPr>
        <p:spPr>
          <a:xfrm>
            <a:off x="1254641" y="6423468"/>
            <a:ext cx="5423280" cy="338554"/>
          </a:xfrm>
          <a:prstGeom prst="rect">
            <a:avLst/>
          </a:prstGeom>
          <a:noFill/>
        </p:spPr>
        <p:txBody>
          <a:bodyPr wrap="none" rtlCol="0">
            <a:spAutoFit/>
          </a:bodyPr>
          <a:lstStyle/>
          <a:p>
            <a:r>
              <a:rPr kumimoji="1" lang="ja-JP" altLang="en-US" sz="1600" b="1" dirty="0"/>
              <a:t>＊小目標は１週間から１０日程度で達成可能なものとします。</a:t>
            </a:r>
          </a:p>
        </p:txBody>
      </p:sp>
    </p:spTree>
    <p:extLst>
      <p:ext uri="{BB962C8B-B14F-4D97-AF65-F5344CB8AC3E}">
        <p14:creationId xmlns:p14="http://schemas.microsoft.com/office/powerpoint/2010/main" val="18730169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ー 5">
            <a:extLst>
              <a:ext uri="{FF2B5EF4-FFF2-40B4-BE49-F238E27FC236}">
                <a16:creationId xmlns:a16="http://schemas.microsoft.com/office/drawing/2014/main" id="{956BB840-36E9-E08C-116C-5549F5B71073}"/>
              </a:ext>
            </a:extLst>
          </p:cNvPr>
          <p:cNvGraphicFramePr>
            <a:graphicFrameLocks noGrp="1"/>
          </p:cNvGraphicFramePr>
          <p:nvPr>
            <p:ph idx="1"/>
            <p:extLst>
              <p:ext uri="{D42A27DB-BD31-4B8C-83A1-F6EECF244321}">
                <p14:modId xmlns:p14="http://schemas.microsoft.com/office/powerpoint/2010/main" val="647235237"/>
              </p:ext>
            </p:extLst>
          </p:nvPr>
        </p:nvGraphicFramePr>
        <p:xfrm>
          <a:off x="628650" y="1219572"/>
          <a:ext cx="7886700" cy="11940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9AA9AD15-BDE8-F40E-853B-8AC3126DB739}"/>
              </a:ext>
            </a:extLst>
          </p:cNvPr>
          <p:cNvSpPr>
            <a:spLocks noGrp="1"/>
          </p:cNvSpPr>
          <p:nvPr>
            <p:ph type="sldNum" sz="quarter" idx="12"/>
          </p:nvPr>
        </p:nvSpPr>
        <p:spPr/>
        <p:txBody>
          <a:bodyPr/>
          <a:lstStyle/>
          <a:p>
            <a:fld id="{05AE98C6-5F09-411A-A9C9-CC43E46E3C51}" type="slidenum">
              <a:rPr kumimoji="1" lang="ja-JP" altLang="en-US" smtClean="0"/>
              <a:t>33</a:t>
            </a:fld>
            <a:endParaRPr kumimoji="1" lang="ja-JP" altLang="en-US"/>
          </a:p>
        </p:txBody>
      </p:sp>
      <p:sp>
        <p:nvSpPr>
          <p:cNvPr id="5" name="タイトル 1">
            <a:extLst>
              <a:ext uri="{FF2B5EF4-FFF2-40B4-BE49-F238E27FC236}">
                <a16:creationId xmlns:a16="http://schemas.microsoft.com/office/drawing/2014/main" id="{73A622FC-C950-578E-80D4-D70E3A034FCB}"/>
              </a:ext>
            </a:extLst>
          </p:cNvPr>
          <p:cNvSpPr txBox="1">
            <a:spLocks/>
          </p:cNvSpPr>
          <p:nvPr/>
        </p:nvSpPr>
        <p:spPr>
          <a:xfrm>
            <a:off x="170121" y="255181"/>
            <a:ext cx="8803758" cy="792603"/>
          </a:xfrm>
          <a:prstGeom prst="rect">
            <a:avLst/>
          </a:prstGeom>
          <a:effectLst>
            <a:glow rad="228600">
              <a:schemeClr val="accent5">
                <a:satMod val="175000"/>
                <a:alpha val="40000"/>
              </a:schemeClr>
            </a:glow>
          </a:effectLst>
          <a:scene3d>
            <a:camera prst="orthographicFront"/>
            <a:lightRig rig="threePt" dir="t"/>
          </a:scene3d>
          <a:sp3d>
            <a:bevelT w="101600" prst="riblet"/>
          </a:sp3d>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ja-JP"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Section</a:t>
            </a:r>
            <a:r>
              <a:rPr lang="ja-JP" altLang="en-US"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４　内発的動機：</a:t>
            </a:r>
            <a:r>
              <a:rPr lang="ja-JP" altLang="en-US" sz="2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「はい</a:t>
            </a:r>
            <a:r>
              <a:rPr lang="en-US" altLang="ja-JP" sz="2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/Yes</a:t>
            </a:r>
            <a:r>
              <a:rPr lang="ja-JP" altLang="en-US" sz="2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」の重み（自分自身の目標設定）</a:t>
            </a:r>
            <a:endParaRPr lang="ja-JP" altLang="en-US"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7" name="テキスト ボックス 6">
            <a:extLst>
              <a:ext uri="{FF2B5EF4-FFF2-40B4-BE49-F238E27FC236}">
                <a16:creationId xmlns:a16="http://schemas.microsoft.com/office/drawing/2014/main" id="{4B7E9964-51BE-3AC6-AA3A-C2616C1B3CC1}"/>
              </a:ext>
            </a:extLst>
          </p:cNvPr>
          <p:cNvSpPr txBox="1"/>
          <p:nvPr/>
        </p:nvSpPr>
        <p:spPr>
          <a:xfrm>
            <a:off x="639283" y="2423168"/>
            <a:ext cx="7886700" cy="1631216"/>
          </a:xfrm>
          <a:prstGeom prst="rect">
            <a:avLst/>
          </a:prstGeom>
          <a:solidFill>
            <a:schemeClr val="accent4">
              <a:lumMod val="20000"/>
              <a:lumOff val="80000"/>
            </a:schemeClr>
          </a:solidFill>
          <a:ln>
            <a:solidFill>
              <a:schemeClr val="accent1">
                <a:lumMod val="50000"/>
              </a:schemeClr>
            </a:solidFill>
          </a:ln>
        </p:spPr>
        <p:txBody>
          <a:bodyPr wrap="square" rtlCol="0">
            <a:spAutoFit/>
          </a:bodyPr>
          <a:lstStyle/>
          <a:p>
            <a:r>
              <a:rPr kumimoji="1" lang="ja-JP" altLang="en-US" sz="2000" dirty="0"/>
              <a:t>長期目標について、以下の３点について１０点満点で評価してもらいましょう。</a:t>
            </a:r>
            <a:endParaRPr kumimoji="1" lang="en-US" altLang="ja-JP" sz="2000" dirty="0"/>
          </a:p>
          <a:p>
            <a:r>
              <a:rPr kumimoji="1" lang="ja-JP" altLang="en-US" sz="2000" dirty="0"/>
              <a:t>❶この目標は自分にとってどのくらい大切ですか？</a:t>
            </a:r>
            <a:endParaRPr kumimoji="1" lang="en-US" altLang="ja-JP" sz="2000" dirty="0"/>
          </a:p>
          <a:p>
            <a:r>
              <a:rPr kumimoji="1" lang="ja-JP" altLang="en-US" sz="2000" dirty="0"/>
              <a:t>❷この目標を達成していくことに、どのくらい自信がありますか？</a:t>
            </a:r>
            <a:endParaRPr kumimoji="1" lang="en-US" altLang="ja-JP" sz="2000" dirty="0"/>
          </a:p>
          <a:p>
            <a:r>
              <a:rPr kumimoji="1" lang="ja-JP" altLang="en-US" sz="2000" dirty="0"/>
              <a:t>❸この目標を達成していくのに、どのくらい時間がかかりそうですか？</a:t>
            </a:r>
            <a:endParaRPr kumimoji="1" lang="en-US" altLang="ja-JP" sz="2000" dirty="0"/>
          </a:p>
        </p:txBody>
      </p:sp>
      <p:sp>
        <p:nvSpPr>
          <p:cNvPr id="10" name="テキスト ボックス 9">
            <a:extLst>
              <a:ext uri="{FF2B5EF4-FFF2-40B4-BE49-F238E27FC236}">
                <a16:creationId xmlns:a16="http://schemas.microsoft.com/office/drawing/2014/main" id="{51B0065A-B8D6-F123-5810-87D30A9609BA}"/>
              </a:ext>
            </a:extLst>
          </p:cNvPr>
          <p:cNvSpPr txBox="1"/>
          <p:nvPr/>
        </p:nvSpPr>
        <p:spPr>
          <a:xfrm>
            <a:off x="639283" y="6109319"/>
            <a:ext cx="7886700" cy="400110"/>
          </a:xfrm>
          <a:prstGeom prst="rect">
            <a:avLst/>
          </a:prstGeom>
          <a:solidFill>
            <a:schemeClr val="accent4">
              <a:lumMod val="20000"/>
              <a:lumOff val="80000"/>
            </a:schemeClr>
          </a:solidFill>
          <a:ln>
            <a:solidFill>
              <a:schemeClr val="accent1">
                <a:lumMod val="50000"/>
              </a:schemeClr>
            </a:solidFill>
          </a:ln>
        </p:spPr>
        <p:txBody>
          <a:bodyPr wrap="square" rtlCol="0">
            <a:spAutoFit/>
          </a:bodyPr>
          <a:lstStyle/>
          <a:p>
            <a:r>
              <a:rPr kumimoji="1" lang="ja-JP" altLang="en-US" sz="2000" dirty="0"/>
              <a:t>低い点数をつけた場合は、その気持ちを聴き手と共有していきましょう。</a:t>
            </a:r>
            <a:endParaRPr kumimoji="1" lang="en-US" altLang="ja-JP" sz="2000" dirty="0"/>
          </a:p>
        </p:txBody>
      </p:sp>
      <p:graphicFrame>
        <p:nvGraphicFramePr>
          <p:cNvPr id="2" name="表 2">
            <a:extLst>
              <a:ext uri="{FF2B5EF4-FFF2-40B4-BE49-F238E27FC236}">
                <a16:creationId xmlns:a16="http://schemas.microsoft.com/office/drawing/2014/main" id="{3BA50EFB-E75B-7F07-F9F2-1EEAC3C5C5FA}"/>
              </a:ext>
            </a:extLst>
          </p:cNvPr>
          <p:cNvGraphicFramePr>
            <a:graphicFrameLocks noGrp="1"/>
          </p:cNvGraphicFramePr>
          <p:nvPr>
            <p:extLst>
              <p:ext uri="{D42A27DB-BD31-4B8C-83A1-F6EECF244321}">
                <p14:modId xmlns:p14="http://schemas.microsoft.com/office/powerpoint/2010/main" val="3467771573"/>
              </p:ext>
            </p:extLst>
          </p:nvPr>
        </p:nvGraphicFramePr>
        <p:xfrm>
          <a:off x="628650" y="4176987"/>
          <a:ext cx="7886700" cy="1720284"/>
        </p:xfrm>
        <a:graphic>
          <a:graphicData uri="http://schemas.openxmlformats.org/drawingml/2006/table">
            <a:tbl>
              <a:tblPr firstRow="1" bandRow="1">
                <a:tableStyleId>{5940675A-B579-460E-94D1-54222C63F5DA}</a:tableStyleId>
              </a:tblPr>
              <a:tblGrid>
                <a:gridCol w="551564">
                  <a:extLst>
                    <a:ext uri="{9D8B030D-6E8A-4147-A177-3AD203B41FA5}">
                      <a16:colId xmlns:a16="http://schemas.microsoft.com/office/drawing/2014/main" val="871295029"/>
                    </a:ext>
                  </a:extLst>
                </a:gridCol>
                <a:gridCol w="7335136">
                  <a:extLst>
                    <a:ext uri="{9D8B030D-6E8A-4147-A177-3AD203B41FA5}">
                      <a16:colId xmlns:a16="http://schemas.microsoft.com/office/drawing/2014/main" val="3725302887"/>
                    </a:ext>
                  </a:extLst>
                </a:gridCol>
              </a:tblGrid>
              <a:tr h="573428">
                <a:tc>
                  <a:txBody>
                    <a:bodyPr/>
                    <a:lstStyle/>
                    <a:p>
                      <a:pPr algn="ctr"/>
                      <a:r>
                        <a:rPr kumimoji="1" lang="ja-JP" altLang="en-US" dirty="0"/>
                        <a:t>❶</a:t>
                      </a:r>
                    </a:p>
                  </a:txBody>
                  <a:tcPr anchor="ctr"/>
                </a:tc>
                <a:tc>
                  <a:txBody>
                    <a:bodyPr/>
                    <a:lstStyle/>
                    <a:p>
                      <a:r>
                        <a:rPr kumimoji="1" lang="ja-JP" altLang="en-US" dirty="0"/>
                        <a:t>　０　　　　　　　　　　３　　　　　　　　　５　　　　　　　　　７　　　　　　　　　　１０</a:t>
                      </a:r>
                    </a:p>
                  </a:txBody>
                  <a:tcPr/>
                </a:tc>
                <a:extLst>
                  <a:ext uri="{0D108BD9-81ED-4DB2-BD59-A6C34878D82A}">
                    <a16:rowId xmlns:a16="http://schemas.microsoft.com/office/drawing/2014/main" val="2780332525"/>
                  </a:ext>
                </a:extLst>
              </a:tr>
              <a:tr h="573428">
                <a:tc>
                  <a:txBody>
                    <a:bodyPr/>
                    <a:lstStyle/>
                    <a:p>
                      <a:pPr algn="ctr"/>
                      <a:r>
                        <a:rPr kumimoji="1" lang="ja-JP" altLang="en-US" dirty="0"/>
                        <a:t>❷</a:t>
                      </a:r>
                    </a:p>
                  </a:txBody>
                  <a:tcPr anchor="ctr"/>
                </a:tc>
                <a:tc>
                  <a:txBody>
                    <a:bodyPr/>
                    <a:lstStyle/>
                    <a:p>
                      <a:r>
                        <a:rPr kumimoji="1" lang="ja-JP" altLang="en-US" dirty="0"/>
                        <a:t>　０　　　　　　　　　　３　　　　　　　　　５　　　　　　　　　７　　　　　　　　　　１０</a:t>
                      </a:r>
                    </a:p>
                  </a:txBody>
                  <a:tcPr/>
                </a:tc>
                <a:extLst>
                  <a:ext uri="{0D108BD9-81ED-4DB2-BD59-A6C34878D82A}">
                    <a16:rowId xmlns:a16="http://schemas.microsoft.com/office/drawing/2014/main" val="3272666647"/>
                  </a:ext>
                </a:extLst>
              </a:tr>
              <a:tr h="573428">
                <a:tc>
                  <a:txBody>
                    <a:bodyPr/>
                    <a:lstStyle/>
                    <a:p>
                      <a:pPr algn="ctr"/>
                      <a:r>
                        <a:rPr kumimoji="1" lang="ja-JP" altLang="en-US" dirty="0"/>
                        <a:t>❸</a:t>
                      </a:r>
                    </a:p>
                  </a:txBody>
                  <a:tcPr anchor="ctr"/>
                </a:tc>
                <a:tc>
                  <a:txBody>
                    <a:bodyPr/>
                    <a:lstStyle/>
                    <a:p>
                      <a:r>
                        <a:rPr kumimoji="1" lang="ja-JP" altLang="en-US" dirty="0"/>
                        <a:t>　０　　　　　　　　　　３　　　　　　　　　５　　　　　　　　　７　　　　　　　　　　１０</a:t>
                      </a:r>
                    </a:p>
                  </a:txBody>
                  <a:tcPr/>
                </a:tc>
                <a:extLst>
                  <a:ext uri="{0D108BD9-81ED-4DB2-BD59-A6C34878D82A}">
                    <a16:rowId xmlns:a16="http://schemas.microsoft.com/office/drawing/2014/main" val="3941023158"/>
                  </a:ext>
                </a:extLst>
              </a:tr>
            </a:tbl>
          </a:graphicData>
        </a:graphic>
      </p:graphicFrame>
      <p:cxnSp>
        <p:nvCxnSpPr>
          <p:cNvPr id="8" name="直線コネクタ 7">
            <a:extLst>
              <a:ext uri="{FF2B5EF4-FFF2-40B4-BE49-F238E27FC236}">
                <a16:creationId xmlns:a16="http://schemas.microsoft.com/office/drawing/2014/main" id="{DEF0A8A4-43BB-89A6-5E5B-578EAA56578F}"/>
              </a:ext>
            </a:extLst>
          </p:cNvPr>
          <p:cNvCxnSpPr>
            <a:cxnSpLocks/>
          </p:cNvCxnSpPr>
          <p:nvPr/>
        </p:nvCxnSpPr>
        <p:spPr>
          <a:xfrm flipH="1">
            <a:off x="1424763" y="4614531"/>
            <a:ext cx="673040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2" name="直線コネクタ 11">
            <a:extLst>
              <a:ext uri="{FF2B5EF4-FFF2-40B4-BE49-F238E27FC236}">
                <a16:creationId xmlns:a16="http://schemas.microsoft.com/office/drawing/2014/main" id="{99069996-6E3B-9D9D-2DEA-78FD88D94525}"/>
              </a:ext>
            </a:extLst>
          </p:cNvPr>
          <p:cNvCxnSpPr>
            <a:cxnSpLocks/>
          </p:cNvCxnSpPr>
          <p:nvPr/>
        </p:nvCxnSpPr>
        <p:spPr>
          <a:xfrm flipH="1">
            <a:off x="1424763" y="5183704"/>
            <a:ext cx="673040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3" name="直線コネクタ 12">
            <a:extLst>
              <a:ext uri="{FF2B5EF4-FFF2-40B4-BE49-F238E27FC236}">
                <a16:creationId xmlns:a16="http://schemas.microsoft.com/office/drawing/2014/main" id="{3E8D07BA-35E7-C964-1BDA-F832A5C6D5F2}"/>
              </a:ext>
            </a:extLst>
          </p:cNvPr>
          <p:cNvCxnSpPr>
            <a:cxnSpLocks/>
          </p:cNvCxnSpPr>
          <p:nvPr/>
        </p:nvCxnSpPr>
        <p:spPr>
          <a:xfrm flipH="1">
            <a:off x="1424763" y="5749554"/>
            <a:ext cx="673040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5" name="直線コネクタ 14">
            <a:extLst>
              <a:ext uri="{FF2B5EF4-FFF2-40B4-BE49-F238E27FC236}">
                <a16:creationId xmlns:a16="http://schemas.microsoft.com/office/drawing/2014/main" id="{33DAE9DC-27EE-9658-E71F-7778AB4D01D5}"/>
              </a:ext>
            </a:extLst>
          </p:cNvPr>
          <p:cNvCxnSpPr>
            <a:cxnSpLocks/>
          </p:cNvCxnSpPr>
          <p:nvPr/>
        </p:nvCxnSpPr>
        <p:spPr>
          <a:xfrm>
            <a:off x="1424763" y="4460359"/>
            <a:ext cx="0" cy="1541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1D84E5DA-5710-7C6C-7545-3131D01CCC48}"/>
              </a:ext>
            </a:extLst>
          </p:cNvPr>
          <p:cNvCxnSpPr>
            <a:cxnSpLocks/>
          </p:cNvCxnSpPr>
          <p:nvPr/>
        </p:nvCxnSpPr>
        <p:spPr>
          <a:xfrm>
            <a:off x="8155172" y="4457702"/>
            <a:ext cx="0" cy="1541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8F7063C3-3106-3DCE-61A4-46813B703E44}"/>
              </a:ext>
            </a:extLst>
          </p:cNvPr>
          <p:cNvCxnSpPr>
            <a:cxnSpLocks/>
          </p:cNvCxnSpPr>
          <p:nvPr/>
        </p:nvCxnSpPr>
        <p:spPr>
          <a:xfrm>
            <a:off x="1424763" y="5029532"/>
            <a:ext cx="0" cy="1541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DF48EBBA-842B-5B12-C3DF-DC980EFB5E95}"/>
              </a:ext>
            </a:extLst>
          </p:cNvPr>
          <p:cNvCxnSpPr>
            <a:cxnSpLocks/>
          </p:cNvCxnSpPr>
          <p:nvPr/>
        </p:nvCxnSpPr>
        <p:spPr>
          <a:xfrm>
            <a:off x="8155172" y="5599812"/>
            <a:ext cx="0" cy="1541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1B480552-6A06-3242-C5A2-58F21B1E0CBE}"/>
              </a:ext>
            </a:extLst>
          </p:cNvPr>
          <p:cNvCxnSpPr>
            <a:cxnSpLocks/>
          </p:cNvCxnSpPr>
          <p:nvPr/>
        </p:nvCxnSpPr>
        <p:spPr>
          <a:xfrm>
            <a:off x="8155172" y="5029532"/>
            <a:ext cx="0" cy="1541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765A0FD7-52CD-487C-E171-C3B2588D7C28}"/>
              </a:ext>
            </a:extLst>
          </p:cNvPr>
          <p:cNvCxnSpPr>
            <a:cxnSpLocks/>
          </p:cNvCxnSpPr>
          <p:nvPr/>
        </p:nvCxnSpPr>
        <p:spPr>
          <a:xfrm>
            <a:off x="1435396" y="5595382"/>
            <a:ext cx="0" cy="1541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83173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F448A0-F9DE-5E57-EDEF-80E32BF14B67}"/>
              </a:ext>
            </a:extLst>
          </p:cNvPr>
          <p:cNvSpPr>
            <a:spLocks noGrp="1"/>
          </p:cNvSpPr>
          <p:nvPr>
            <p:ph type="title"/>
          </p:nvPr>
        </p:nvSpPr>
        <p:spPr>
          <a:xfrm>
            <a:off x="628650" y="1088624"/>
            <a:ext cx="7886700" cy="602065"/>
          </a:xfrm>
          <a:solidFill>
            <a:schemeClr val="accent2">
              <a:lumMod val="40000"/>
              <a:lumOff val="60000"/>
            </a:schemeClr>
          </a:solidFill>
          <a:scene3d>
            <a:camera prst="orthographicFront"/>
            <a:lightRig rig="threePt" dir="t"/>
          </a:scene3d>
          <a:sp3d>
            <a:bevelT w="139700" h="139700" prst="divot"/>
          </a:sp3d>
        </p:spPr>
        <p:txBody>
          <a:bodyPr>
            <a:noAutofit/>
          </a:bodyPr>
          <a:lstStyle/>
          <a:p>
            <a:pPr algn="ctr"/>
            <a:r>
              <a:rPr kumimoji="1" lang="en-US" altLang="ja-JP" sz="3600" dirty="0"/>
              <a:t>Section</a:t>
            </a:r>
            <a:r>
              <a:rPr kumimoji="1" lang="ja-JP" altLang="en-US" sz="3600" dirty="0"/>
              <a:t>４の振り返り</a:t>
            </a:r>
          </a:p>
        </p:txBody>
      </p:sp>
      <p:graphicFrame>
        <p:nvGraphicFramePr>
          <p:cNvPr id="6" name="コンテンツ プレースホルダー 5">
            <a:extLst>
              <a:ext uri="{FF2B5EF4-FFF2-40B4-BE49-F238E27FC236}">
                <a16:creationId xmlns:a16="http://schemas.microsoft.com/office/drawing/2014/main" id="{6E33CAA4-0797-186D-F55B-64B250BC9A9A}"/>
              </a:ext>
            </a:extLst>
          </p:cNvPr>
          <p:cNvGraphicFramePr>
            <a:graphicFrameLocks noGrp="1"/>
          </p:cNvGraphicFramePr>
          <p:nvPr>
            <p:ph idx="1"/>
            <p:extLst>
              <p:ext uri="{D42A27DB-BD31-4B8C-83A1-F6EECF244321}">
                <p14:modId xmlns:p14="http://schemas.microsoft.com/office/powerpoint/2010/main" val="1865017662"/>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BC90B889-A785-D9B8-677D-8C4044169FE4}"/>
              </a:ext>
            </a:extLst>
          </p:cNvPr>
          <p:cNvSpPr>
            <a:spLocks noGrp="1"/>
          </p:cNvSpPr>
          <p:nvPr>
            <p:ph type="sldNum" sz="quarter" idx="12"/>
          </p:nvPr>
        </p:nvSpPr>
        <p:spPr/>
        <p:txBody>
          <a:bodyPr/>
          <a:lstStyle/>
          <a:p>
            <a:fld id="{05AE98C6-5F09-411A-A9C9-CC43E46E3C51}" type="slidenum">
              <a:rPr kumimoji="1" lang="ja-JP" altLang="en-US" smtClean="0"/>
              <a:t>34</a:t>
            </a:fld>
            <a:endParaRPr kumimoji="1" lang="ja-JP" altLang="en-US"/>
          </a:p>
        </p:txBody>
      </p:sp>
      <p:sp>
        <p:nvSpPr>
          <p:cNvPr id="5" name="AutoShape 2">
            <a:extLst>
              <a:ext uri="{FF2B5EF4-FFF2-40B4-BE49-F238E27FC236}">
                <a16:creationId xmlns:a16="http://schemas.microsoft.com/office/drawing/2014/main" id="{8FD8BE22-E5FB-92B7-8ABC-CFD1AA278E61}"/>
              </a:ext>
            </a:extLst>
          </p:cNvPr>
          <p:cNvSpPr>
            <a:spLocks noChangeArrowheads="1"/>
          </p:cNvSpPr>
          <p:nvPr/>
        </p:nvSpPr>
        <p:spPr bwMode="auto">
          <a:xfrm>
            <a:off x="344489" y="116633"/>
            <a:ext cx="8475984" cy="792603"/>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2400" b="1" dirty="0">
                <a:solidFill>
                  <a:srgbClr val="A50021"/>
                </a:solidFill>
                <a:ea typeface="ＭＳ Ｐゴシック" charset="-128"/>
              </a:rPr>
              <a:t>４．本講義･演習のまとめ</a:t>
            </a:r>
          </a:p>
        </p:txBody>
      </p:sp>
    </p:spTree>
    <p:extLst>
      <p:ext uri="{BB962C8B-B14F-4D97-AF65-F5344CB8AC3E}">
        <p14:creationId xmlns:p14="http://schemas.microsoft.com/office/powerpoint/2010/main" val="23804627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F448A0-F9DE-5E57-EDEF-80E32BF14B67}"/>
              </a:ext>
            </a:extLst>
          </p:cNvPr>
          <p:cNvSpPr>
            <a:spLocks noGrp="1"/>
          </p:cNvSpPr>
          <p:nvPr>
            <p:ph type="title"/>
          </p:nvPr>
        </p:nvSpPr>
        <p:spPr>
          <a:xfrm>
            <a:off x="628650" y="1088624"/>
            <a:ext cx="7886700" cy="602065"/>
          </a:xfrm>
          <a:solidFill>
            <a:schemeClr val="accent2">
              <a:lumMod val="40000"/>
              <a:lumOff val="60000"/>
            </a:schemeClr>
          </a:solidFill>
          <a:scene3d>
            <a:camera prst="orthographicFront"/>
            <a:lightRig rig="threePt" dir="t"/>
          </a:scene3d>
          <a:sp3d>
            <a:bevelT w="139700" h="139700" prst="divot"/>
          </a:sp3d>
        </p:spPr>
        <p:txBody>
          <a:bodyPr>
            <a:noAutofit/>
          </a:bodyPr>
          <a:lstStyle/>
          <a:p>
            <a:pPr algn="ctr"/>
            <a:r>
              <a:rPr kumimoji="1" lang="en-US" altLang="ja-JP" sz="3600" dirty="0"/>
              <a:t>Section</a:t>
            </a:r>
            <a:r>
              <a:rPr kumimoji="1" lang="ja-JP" altLang="en-US" sz="3600" dirty="0"/>
              <a:t>４の振り返り</a:t>
            </a:r>
          </a:p>
        </p:txBody>
      </p:sp>
      <p:graphicFrame>
        <p:nvGraphicFramePr>
          <p:cNvPr id="6" name="コンテンツ プレースホルダー 5">
            <a:extLst>
              <a:ext uri="{FF2B5EF4-FFF2-40B4-BE49-F238E27FC236}">
                <a16:creationId xmlns:a16="http://schemas.microsoft.com/office/drawing/2014/main" id="{6E33CAA4-0797-186D-F55B-64B250BC9A9A}"/>
              </a:ext>
            </a:extLst>
          </p:cNvPr>
          <p:cNvGraphicFramePr>
            <a:graphicFrameLocks noGrp="1"/>
          </p:cNvGraphicFramePr>
          <p:nvPr>
            <p:ph idx="1"/>
            <p:extLst>
              <p:ext uri="{D42A27DB-BD31-4B8C-83A1-F6EECF244321}">
                <p14:modId xmlns:p14="http://schemas.microsoft.com/office/powerpoint/2010/main" val="169018412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BC90B889-A785-D9B8-677D-8C4044169FE4}"/>
              </a:ext>
            </a:extLst>
          </p:cNvPr>
          <p:cNvSpPr>
            <a:spLocks noGrp="1"/>
          </p:cNvSpPr>
          <p:nvPr>
            <p:ph type="sldNum" sz="quarter" idx="12"/>
          </p:nvPr>
        </p:nvSpPr>
        <p:spPr/>
        <p:txBody>
          <a:bodyPr/>
          <a:lstStyle/>
          <a:p>
            <a:fld id="{05AE98C6-5F09-411A-A9C9-CC43E46E3C51}" type="slidenum">
              <a:rPr kumimoji="1" lang="ja-JP" altLang="en-US" smtClean="0"/>
              <a:t>35</a:t>
            </a:fld>
            <a:endParaRPr kumimoji="1" lang="ja-JP" altLang="en-US"/>
          </a:p>
        </p:txBody>
      </p:sp>
      <p:sp>
        <p:nvSpPr>
          <p:cNvPr id="5" name="AutoShape 2">
            <a:extLst>
              <a:ext uri="{FF2B5EF4-FFF2-40B4-BE49-F238E27FC236}">
                <a16:creationId xmlns:a16="http://schemas.microsoft.com/office/drawing/2014/main" id="{8FD8BE22-E5FB-92B7-8ABC-CFD1AA278E61}"/>
              </a:ext>
            </a:extLst>
          </p:cNvPr>
          <p:cNvSpPr>
            <a:spLocks noChangeArrowheads="1"/>
          </p:cNvSpPr>
          <p:nvPr/>
        </p:nvSpPr>
        <p:spPr bwMode="auto">
          <a:xfrm>
            <a:off x="344489" y="116633"/>
            <a:ext cx="8475984" cy="792603"/>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2400" b="1" dirty="0">
                <a:solidFill>
                  <a:srgbClr val="A50021"/>
                </a:solidFill>
                <a:ea typeface="ＭＳ Ｐゴシック" charset="-128"/>
              </a:rPr>
              <a:t>４．本講義･演習のまとめ</a:t>
            </a:r>
          </a:p>
        </p:txBody>
      </p:sp>
      <p:sp>
        <p:nvSpPr>
          <p:cNvPr id="3" name="テキスト ボックス 2">
            <a:extLst>
              <a:ext uri="{FF2B5EF4-FFF2-40B4-BE49-F238E27FC236}">
                <a16:creationId xmlns:a16="http://schemas.microsoft.com/office/drawing/2014/main" id="{A9E25C56-D5B8-D5EA-F9CA-B34090183654}"/>
              </a:ext>
            </a:extLst>
          </p:cNvPr>
          <p:cNvSpPr txBox="1"/>
          <p:nvPr/>
        </p:nvSpPr>
        <p:spPr>
          <a:xfrm>
            <a:off x="242991" y="6259811"/>
            <a:ext cx="8678979" cy="461665"/>
          </a:xfrm>
          <a:prstGeom prst="rect">
            <a:avLst/>
          </a:prstGeom>
          <a:solidFill>
            <a:srgbClr val="FF99FF"/>
          </a:solidFill>
          <a:ln>
            <a:solidFill>
              <a:schemeClr val="tx1"/>
            </a:solidFill>
          </a:ln>
        </p:spPr>
        <p:txBody>
          <a:bodyPr wrap="none" rtlCol="0">
            <a:spAutoFit/>
          </a:bodyPr>
          <a:lstStyle/>
          <a:p>
            <a:r>
              <a:rPr kumimoji="1" lang="ja-JP" altLang="en-US" sz="2400" dirty="0">
                <a:solidFill>
                  <a:schemeClr val="accent5">
                    <a:lumMod val="75000"/>
                  </a:schemeClr>
                </a:solidFill>
              </a:rPr>
              <a:t>支援目標を提案されたときの利用者の気持ちを考えてみましょう</a:t>
            </a:r>
            <a:r>
              <a:rPr kumimoji="1" lang="ja-JP" altLang="en-US" sz="2000" dirty="0">
                <a:solidFill>
                  <a:schemeClr val="accent5">
                    <a:lumMod val="75000"/>
                  </a:schemeClr>
                </a:solidFill>
              </a:rPr>
              <a:t>！</a:t>
            </a:r>
          </a:p>
        </p:txBody>
      </p:sp>
    </p:spTree>
    <p:extLst>
      <p:ext uri="{BB962C8B-B14F-4D97-AF65-F5344CB8AC3E}">
        <p14:creationId xmlns:p14="http://schemas.microsoft.com/office/powerpoint/2010/main" val="26034105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651B58-DA3D-C9A4-5216-22FA1E03021E}"/>
              </a:ext>
            </a:extLst>
          </p:cNvPr>
          <p:cNvSpPr>
            <a:spLocks noGrp="1"/>
          </p:cNvSpPr>
          <p:nvPr>
            <p:ph type="title"/>
          </p:nvPr>
        </p:nvSpPr>
        <p:spPr>
          <a:xfrm>
            <a:off x="344489" y="1088624"/>
            <a:ext cx="8475984" cy="602065"/>
          </a:xfrm>
          <a:solidFill>
            <a:schemeClr val="accent2">
              <a:lumMod val="20000"/>
              <a:lumOff val="80000"/>
            </a:schemeClr>
          </a:solidFill>
          <a:ln>
            <a:solidFill>
              <a:schemeClr val="tx1"/>
            </a:solidFill>
          </a:ln>
          <a:scene3d>
            <a:camera prst="orthographicFront"/>
            <a:lightRig rig="threePt" dir="t"/>
          </a:scene3d>
          <a:sp3d>
            <a:bevelT prst="relaxedInset"/>
          </a:sp3d>
        </p:spPr>
        <p:txBody>
          <a:bodyPr>
            <a:noAutofit/>
          </a:bodyPr>
          <a:lstStyle/>
          <a:p>
            <a:pPr algn="ctr"/>
            <a:r>
              <a:rPr kumimoji="1" lang="ja-JP" altLang="en-US" sz="3000" dirty="0"/>
              <a:t>なぜ目標が達成されないのかを考えてみましょう！</a:t>
            </a:r>
          </a:p>
        </p:txBody>
      </p:sp>
      <p:sp>
        <p:nvSpPr>
          <p:cNvPr id="4" name="スライド番号プレースホルダー 3">
            <a:extLst>
              <a:ext uri="{FF2B5EF4-FFF2-40B4-BE49-F238E27FC236}">
                <a16:creationId xmlns:a16="http://schemas.microsoft.com/office/drawing/2014/main" id="{81E2FE0C-0E70-D395-B310-4A1F2BD5D8AC}"/>
              </a:ext>
            </a:extLst>
          </p:cNvPr>
          <p:cNvSpPr>
            <a:spLocks noGrp="1"/>
          </p:cNvSpPr>
          <p:nvPr>
            <p:ph type="sldNum" sz="quarter" idx="12"/>
          </p:nvPr>
        </p:nvSpPr>
        <p:spPr/>
        <p:txBody>
          <a:bodyPr/>
          <a:lstStyle/>
          <a:p>
            <a:fld id="{05AE98C6-5F09-411A-A9C9-CC43E46E3C51}" type="slidenum">
              <a:rPr kumimoji="1" lang="ja-JP" altLang="en-US" smtClean="0"/>
              <a:t>36</a:t>
            </a:fld>
            <a:endParaRPr kumimoji="1" lang="ja-JP" altLang="en-US"/>
          </a:p>
        </p:txBody>
      </p:sp>
      <p:sp>
        <p:nvSpPr>
          <p:cNvPr id="5" name="AutoShape 2">
            <a:extLst>
              <a:ext uri="{FF2B5EF4-FFF2-40B4-BE49-F238E27FC236}">
                <a16:creationId xmlns:a16="http://schemas.microsoft.com/office/drawing/2014/main" id="{D5EB21FF-315E-8B36-6D8F-A69C6EEC0952}"/>
              </a:ext>
            </a:extLst>
          </p:cNvPr>
          <p:cNvSpPr>
            <a:spLocks noChangeArrowheads="1"/>
          </p:cNvSpPr>
          <p:nvPr/>
        </p:nvSpPr>
        <p:spPr bwMode="auto">
          <a:xfrm>
            <a:off x="344489" y="116633"/>
            <a:ext cx="8475984" cy="792603"/>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2400" b="1" dirty="0">
                <a:solidFill>
                  <a:srgbClr val="A50021"/>
                </a:solidFill>
                <a:ea typeface="ＭＳ Ｐゴシック" charset="-128"/>
              </a:rPr>
              <a:t>４．本講義･演習のまとめ</a:t>
            </a:r>
          </a:p>
        </p:txBody>
      </p:sp>
      <p:graphicFrame>
        <p:nvGraphicFramePr>
          <p:cNvPr id="8" name="コンテンツ プレースホルダー 7">
            <a:extLst>
              <a:ext uri="{FF2B5EF4-FFF2-40B4-BE49-F238E27FC236}">
                <a16:creationId xmlns:a16="http://schemas.microsoft.com/office/drawing/2014/main" id="{8B4B326E-2350-3C05-31B0-77FE08E48001}"/>
              </a:ext>
            </a:extLst>
          </p:cNvPr>
          <p:cNvGraphicFramePr>
            <a:graphicFrameLocks noGrp="1"/>
          </p:cNvGraphicFramePr>
          <p:nvPr>
            <p:ph idx="1"/>
            <p:extLst>
              <p:ext uri="{D42A27DB-BD31-4B8C-83A1-F6EECF244321}">
                <p14:modId xmlns:p14="http://schemas.microsoft.com/office/powerpoint/2010/main" val="424059291"/>
              </p:ext>
            </p:extLst>
          </p:nvPr>
        </p:nvGraphicFramePr>
        <p:xfrm>
          <a:off x="344489" y="1690689"/>
          <a:ext cx="8475984" cy="4880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54862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651B58-DA3D-C9A4-5216-22FA1E03021E}"/>
              </a:ext>
            </a:extLst>
          </p:cNvPr>
          <p:cNvSpPr>
            <a:spLocks noGrp="1"/>
          </p:cNvSpPr>
          <p:nvPr>
            <p:ph type="title"/>
          </p:nvPr>
        </p:nvSpPr>
        <p:spPr>
          <a:xfrm>
            <a:off x="344489" y="1088624"/>
            <a:ext cx="8475984" cy="602065"/>
          </a:xfrm>
          <a:solidFill>
            <a:schemeClr val="accent2">
              <a:lumMod val="20000"/>
              <a:lumOff val="80000"/>
            </a:schemeClr>
          </a:solidFill>
          <a:ln>
            <a:solidFill>
              <a:schemeClr val="tx1"/>
            </a:solidFill>
          </a:ln>
          <a:scene3d>
            <a:camera prst="orthographicFront"/>
            <a:lightRig rig="threePt" dir="t"/>
          </a:scene3d>
          <a:sp3d>
            <a:bevelT prst="relaxedInset"/>
          </a:sp3d>
        </p:spPr>
        <p:txBody>
          <a:bodyPr>
            <a:noAutofit/>
          </a:bodyPr>
          <a:lstStyle/>
          <a:p>
            <a:pPr algn="ctr"/>
            <a:r>
              <a:rPr kumimoji="1" lang="ja-JP" altLang="en-US" sz="3000" dirty="0"/>
              <a:t>なぜ目標が達成されないのかを考えてみましょう！</a:t>
            </a:r>
          </a:p>
        </p:txBody>
      </p:sp>
      <p:sp>
        <p:nvSpPr>
          <p:cNvPr id="4" name="スライド番号プレースホルダー 3">
            <a:extLst>
              <a:ext uri="{FF2B5EF4-FFF2-40B4-BE49-F238E27FC236}">
                <a16:creationId xmlns:a16="http://schemas.microsoft.com/office/drawing/2014/main" id="{81E2FE0C-0E70-D395-B310-4A1F2BD5D8AC}"/>
              </a:ext>
            </a:extLst>
          </p:cNvPr>
          <p:cNvSpPr>
            <a:spLocks noGrp="1"/>
          </p:cNvSpPr>
          <p:nvPr>
            <p:ph type="sldNum" sz="quarter" idx="12"/>
          </p:nvPr>
        </p:nvSpPr>
        <p:spPr/>
        <p:txBody>
          <a:bodyPr/>
          <a:lstStyle/>
          <a:p>
            <a:fld id="{05AE98C6-5F09-411A-A9C9-CC43E46E3C51}" type="slidenum">
              <a:rPr kumimoji="1" lang="ja-JP" altLang="en-US" smtClean="0"/>
              <a:t>37</a:t>
            </a:fld>
            <a:endParaRPr kumimoji="1" lang="ja-JP" altLang="en-US"/>
          </a:p>
        </p:txBody>
      </p:sp>
      <p:sp>
        <p:nvSpPr>
          <p:cNvPr id="5" name="AutoShape 2">
            <a:extLst>
              <a:ext uri="{FF2B5EF4-FFF2-40B4-BE49-F238E27FC236}">
                <a16:creationId xmlns:a16="http://schemas.microsoft.com/office/drawing/2014/main" id="{D5EB21FF-315E-8B36-6D8F-A69C6EEC0952}"/>
              </a:ext>
            </a:extLst>
          </p:cNvPr>
          <p:cNvSpPr>
            <a:spLocks noChangeArrowheads="1"/>
          </p:cNvSpPr>
          <p:nvPr/>
        </p:nvSpPr>
        <p:spPr bwMode="auto">
          <a:xfrm>
            <a:off x="344489" y="116633"/>
            <a:ext cx="8475984" cy="792603"/>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2400" b="1" dirty="0">
                <a:solidFill>
                  <a:srgbClr val="A50021"/>
                </a:solidFill>
                <a:ea typeface="ＭＳ Ｐゴシック" charset="-128"/>
              </a:rPr>
              <a:t>４．本講義･演習のまとめ</a:t>
            </a:r>
          </a:p>
        </p:txBody>
      </p:sp>
      <p:graphicFrame>
        <p:nvGraphicFramePr>
          <p:cNvPr id="6" name="コンテンツ プレースホルダー 5">
            <a:extLst>
              <a:ext uri="{FF2B5EF4-FFF2-40B4-BE49-F238E27FC236}">
                <a16:creationId xmlns:a16="http://schemas.microsoft.com/office/drawing/2014/main" id="{D92827DD-3EDA-BCE6-187C-32FE9780709C}"/>
              </a:ext>
            </a:extLst>
          </p:cNvPr>
          <p:cNvGraphicFramePr>
            <a:graphicFrameLocks noGrp="1"/>
          </p:cNvGraphicFramePr>
          <p:nvPr>
            <p:ph idx="1"/>
            <p:extLst>
              <p:ext uri="{D42A27DB-BD31-4B8C-83A1-F6EECF244321}">
                <p14:modId xmlns:p14="http://schemas.microsoft.com/office/powerpoint/2010/main" val="1513100018"/>
              </p:ext>
            </p:extLst>
          </p:nvPr>
        </p:nvGraphicFramePr>
        <p:xfrm>
          <a:off x="344489" y="1775636"/>
          <a:ext cx="8475984" cy="4945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四角形: 角を丸くする 6">
            <a:extLst>
              <a:ext uri="{FF2B5EF4-FFF2-40B4-BE49-F238E27FC236}">
                <a16:creationId xmlns:a16="http://schemas.microsoft.com/office/drawing/2014/main" id="{5D414D8C-B1C9-2364-37BA-D5313AADB9EE}"/>
              </a:ext>
            </a:extLst>
          </p:cNvPr>
          <p:cNvSpPr/>
          <p:nvPr/>
        </p:nvSpPr>
        <p:spPr>
          <a:xfrm>
            <a:off x="8133906" y="6376242"/>
            <a:ext cx="914400" cy="365125"/>
          </a:xfrm>
          <a:prstGeom prst="roundRect">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a:t>等々</a:t>
            </a:r>
          </a:p>
        </p:txBody>
      </p:sp>
    </p:spTree>
    <p:extLst>
      <p:ext uri="{BB962C8B-B14F-4D97-AF65-F5344CB8AC3E}">
        <p14:creationId xmlns:p14="http://schemas.microsoft.com/office/powerpoint/2010/main" val="1873980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651B58-DA3D-C9A4-5216-22FA1E03021E}"/>
              </a:ext>
            </a:extLst>
          </p:cNvPr>
          <p:cNvSpPr>
            <a:spLocks noGrp="1"/>
          </p:cNvSpPr>
          <p:nvPr>
            <p:ph type="title"/>
          </p:nvPr>
        </p:nvSpPr>
        <p:spPr>
          <a:xfrm>
            <a:off x="344489" y="1088624"/>
            <a:ext cx="8475984" cy="602065"/>
          </a:xfrm>
          <a:solidFill>
            <a:schemeClr val="accent2">
              <a:lumMod val="20000"/>
              <a:lumOff val="80000"/>
            </a:schemeClr>
          </a:solidFill>
          <a:ln>
            <a:solidFill>
              <a:schemeClr val="tx1"/>
            </a:solidFill>
          </a:ln>
          <a:scene3d>
            <a:camera prst="orthographicFront"/>
            <a:lightRig rig="threePt" dir="t"/>
          </a:scene3d>
          <a:sp3d>
            <a:bevelT prst="relaxedInset"/>
          </a:sp3d>
        </p:spPr>
        <p:txBody>
          <a:bodyPr>
            <a:noAutofit/>
          </a:bodyPr>
          <a:lstStyle/>
          <a:p>
            <a:pPr algn="ctr"/>
            <a:r>
              <a:rPr kumimoji="1" lang="ja-JP" altLang="en-US" sz="3000" dirty="0"/>
              <a:t>なぜ目標が達成されないのかを考えてみましょう！</a:t>
            </a:r>
          </a:p>
        </p:txBody>
      </p:sp>
      <p:sp>
        <p:nvSpPr>
          <p:cNvPr id="4" name="スライド番号プレースホルダー 3">
            <a:extLst>
              <a:ext uri="{FF2B5EF4-FFF2-40B4-BE49-F238E27FC236}">
                <a16:creationId xmlns:a16="http://schemas.microsoft.com/office/drawing/2014/main" id="{81E2FE0C-0E70-D395-B310-4A1F2BD5D8AC}"/>
              </a:ext>
            </a:extLst>
          </p:cNvPr>
          <p:cNvSpPr>
            <a:spLocks noGrp="1"/>
          </p:cNvSpPr>
          <p:nvPr>
            <p:ph type="sldNum" sz="quarter" idx="12"/>
          </p:nvPr>
        </p:nvSpPr>
        <p:spPr/>
        <p:txBody>
          <a:bodyPr/>
          <a:lstStyle/>
          <a:p>
            <a:fld id="{05AE98C6-5F09-411A-A9C9-CC43E46E3C51}" type="slidenum">
              <a:rPr kumimoji="1" lang="ja-JP" altLang="en-US" smtClean="0"/>
              <a:t>38</a:t>
            </a:fld>
            <a:endParaRPr kumimoji="1" lang="ja-JP" altLang="en-US"/>
          </a:p>
        </p:txBody>
      </p:sp>
      <p:sp>
        <p:nvSpPr>
          <p:cNvPr id="5" name="AutoShape 2">
            <a:extLst>
              <a:ext uri="{FF2B5EF4-FFF2-40B4-BE49-F238E27FC236}">
                <a16:creationId xmlns:a16="http://schemas.microsoft.com/office/drawing/2014/main" id="{D5EB21FF-315E-8B36-6D8F-A69C6EEC0952}"/>
              </a:ext>
            </a:extLst>
          </p:cNvPr>
          <p:cNvSpPr>
            <a:spLocks noChangeArrowheads="1"/>
          </p:cNvSpPr>
          <p:nvPr/>
        </p:nvSpPr>
        <p:spPr bwMode="auto">
          <a:xfrm>
            <a:off x="344489" y="116633"/>
            <a:ext cx="8475984" cy="792603"/>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2400" b="1" dirty="0">
                <a:solidFill>
                  <a:srgbClr val="A50021"/>
                </a:solidFill>
                <a:ea typeface="ＭＳ Ｐゴシック" charset="-128"/>
              </a:rPr>
              <a:t>４．本講義･演習のまとめ</a:t>
            </a:r>
          </a:p>
        </p:txBody>
      </p:sp>
      <p:graphicFrame>
        <p:nvGraphicFramePr>
          <p:cNvPr id="8" name="コンテンツ プレースホルダー 7">
            <a:extLst>
              <a:ext uri="{FF2B5EF4-FFF2-40B4-BE49-F238E27FC236}">
                <a16:creationId xmlns:a16="http://schemas.microsoft.com/office/drawing/2014/main" id="{507C0C5D-A5CC-84CC-94CB-AF1088AC2536}"/>
              </a:ext>
            </a:extLst>
          </p:cNvPr>
          <p:cNvGraphicFramePr>
            <a:graphicFrameLocks noGrp="1"/>
          </p:cNvGraphicFramePr>
          <p:nvPr>
            <p:ph idx="1"/>
            <p:extLst>
              <p:ext uri="{D42A27DB-BD31-4B8C-83A1-F6EECF244321}">
                <p14:modId xmlns:p14="http://schemas.microsoft.com/office/powerpoint/2010/main" val="2302328423"/>
              </p:ext>
            </p:extLst>
          </p:nvPr>
        </p:nvGraphicFramePr>
        <p:xfrm>
          <a:off x="344489" y="1870076"/>
          <a:ext cx="8475984" cy="46476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12351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ー 5">
            <a:extLst>
              <a:ext uri="{FF2B5EF4-FFF2-40B4-BE49-F238E27FC236}">
                <a16:creationId xmlns:a16="http://schemas.microsoft.com/office/drawing/2014/main" id="{422E12F5-080D-7F3B-B98E-7C79CC9BDA30}"/>
              </a:ext>
            </a:extLst>
          </p:cNvPr>
          <p:cNvGraphicFramePr>
            <a:graphicFrameLocks noGrp="1"/>
          </p:cNvGraphicFramePr>
          <p:nvPr>
            <p:ph idx="1"/>
            <p:extLst>
              <p:ext uri="{D42A27DB-BD31-4B8C-83A1-F6EECF244321}">
                <p14:modId xmlns:p14="http://schemas.microsoft.com/office/powerpoint/2010/main" val="4135980725"/>
              </p:ext>
            </p:extLst>
          </p:nvPr>
        </p:nvGraphicFramePr>
        <p:xfrm>
          <a:off x="344489" y="1786270"/>
          <a:ext cx="8475983" cy="14991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C0ED9885-AADF-F750-C046-58F8A0C42764}"/>
              </a:ext>
            </a:extLst>
          </p:cNvPr>
          <p:cNvSpPr>
            <a:spLocks noGrp="1"/>
          </p:cNvSpPr>
          <p:nvPr>
            <p:ph type="sldNum" sz="quarter" idx="12"/>
          </p:nvPr>
        </p:nvSpPr>
        <p:spPr/>
        <p:txBody>
          <a:bodyPr/>
          <a:lstStyle/>
          <a:p>
            <a:fld id="{05AE98C6-5F09-411A-A9C9-CC43E46E3C51}" type="slidenum">
              <a:rPr kumimoji="1" lang="ja-JP" altLang="en-US" smtClean="0"/>
              <a:t>39</a:t>
            </a:fld>
            <a:endParaRPr kumimoji="1" lang="ja-JP" altLang="en-US"/>
          </a:p>
        </p:txBody>
      </p:sp>
      <p:sp>
        <p:nvSpPr>
          <p:cNvPr id="5" name="AutoShape 2">
            <a:extLst>
              <a:ext uri="{FF2B5EF4-FFF2-40B4-BE49-F238E27FC236}">
                <a16:creationId xmlns:a16="http://schemas.microsoft.com/office/drawing/2014/main" id="{0D46D499-F41A-0C25-91CE-D60141590964}"/>
              </a:ext>
            </a:extLst>
          </p:cNvPr>
          <p:cNvSpPr>
            <a:spLocks noChangeArrowheads="1"/>
          </p:cNvSpPr>
          <p:nvPr/>
        </p:nvSpPr>
        <p:spPr bwMode="auto">
          <a:xfrm>
            <a:off x="344489" y="116633"/>
            <a:ext cx="8475984" cy="792603"/>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2400" b="1" dirty="0">
                <a:solidFill>
                  <a:srgbClr val="A50021"/>
                </a:solidFill>
                <a:ea typeface="ＭＳ Ｐゴシック" charset="-128"/>
              </a:rPr>
              <a:t>４．本講義･演習のまとめ</a:t>
            </a:r>
          </a:p>
        </p:txBody>
      </p:sp>
      <p:sp>
        <p:nvSpPr>
          <p:cNvPr id="7" name="四角形: 角を丸くする 6">
            <a:extLst>
              <a:ext uri="{FF2B5EF4-FFF2-40B4-BE49-F238E27FC236}">
                <a16:creationId xmlns:a16="http://schemas.microsoft.com/office/drawing/2014/main" id="{7098B5EE-AFD3-18FE-5428-C4FA17B43F22}"/>
              </a:ext>
            </a:extLst>
          </p:cNvPr>
          <p:cNvSpPr/>
          <p:nvPr/>
        </p:nvSpPr>
        <p:spPr>
          <a:xfrm>
            <a:off x="765544" y="4593264"/>
            <a:ext cx="7749805" cy="1499189"/>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2400" dirty="0"/>
              <a:t>本講義･演習を序章として、次の「個別支援会議の運営方法」を展開していきます。本講義･演習で気づいたことを、しっかりと心に留めて、次の講義･演習にのぞんでください。</a:t>
            </a:r>
          </a:p>
        </p:txBody>
      </p:sp>
    </p:spTree>
    <p:extLst>
      <p:ext uri="{BB962C8B-B14F-4D97-AF65-F5344CB8AC3E}">
        <p14:creationId xmlns:p14="http://schemas.microsoft.com/office/powerpoint/2010/main" val="344404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344489" y="116633"/>
            <a:ext cx="8475984" cy="497486"/>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2800" b="1" dirty="0">
                <a:solidFill>
                  <a:srgbClr val="A50021"/>
                </a:solidFill>
                <a:ea typeface="ＭＳ Ｐゴシック" charset="-128"/>
              </a:rPr>
              <a:t>実践研修カリキュラム</a:t>
            </a:r>
          </a:p>
        </p:txBody>
      </p:sp>
      <p:pic>
        <p:nvPicPr>
          <p:cNvPr id="2" name="図 1">
            <a:extLst>
              <a:ext uri="{FF2B5EF4-FFF2-40B4-BE49-F238E27FC236}">
                <a16:creationId xmlns:a16="http://schemas.microsoft.com/office/drawing/2014/main" id="{C2DE95E5-D875-4D71-99D1-8CDF701E039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44489" y="730750"/>
            <a:ext cx="8496542" cy="6010617"/>
          </a:xfrm>
          <a:prstGeom prst="rect">
            <a:avLst/>
          </a:prstGeom>
        </p:spPr>
      </p:pic>
      <p:sp>
        <p:nvSpPr>
          <p:cNvPr id="3" name="四角形: 角を丸くする 2">
            <a:extLst>
              <a:ext uri="{FF2B5EF4-FFF2-40B4-BE49-F238E27FC236}">
                <a16:creationId xmlns:a16="http://schemas.microsoft.com/office/drawing/2014/main" id="{B0C297D4-80A8-F198-05F2-19231014C7AE}"/>
              </a:ext>
            </a:extLst>
          </p:cNvPr>
          <p:cNvSpPr/>
          <p:nvPr/>
        </p:nvSpPr>
        <p:spPr>
          <a:xfrm>
            <a:off x="365047" y="1637414"/>
            <a:ext cx="8475984" cy="744279"/>
          </a:xfrm>
          <a:prstGeom prst="round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5" name="矢印: 右 4">
            <a:extLst>
              <a:ext uri="{FF2B5EF4-FFF2-40B4-BE49-F238E27FC236}">
                <a16:creationId xmlns:a16="http://schemas.microsoft.com/office/drawing/2014/main" id="{0444D94D-6AE0-8CB3-4437-EEA761F3BBD1}"/>
              </a:ext>
            </a:extLst>
          </p:cNvPr>
          <p:cNvSpPr/>
          <p:nvPr/>
        </p:nvSpPr>
        <p:spPr>
          <a:xfrm>
            <a:off x="61960" y="1767237"/>
            <a:ext cx="297712" cy="4846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p:txBody>
          <a:bodyPr/>
          <a:lstStyle/>
          <a:p>
            <a:fld id="{05AE98C6-5F09-411A-A9C9-CC43E46E3C51}" type="slidenum">
              <a:rPr kumimoji="1" lang="ja-JP" altLang="en-US" smtClean="0"/>
              <a:t>4</a:t>
            </a:fld>
            <a:endParaRPr kumimoji="1" lang="ja-JP" altLang="en-US"/>
          </a:p>
        </p:txBody>
      </p:sp>
    </p:spTree>
    <p:extLst>
      <p:ext uri="{BB962C8B-B14F-4D97-AF65-F5344CB8AC3E}">
        <p14:creationId xmlns:p14="http://schemas.microsoft.com/office/powerpoint/2010/main" val="1660153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1857D8-488D-FBE2-A711-AF41B691005B}"/>
              </a:ext>
            </a:extLst>
          </p:cNvPr>
          <p:cNvSpPr>
            <a:spLocks noGrp="1"/>
          </p:cNvSpPr>
          <p:nvPr>
            <p:ph type="title"/>
          </p:nvPr>
        </p:nvSpPr>
        <p:spPr>
          <a:xfrm>
            <a:off x="628650" y="783154"/>
            <a:ext cx="7886700" cy="625327"/>
          </a:xfrm>
        </p:spPr>
        <p:txBody>
          <a:bodyPr>
            <a:normAutofit fontScale="90000"/>
          </a:bodyPr>
          <a:lstStyle/>
          <a:p>
            <a:r>
              <a:rPr kumimoji="1" lang="en-US" altLang="ja-JP" dirty="0"/>
              <a:t>Section</a:t>
            </a:r>
            <a:r>
              <a:rPr kumimoji="1" lang="ja-JP" altLang="en-US" dirty="0"/>
              <a:t>４については</a:t>
            </a:r>
            <a:r>
              <a:rPr kumimoji="1" lang="en-US" altLang="ja-JP" dirty="0"/>
              <a:t>…</a:t>
            </a:r>
            <a:endParaRPr kumimoji="1" lang="ja-JP" altLang="en-US" dirty="0"/>
          </a:p>
        </p:txBody>
      </p:sp>
      <p:sp>
        <p:nvSpPr>
          <p:cNvPr id="4" name="スライド番号プレースホルダー 3">
            <a:extLst>
              <a:ext uri="{FF2B5EF4-FFF2-40B4-BE49-F238E27FC236}">
                <a16:creationId xmlns:a16="http://schemas.microsoft.com/office/drawing/2014/main" id="{3D3BA81F-475D-7476-DB32-7CB8EAC82235}"/>
              </a:ext>
            </a:extLst>
          </p:cNvPr>
          <p:cNvSpPr>
            <a:spLocks noGrp="1"/>
          </p:cNvSpPr>
          <p:nvPr>
            <p:ph type="sldNum" sz="quarter" idx="12"/>
          </p:nvPr>
        </p:nvSpPr>
        <p:spPr/>
        <p:txBody>
          <a:bodyPr/>
          <a:lstStyle/>
          <a:p>
            <a:fld id="{05AE98C6-5F09-411A-A9C9-CC43E46E3C51}" type="slidenum">
              <a:rPr kumimoji="1" lang="ja-JP" altLang="en-US" smtClean="0"/>
              <a:t>40</a:t>
            </a:fld>
            <a:endParaRPr kumimoji="1" lang="ja-JP" altLang="en-US"/>
          </a:p>
        </p:txBody>
      </p:sp>
      <p:sp>
        <p:nvSpPr>
          <p:cNvPr id="5" name="テキスト ボックス 4">
            <a:extLst>
              <a:ext uri="{FF2B5EF4-FFF2-40B4-BE49-F238E27FC236}">
                <a16:creationId xmlns:a16="http://schemas.microsoft.com/office/drawing/2014/main" id="{DEDE6EB8-F139-F7C0-E0AD-F176D2BC5B2F}"/>
              </a:ext>
            </a:extLst>
          </p:cNvPr>
          <p:cNvSpPr txBox="1"/>
          <p:nvPr/>
        </p:nvSpPr>
        <p:spPr>
          <a:xfrm rot="21297010">
            <a:off x="414670" y="233916"/>
            <a:ext cx="4104009" cy="369332"/>
          </a:xfrm>
          <a:prstGeom prst="rect">
            <a:avLst/>
          </a:prstGeom>
          <a:solidFill>
            <a:schemeClr val="accent2">
              <a:lumMod val="40000"/>
              <a:lumOff val="60000"/>
            </a:schemeClr>
          </a:solidFill>
          <a:ln>
            <a:solidFill>
              <a:srgbClr val="FF0000"/>
            </a:solidFill>
          </a:ln>
        </p:spPr>
        <p:txBody>
          <a:bodyPr wrap="none" rtlCol="0">
            <a:spAutoFit/>
          </a:bodyPr>
          <a:lstStyle/>
          <a:p>
            <a:r>
              <a:rPr kumimoji="1" lang="ja-JP" altLang="en-US" dirty="0"/>
              <a:t>都道府県研修スタッフ用のスライドです。</a:t>
            </a:r>
          </a:p>
        </p:txBody>
      </p:sp>
      <p:graphicFrame>
        <p:nvGraphicFramePr>
          <p:cNvPr id="11" name="コンテンツ プレースホルダー 10">
            <a:extLst>
              <a:ext uri="{FF2B5EF4-FFF2-40B4-BE49-F238E27FC236}">
                <a16:creationId xmlns:a16="http://schemas.microsoft.com/office/drawing/2014/main" id="{77B9DDFC-E73B-A294-2032-CD0007C93B03}"/>
              </a:ext>
            </a:extLst>
          </p:cNvPr>
          <p:cNvGraphicFramePr>
            <a:graphicFrameLocks noGrp="1"/>
          </p:cNvGraphicFramePr>
          <p:nvPr>
            <p:ph idx="1"/>
            <p:extLst>
              <p:ext uri="{D42A27DB-BD31-4B8C-83A1-F6EECF244321}">
                <p14:modId xmlns:p14="http://schemas.microsoft.com/office/powerpoint/2010/main" val="2726509118"/>
              </p:ext>
            </p:extLst>
          </p:nvPr>
        </p:nvGraphicFramePr>
        <p:xfrm>
          <a:off x="628650" y="1352323"/>
          <a:ext cx="7886700" cy="43675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矢印: 下 11">
            <a:extLst>
              <a:ext uri="{FF2B5EF4-FFF2-40B4-BE49-F238E27FC236}">
                <a16:creationId xmlns:a16="http://schemas.microsoft.com/office/drawing/2014/main" id="{5785CFA6-1A86-235B-A2E9-43756947ADBF}"/>
              </a:ext>
            </a:extLst>
          </p:cNvPr>
          <p:cNvSpPr/>
          <p:nvPr/>
        </p:nvSpPr>
        <p:spPr>
          <a:xfrm>
            <a:off x="3946830" y="2341415"/>
            <a:ext cx="1160278" cy="244549"/>
          </a:xfrm>
          <a:prstGeom prst="downArrow">
            <a:avLst/>
          </a:prstGeom>
          <a:solidFill>
            <a:schemeClr val="accent2">
              <a:lumMod val="60000"/>
              <a:lumOff val="40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下 13">
            <a:extLst>
              <a:ext uri="{FF2B5EF4-FFF2-40B4-BE49-F238E27FC236}">
                <a16:creationId xmlns:a16="http://schemas.microsoft.com/office/drawing/2014/main" id="{F1E64199-7BBA-637A-2528-CF376A019F19}"/>
              </a:ext>
            </a:extLst>
          </p:cNvPr>
          <p:cNvSpPr/>
          <p:nvPr/>
        </p:nvSpPr>
        <p:spPr>
          <a:xfrm>
            <a:off x="3946830" y="3456383"/>
            <a:ext cx="1160278" cy="244549"/>
          </a:xfrm>
          <a:prstGeom prst="downArrow">
            <a:avLst/>
          </a:prstGeom>
          <a:solidFill>
            <a:schemeClr val="accent2">
              <a:lumMod val="60000"/>
              <a:lumOff val="40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下 14">
            <a:extLst>
              <a:ext uri="{FF2B5EF4-FFF2-40B4-BE49-F238E27FC236}">
                <a16:creationId xmlns:a16="http://schemas.microsoft.com/office/drawing/2014/main" id="{DA54CE54-DC0F-1392-C84E-0F411D81338B}"/>
              </a:ext>
            </a:extLst>
          </p:cNvPr>
          <p:cNvSpPr/>
          <p:nvPr/>
        </p:nvSpPr>
        <p:spPr>
          <a:xfrm>
            <a:off x="3946830" y="4332616"/>
            <a:ext cx="1160278" cy="244549"/>
          </a:xfrm>
          <a:prstGeom prst="downArrow">
            <a:avLst/>
          </a:prstGeom>
          <a:solidFill>
            <a:schemeClr val="accent2">
              <a:lumMod val="60000"/>
              <a:lumOff val="40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20A77EA5-799A-3DC2-1D45-3459735A9112}"/>
              </a:ext>
            </a:extLst>
          </p:cNvPr>
          <p:cNvSpPr txBox="1"/>
          <p:nvPr/>
        </p:nvSpPr>
        <p:spPr>
          <a:xfrm>
            <a:off x="406375" y="5782003"/>
            <a:ext cx="8108974" cy="923330"/>
          </a:xfrm>
          <a:prstGeom prst="rect">
            <a:avLst/>
          </a:prstGeom>
          <a:solidFill>
            <a:schemeClr val="accent4">
              <a:lumMod val="20000"/>
              <a:lumOff val="80000"/>
            </a:schemeClr>
          </a:solidFill>
          <a:ln>
            <a:solidFill>
              <a:srgbClr val="FF0000"/>
            </a:solidFill>
          </a:ln>
        </p:spPr>
        <p:txBody>
          <a:bodyPr wrap="square" rtlCol="0">
            <a:spAutoFit/>
          </a:bodyPr>
          <a:lstStyle/>
          <a:p>
            <a:r>
              <a:rPr kumimoji="1" lang="ja-JP" altLang="ja-JP" dirty="0"/>
              <a:t>本講義</a:t>
            </a:r>
            <a:r>
              <a:rPr kumimoji="1" lang="en-US" altLang="ja-JP" dirty="0"/>
              <a:t>/</a:t>
            </a:r>
            <a:r>
              <a:rPr kumimoji="1" lang="ja-JP" altLang="ja-JP" dirty="0"/>
              <a:t>演習を１２０分で行なうためには、</a:t>
            </a:r>
            <a:r>
              <a:rPr kumimoji="1" lang="en-US" altLang="ja-JP" dirty="0"/>
              <a:t>Section3</a:t>
            </a:r>
            <a:r>
              <a:rPr kumimoji="1" lang="ja-JP" altLang="en-US" dirty="0"/>
              <a:t>までがスムーズにいけば、</a:t>
            </a:r>
            <a:r>
              <a:rPr kumimoji="1" lang="en-US" altLang="ja-JP" dirty="0"/>
              <a:t>Section</a:t>
            </a:r>
            <a:r>
              <a:rPr kumimoji="1" lang="ja-JP" altLang="en-US" dirty="0"/>
              <a:t>４は</a:t>
            </a:r>
            <a:r>
              <a:rPr kumimoji="1" lang="en-US" altLang="ja-JP" dirty="0"/>
              <a:t>40</a:t>
            </a:r>
            <a:r>
              <a:rPr kumimoji="1" lang="ja-JP" altLang="ja-JP" dirty="0"/>
              <a:t>分</a:t>
            </a:r>
            <a:r>
              <a:rPr kumimoji="1" lang="ja-JP" altLang="en-US" dirty="0"/>
              <a:t>で実施できます。</a:t>
            </a:r>
            <a:r>
              <a:rPr lang="ja-JP" altLang="en-US" dirty="0"/>
              <a:t>（①は５分で実施、②を</a:t>
            </a:r>
            <a:r>
              <a:rPr lang="en-US" altLang="ja-JP" dirty="0"/>
              <a:t>13</a:t>
            </a:r>
            <a:r>
              <a:rPr lang="ja-JP" altLang="en-US" dirty="0"/>
              <a:t>～</a:t>
            </a:r>
            <a:r>
              <a:rPr lang="en-US" altLang="ja-JP" dirty="0"/>
              <a:t>15</a:t>
            </a:r>
            <a:r>
              <a:rPr lang="ja-JP" altLang="en-US" dirty="0"/>
              <a:t>分、③を</a:t>
            </a:r>
            <a:r>
              <a:rPr lang="en-US" altLang="ja-JP" dirty="0"/>
              <a:t>18</a:t>
            </a:r>
            <a:r>
              <a:rPr lang="ja-JP" altLang="en-US" dirty="0"/>
              <a:t>～</a:t>
            </a:r>
            <a:r>
              <a:rPr lang="en-US" altLang="ja-JP" dirty="0"/>
              <a:t>20</a:t>
            </a:r>
            <a:r>
              <a:rPr lang="ja-JP" altLang="en-US" dirty="0"/>
              <a:t>分、④をＦＴが５～７分と想定）④でまとめていくためにも、③の時間は確保しましょう。</a:t>
            </a:r>
            <a:endParaRPr lang="ja-JP" altLang="ja-JP" dirty="0"/>
          </a:p>
        </p:txBody>
      </p:sp>
      <p:sp>
        <p:nvSpPr>
          <p:cNvPr id="3" name="テキスト ボックス 2">
            <a:extLst>
              <a:ext uri="{FF2B5EF4-FFF2-40B4-BE49-F238E27FC236}">
                <a16:creationId xmlns:a16="http://schemas.microsoft.com/office/drawing/2014/main" id="{16F18D69-5675-8FFD-C79C-2E2944B719C3}"/>
              </a:ext>
            </a:extLst>
          </p:cNvPr>
          <p:cNvSpPr txBox="1"/>
          <p:nvPr/>
        </p:nvSpPr>
        <p:spPr>
          <a:xfrm>
            <a:off x="134507" y="1716040"/>
            <a:ext cx="543739" cy="523220"/>
          </a:xfrm>
          <a:prstGeom prst="rect">
            <a:avLst/>
          </a:prstGeom>
          <a:noFill/>
        </p:spPr>
        <p:txBody>
          <a:bodyPr wrap="none" rtlCol="0">
            <a:spAutoFit/>
          </a:bodyPr>
          <a:lstStyle/>
          <a:p>
            <a:r>
              <a:rPr kumimoji="1" lang="ja-JP" altLang="en-US" sz="2800" dirty="0"/>
              <a:t>①</a:t>
            </a:r>
          </a:p>
        </p:txBody>
      </p:sp>
      <p:sp>
        <p:nvSpPr>
          <p:cNvPr id="13" name="テキスト ボックス 12">
            <a:extLst>
              <a:ext uri="{FF2B5EF4-FFF2-40B4-BE49-F238E27FC236}">
                <a16:creationId xmlns:a16="http://schemas.microsoft.com/office/drawing/2014/main" id="{F15A194E-C213-DFC4-749D-8CDDA62C2431}"/>
              </a:ext>
            </a:extLst>
          </p:cNvPr>
          <p:cNvSpPr txBox="1"/>
          <p:nvPr/>
        </p:nvSpPr>
        <p:spPr>
          <a:xfrm>
            <a:off x="134506" y="4769552"/>
            <a:ext cx="543739" cy="523220"/>
          </a:xfrm>
          <a:prstGeom prst="rect">
            <a:avLst/>
          </a:prstGeom>
          <a:noFill/>
        </p:spPr>
        <p:txBody>
          <a:bodyPr wrap="none" rtlCol="0">
            <a:spAutoFit/>
          </a:bodyPr>
          <a:lstStyle/>
          <a:p>
            <a:r>
              <a:rPr kumimoji="1" lang="ja-JP" altLang="en-US" sz="2800" dirty="0"/>
              <a:t>④</a:t>
            </a:r>
          </a:p>
        </p:txBody>
      </p:sp>
      <p:sp>
        <p:nvSpPr>
          <p:cNvPr id="17" name="テキスト ボックス 16">
            <a:extLst>
              <a:ext uri="{FF2B5EF4-FFF2-40B4-BE49-F238E27FC236}">
                <a16:creationId xmlns:a16="http://schemas.microsoft.com/office/drawing/2014/main" id="{88609C1D-C9C7-EC09-62B2-4685D6D64DF1}"/>
              </a:ext>
            </a:extLst>
          </p:cNvPr>
          <p:cNvSpPr txBox="1"/>
          <p:nvPr/>
        </p:nvSpPr>
        <p:spPr>
          <a:xfrm>
            <a:off x="134506" y="3777006"/>
            <a:ext cx="543739" cy="523220"/>
          </a:xfrm>
          <a:prstGeom prst="rect">
            <a:avLst/>
          </a:prstGeom>
          <a:noFill/>
        </p:spPr>
        <p:txBody>
          <a:bodyPr wrap="none" rtlCol="0">
            <a:spAutoFit/>
          </a:bodyPr>
          <a:lstStyle/>
          <a:p>
            <a:r>
              <a:rPr kumimoji="1" lang="ja-JP" altLang="en-US" sz="2800" dirty="0"/>
              <a:t>③</a:t>
            </a:r>
          </a:p>
        </p:txBody>
      </p:sp>
      <p:sp>
        <p:nvSpPr>
          <p:cNvPr id="18" name="テキスト ボックス 17">
            <a:extLst>
              <a:ext uri="{FF2B5EF4-FFF2-40B4-BE49-F238E27FC236}">
                <a16:creationId xmlns:a16="http://schemas.microsoft.com/office/drawing/2014/main" id="{21F2876F-392F-BAA1-5DCE-C1D6DCB4F254}"/>
              </a:ext>
            </a:extLst>
          </p:cNvPr>
          <p:cNvSpPr txBox="1"/>
          <p:nvPr/>
        </p:nvSpPr>
        <p:spPr>
          <a:xfrm>
            <a:off x="134506" y="2784460"/>
            <a:ext cx="543739" cy="523220"/>
          </a:xfrm>
          <a:prstGeom prst="rect">
            <a:avLst/>
          </a:prstGeom>
          <a:noFill/>
        </p:spPr>
        <p:txBody>
          <a:bodyPr wrap="none" rtlCol="0">
            <a:spAutoFit/>
          </a:bodyPr>
          <a:lstStyle/>
          <a:p>
            <a:r>
              <a:rPr kumimoji="1" lang="ja-JP" altLang="en-US" sz="2800" dirty="0"/>
              <a:t>②</a:t>
            </a:r>
          </a:p>
        </p:txBody>
      </p:sp>
    </p:spTree>
    <p:extLst>
      <p:ext uri="{BB962C8B-B14F-4D97-AF65-F5344CB8AC3E}">
        <p14:creationId xmlns:p14="http://schemas.microsoft.com/office/powerpoint/2010/main" val="1667198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楕円 9">
            <a:extLst>
              <a:ext uri="{FF2B5EF4-FFF2-40B4-BE49-F238E27FC236}">
                <a16:creationId xmlns:a16="http://schemas.microsoft.com/office/drawing/2014/main" id="{BCA52449-ACC1-4A45-BBEF-9232BA34B87B}"/>
              </a:ext>
            </a:extLst>
          </p:cNvPr>
          <p:cNvSpPr/>
          <p:nvPr/>
        </p:nvSpPr>
        <p:spPr>
          <a:xfrm>
            <a:off x="1906488" y="1611583"/>
            <a:ext cx="5331024" cy="3783735"/>
          </a:xfrm>
          <a:prstGeom prst="ellipse">
            <a:avLst/>
          </a:prstGeom>
          <a:noFill/>
          <a:ln w="127000" cmpd="tri">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 name="テキスト ボックス 3">
            <a:extLst>
              <a:ext uri="{FF2B5EF4-FFF2-40B4-BE49-F238E27FC236}">
                <a16:creationId xmlns:a16="http://schemas.microsoft.com/office/drawing/2014/main" id="{E90D3234-2B58-4E91-BA07-EDB49D375D6D}"/>
              </a:ext>
            </a:extLst>
          </p:cNvPr>
          <p:cNvSpPr txBox="1"/>
          <p:nvPr/>
        </p:nvSpPr>
        <p:spPr>
          <a:xfrm>
            <a:off x="415773" y="1220462"/>
            <a:ext cx="3656165" cy="1428214"/>
          </a:xfrm>
          <a:prstGeom prst="ellipse">
            <a:avLst/>
          </a:prstGeom>
          <a:solidFill>
            <a:srgbClr val="002060"/>
          </a:solidFill>
          <a:ln w="127000" cmpd="thickThin">
            <a:solidFill>
              <a:srgbClr val="FFFF00"/>
            </a:solidFill>
          </a:ln>
        </p:spPr>
        <p:txBody>
          <a:bodyPr wrap="square" rtlCol="0">
            <a:spAutoFit/>
          </a:bodyPr>
          <a:lstStyle/>
          <a:p>
            <a:pPr algn="ctr"/>
            <a:r>
              <a:rPr lang="ja-JP" altLang="en-US" sz="3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本人を中心と</a:t>
            </a:r>
            <a:endParaRPr lang="en-US" altLang="ja-JP" sz="3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lang="ja-JP" altLang="en-US" sz="3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した「見立て」</a:t>
            </a:r>
          </a:p>
        </p:txBody>
      </p:sp>
      <p:sp>
        <p:nvSpPr>
          <p:cNvPr id="5" name="テキスト ボックス 4">
            <a:extLst>
              <a:ext uri="{FF2B5EF4-FFF2-40B4-BE49-F238E27FC236}">
                <a16:creationId xmlns:a16="http://schemas.microsoft.com/office/drawing/2014/main" id="{05006D98-790A-49C5-A752-821C410FBDB3}"/>
              </a:ext>
            </a:extLst>
          </p:cNvPr>
          <p:cNvSpPr txBox="1"/>
          <p:nvPr/>
        </p:nvSpPr>
        <p:spPr>
          <a:xfrm>
            <a:off x="308617" y="3055717"/>
            <a:ext cx="3007870" cy="1428214"/>
          </a:xfrm>
          <a:prstGeom prst="ellipse">
            <a:avLst/>
          </a:prstGeom>
          <a:solidFill>
            <a:srgbClr val="002060"/>
          </a:solidFill>
          <a:ln w="127000" cmpd="thickThin">
            <a:solidFill>
              <a:srgbClr val="FFFF00"/>
            </a:solidFill>
          </a:ln>
        </p:spPr>
        <p:txBody>
          <a:bodyPr wrap="square" rtlCol="0">
            <a:spAutoFit/>
          </a:bodyPr>
          <a:lstStyle/>
          <a:p>
            <a:pPr algn="ctr"/>
            <a:r>
              <a:rPr lang="ja-JP" altLang="en-US" sz="3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計画作成・見直し</a:t>
            </a:r>
          </a:p>
        </p:txBody>
      </p:sp>
      <p:sp>
        <p:nvSpPr>
          <p:cNvPr id="6" name="テキスト ボックス 5">
            <a:extLst>
              <a:ext uri="{FF2B5EF4-FFF2-40B4-BE49-F238E27FC236}">
                <a16:creationId xmlns:a16="http://schemas.microsoft.com/office/drawing/2014/main" id="{A20253E1-22F6-4A44-805D-0221708C5B4B}"/>
              </a:ext>
            </a:extLst>
          </p:cNvPr>
          <p:cNvSpPr txBox="1"/>
          <p:nvPr/>
        </p:nvSpPr>
        <p:spPr>
          <a:xfrm>
            <a:off x="1278381" y="4890971"/>
            <a:ext cx="3007870" cy="779026"/>
          </a:xfrm>
          <a:prstGeom prst="ellipse">
            <a:avLst/>
          </a:prstGeom>
          <a:solidFill>
            <a:srgbClr val="002060"/>
          </a:solidFill>
          <a:ln w="127000" cmpd="thickThin">
            <a:solidFill>
              <a:srgbClr val="FFFF00"/>
            </a:solidFill>
          </a:ln>
        </p:spPr>
        <p:txBody>
          <a:bodyPr wrap="square" rtlCol="0">
            <a:spAutoFit/>
          </a:bodyPr>
          <a:lstStyle/>
          <a:p>
            <a:pPr algn="ctr"/>
            <a:r>
              <a:rPr lang="ja-JP" altLang="en-US" sz="3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会議運営</a:t>
            </a:r>
          </a:p>
        </p:txBody>
      </p:sp>
      <p:sp>
        <p:nvSpPr>
          <p:cNvPr id="7" name="テキスト ボックス 6">
            <a:extLst>
              <a:ext uri="{FF2B5EF4-FFF2-40B4-BE49-F238E27FC236}">
                <a16:creationId xmlns:a16="http://schemas.microsoft.com/office/drawing/2014/main" id="{210843FF-BF92-4392-8099-7A9F1B8E7C08}"/>
              </a:ext>
            </a:extLst>
          </p:cNvPr>
          <p:cNvSpPr txBox="1"/>
          <p:nvPr/>
        </p:nvSpPr>
        <p:spPr>
          <a:xfrm>
            <a:off x="4878831" y="1161526"/>
            <a:ext cx="3656165" cy="1428214"/>
          </a:xfrm>
          <a:prstGeom prst="ellipse">
            <a:avLst/>
          </a:prstGeom>
          <a:solidFill>
            <a:srgbClr val="002060"/>
          </a:solidFill>
          <a:ln w="127000" cmpd="thickThin">
            <a:solidFill>
              <a:srgbClr val="FFFF00"/>
            </a:solidFill>
          </a:ln>
        </p:spPr>
        <p:txBody>
          <a:bodyPr wrap="square" rtlCol="0">
            <a:spAutoFit/>
          </a:bodyPr>
          <a:lstStyle/>
          <a:p>
            <a:pPr algn="ctr"/>
            <a:r>
              <a:rPr lang="ja-JP" altLang="en-US" sz="3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本人に適合</a:t>
            </a:r>
            <a:endParaRPr lang="en-US" altLang="ja-JP" sz="3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lang="ja-JP" altLang="en-US" sz="3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した「手だて」</a:t>
            </a:r>
          </a:p>
        </p:txBody>
      </p:sp>
      <p:sp>
        <p:nvSpPr>
          <p:cNvPr id="8" name="テキスト ボックス 7">
            <a:extLst>
              <a:ext uri="{FF2B5EF4-FFF2-40B4-BE49-F238E27FC236}">
                <a16:creationId xmlns:a16="http://schemas.microsoft.com/office/drawing/2014/main" id="{7E3742DF-0559-4B57-B910-D7B0307163FF}"/>
              </a:ext>
            </a:extLst>
          </p:cNvPr>
          <p:cNvSpPr txBox="1"/>
          <p:nvPr/>
        </p:nvSpPr>
        <p:spPr>
          <a:xfrm>
            <a:off x="5002060" y="4890971"/>
            <a:ext cx="3007870" cy="779026"/>
          </a:xfrm>
          <a:prstGeom prst="ellipse">
            <a:avLst/>
          </a:prstGeom>
          <a:solidFill>
            <a:srgbClr val="002060"/>
          </a:solidFill>
          <a:ln w="127000" cmpd="thickThin">
            <a:solidFill>
              <a:srgbClr val="FFFF00"/>
            </a:solidFill>
          </a:ln>
        </p:spPr>
        <p:txBody>
          <a:bodyPr wrap="square" rtlCol="0">
            <a:spAutoFit/>
          </a:bodyPr>
          <a:lstStyle/>
          <a:p>
            <a:pPr algn="ctr"/>
            <a:r>
              <a:rPr lang="ja-JP" altLang="en-US" sz="3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人材育成</a:t>
            </a:r>
          </a:p>
        </p:txBody>
      </p:sp>
      <p:sp>
        <p:nvSpPr>
          <p:cNvPr id="9" name="テキスト ボックス 8">
            <a:extLst>
              <a:ext uri="{FF2B5EF4-FFF2-40B4-BE49-F238E27FC236}">
                <a16:creationId xmlns:a16="http://schemas.microsoft.com/office/drawing/2014/main" id="{27BA37FB-B75C-4ADE-94CD-98C18B4C95E1}"/>
              </a:ext>
            </a:extLst>
          </p:cNvPr>
          <p:cNvSpPr txBox="1"/>
          <p:nvPr/>
        </p:nvSpPr>
        <p:spPr>
          <a:xfrm>
            <a:off x="5827514" y="3055717"/>
            <a:ext cx="3007870" cy="1428214"/>
          </a:xfrm>
          <a:prstGeom prst="ellipse">
            <a:avLst/>
          </a:prstGeom>
          <a:solidFill>
            <a:srgbClr val="002060"/>
          </a:solidFill>
          <a:ln w="127000" cmpd="thickThin">
            <a:solidFill>
              <a:srgbClr val="FFFF00"/>
            </a:solidFill>
          </a:ln>
        </p:spPr>
        <p:txBody>
          <a:bodyPr wrap="square" rtlCol="0">
            <a:spAutoFit/>
          </a:bodyPr>
          <a:lstStyle/>
          <a:p>
            <a:pPr algn="ctr"/>
            <a:r>
              <a:rPr lang="ja-JP" altLang="en-US" sz="3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関係機関との連携</a:t>
            </a:r>
          </a:p>
        </p:txBody>
      </p:sp>
      <p:sp>
        <p:nvSpPr>
          <p:cNvPr id="11" name="テキスト ボックス 10">
            <a:extLst>
              <a:ext uri="{FF2B5EF4-FFF2-40B4-BE49-F238E27FC236}">
                <a16:creationId xmlns:a16="http://schemas.microsoft.com/office/drawing/2014/main" id="{22308B65-CE51-40B6-AD2C-6EE989120A9D}"/>
              </a:ext>
            </a:extLst>
          </p:cNvPr>
          <p:cNvSpPr txBox="1"/>
          <p:nvPr/>
        </p:nvSpPr>
        <p:spPr>
          <a:xfrm>
            <a:off x="3348744" y="2885886"/>
            <a:ext cx="2511027" cy="1323439"/>
          </a:xfrm>
          <a:prstGeom prst="rect">
            <a:avLst/>
          </a:prstGeom>
          <a:solidFill>
            <a:schemeClr val="accent1">
              <a:lumMod val="20000"/>
              <a:lumOff val="80000"/>
            </a:schemeClr>
          </a:solidFill>
          <a:ln>
            <a:solidFill>
              <a:schemeClr val="tx2">
                <a:lumMod val="75000"/>
              </a:schemeClr>
            </a:solidFill>
          </a:ln>
        </p:spPr>
        <p:txBody>
          <a:bodyPr wrap="square" rtlCol="0">
            <a:spAutoFit/>
          </a:bodyPr>
          <a:lstStyle/>
          <a:p>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サビ児管業務の一つ一つはバラバラなものではなく、全て関連している！</a:t>
            </a:r>
          </a:p>
        </p:txBody>
      </p:sp>
      <p:sp>
        <p:nvSpPr>
          <p:cNvPr id="2" name="スライド番号プレースホルダー 1">
            <a:extLst>
              <a:ext uri="{FF2B5EF4-FFF2-40B4-BE49-F238E27FC236}">
                <a16:creationId xmlns:a16="http://schemas.microsoft.com/office/drawing/2014/main" id="{876749D4-A7A3-4604-8405-DBB9BAADAECB}"/>
              </a:ext>
            </a:extLst>
          </p:cNvPr>
          <p:cNvSpPr>
            <a:spLocks noGrp="1"/>
          </p:cNvSpPr>
          <p:nvPr>
            <p:ph type="sldNum" sz="quarter" idx="12"/>
          </p:nvPr>
        </p:nvSpPr>
        <p:spPr/>
        <p:txBody>
          <a:bodyPr/>
          <a:lstStyle/>
          <a:p>
            <a:fld id="{B2DC25EE-239B-4C5F-AAD1-255A7D5F1EE2}" type="slidenum">
              <a:rPr lang="en-US" smtClean="0"/>
              <a:t>5</a:t>
            </a:fld>
            <a:endParaRPr lang="en-US"/>
          </a:p>
        </p:txBody>
      </p:sp>
      <p:sp>
        <p:nvSpPr>
          <p:cNvPr id="3" name="テキスト ボックス 2">
            <a:extLst>
              <a:ext uri="{FF2B5EF4-FFF2-40B4-BE49-F238E27FC236}">
                <a16:creationId xmlns:a16="http://schemas.microsoft.com/office/drawing/2014/main" id="{99ED9294-0E65-348D-1262-E1A34C8DA1BA}"/>
              </a:ext>
            </a:extLst>
          </p:cNvPr>
          <p:cNvSpPr txBox="1"/>
          <p:nvPr/>
        </p:nvSpPr>
        <p:spPr>
          <a:xfrm>
            <a:off x="628650" y="6075145"/>
            <a:ext cx="7951216" cy="646331"/>
          </a:xfrm>
          <a:prstGeom prst="rect">
            <a:avLst/>
          </a:prstGeom>
          <a:noFill/>
          <a:ln>
            <a:solidFill>
              <a:schemeClr val="accent1"/>
            </a:solidFill>
          </a:ln>
        </p:spPr>
        <p:txBody>
          <a:bodyPr wrap="none" rtlCol="0">
            <a:spAutoFit/>
          </a:bodyPr>
          <a:lstStyle/>
          <a:p>
            <a:r>
              <a:rPr lang="ja-JP" altLang="en-US" sz="1200" b="1" i="0" u="none" strike="noStrike" dirty="0">
                <a:effectLst/>
                <a:ea typeface="Meiryo UI" panose="020B0604030504040204" pitchFamily="50" charset="-128"/>
              </a:rPr>
              <a:t>令和２年度　サービス管理責任者･児童発達管理責任者指導者養成研修</a:t>
            </a:r>
            <a:endParaRPr lang="en-US" altLang="ja-JP" sz="1200" b="1" i="0" u="none" strike="noStrike" dirty="0">
              <a:effectLst/>
              <a:ea typeface="Meiryo UI" panose="020B0604030504040204" pitchFamily="50" charset="-128"/>
            </a:endParaRPr>
          </a:p>
          <a:p>
            <a:r>
              <a:rPr lang="ja-JP" altLang="en-US" sz="1200" b="1" i="0" u="none" strike="noStrike" dirty="0">
                <a:effectLst/>
                <a:ea typeface="Meiryo UI" panose="020B0604030504040204" pitchFamily="50" charset="-128"/>
              </a:rPr>
              <a:t>サービス管理責任者・</a:t>
            </a:r>
            <a:r>
              <a:rPr lang="ja-JP" altLang="en-US" sz="1200" b="0" i="0" dirty="0">
                <a:effectLst/>
                <a:latin typeface="Meiryo UI" panose="020B0604030504040204" pitchFamily="50" charset="-128"/>
                <a:ea typeface="Meiryo UI" panose="020B0604030504040204" pitchFamily="50" charset="-128"/>
              </a:rPr>
              <a:t>​</a:t>
            </a:r>
            <a:r>
              <a:rPr lang="ja-JP" altLang="en-US" sz="1200" b="1" i="0" u="none" strike="noStrike" dirty="0">
                <a:effectLst/>
                <a:ea typeface="Meiryo UI" panose="020B0604030504040204" pitchFamily="50" charset="-128"/>
              </a:rPr>
              <a:t>児童発達支援管理責任者</a:t>
            </a:r>
            <a:r>
              <a:rPr lang="ja-JP" altLang="en-US" sz="1200" b="0" i="0" dirty="0">
                <a:effectLst/>
                <a:latin typeface="Meiryo UI" panose="020B0604030504040204" pitchFamily="50" charset="-128"/>
                <a:ea typeface="Meiryo UI" panose="020B0604030504040204" pitchFamily="50" charset="-128"/>
              </a:rPr>
              <a:t>​</a:t>
            </a:r>
            <a:r>
              <a:rPr lang="ja-JP" altLang="en-US" sz="1200" b="1" i="0" u="none" strike="noStrike" dirty="0">
                <a:effectLst/>
                <a:ea typeface="Meiryo UI" panose="020B0604030504040204" pitchFamily="50" charset="-128"/>
              </a:rPr>
              <a:t>（サビ児管）とは</a:t>
            </a:r>
            <a:r>
              <a:rPr lang="en-US" altLang="ja-JP" sz="1200" b="1" i="0" u="none" strike="noStrike" dirty="0">
                <a:effectLst/>
                <a:latin typeface="Meiryo UI" panose="020B0604030504040204" pitchFamily="50" charset="-128"/>
              </a:rPr>
              <a:t>Ⅰ</a:t>
            </a:r>
            <a:r>
              <a:rPr lang="ja-JP" altLang="en-US" sz="1200" b="1" i="0" u="none" strike="noStrike" dirty="0">
                <a:effectLst/>
                <a:ea typeface="Meiryo UI" panose="020B0604030504040204" pitchFamily="50" charset="-128"/>
              </a:rPr>
              <a:t>（講義）　和洋女子大学　高木憲司氏　資料より引用</a:t>
            </a:r>
            <a:endParaRPr lang="en-US" altLang="ja-JP" sz="1200" b="1" i="0" u="none" strike="noStrike" dirty="0">
              <a:effectLst/>
              <a:ea typeface="Meiryo UI" panose="020B0604030504040204" pitchFamily="50" charset="-128"/>
            </a:endParaRPr>
          </a:p>
          <a:p>
            <a:r>
              <a:rPr kumimoji="1" lang="ja-JP" altLang="en-US" sz="1200" dirty="0"/>
              <a:t>表題は加筆</a:t>
            </a:r>
          </a:p>
        </p:txBody>
      </p:sp>
      <p:sp>
        <p:nvSpPr>
          <p:cNvPr id="12" name="AutoShape 2">
            <a:extLst>
              <a:ext uri="{FF2B5EF4-FFF2-40B4-BE49-F238E27FC236}">
                <a16:creationId xmlns:a16="http://schemas.microsoft.com/office/drawing/2014/main" id="{6DC80163-0616-4083-A681-461F58D7C583}"/>
              </a:ext>
            </a:extLst>
          </p:cNvPr>
          <p:cNvSpPr>
            <a:spLocks noChangeArrowheads="1"/>
          </p:cNvSpPr>
          <p:nvPr/>
        </p:nvSpPr>
        <p:spPr bwMode="auto">
          <a:xfrm>
            <a:off x="344489" y="116632"/>
            <a:ext cx="8475984" cy="928191"/>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2800" b="1" dirty="0">
                <a:solidFill>
                  <a:srgbClr val="A50021"/>
                </a:solidFill>
                <a:ea typeface="ＭＳ Ｐゴシック" charset="-128"/>
              </a:rPr>
              <a:t>１．はじめに</a:t>
            </a:r>
            <a:endParaRPr lang="en-US" altLang="ja-JP" sz="2800" b="1" dirty="0">
              <a:solidFill>
                <a:srgbClr val="A50021"/>
              </a:solidFill>
              <a:ea typeface="ＭＳ Ｐゴシック" charset="-128"/>
            </a:endParaRPr>
          </a:p>
          <a:p>
            <a:pPr algn="ctr">
              <a:spcBef>
                <a:spcPct val="0"/>
              </a:spcBef>
              <a:defRPr/>
            </a:pPr>
            <a:r>
              <a:rPr lang="ja-JP" altLang="en-US" sz="2800" b="1" dirty="0">
                <a:solidFill>
                  <a:srgbClr val="A50021"/>
                </a:solidFill>
                <a:ea typeface="ＭＳ Ｐゴシック" charset="-128"/>
              </a:rPr>
              <a:t>モニタリングとは？～</a:t>
            </a:r>
            <a:r>
              <a:rPr lang="ja-JP" altLang="en-US" sz="2400" b="1" dirty="0">
                <a:solidFill>
                  <a:srgbClr val="A50021"/>
                </a:solidFill>
                <a:ea typeface="ＭＳ Ｐゴシック" charset="-128"/>
              </a:rPr>
              <a:t>サビ児管の日常業務の中心！</a:t>
            </a:r>
            <a:endParaRPr lang="ja-JP" altLang="en-US" sz="2800" b="1" dirty="0">
              <a:solidFill>
                <a:srgbClr val="A50021"/>
              </a:solidFill>
              <a:ea typeface="ＭＳ Ｐゴシック" charset="-128"/>
            </a:endParaRPr>
          </a:p>
        </p:txBody>
      </p:sp>
    </p:spTree>
    <p:extLst>
      <p:ext uri="{BB962C8B-B14F-4D97-AF65-F5344CB8AC3E}">
        <p14:creationId xmlns:p14="http://schemas.microsoft.com/office/powerpoint/2010/main" val="2400812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329FECD9-B4E0-58CE-8D8D-865993AB9AA1}"/>
              </a:ext>
            </a:extLst>
          </p:cNvPr>
          <p:cNvSpPr>
            <a:spLocks noGrp="1"/>
          </p:cNvSpPr>
          <p:nvPr>
            <p:ph type="sldNum" sz="quarter" idx="12"/>
          </p:nvPr>
        </p:nvSpPr>
        <p:spPr/>
        <p:txBody>
          <a:bodyPr/>
          <a:lstStyle/>
          <a:p>
            <a:fld id="{05AE98C6-5F09-411A-A9C9-CC43E46E3C51}" type="slidenum">
              <a:rPr kumimoji="1" lang="ja-JP" altLang="en-US" smtClean="0"/>
              <a:t>6</a:t>
            </a:fld>
            <a:endParaRPr kumimoji="1" lang="ja-JP" altLang="en-US"/>
          </a:p>
        </p:txBody>
      </p:sp>
      <p:sp>
        <p:nvSpPr>
          <p:cNvPr id="5" name="AutoShape 2">
            <a:extLst>
              <a:ext uri="{FF2B5EF4-FFF2-40B4-BE49-F238E27FC236}">
                <a16:creationId xmlns:a16="http://schemas.microsoft.com/office/drawing/2014/main" id="{B2209376-122E-3529-0947-1D42B6D04F7F}"/>
              </a:ext>
            </a:extLst>
          </p:cNvPr>
          <p:cNvSpPr>
            <a:spLocks noChangeArrowheads="1"/>
          </p:cNvSpPr>
          <p:nvPr/>
        </p:nvSpPr>
        <p:spPr bwMode="auto">
          <a:xfrm>
            <a:off x="344489" y="116633"/>
            <a:ext cx="8475984" cy="792603"/>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2400" b="1" dirty="0">
                <a:solidFill>
                  <a:srgbClr val="A50021"/>
                </a:solidFill>
                <a:ea typeface="ＭＳ Ｐゴシック" charset="-128"/>
              </a:rPr>
              <a:t>１．はじめに</a:t>
            </a:r>
            <a:endParaRPr lang="en-US" altLang="ja-JP" sz="2400" b="1" dirty="0">
              <a:solidFill>
                <a:srgbClr val="A50021"/>
              </a:solidFill>
              <a:ea typeface="ＭＳ Ｐゴシック" charset="-128"/>
            </a:endParaRPr>
          </a:p>
          <a:p>
            <a:pPr algn="ctr">
              <a:spcBef>
                <a:spcPct val="0"/>
              </a:spcBef>
              <a:defRPr/>
            </a:pPr>
            <a:r>
              <a:rPr lang="ja-JP" altLang="en-US" sz="2400" b="1" dirty="0">
                <a:solidFill>
                  <a:srgbClr val="A50021"/>
                </a:solidFill>
                <a:ea typeface="ＭＳ Ｐゴシック" charset="-128"/>
              </a:rPr>
              <a:t>モニタリングとは？～</a:t>
            </a:r>
            <a:r>
              <a:rPr lang="ja-JP" altLang="en-US" sz="2000" b="1" dirty="0">
                <a:solidFill>
                  <a:srgbClr val="A50021"/>
                </a:solidFill>
                <a:ea typeface="ＭＳ Ｐゴシック" charset="-128"/>
              </a:rPr>
              <a:t>サビ児管の日常業務の中心！</a:t>
            </a:r>
            <a:endParaRPr lang="ja-JP" altLang="en-US" sz="2400" b="1" dirty="0">
              <a:solidFill>
                <a:srgbClr val="A50021"/>
              </a:solidFill>
              <a:ea typeface="ＭＳ Ｐゴシック" charset="-128"/>
            </a:endParaRPr>
          </a:p>
        </p:txBody>
      </p:sp>
      <p:graphicFrame>
        <p:nvGraphicFramePr>
          <p:cNvPr id="23" name="コンテンツ プレースホルダー 22">
            <a:extLst>
              <a:ext uri="{FF2B5EF4-FFF2-40B4-BE49-F238E27FC236}">
                <a16:creationId xmlns:a16="http://schemas.microsoft.com/office/drawing/2014/main" id="{A27A4FFA-BD1E-CF89-5546-1A3F33204856}"/>
              </a:ext>
            </a:extLst>
          </p:cNvPr>
          <p:cNvGraphicFramePr>
            <a:graphicFrameLocks noGrp="1"/>
          </p:cNvGraphicFramePr>
          <p:nvPr>
            <p:ph idx="1"/>
            <p:extLst>
              <p:ext uri="{D42A27DB-BD31-4B8C-83A1-F6EECF244321}">
                <p14:modId xmlns:p14="http://schemas.microsoft.com/office/powerpoint/2010/main" val="3028564075"/>
              </p:ext>
            </p:extLst>
          </p:nvPr>
        </p:nvGraphicFramePr>
        <p:xfrm>
          <a:off x="808074" y="925034"/>
          <a:ext cx="4561368" cy="4869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楕円 24">
            <a:extLst>
              <a:ext uri="{FF2B5EF4-FFF2-40B4-BE49-F238E27FC236}">
                <a16:creationId xmlns:a16="http://schemas.microsoft.com/office/drawing/2014/main" id="{045A40DD-0C6A-6C69-F6C1-6A9B9446CB3F}"/>
              </a:ext>
            </a:extLst>
          </p:cNvPr>
          <p:cNvSpPr/>
          <p:nvPr/>
        </p:nvSpPr>
        <p:spPr>
          <a:xfrm>
            <a:off x="4859077" y="2902689"/>
            <a:ext cx="1956391" cy="914400"/>
          </a:xfrm>
          <a:prstGeom prst="ellipse">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手だてを</a:t>
            </a:r>
            <a:endParaRPr kumimoji="1" lang="en-US" altLang="ja-JP" dirty="0"/>
          </a:p>
          <a:p>
            <a:pPr algn="ctr"/>
            <a:r>
              <a:rPr kumimoji="1" lang="ja-JP" altLang="en-US" dirty="0"/>
              <a:t>考える会議</a:t>
            </a:r>
          </a:p>
        </p:txBody>
      </p:sp>
      <p:sp>
        <p:nvSpPr>
          <p:cNvPr id="26" name="楕円 25">
            <a:extLst>
              <a:ext uri="{FF2B5EF4-FFF2-40B4-BE49-F238E27FC236}">
                <a16:creationId xmlns:a16="http://schemas.microsoft.com/office/drawing/2014/main" id="{93861204-8F07-6F78-268E-7689DD2E1229}"/>
              </a:ext>
            </a:extLst>
          </p:cNvPr>
          <p:cNvSpPr/>
          <p:nvPr/>
        </p:nvSpPr>
        <p:spPr>
          <a:xfrm>
            <a:off x="4859076" y="1655136"/>
            <a:ext cx="1956391" cy="914400"/>
          </a:xfrm>
          <a:prstGeom prst="ellipse">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見立てる</a:t>
            </a:r>
            <a:endParaRPr kumimoji="1" lang="en-US" altLang="ja-JP" dirty="0"/>
          </a:p>
          <a:p>
            <a:pPr algn="ctr"/>
            <a:r>
              <a:rPr kumimoji="1" lang="ja-JP" altLang="en-US" dirty="0"/>
              <a:t>会議</a:t>
            </a:r>
          </a:p>
        </p:txBody>
      </p:sp>
      <p:sp>
        <p:nvSpPr>
          <p:cNvPr id="27" name="楕円 26">
            <a:extLst>
              <a:ext uri="{FF2B5EF4-FFF2-40B4-BE49-F238E27FC236}">
                <a16:creationId xmlns:a16="http://schemas.microsoft.com/office/drawing/2014/main" id="{0DBEA59E-7674-3EAB-40D8-2FEC92C8E4C1}"/>
              </a:ext>
            </a:extLst>
          </p:cNvPr>
          <p:cNvSpPr/>
          <p:nvPr/>
        </p:nvSpPr>
        <p:spPr>
          <a:xfrm>
            <a:off x="4859076" y="4150242"/>
            <a:ext cx="1956391" cy="914400"/>
          </a:xfrm>
          <a:prstGeom prst="ellipse">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計画修正の会議</a:t>
            </a:r>
          </a:p>
        </p:txBody>
      </p:sp>
      <p:sp>
        <p:nvSpPr>
          <p:cNvPr id="28" name="矢印: 下 27">
            <a:extLst>
              <a:ext uri="{FF2B5EF4-FFF2-40B4-BE49-F238E27FC236}">
                <a16:creationId xmlns:a16="http://schemas.microsoft.com/office/drawing/2014/main" id="{E9644E1D-FD56-8BE5-6AB2-2FEEE19D8C90}"/>
              </a:ext>
            </a:extLst>
          </p:cNvPr>
          <p:cNvSpPr/>
          <p:nvPr/>
        </p:nvSpPr>
        <p:spPr>
          <a:xfrm>
            <a:off x="6709143" y="1244008"/>
            <a:ext cx="1382233" cy="4550735"/>
          </a:xfrm>
          <a:prstGeom prst="downArrow">
            <a:avLst/>
          </a:prstGeom>
          <a:scene3d>
            <a:camera prst="orthographicFront"/>
            <a:lightRig rig="threePt" dir="t"/>
          </a:scene3d>
          <a:sp3d>
            <a:bevelT w="152400" h="50800" prst="softRound"/>
          </a:sp3d>
        </p:spPr>
        <p:style>
          <a:lnRef idx="2">
            <a:schemeClr val="accent5">
              <a:shade val="50000"/>
            </a:schemeClr>
          </a:lnRef>
          <a:fillRef idx="1">
            <a:schemeClr val="accent5"/>
          </a:fillRef>
          <a:effectRef idx="0">
            <a:schemeClr val="accent5"/>
          </a:effectRef>
          <a:fontRef idx="minor">
            <a:schemeClr val="lt1"/>
          </a:fontRef>
        </p:style>
        <p:txBody>
          <a:bodyPr vert="wordArtVertRtl" rtlCol="0" anchor="ctr"/>
          <a:lstStyle/>
          <a:p>
            <a:pPr algn="ctr"/>
            <a:r>
              <a:rPr kumimoji="1" lang="ja-JP" altLang="en-US" sz="1400" dirty="0"/>
              <a:t>必要に応じて</a:t>
            </a:r>
            <a:r>
              <a:rPr kumimoji="1" lang="ja-JP" altLang="en-US" sz="2400" dirty="0"/>
              <a:t>関係機関との連携</a:t>
            </a:r>
            <a:endParaRPr kumimoji="1" lang="ja-JP" altLang="en-US" dirty="0"/>
          </a:p>
        </p:txBody>
      </p:sp>
      <p:sp>
        <p:nvSpPr>
          <p:cNvPr id="29" name="四角形: 角を丸くする 28">
            <a:extLst>
              <a:ext uri="{FF2B5EF4-FFF2-40B4-BE49-F238E27FC236}">
                <a16:creationId xmlns:a16="http://schemas.microsoft.com/office/drawing/2014/main" id="{9A45A3EB-F3D3-B737-C82C-86B16945434F}"/>
              </a:ext>
            </a:extLst>
          </p:cNvPr>
          <p:cNvSpPr/>
          <p:nvPr/>
        </p:nvSpPr>
        <p:spPr>
          <a:xfrm>
            <a:off x="563526" y="1063256"/>
            <a:ext cx="7951824" cy="5007934"/>
          </a:xfrm>
          <a:prstGeom prst="roundRect">
            <a:avLst/>
          </a:prstGeom>
          <a:noFill/>
          <a:ln w="57150">
            <a:solidFill>
              <a:schemeClr val="accent1">
                <a:lumMod val="75000"/>
              </a:schemeClr>
            </a:solidFill>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3869CB74-FB21-7A7C-2200-7FFA2BA41A61}"/>
              </a:ext>
            </a:extLst>
          </p:cNvPr>
          <p:cNvSpPr txBox="1"/>
          <p:nvPr/>
        </p:nvSpPr>
        <p:spPr>
          <a:xfrm>
            <a:off x="3237613" y="5728355"/>
            <a:ext cx="2668773" cy="707886"/>
          </a:xfrm>
          <a:prstGeom prst="rect">
            <a:avLst/>
          </a:prstGeom>
          <a:ln>
            <a:solidFill>
              <a:schemeClr val="accent1">
                <a:lumMod val="75000"/>
              </a:schemeClr>
            </a:solidFill>
          </a:ln>
          <a:scene3d>
            <a:camera prst="orthographicFront"/>
            <a:lightRig rig="threePt" dir="t"/>
          </a:scene3d>
          <a:sp3d>
            <a:bevelT w="152400" h="50800" prst="softRound"/>
          </a:sp3d>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kumimoji="1" lang="ja-JP" altLang="en-US" sz="4000" dirty="0"/>
              <a:t>人材育成</a:t>
            </a:r>
          </a:p>
        </p:txBody>
      </p:sp>
      <p:sp>
        <p:nvSpPr>
          <p:cNvPr id="31" name="テキスト ボックス 30">
            <a:extLst>
              <a:ext uri="{FF2B5EF4-FFF2-40B4-BE49-F238E27FC236}">
                <a16:creationId xmlns:a16="http://schemas.microsoft.com/office/drawing/2014/main" id="{A5734702-CE1C-54A7-1D36-FC6937B1524E}"/>
              </a:ext>
            </a:extLst>
          </p:cNvPr>
          <p:cNvSpPr txBox="1"/>
          <p:nvPr/>
        </p:nvSpPr>
        <p:spPr>
          <a:xfrm>
            <a:off x="3707018" y="5343225"/>
            <a:ext cx="1729961"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kumimoji="1" lang="ja-JP" altLang="en-US" dirty="0"/>
              <a:t>事業所における</a:t>
            </a:r>
          </a:p>
        </p:txBody>
      </p:sp>
      <p:sp>
        <p:nvSpPr>
          <p:cNvPr id="32" name="テキスト ボックス 31">
            <a:extLst>
              <a:ext uri="{FF2B5EF4-FFF2-40B4-BE49-F238E27FC236}">
                <a16:creationId xmlns:a16="http://schemas.microsoft.com/office/drawing/2014/main" id="{5AB8D082-6C1A-B6DA-08D0-6E58FDD78ABA}"/>
              </a:ext>
            </a:extLst>
          </p:cNvPr>
          <p:cNvSpPr txBox="1"/>
          <p:nvPr/>
        </p:nvSpPr>
        <p:spPr>
          <a:xfrm>
            <a:off x="5540892" y="6581001"/>
            <a:ext cx="2752677" cy="276999"/>
          </a:xfrm>
          <a:prstGeom prst="rect">
            <a:avLst/>
          </a:prstGeom>
          <a:noFill/>
          <a:ln>
            <a:solidFill>
              <a:schemeClr val="accent1"/>
            </a:solidFill>
          </a:ln>
        </p:spPr>
        <p:txBody>
          <a:bodyPr wrap="none" rtlCol="0">
            <a:spAutoFit/>
          </a:bodyPr>
          <a:lstStyle/>
          <a:p>
            <a:r>
              <a:rPr lang="ja-JP" altLang="en-US" sz="1200" b="1" i="0" u="none" strike="noStrike" dirty="0">
                <a:effectLst/>
                <a:ea typeface="Meiryo UI" panose="020B0604030504040204" pitchFamily="50" charset="-128"/>
              </a:rPr>
              <a:t>前スライドを参考にして、図式化したもの</a:t>
            </a:r>
            <a:endParaRPr lang="en-US" altLang="ja-JP" sz="1200" b="1" i="0" u="none" strike="noStrike" dirty="0">
              <a:effectLst/>
              <a:ea typeface="Meiryo UI" panose="020B0604030504040204" pitchFamily="50" charset="-128"/>
            </a:endParaRPr>
          </a:p>
        </p:txBody>
      </p:sp>
    </p:spTree>
    <p:extLst>
      <p:ext uri="{BB962C8B-B14F-4D97-AF65-F5344CB8AC3E}">
        <p14:creationId xmlns:p14="http://schemas.microsoft.com/office/powerpoint/2010/main" val="1440311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図表 6">
            <a:extLst>
              <a:ext uri="{FF2B5EF4-FFF2-40B4-BE49-F238E27FC236}">
                <a16:creationId xmlns:a16="http://schemas.microsoft.com/office/drawing/2014/main" id="{1C8B0364-E955-69DF-F539-42CA987FE3D0}"/>
              </a:ext>
            </a:extLst>
          </p:cNvPr>
          <p:cNvGraphicFramePr/>
          <p:nvPr>
            <p:extLst>
              <p:ext uri="{D42A27DB-BD31-4B8C-83A1-F6EECF244321}">
                <p14:modId xmlns:p14="http://schemas.microsoft.com/office/powerpoint/2010/main" val="3688936516"/>
              </p:ext>
            </p:extLst>
          </p:nvPr>
        </p:nvGraphicFramePr>
        <p:xfrm>
          <a:off x="595423" y="1137613"/>
          <a:ext cx="7919927" cy="6498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コンテンツ プレースホルダー 5">
            <a:extLst>
              <a:ext uri="{FF2B5EF4-FFF2-40B4-BE49-F238E27FC236}">
                <a16:creationId xmlns:a16="http://schemas.microsoft.com/office/drawing/2014/main" id="{44F9E5B2-B3A3-EAA7-BFCC-FE575A16BB92}"/>
              </a:ext>
            </a:extLst>
          </p:cNvPr>
          <p:cNvGraphicFramePr>
            <a:graphicFrameLocks noGrp="1"/>
          </p:cNvGraphicFramePr>
          <p:nvPr>
            <p:ph idx="1"/>
            <p:extLst>
              <p:ext uri="{D42A27DB-BD31-4B8C-83A1-F6EECF244321}">
                <p14:modId xmlns:p14="http://schemas.microsoft.com/office/powerpoint/2010/main" val="2477637762"/>
              </p:ext>
            </p:extLst>
          </p:nvPr>
        </p:nvGraphicFramePr>
        <p:xfrm>
          <a:off x="608714" y="2990897"/>
          <a:ext cx="7886700" cy="6593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スライド番号プレースホルダー 3">
            <a:extLst>
              <a:ext uri="{FF2B5EF4-FFF2-40B4-BE49-F238E27FC236}">
                <a16:creationId xmlns:a16="http://schemas.microsoft.com/office/drawing/2014/main" id="{431E0521-E486-9F1F-7FAD-A0E7C092C201}"/>
              </a:ext>
            </a:extLst>
          </p:cNvPr>
          <p:cNvSpPr>
            <a:spLocks noGrp="1"/>
          </p:cNvSpPr>
          <p:nvPr>
            <p:ph type="sldNum" sz="quarter" idx="12"/>
          </p:nvPr>
        </p:nvSpPr>
        <p:spPr/>
        <p:txBody>
          <a:bodyPr/>
          <a:lstStyle/>
          <a:p>
            <a:fld id="{05AE98C6-5F09-411A-A9C9-CC43E46E3C51}" type="slidenum">
              <a:rPr kumimoji="1" lang="ja-JP" altLang="en-US" smtClean="0"/>
              <a:t>7</a:t>
            </a:fld>
            <a:endParaRPr kumimoji="1" lang="ja-JP" altLang="en-US"/>
          </a:p>
        </p:txBody>
      </p:sp>
      <p:sp>
        <p:nvSpPr>
          <p:cNvPr id="5" name="AutoShape 2">
            <a:extLst>
              <a:ext uri="{FF2B5EF4-FFF2-40B4-BE49-F238E27FC236}">
                <a16:creationId xmlns:a16="http://schemas.microsoft.com/office/drawing/2014/main" id="{60392667-715D-381E-D791-B8C58796B271}"/>
              </a:ext>
            </a:extLst>
          </p:cNvPr>
          <p:cNvSpPr>
            <a:spLocks noChangeArrowheads="1"/>
          </p:cNvSpPr>
          <p:nvPr/>
        </p:nvSpPr>
        <p:spPr bwMode="auto">
          <a:xfrm>
            <a:off x="344489" y="116633"/>
            <a:ext cx="8475984" cy="792603"/>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2400" b="1" dirty="0">
                <a:solidFill>
                  <a:srgbClr val="A50021"/>
                </a:solidFill>
                <a:ea typeface="ＭＳ Ｐゴシック" charset="-128"/>
              </a:rPr>
              <a:t>１．はじめに</a:t>
            </a:r>
            <a:endParaRPr lang="en-US" altLang="ja-JP" sz="2400" b="1" dirty="0">
              <a:solidFill>
                <a:srgbClr val="A50021"/>
              </a:solidFill>
              <a:ea typeface="ＭＳ Ｐゴシック" charset="-128"/>
            </a:endParaRPr>
          </a:p>
          <a:p>
            <a:pPr algn="ctr">
              <a:spcBef>
                <a:spcPct val="0"/>
              </a:spcBef>
              <a:defRPr/>
            </a:pPr>
            <a:r>
              <a:rPr lang="ja-JP" altLang="en-US" sz="2400" b="1" dirty="0">
                <a:solidFill>
                  <a:srgbClr val="A50021"/>
                </a:solidFill>
                <a:ea typeface="ＭＳ Ｐゴシック" charset="-128"/>
              </a:rPr>
              <a:t>本講義で学んでいくことの背景</a:t>
            </a:r>
          </a:p>
        </p:txBody>
      </p:sp>
      <p:graphicFrame>
        <p:nvGraphicFramePr>
          <p:cNvPr id="16" name="図表 15">
            <a:extLst>
              <a:ext uri="{FF2B5EF4-FFF2-40B4-BE49-F238E27FC236}">
                <a16:creationId xmlns:a16="http://schemas.microsoft.com/office/drawing/2014/main" id="{90EBDA14-3668-C32C-C00A-C53F76B8481E}"/>
              </a:ext>
            </a:extLst>
          </p:cNvPr>
          <p:cNvGraphicFramePr/>
          <p:nvPr>
            <p:extLst>
              <p:ext uri="{D42A27DB-BD31-4B8C-83A1-F6EECF244321}">
                <p14:modId xmlns:p14="http://schemas.microsoft.com/office/powerpoint/2010/main" val="2625345551"/>
              </p:ext>
            </p:extLst>
          </p:nvPr>
        </p:nvGraphicFramePr>
        <p:xfrm>
          <a:off x="628650" y="4304834"/>
          <a:ext cx="7866764" cy="96490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7" name="図表 16">
            <a:extLst>
              <a:ext uri="{FF2B5EF4-FFF2-40B4-BE49-F238E27FC236}">
                <a16:creationId xmlns:a16="http://schemas.microsoft.com/office/drawing/2014/main" id="{8A7C3EFA-0D68-5DEE-0F62-7CB128B0F3A9}"/>
              </a:ext>
            </a:extLst>
          </p:cNvPr>
          <p:cNvGraphicFramePr/>
          <p:nvPr>
            <p:extLst>
              <p:ext uri="{D42A27DB-BD31-4B8C-83A1-F6EECF244321}">
                <p14:modId xmlns:p14="http://schemas.microsoft.com/office/powerpoint/2010/main" val="2554458573"/>
              </p:ext>
            </p:extLst>
          </p:nvPr>
        </p:nvGraphicFramePr>
        <p:xfrm>
          <a:off x="628650" y="5269741"/>
          <a:ext cx="7866764" cy="964907"/>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9" name="図表 18">
            <a:extLst>
              <a:ext uri="{FF2B5EF4-FFF2-40B4-BE49-F238E27FC236}">
                <a16:creationId xmlns:a16="http://schemas.microsoft.com/office/drawing/2014/main" id="{1167E68A-825D-E100-4B07-82FB76EACB8B}"/>
              </a:ext>
            </a:extLst>
          </p:cNvPr>
          <p:cNvGraphicFramePr/>
          <p:nvPr>
            <p:extLst>
              <p:ext uri="{D42A27DB-BD31-4B8C-83A1-F6EECF244321}">
                <p14:modId xmlns:p14="http://schemas.microsoft.com/office/powerpoint/2010/main" val="839621257"/>
              </p:ext>
            </p:extLst>
          </p:nvPr>
        </p:nvGraphicFramePr>
        <p:xfrm>
          <a:off x="595423" y="1766319"/>
          <a:ext cx="7899990" cy="649859"/>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15" name="図表 14">
            <a:extLst>
              <a:ext uri="{FF2B5EF4-FFF2-40B4-BE49-F238E27FC236}">
                <a16:creationId xmlns:a16="http://schemas.microsoft.com/office/drawing/2014/main" id="{B2BBA9F3-ED6F-46B6-B5C7-CDC130296120}"/>
              </a:ext>
            </a:extLst>
          </p:cNvPr>
          <p:cNvGraphicFramePr/>
          <p:nvPr>
            <p:extLst>
              <p:ext uri="{D42A27DB-BD31-4B8C-83A1-F6EECF244321}">
                <p14:modId xmlns:p14="http://schemas.microsoft.com/office/powerpoint/2010/main" val="3446801219"/>
              </p:ext>
            </p:extLst>
          </p:nvPr>
        </p:nvGraphicFramePr>
        <p:xfrm>
          <a:off x="628650" y="3715236"/>
          <a:ext cx="3018317" cy="561676"/>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aphicFrame>
        <p:nvGraphicFramePr>
          <p:cNvPr id="18" name="図表 17">
            <a:extLst>
              <a:ext uri="{FF2B5EF4-FFF2-40B4-BE49-F238E27FC236}">
                <a16:creationId xmlns:a16="http://schemas.microsoft.com/office/drawing/2014/main" id="{5CCF2F1D-2A78-2E0E-18CF-ABCA67CC6821}"/>
              </a:ext>
            </a:extLst>
          </p:cNvPr>
          <p:cNvGraphicFramePr/>
          <p:nvPr>
            <p:extLst>
              <p:ext uri="{D42A27DB-BD31-4B8C-83A1-F6EECF244321}">
                <p14:modId xmlns:p14="http://schemas.microsoft.com/office/powerpoint/2010/main" val="586839587"/>
              </p:ext>
            </p:extLst>
          </p:nvPr>
        </p:nvGraphicFramePr>
        <p:xfrm>
          <a:off x="608714" y="2299062"/>
          <a:ext cx="3018317" cy="659331"/>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sp>
        <p:nvSpPr>
          <p:cNvPr id="20" name="テキスト ボックス 19">
            <a:extLst>
              <a:ext uri="{FF2B5EF4-FFF2-40B4-BE49-F238E27FC236}">
                <a16:creationId xmlns:a16="http://schemas.microsoft.com/office/drawing/2014/main" id="{143ECFEC-67F4-B3F9-EC3D-915E1E87FC8F}"/>
              </a:ext>
            </a:extLst>
          </p:cNvPr>
          <p:cNvSpPr txBox="1"/>
          <p:nvPr/>
        </p:nvSpPr>
        <p:spPr>
          <a:xfrm>
            <a:off x="874380" y="6279702"/>
            <a:ext cx="7342075" cy="461665"/>
          </a:xfrm>
          <a:prstGeom prst="rect">
            <a:avLst/>
          </a:prstGeom>
          <a:noFill/>
          <a:ln>
            <a:solidFill>
              <a:schemeClr val="accent1"/>
            </a:solidFill>
          </a:ln>
        </p:spPr>
        <p:txBody>
          <a:bodyPr wrap="none" rtlCol="0">
            <a:spAutoFit/>
          </a:bodyPr>
          <a:lstStyle/>
          <a:p>
            <a:r>
              <a:rPr lang="ja-JP" altLang="en-US" sz="1200" b="1" i="0" u="none" strike="noStrike" dirty="0">
                <a:effectLst/>
                <a:ea typeface="Meiryo UI" panose="020B0604030504040204" pitchFamily="50" charset="-128"/>
              </a:rPr>
              <a:t>「ストレングスモデルに基づく障害者ケアマネジメントマニュアル」　監修　小澤温　編集　埼玉県相談支援専門員協会</a:t>
            </a:r>
            <a:endParaRPr lang="en-US" altLang="ja-JP" sz="1200" b="1" i="0" u="none" strike="noStrike" dirty="0">
              <a:effectLst/>
              <a:ea typeface="Meiryo UI" panose="020B0604030504040204" pitchFamily="50" charset="-128"/>
            </a:endParaRPr>
          </a:p>
          <a:p>
            <a:r>
              <a:rPr lang="ja-JP" altLang="en-US" sz="1200" b="1" i="0" u="none" strike="noStrike" dirty="0">
                <a:effectLst/>
                <a:ea typeface="Meiryo UI" panose="020B0604030504040204" pitchFamily="50" charset="-128"/>
              </a:rPr>
              <a:t>中央法規　　第１部第１章を参考</a:t>
            </a:r>
            <a:endParaRPr lang="en-US" altLang="ja-JP" sz="1200" b="1" i="0" u="none" strike="noStrike" dirty="0">
              <a:effectLst/>
              <a:ea typeface="Meiryo UI" panose="020B0604030504040204" pitchFamily="50" charset="-128"/>
            </a:endParaRPr>
          </a:p>
        </p:txBody>
      </p:sp>
    </p:spTree>
    <p:extLst>
      <p:ext uri="{BB962C8B-B14F-4D97-AF65-F5344CB8AC3E}">
        <p14:creationId xmlns:p14="http://schemas.microsoft.com/office/powerpoint/2010/main" val="279729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図表 13">
            <a:extLst>
              <a:ext uri="{FF2B5EF4-FFF2-40B4-BE49-F238E27FC236}">
                <a16:creationId xmlns:a16="http://schemas.microsoft.com/office/drawing/2014/main" id="{F5B85C13-D375-2776-D239-2BF0BE4601BB}"/>
              </a:ext>
            </a:extLst>
          </p:cNvPr>
          <p:cNvGraphicFramePr/>
          <p:nvPr>
            <p:extLst>
              <p:ext uri="{D42A27DB-BD31-4B8C-83A1-F6EECF244321}">
                <p14:modId xmlns:p14="http://schemas.microsoft.com/office/powerpoint/2010/main" val="103306457"/>
              </p:ext>
            </p:extLst>
          </p:nvPr>
        </p:nvGraphicFramePr>
        <p:xfrm>
          <a:off x="344489" y="979695"/>
          <a:ext cx="8475984" cy="870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A2A6DCBB-38E9-DA50-3932-C9009200C3D8}"/>
              </a:ext>
            </a:extLst>
          </p:cNvPr>
          <p:cNvSpPr>
            <a:spLocks noGrp="1"/>
          </p:cNvSpPr>
          <p:nvPr>
            <p:ph type="sldNum" sz="quarter" idx="12"/>
          </p:nvPr>
        </p:nvSpPr>
        <p:spPr/>
        <p:txBody>
          <a:bodyPr/>
          <a:lstStyle/>
          <a:p>
            <a:fld id="{05AE98C6-5F09-411A-A9C9-CC43E46E3C51}" type="slidenum">
              <a:rPr kumimoji="1" lang="ja-JP" altLang="en-US" smtClean="0"/>
              <a:t>8</a:t>
            </a:fld>
            <a:endParaRPr kumimoji="1" lang="ja-JP" altLang="en-US"/>
          </a:p>
        </p:txBody>
      </p:sp>
      <p:sp>
        <p:nvSpPr>
          <p:cNvPr id="5" name="AutoShape 2">
            <a:extLst>
              <a:ext uri="{FF2B5EF4-FFF2-40B4-BE49-F238E27FC236}">
                <a16:creationId xmlns:a16="http://schemas.microsoft.com/office/drawing/2014/main" id="{76EF9A67-DBCD-8EA8-BC82-7A4813EE8AA2}"/>
              </a:ext>
            </a:extLst>
          </p:cNvPr>
          <p:cNvSpPr>
            <a:spLocks noChangeArrowheads="1"/>
          </p:cNvSpPr>
          <p:nvPr/>
        </p:nvSpPr>
        <p:spPr bwMode="auto">
          <a:xfrm>
            <a:off x="344489" y="116633"/>
            <a:ext cx="8475984" cy="792603"/>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2400" b="1" dirty="0">
                <a:solidFill>
                  <a:srgbClr val="A50021"/>
                </a:solidFill>
                <a:ea typeface="ＭＳ Ｐゴシック" charset="-128"/>
              </a:rPr>
              <a:t>１．はじめに</a:t>
            </a:r>
            <a:endParaRPr lang="en-US" altLang="ja-JP" sz="2400" b="1" dirty="0">
              <a:solidFill>
                <a:srgbClr val="A50021"/>
              </a:solidFill>
              <a:ea typeface="ＭＳ Ｐゴシック" charset="-128"/>
            </a:endParaRPr>
          </a:p>
          <a:p>
            <a:pPr algn="ctr">
              <a:spcBef>
                <a:spcPct val="0"/>
              </a:spcBef>
              <a:defRPr/>
            </a:pPr>
            <a:r>
              <a:rPr lang="ja-JP" altLang="en-US" sz="2400" b="1" dirty="0">
                <a:solidFill>
                  <a:srgbClr val="A50021"/>
                </a:solidFill>
                <a:ea typeface="ＭＳ Ｐゴシック" charset="-128"/>
              </a:rPr>
              <a:t>本講義で学んでいくことの背景</a:t>
            </a:r>
          </a:p>
        </p:txBody>
      </p:sp>
      <p:sp>
        <p:nvSpPr>
          <p:cNvPr id="6" name="テキスト ボックス 5">
            <a:extLst>
              <a:ext uri="{FF2B5EF4-FFF2-40B4-BE49-F238E27FC236}">
                <a16:creationId xmlns:a16="http://schemas.microsoft.com/office/drawing/2014/main" id="{B07E3726-B455-1208-3496-6285FC8891E2}"/>
              </a:ext>
            </a:extLst>
          </p:cNvPr>
          <p:cNvSpPr txBox="1"/>
          <p:nvPr/>
        </p:nvSpPr>
        <p:spPr>
          <a:xfrm>
            <a:off x="317531" y="6198256"/>
            <a:ext cx="8529899" cy="523220"/>
          </a:xfrm>
          <a:prstGeom prst="rect">
            <a:avLst/>
          </a:prstGeom>
          <a:noFill/>
          <a:ln>
            <a:solidFill>
              <a:schemeClr val="accent1"/>
            </a:solidFill>
          </a:ln>
        </p:spPr>
        <p:txBody>
          <a:bodyPr wrap="none" rtlCol="0">
            <a:spAutoFit/>
          </a:bodyPr>
          <a:lstStyle/>
          <a:p>
            <a:r>
              <a:rPr lang="ja-JP" altLang="en-US" sz="1400" b="1" i="0" u="none" strike="noStrike" dirty="0">
                <a:effectLst/>
                <a:ea typeface="Meiryo UI" panose="020B0604030504040204" pitchFamily="50" charset="-128"/>
              </a:rPr>
              <a:t>「ストレングスモデルに基づく障害者ケアマネジメントマニュアル」　監修　小澤温　編集　埼玉県相談支援専門員協会</a:t>
            </a:r>
            <a:endParaRPr lang="en-US" altLang="ja-JP" sz="1400" b="1" i="0" u="none" strike="noStrike" dirty="0">
              <a:effectLst/>
              <a:ea typeface="Meiryo UI" panose="020B0604030504040204" pitchFamily="50" charset="-128"/>
            </a:endParaRPr>
          </a:p>
          <a:p>
            <a:r>
              <a:rPr lang="ja-JP" altLang="en-US" sz="1400" b="1" i="0" u="none" strike="noStrike" dirty="0">
                <a:effectLst/>
                <a:ea typeface="Meiryo UI" panose="020B0604030504040204" pitchFamily="50" charset="-128"/>
              </a:rPr>
              <a:t>中央法規　　第１部第２章より引用</a:t>
            </a:r>
            <a:endParaRPr lang="en-US" altLang="ja-JP" sz="1400" b="1" i="0" u="none" strike="noStrike" dirty="0">
              <a:effectLst/>
              <a:ea typeface="Meiryo UI" panose="020B0604030504040204" pitchFamily="50" charset="-128"/>
            </a:endParaRPr>
          </a:p>
        </p:txBody>
      </p:sp>
      <p:grpSp>
        <p:nvGrpSpPr>
          <p:cNvPr id="16" name="グループ化 15">
            <a:extLst>
              <a:ext uri="{FF2B5EF4-FFF2-40B4-BE49-F238E27FC236}">
                <a16:creationId xmlns:a16="http://schemas.microsoft.com/office/drawing/2014/main" id="{F8017398-72A5-24F0-C59D-D0389D186A55}"/>
              </a:ext>
            </a:extLst>
          </p:cNvPr>
          <p:cNvGrpSpPr/>
          <p:nvPr/>
        </p:nvGrpSpPr>
        <p:grpSpPr>
          <a:xfrm>
            <a:off x="344489" y="4421864"/>
            <a:ext cx="8475984" cy="1603015"/>
            <a:chOff x="0" y="42111"/>
            <a:chExt cx="8455021" cy="1170000"/>
          </a:xfrm>
        </p:grpSpPr>
        <p:sp>
          <p:nvSpPr>
            <p:cNvPr id="17" name="四角形: 角を丸くする 16">
              <a:extLst>
                <a:ext uri="{FF2B5EF4-FFF2-40B4-BE49-F238E27FC236}">
                  <a16:creationId xmlns:a16="http://schemas.microsoft.com/office/drawing/2014/main" id="{50DB7E26-7907-9D9A-5512-2A5BF06574E6}"/>
                </a:ext>
              </a:extLst>
            </p:cNvPr>
            <p:cNvSpPr/>
            <p:nvPr/>
          </p:nvSpPr>
          <p:spPr>
            <a:xfrm>
              <a:off x="0" y="42111"/>
              <a:ext cx="8455021" cy="1170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四角形: 角を丸くする 4">
              <a:extLst>
                <a:ext uri="{FF2B5EF4-FFF2-40B4-BE49-F238E27FC236}">
                  <a16:creationId xmlns:a16="http://schemas.microsoft.com/office/drawing/2014/main" id="{E94E069C-D1F5-1C9C-30A8-01FD5AAEE462}"/>
                </a:ext>
              </a:extLst>
            </p:cNvPr>
            <p:cNvSpPr txBox="1"/>
            <p:nvPr/>
          </p:nvSpPr>
          <p:spPr>
            <a:xfrm>
              <a:off x="57115" y="99226"/>
              <a:ext cx="8340791" cy="10557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kumimoji="1" lang="ja-JP" sz="2400" kern="1200" dirty="0"/>
                <a:t>「診断する側ーされる側」、また、「援助する側ーされる側」という一方向の関係性（医療・診断モデル）から解放され、自身のストレングスを認識し、地域での人間的な関係性を取り戻すことである。</a:t>
              </a:r>
              <a:endParaRPr lang="ja-JP" sz="2400" kern="1200" dirty="0"/>
            </a:p>
          </p:txBody>
        </p:sp>
      </p:grpSp>
      <p:graphicFrame>
        <p:nvGraphicFramePr>
          <p:cNvPr id="20" name="コンテンツ プレースホルダー 19">
            <a:extLst>
              <a:ext uri="{FF2B5EF4-FFF2-40B4-BE49-F238E27FC236}">
                <a16:creationId xmlns:a16="http://schemas.microsoft.com/office/drawing/2014/main" id="{6CF08C50-06DD-D56C-0ACF-5AA880D99416}"/>
              </a:ext>
            </a:extLst>
          </p:cNvPr>
          <p:cNvGraphicFramePr>
            <a:graphicFrameLocks noGrp="1"/>
          </p:cNvGraphicFramePr>
          <p:nvPr>
            <p:ph idx="1"/>
            <p:extLst>
              <p:ext uri="{D42A27DB-BD31-4B8C-83A1-F6EECF244321}">
                <p14:modId xmlns:p14="http://schemas.microsoft.com/office/powerpoint/2010/main" val="917317903"/>
              </p:ext>
            </p:extLst>
          </p:nvPr>
        </p:nvGraphicFramePr>
        <p:xfrm>
          <a:off x="344489" y="2041451"/>
          <a:ext cx="8475984" cy="218902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68314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2A6DCBB-38E9-DA50-3932-C9009200C3D8}"/>
              </a:ext>
            </a:extLst>
          </p:cNvPr>
          <p:cNvSpPr>
            <a:spLocks noGrp="1"/>
          </p:cNvSpPr>
          <p:nvPr>
            <p:ph type="sldNum" sz="quarter" idx="12"/>
          </p:nvPr>
        </p:nvSpPr>
        <p:spPr/>
        <p:txBody>
          <a:bodyPr/>
          <a:lstStyle/>
          <a:p>
            <a:fld id="{05AE98C6-5F09-411A-A9C9-CC43E46E3C51}" type="slidenum">
              <a:rPr kumimoji="1" lang="ja-JP" altLang="en-US" smtClean="0"/>
              <a:t>9</a:t>
            </a:fld>
            <a:endParaRPr kumimoji="1" lang="ja-JP" altLang="en-US"/>
          </a:p>
        </p:txBody>
      </p:sp>
      <p:sp>
        <p:nvSpPr>
          <p:cNvPr id="5" name="AutoShape 2">
            <a:extLst>
              <a:ext uri="{FF2B5EF4-FFF2-40B4-BE49-F238E27FC236}">
                <a16:creationId xmlns:a16="http://schemas.microsoft.com/office/drawing/2014/main" id="{76EF9A67-DBCD-8EA8-BC82-7A4813EE8AA2}"/>
              </a:ext>
            </a:extLst>
          </p:cNvPr>
          <p:cNvSpPr>
            <a:spLocks noChangeArrowheads="1"/>
          </p:cNvSpPr>
          <p:nvPr/>
        </p:nvSpPr>
        <p:spPr bwMode="auto">
          <a:xfrm>
            <a:off x="344489" y="116633"/>
            <a:ext cx="8475984" cy="792603"/>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2400" b="1" dirty="0">
                <a:solidFill>
                  <a:srgbClr val="A50021"/>
                </a:solidFill>
                <a:ea typeface="ＭＳ Ｐゴシック" charset="-128"/>
              </a:rPr>
              <a:t>１．はじめに</a:t>
            </a:r>
            <a:endParaRPr lang="en-US" altLang="ja-JP" sz="2400" b="1" dirty="0">
              <a:solidFill>
                <a:srgbClr val="A50021"/>
              </a:solidFill>
              <a:ea typeface="ＭＳ Ｐゴシック" charset="-128"/>
            </a:endParaRPr>
          </a:p>
          <a:p>
            <a:pPr algn="ctr">
              <a:spcBef>
                <a:spcPct val="0"/>
              </a:spcBef>
              <a:defRPr/>
            </a:pPr>
            <a:r>
              <a:rPr lang="ja-JP" altLang="en-US" sz="2400" b="1" dirty="0">
                <a:solidFill>
                  <a:srgbClr val="A50021"/>
                </a:solidFill>
                <a:ea typeface="ＭＳ Ｐゴシック" charset="-128"/>
              </a:rPr>
              <a:t>本講義で学んでいくことの背景</a:t>
            </a:r>
          </a:p>
        </p:txBody>
      </p:sp>
      <p:sp>
        <p:nvSpPr>
          <p:cNvPr id="6" name="テキスト ボックス 5">
            <a:extLst>
              <a:ext uri="{FF2B5EF4-FFF2-40B4-BE49-F238E27FC236}">
                <a16:creationId xmlns:a16="http://schemas.microsoft.com/office/drawing/2014/main" id="{B07E3726-B455-1208-3496-6285FC8891E2}"/>
              </a:ext>
            </a:extLst>
          </p:cNvPr>
          <p:cNvSpPr txBox="1"/>
          <p:nvPr/>
        </p:nvSpPr>
        <p:spPr>
          <a:xfrm>
            <a:off x="334008" y="6124355"/>
            <a:ext cx="8475984" cy="523220"/>
          </a:xfrm>
          <a:prstGeom prst="rect">
            <a:avLst/>
          </a:prstGeom>
          <a:noFill/>
          <a:ln>
            <a:solidFill>
              <a:schemeClr val="accent1"/>
            </a:solidFill>
          </a:ln>
        </p:spPr>
        <p:txBody>
          <a:bodyPr wrap="square" rtlCol="0">
            <a:spAutoFit/>
          </a:bodyPr>
          <a:lstStyle/>
          <a:p>
            <a:r>
              <a:rPr lang="ja-JP" altLang="en-US" sz="1400" b="1" i="0" u="none" strike="noStrike" dirty="0">
                <a:effectLst/>
                <a:ea typeface="Meiryo UI" panose="020B0604030504040204" pitchFamily="50" charset="-128"/>
              </a:rPr>
              <a:t>「ストレングスモデルに基づく障害者ケアマネジメントマニュアル」　監修　小澤温　編集　埼玉県相談支援専門員協会</a:t>
            </a:r>
            <a:endParaRPr lang="en-US" altLang="ja-JP" sz="1400" b="1" i="0" u="none" strike="noStrike" dirty="0">
              <a:effectLst/>
              <a:ea typeface="Meiryo UI" panose="020B0604030504040204" pitchFamily="50" charset="-128"/>
            </a:endParaRPr>
          </a:p>
          <a:p>
            <a:r>
              <a:rPr lang="ja-JP" altLang="en-US" sz="1400" b="1" i="0" u="none" strike="noStrike" dirty="0">
                <a:effectLst/>
                <a:ea typeface="Meiryo UI" panose="020B0604030504040204" pitchFamily="50" charset="-128"/>
              </a:rPr>
              <a:t>中央法規　　第１部第２章より引用</a:t>
            </a:r>
            <a:endParaRPr lang="en-US" altLang="ja-JP" sz="1400" b="1" i="0" u="none" strike="noStrike" dirty="0">
              <a:effectLst/>
              <a:ea typeface="Meiryo UI" panose="020B0604030504040204" pitchFamily="50" charset="-128"/>
            </a:endParaRPr>
          </a:p>
        </p:txBody>
      </p:sp>
      <p:graphicFrame>
        <p:nvGraphicFramePr>
          <p:cNvPr id="15" name="図表 14">
            <a:extLst>
              <a:ext uri="{FF2B5EF4-FFF2-40B4-BE49-F238E27FC236}">
                <a16:creationId xmlns:a16="http://schemas.microsoft.com/office/drawing/2014/main" id="{86E24B30-1FC8-A7CD-E7B0-8F4BF071DEBF}"/>
              </a:ext>
            </a:extLst>
          </p:cNvPr>
          <p:cNvGraphicFramePr/>
          <p:nvPr>
            <p:extLst>
              <p:ext uri="{D42A27DB-BD31-4B8C-83A1-F6EECF244321}">
                <p14:modId xmlns:p14="http://schemas.microsoft.com/office/powerpoint/2010/main" val="4210451950"/>
              </p:ext>
            </p:extLst>
          </p:nvPr>
        </p:nvGraphicFramePr>
        <p:xfrm>
          <a:off x="344489" y="1212112"/>
          <a:ext cx="8475984" cy="4912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355690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4758</TotalTime>
  <Words>5570</Words>
  <Application>Microsoft Office PowerPoint</Application>
  <PresentationFormat>画面に合わせる (4:3)</PresentationFormat>
  <Paragraphs>380</Paragraphs>
  <Slides>40</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40</vt:i4>
      </vt:variant>
    </vt:vector>
  </HeadingPairs>
  <TitlesOfParts>
    <vt:vector size="47" baseType="lpstr">
      <vt:lpstr>Meiryo UI</vt:lpstr>
      <vt:lpstr>ＭＳ Ｐゴシック</vt:lpstr>
      <vt:lpstr>游ゴシック</vt:lpstr>
      <vt:lpstr>Arial</vt:lpstr>
      <vt:lpstr>Calibri</vt:lpstr>
      <vt:lpstr>Calibri Light</vt:lpstr>
      <vt:lpstr>Office テーマ</vt:lpstr>
      <vt:lpstr>令和４年度サービス管理責任者及び 児童発達支援管理責任者指導者養成研修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ここまでの資料については…</vt:lpstr>
      <vt:lpstr>Section１　人としての普遍性の確認</vt:lpstr>
      <vt:lpstr>PowerPoint プレゼンテーション</vt:lpstr>
      <vt:lpstr>Section１については…</vt:lpstr>
      <vt:lpstr>Section１について、ＦＴは…</vt:lpstr>
      <vt:lpstr>PowerPoint プレゼンテーション</vt:lpstr>
      <vt:lpstr>PowerPoint プレゼンテーション</vt:lpstr>
      <vt:lpstr>PowerPoint プレゼンテーション</vt:lpstr>
      <vt:lpstr>Section２については…</vt:lpstr>
      <vt:lpstr>PowerPoint プレゼンテーション</vt:lpstr>
      <vt:lpstr>効果的な支援の関係づくりとは?</vt:lpstr>
      <vt:lpstr>効果的な支援の関係づくりとは?</vt:lpstr>
      <vt:lpstr>効果的な支援の関係づくりとは?</vt:lpstr>
      <vt:lpstr>PowerPoint プレゼンテーション</vt:lpstr>
      <vt:lpstr>PowerPoint プレゼンテーション</vt:lpstr>
      <vt:lpstr>Section３については…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Section４の振り返り</vt:lpstr>
      <vt:lpstr>Section４の振り返り</vt:lpstr>
      <vt:lpstr>なぜ目標が達成されないのかを考えてみましょう！</vt:lpstr>
      <vt:lpstr>なぜ目標が達成されないのかを考えてみましょう！</vt:lpstr>
      <vt:lpstr>なぜ目標が達成されないのかを考えてみましょう！</vt:lpstr>
      <vt:lpstr>PowerPoint プレゼンテーション</vt:lpstr>
      <vt:lpstr>Section４については…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サービス管理責任者・ 児童発達支援管理責任者更新研修</dc:title>
  <dc:creator>hoshiya</dc:creator>
  <cp:lastModifiedBy>藤川 雄一(fujikawa-yuuichi.ca6)</cp:lastModifiedBy>
  <cp:revision>114</cp:revision>
  <cp:lastPrinted>2022-08-30T03:22:51Z</cp:lastPrinted>
  <dcterms:modified xsi:type="dcterms:W3CDTF">2022-08-30T03:23:56Z</dcterms:modified>
</cp:coreProperties>
</file>