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353" r:id="rId3"/>
    <p:sldId id="340" r:id="rId4"/>
    <p:sldId id="350" r:id="rId5"/>
    <p:sldId id="351" r:id="rId6"/>
    <p:sldId id="352" r:id="rId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A4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94" d="100"/>
          <a:sy n="9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ACEBC-F29F-4F54-94CB-67C050A25E2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0E1ED-6330-433F-A273-73FAF81EA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8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85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5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888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067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3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775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806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06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750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665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9" y="273053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15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04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5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95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95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568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614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4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3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3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D0C-EF17-46F2-9B3E-15CFECD765E8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8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79306-7D62-4101-A1FA-8426AEC69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03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008" y="713232"/>
            <a:ext cx="5221224" cy="604418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43256" y="810768"/>
            <a:ext cx="1776984" cy="332232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研修での気づき等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364480" y="713232"/>
            <a:ext cx="3706368" cy="303580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64480" y="3813048"/>
            <a:ext cx="3706368" cy="294436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513832" y="810768"/>
            <a:ext cx="1298448" cy="332232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自県の課題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5513832" y="3944112"/>
            <a:ext cx="1947672" cy="332232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次年度取り組むこと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155448" y="182880"/>
            <a:ext cx="3730752" cy="448056"/>
            <a:chOff x="173736" y="91440"/>
            <a:chExt cx="3730752" cy="448056"/>
          </a:xfrm>
        </p:grpSpPr>
        <p:sp>
          <p:nvSpPr>
            <p:cNvPr id="2" name="角丸四角形 1"/>
            <p:cNvSpPr/>
            <p:nvPr/>
          </p:nvSpPr>
          <p:spPr>
            <a:xfrm>
              <a:off x="173736" y="91440"/>
              <a:ext cx="3730752" cy="448056"/>
            </a:xfrm>
            <a:prstGeom prst="round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参加したコース：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719072" y="164592"/>
              <a:ext cx="2066544" cy="292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5" name="角丸四角形 14"/>
          <p:cNvSpPr/>
          <p:nvPr/>
        </p:nvSpPr>
        <p:spPr>
          <a:xfrm>
            <a:off x="3919728" y="182880"/>
            <a:ext cx="2700528" cy="448056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都道府県名：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089617" y="256032"/>
            <a:ext cx="1375191" cy="29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69080" y="9626"/>
            <a:ext cx="5062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令和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年度 　相談支援従事者指導者養成研修（フォローアップ部分）　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【R6.3.15】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79336" y="847344"/>
            <a:ext cx="1770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PG01 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目標設定で記入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56816" y="801624"/>
            <a:ext cx="324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コースでの研修でメモをとりつつ、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PG03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で整理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1097" y="4289516"/>
            <a:ext cx="21707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PG03 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で個人で整理し、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PG04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で都道府県で共有・まとめ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90360" y="239831"/>
            <a:ext cx="2371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本シートを印刷する場合は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A4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または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A3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でプリントして活用してください。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66476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91076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１「ケアマネジメント基礎」コース　情報交換時メモ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902833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２「地域づくり」コース　情報交換時メモ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59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055689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３「ＯＪＴ・人材育成体系」コース　情報交換時メモ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56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32491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４「自治体職員」コース　情報交換時メモ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74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224</Words>
  <Application>Microsoft Office PowerPoint</Application>
  <PresentationFormat>画面に合わせる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布野 晃平(funo-kouhei.8h7)</dc:creator>
  <cp:lastModifiedBy>藤川 雄一(fujikawa-yuuichi.ca6)</cp:lastModifiedBy>
  <cp:revision>11</cp:revision>
  <dcterms:modified xsi:type="dcterms:W3CDTF">2024-03-05T13:26:09Z</dcterms:modified>
</cp:coreProperties>
</file>