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6.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theme/theme7.xml" ContentType="application/vnd.openxmlformats-officedocument.theme+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8.xml" ContentType="application/vnd.openxmlformats-officedocument.theme+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theme/theme9.xml" ContentType="application/vnd.openxmlformats-officedocument.theme+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theme/theme10.xml" ContentType="application/vnd.openxmlformats-officedocument.theme+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theme/theme11.xml" ContentType="application/vnd.openxmlformats-officedocument.theme+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theme/theme12.xml" ContentType="application/vnd.openxmlformats-officedocument.theme+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3.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4.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5.xml" ContentType="application/vnd.openxmlformats-officedocument.them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4" r:id="rId2"/>
    <p:sldMasterId id="2147484443" r:id="rId3"/>
    <p:sldMasterId id="2147484495" r:id="rId4"/>
    <p:sldMasterId id="2147484698" r:id="rId5"/>
    <p:sldMasterId id="2147484712" r:id="rId6"/>
    <p:sldMasterId id="2147484725" r:id="rId7"/>
    <p:sldMasterId id="2147484737" r:id="rId8"/>
    <p:sldMasterId id="2147484750" r:id="rId9"/>
    <p:sldMasterId id="2147484762" r:id="rId10"/>
    <p:sldMasterId id="2147484775" r:id="rId11"/>
    <p:sldMasterId id="2147484799" r:id="rId12"/>
    <p:sldMasterId id="2147484813" r:id="rId13"/>
    <p:sldMasterId id="2147484826" r:id="rId14"/>
    <p:sldMasterId id="2147484838" r:id="rId15"/>
    <p:sldMasterId id="2147484850" r:id="rId16"/>
  </p:sldMasterIdLst>
  <p:notesMasterIdLst>
    <p:notesMasterId r:id="rId73"/>
  </p:notesMasterIdLst>
  <p:handoutMasterIdLst>
    <p:handoutMasterId r:id="rId74"/>
  </p:handoutMasterIdLst>
  <p:sldIdLst>
    <p:sldId id="1845" r:id="rId17"/>
    <p:sldId id="2203" r:id="rId18"/>
    <p:sldId id="2174" r:id="rId19"/>
    <p:sldId id="2234" r:id="rId20"/>
    <p:sldId id="2226" r:id="rId21"/>
    <p:sldId id="2171" r:id="rId22"/>
    <p:sldId id="2227" r:id="rId23"/>
    <p:sldId id="2244" r:id="rId24"/>
    <p:sldId id="2245" r:id="rId25"/>
    <p:sldId id="2232" r:id="rId26"/>
    <p:sldId id="2192" r:id="rId27"/>
    <p:sldId id="2193" r:id="rId28"/>
    <p:sldId id="2194" r:id="rId29"/>
    <p:sldId id="2195" r:id="rId30"/>
    <p:sldId id="2196" r:id="rId31"/>
    <p:sldId id="2236" r:id="rId32"/>
    <p:sldId id="2243" r:id="rId33"/>
    <p:sldId id="2220" r:id="rId34"/>
    <p:sldId id="2237" r:id="rId35"/>
    <p:sldId id="2048" r:id="rId36"/>
    <p:sldId id="2222" r:id="rId37"/>
    <p:sldId id="1848" r:id="rId38"/>
    <p:sldId id="2169" r:id="rId39"/>
    <p:sldId id="1849" r:id="rId40"/>
    <p:sldId id="2224" r:id="rId41"/>
    <p:sldId id="2238" r:id="rId42"/>
    <p:sldId id="2223" r:id="rId43"/>
    <p:sldId id="2215" r:id="rId44"/>
    <p:sldId id="2216" r:id="rId45"/>
    <p:sldId id="2217" r:id="rId46"/>
    <p:sldId id="2218" r:id="rId47"/>
    <p:sldId id="2228" r:id="rId48"/>
    <p:sldId id="2240" r:id="rId49"/>
    <p:sldId id="2179" r:id="rId50"/>
    <p:sldId id="2190" r:id="rId51"/>
    <p:sldId id="2181" r:id="rId52"/>
    <p:sldId id="2185" r:id="rId53"/>
    <p:sldId id="2186" r:id="rId54"/>
    <p:sldId id="2187" r:id="rId55"/>
    <p:sldId id="2184" r:id="rId56"/>
    <p:sldId id="1854" r:id="rId57"/>
    <p:sldId id="1855" r:id="rId58"/>
    <p:sldId id="1856" r:id="rId59"/>
    <p:sldId id="1857" r:id="rId60"/>
    <p:sldId id="2242" r:id="rId61"/>
    <p:sldId id="2241" r:id="rId62"/>
    <p:sldId id="2205" r:id="rId63"/>
    <p:sldId id="2206" r:id="rId64"/>
    <p:sldId id="2207" r:id="rId65"/>
    <p:sldId id="2208" r:id="rId66"/>
    <p:sldId id="2209" r:id="rId67"/>
    <p:sldId id="2210" r:id="rId68"/>
    <p:sldId id="2211" r:id="rId69"/>
    <p:sldId id="2212" r:id="rId70"/>
    <p:sldId id="2213" r:id="rId71"/>
    <p:sldId id="2214" r:id="rId72"/>
  </p:sldIdLst>
  <p:sldSz cx="9906000" cy="6858000" type="A4"/>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47" algn="l" rtl="0" fontAlgn="base">
      <a:spcBef>
        <a:spcPct val="0"/>
      </a:spcBef>
      <a:spcAft>
        <a:spcPct val="0"/>
      </a:spcAft>
      <a:defRPr kumimoji="1" kern="1200">
        <a:solidFill>
          <a:schemeClr val="tx1"/>
        </a:solidFill>
        <a:latin typeface="Arial" charset="0"/>
        <a:ea typeface="ＭＳ Ｐゴシック" charset="-128"/>
        <a:cs typeface="+mn-cs"/>
      </a:defRPr>
    </a:lvl2pPr>
    <a:lvl3pPr marL="914293" algn="l" rtl="0" fontAlgn="base">
      <a:spcBef>
        <a:spcPct val="0"/>
      </a:spcBef>
      <a:spcAft>
        <a:spcPct val="0"/>
      </a:spcAft>
      <a:defRPr kumimoji="1" kern="1200">
        <a:solidFill>
          <a:schemeClr val="tx1"/>
        </a:solidFill>
        <a:latin typeface="Arial" charset="0"/>
        <a:ea typeface="ＭＳ Ｐゴシック" charset="-128"/>
        <a:cs typeface="+mn-cs"/>
      </a:defRPr>
    </a:lvl3pPr>
    <a:lvl4pPr marL="1371440" algn="l" rtl="0" fontAlgn="base">
      <a:spcBef>
        <a:spcPct val="0"/>
      </a:spcBef>
      <a:spcAft>
        <a:spcPct val="0"/>
      </a:spcAft>
      <a:defRPr kumimoji="1" kern="1200">
        <a:solidFill>
          <a:schemeClr val="tx1"/>
        </a:solidFill>
        <a:latin typeface="Arial" charset="0"/>
        <a:ea typeface="ＭＳ Ｐゴシック" charset="-128"/>
        <a:cs typeface="+mn-cs"/>
      </a:defRPr>
    </a:lvl4pPr>
    <a:lvl5pPr marL="1828587" algn="l" rtl="0" fontAlgn="base">
      <a:spcBef>
        <a:spcPct val="0"/>
      </a:spcBef>
      <a:spcAft>
        <a:spcPct val="0"/>
      </a:spcAft>
      <a:defRPr kumimoji="1" kern="1200">
        <a:solidFill>
          <a:schemeClr val="tx1"/>
        </a:solidFill>
        <a:latin typeface="Arial" charset="0"/>
        <a:ea typeface="ＭＳ Ｐゴシック" charset="-128"/>
        <a:cs typeface="+mn-cs"/>
      </a:defRPr>
    </a:lvl5pPr>
    <a:lvl6pPr marL="2285733" algn="l" defTabSz="914293" rtl="0" eaLnBrk="1" latinLnBrk="0" hangingPunct="1">
      <a:defRPr kumimoji="1" kern="1200">
        <a:solidFill>
          <a:schemeClr val="tx1"/>
        </a:solidFill>
        <a:latin typeface="Arial" charset="0"/>
        <a:ea typeface="ＭＳ Ｐゴシック" charset="-128"/>
        <a:cs typeface="+mn-cs"/>
      </a:defRPr>
    </a:lvl6pPr>
    <a:lvl7pPr marL="2742879" algn="l" defTabSz="914293" rtl="0" eaLnBrk="1" latinLnBrk="0" hangingPunct="1">
      <a:defRPr kumimoji="1" kern="1200">
        <a:solidFill>
          <a:schemeClr val="tx1"/>
        </a:solidFill>
        <a:latin typeface="Arial" charset="0"/>
        <a:ea typeface="ＭＳ Ｐゴシック" charset="-128"/>
        <a:cs typeface="+mn-cs"/>
      </a:defRPr>
    </a:lvl7pPr>
    <a:lvl8pPr marL="3200026" algn="l" defTabSz="914293" rtl="0" eaLnBrk="1" latinLnBrk="0" hangingPunct="1">
      <a:defRPr kumimoji="1" kern="1200">
        <a:solidFill>
          <a:schemeClr val="tx1"/>
        </a:solidFill>
        <a:latin typeface="Arial" charset="0"/>
        <a:ea typeface="ＭＳ Ｐゴシック" charset="-128"/>
        <a:cs typeface="+mn-cs"/>
      </a:defRPr>
    </a:lvl8pPr>
    <a:lvl9pPr marL="3657173" algn="l" defTabSz="91429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FFFF"/>
    <a:srgbClr val="FFFFCC"/>
    <a:srgbClr val="0066FF"/>
    <a:srgbClr val="3366FF"/>
    <a:srgbClr val="FF7C80"/>
    <a:srgbClr val="D6ECEE"/>
    <a:srgbClr val="CCFFFF"/>
    <a:srgbClr val="FFFF99"/>
    <a:srgbClr val="3B82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59" autoAdjust="0"/>
    <p:restoredTop sz="76439" autoAdjust="0"/>
  </p:normalViewPr>
  <p:slideViewPr>
    <p:cSldViewPr>
      <p:cViewPr varScale="1">
        <p:scale>
          <a:sx n="59" d="100"/>
          <a:sy n="59" d="100"/>
        </p:scale>
        <p:origin x="1690" y="67"/>
      </p:cViewPr>
      <p:guideLst>
        <p:guide orient="horz" pos="2160"/>
        <p:guide pos="3120"/>
      </p:guideLst>
    </p:cSldViewPr>
  </p:slideViewPr>
  <p:notesTextViewPr>
    <p:cViewPr>
      <p:scale>
        <a:sx n="100" d="100"/>
        <a:sy n="100" d="100"/>
      </p:scale>
      <p:origin x="0" y="0"/>
    </p:cViewPr>
  </p:notesTextViewPr>
  <p:sorterViewPr>
    <p:cViewPr varScale="1">
      <p:scale>
        <a:sx n="100" d="100"/>
        <a:sy n="100" d="100"/>
      </p:scale>
      <p:origin x="0" y="-13277"/>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slide" Target="slides/slide10.xml"/><Relationship Id="rId39" Type="http://schemas.openxmlformats.org/officeDocument/2006/relationships/slide" Target="slides/slide23.xml"/><Relationship Id="rId21" Type="http://schemas.openxmlformats.org/officeDocument/2006/relationships/slide" Target="slides/slide5.xml"/><Relationship Id="rId34" Type="http://schemas.openxmlformats.org/officeDocument/2006/relationships/slide" Target="slides/slide18.xml"/><Relationship Id="rId42" Type="http://schemas.openxmlformats.org/officeDocument/2006/relationships/slide" Target="slides/slide26.xml"/><Relationship Id="rId47" Type="http://schemas.openxmlformats.org/officeDocument/2006/relationships/slide" Target="slides/slide31.xml"/><Relationship Id="rId50" Type="http://schemas.openxmlformats.org/officeDocument/2006/relationships/slide" Target="slides/slide34.xml"/><Relationship Id="rId55" Type="http://schemas.openxmlformats.org/officeDocument/2006/relationships/slide" Target="slides/slide39.xml"/><Relationship Id="rId63" Type="http://schemas.openxmlformats.org/officeDocument/2006/relationships/slide" Target="slides/slide47.xml"/><Relationship Id="rId68" Type="http://schemas.openxmlformats.org/officeDocument/2006/relationships/slide" Target="slides/slide52.xml"/><Relationship Id="rId76" Type="http://schemas.openxmlformats.org/officeDocument/2006/relationships/viewProps" Target="viewProps.xml"/><Relationship Id="rId7" Type="http://schemas.openxmlformats.org/officeDocument/2006/relationships/slideMaster" Target="slideMasters/slideMaster7.xml"/><Relationship Id="rId71" Type="http://schemas.openxmlformats.org/officeDocument/2006/relationships/slide" Target="slides/slide55.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13.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slide" Target="slides/slide16.xml"/><Relationship Id="rId37" Type="http://schemas.openxmlformats.org/officeDocument/2006/relationships/slide" Target="slides/slide21.xml"/><Relationship Id="rId40" Type="http://schemas.openxmlformats.org/officeDocument/2006/relationships/slide" Target="slides/slide24.xml"/><Relationship Id="rId45" Type="http://schemas.openxmlformats.org/officeDocument/2006/relationships/slide" Target="slides/slide29.xml"/><Relationship Id="rId53" Type="http://schemas.openxmlformats.org/officeDocument/2006/relationships/slide" Target="slides/slide37.xml"/><Relationship Id="rId58" Type="http://schemas.openxmlformats.org/officeDocument/2006/relationships/slide" Target="slides/slide42.xml"/><Relationship Id="rId66" Type="http://schemas.openxmlformats.org/officeDocument/2006/relationships/slide" Target="slides/slide50.xml"/><Relationship Id="rId7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slide" Target="slides/slide20.xml"/><Relationship Id="rId49" Type="http://schemas.openxmlformats.org/officeDocument/2006/relationships/slide" Target="slides/slide33.xml"/><Relationship Id="rId57" Type="http://schemas.openxmlformats.org/officeDocument/2006/relationships/slide" Target="slides/slide41.xml"/><Relationship Id="rId61" Type="http://schemas.openxmlformats.org/officeDocument/2006/relationships/slide" Target="slides/slide45.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slide" Target="slides/slide15.xml"/><Relationship Id="rId44" Type="http://schemas.openxmlformats.org/officeDocument/2006/relationships/slide" Target="slides/slide28.xml"/><Relationship Id="rId52" Type="http://schemas.openxmlformats.org/officeDocument/2006/relationships/slide" Target="slides/slide36.xml"/><Relationship Id="rId60" Type="http://schemas.openxmlformats.org/officeDocument/2006/relationships/slide" Target="slides/slide44.xml"/><Relationship Id="rId65" Type="http://schemas.openxmlformats.org/officeDocument/2006/relationships/slide" Target="slides/slide49.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slide" Target="slides/slide19.xml"/><Relationship Id="rId43" Type="http://schemas.openxmlformats.org/officeDocument/2006/relationships/slide" Target="slides/slide27.xml"/><Relationship Id="rId48" Type="http://schemas.openxmlformats.org/officeDocument/2006/relationships/slide" Target="slides/slide32.xml"/><Relationship Id="rId56" Type="http://schemas.openxmlformats.org/officeDocument/2006/relationships/slide" Target="slides/slide40.xml"/><Relationship Id="rId64" Type="http://schemas.openxmlformats.org/officeDocument/2006/relationships/slide" Target="slides/slide48.xml"/><Relationship Id="rId69" Type="http://schemas.openxmlformats.org/officeDocument/2006/relationships/slide" Target="slides/slide53.xml"/><Relationship Id="rId77"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35.xml"/><Relationship Id="rId72" Type="http://schemas.openxmlformats.org/officeDocument/2006/relationships/slide" Target="slides/slide56.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slide" Target="slides/slide17.xml"/><Relationship Id="rId38" Type="http://schemas.openxmlformats.org/officeDocument/2006/relationships/slide" Target="slides/slide22.xml"/><Relationship Id="rId46" Type="http://schemas.openxmlformats.org/officeDocument/2006/relationships/slide" Target="slides/slide30.xml"/><Relationship Id="rId59" Type="http://schemas.openxmlformats.org/officeDocument/2006/relationships/slide" Target="slides/slide43.xml"/><Relationship Id="rId67" Type="http://schemas.openxmlformats.org/officeDocument/2006/relationships/slide" Target="slides/slide51.xml"/><Relationship Id="rId20" Type="http://schemas.openxmlformats.org/officeDocument/2006/relationships/slide" Target="slides/slide4.xml"/><Relationship Id="rId41" Type="http://schemas.openxmlformats.org/officeDocument/2006/relationships/slide" Target="slides/slide25.xml"/><Relationship Id="rId54" Type="http://schemas.openxmlformats.org/officeDocument/2006/relationships/slide" Target="slides/slide38.xml"/><Relationship Id="rId62" Type="http://schemas.openxmlformats.org/officeDocument/2006/relationships/slide" Target="slides/slide46.xml"/><Relationship Id="rId70" Type="http://schemas.openxmlformats.org/officeDocument/2006/relationships/slide" Target="slides/slide54.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57F86C-30CB-495F-94DA-07131ADBF04F}" type="doc">
      <dgm:prSet loTypeId="urn:microsoft.com/office/officeart/2005/8/layout/arrow2" loCatId="process" qsTypeId="urn:microsoft.com/office/officeart/2005/8/quickstyle/simple1" qsCatId="simple" csTypeId="urn:microsoft.com/office/officeart/2005/8/colors/accent1_2" csCatId="accent1" phldr="1"/>
      <dgm:spPr/>
    </dgm:pt>
    <dgm:pt modelId="{11F02C09-9D3D-4C1B-AC50-054FDA454FEE}">
      <dgm:prSet phldrT="[テキスト]" custT="1"/>
      <dgm:spPr/>
      <dgm:t>
        <a:bodyPr/>
        <a:lstStyle/>
        <a:p>
          <a:endParaRPr kumimoji="1" lang="ja-JP" altLang="en-US" sz="2400" dirty="0"/>
        </a:p>
      </dgm:t>
    </dgm:pt>
    <dgm:pt modelId="{421B4B9F-5EAF-4142-A32F-7D5243ECFFCE}" type="sibTrans" cxnId="{9B65F25C-9B75-4A2E-B953-C3663097190B}">
      <dgm:prSet/>
      <dgm:spPr/>
      <dgm:t>
        <a:bodyPr/>
        <a:lstStyle/>
        <a:p>
          <a:endParaRPr kumimoji="1" lang="ja-JP" altLang="en-US"/>
        </a:p>
      </dgm:t>
    </dgm:pt>
    <dgm:pt modelId="{00BFCDA8-52EC-4B9A-99A9-AE7D0B51529C}" type="parTrans" cxnId="{9B65F25C-9B75-4A2E-B953-C3663097190B}">
      <dgm:prSet/>
      <dgm:spPr/>
      <dgm:t>
        <a:bodyPr/>
        <a:lstStyle/>
        <a:p>
          <a:endParaRPr kumimoji="1" lang="ja-JP" altLang="en-US"/>
        </a:p>
      </dgm:t>
    </dgm:pt>
    <dgm:pt modelId="{7FC14658-196F-4298-AD58-9E26653DD9A5}" type="pres">
      <dgm:prSet presAssocID="{BA57F86C-30CB-495F-94DA-07131ADBF04F}" presName="arrowDiagram" presStyleCnt="0">
        <dgm:presLayoutVars>
          <dgm:chMax val="5"/>
          <dgm:dir/>
          <dgm:resizeHandles val="exact"/>
        </dgm:presLayoutVars>
      </dgm:prSet>
      <dgm:spPr/>
    </dgm:pt>
    <dgm:pt modelId="{81396F8E-776A-47B9-9F15-A3A2FF4ABA9B}" type="pres">
      <dgm:prSet presAssocID="{BA57F86C-30CB-495F-94DA-07131ADBF04F}" presName="arrow" presStyleLbl="bgShp" presStyleIdx="0" presStyleCnt="1" custAng="0" custScaleX="154438" custScaleY="69472" custLinFactNeighborX="-2999" custLinFactNeighborY="1291"/>
      <dgm:spPr>
        <a:solidFill>
          <a:schemeClr val="bg1"/>
        </a:solidFill>
      </dgm:spPr>
    </dgm:pt>
    <dgm:pt modelId="{78A73A04-55B2-4186-A2BB-591C3F465971}" type="pres">
      <dgm:prSet presAssocID="{BA57F86C-30CB-495F-94DA-07131ADBF04F}" presName="arrowDiagram1" presStyleCnt="0">
        <dgm:presLayoutVars>
          <dgm:bulletEnabled val="1"/>
        </dgm:presLayoutVars>
      </dgm:prSet>
      <dgm:spPr/>
    </dgm:pt>
    <dgm:pt modelId="{47CEAB6E-9AE6-44B2-B0A1-181CCB0840A6}" type="pres">
      <dgm:prSet presAssocID="{11F02C09-9D3D-4C1B-AC50-054FDA454FEE}" presName="bullet1" presStyleLbl="node1" presStyleIdx="0" presStyleCnt="1" custLinFactX="-200000" custLinFactNeighborX="-289052" custLinFactNeighborY="-1764"/>
      <dgm:spPr>
        <a:solidFill>
          <a:schemeClr val="bg1"/>
        </a:solidFill>
      </dgm:spPr>
    </dgm:pt>
    <dgm:pt modelId="{BB0553F8-C8DB-4C77-AD52-61F459C9BC56}" type="pres">
      <dgm:prSet presAssocID="{11F02C09-9D3D-4C1B-AC50-054FDA454FEE}" presName="textBox1" presStyleLbl="revTx" presStyleIdx="0" presStyleCnt="1" custScaleX="306675" custScaleY="72125" custLinFactNeighborX="-45874" custLinFactNeighborY="5818">
        <dgm:presLayoutVars>
          <dgm:bulletEnabled val="1"/>
        </dgm:presLayoutVars>
      </dgm:prSet>
      <dgm:spPr/>
    </dgm:pt>
  </dgm:ptLst>
  <dgm:cxnLst>
    <dgm:cxn modelId="{9B65F25C-9B75-4A2E-B953-C3663097190B}" srcId="{BA57F86C-30CB-495F-94DA-07131ADBF04F}" destId="{11F02C09-9D3D-4C1B-AC50-054FDA454FEE}" srcOrd="0" destOrd="0" parTransId="{00BFCDA8-52EC-4B9A-99A9-AE7D0B51529C}" sibTransId="{421B4B9F-5EAF-4142-A32F-7D5243ECFFCE}"/>
    <dgm:cxn modelId="{771354E8-0D19-4BC4-B638-0A28F443FA56}" type="presOf" srcId="{BA57F86C-30CB-495F-94DA-07131ADBF04F}" destId="{7FC14658-196F-4298-AD58-9E26653DD9A5}" srcOrd="0" destOrd="0" presId="urn:microsoft.com/office/officeart/2005/8/layout/arrow2"/>
    <dgm:cxn modelId="{6C885617-5223-46E6-AC1B-5B926CA1B35B}" type="presOf" srcId="{11F02C09-9D3D-4C1B-AC50-054FDA454FEE}" destId="{BB0553F8-C8DB-4C77-AD52-61F459C9BC56}" srcOrd="0" destOrd="0" presId="urn:microsoft.com/office/officeart/2005/8/layout/arrow2"/>
    <dgm:cxn modelId="{866FB7EC-C9DB-449C-BCBC-5F884D2605C8}" type="presParOf" srcId="{7FC14658-196F-4298-AD58-9E26653DD9A5}" destId="{81396F8E-776A-47B9-9F15-A3A2FF4ABA9B}" srcOrd="0" destOrd="0" presId="urn:microsoft.com/office/officeart/2005/8/layout/arrow2"/>
    <dgm:cxn modelId="{56A03A96-8F38-4D9E-8617-4F09182AA6C1}" type="presParOf" srcId="{7FC14658-196F-4298-AD58-9E26653DD9A5}" destId="{78A73A04-55B2-4186-A2BB-591C3F465971}" srcOrd="1" destOrd="0" presId="urn:microsoft.com/office/officeart/2005/8/layout/arrow2"/>
    <dgm:cxn modelId="{BFF21A05-6BC9-4CDE-90D2-A9D508E935CD}" type="presParOf" srcId="{78A73A04-55B2-4186-A2BB-591C3F465971}" destId="{47CEAB6E-9AE6-44B2-B0A1-181CCB0840A6}" srcOrd="0" destOrd="0" presId="urn:microsoft.com/office/officeart/2005/8/layout/arrow2"/>
    <dgm:cxn modelId="{E00CE209-3599-4035-83D5-4DBC639F0589}" type="presParOf" srcId="{78A73A04-55B2-4186-A2BB-591C3F465971}" destId="{BB0553F8-C8DB-4C77-AD52-61F459C9BC56}" srcOrd="1"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396F8E-776A-47B9-9F15-A3A2FF4ABA9B}">
      <dsp:nvSpPr>
        <dsp:cNvPr id="0" name=""/>
        <dsp:cNvSpPr/>
      </dsp:nvSpPr>
      <dsp:spPr>
        <a:xfrm>
          <a:off x="288028" y="288038"/>
          <a:ext cx="5060070" cy="1422630"/>
        </a:xfrm>
        <a:prstGeom prst="swooshArrow">
          <a:avLst>
            <a:gd name="adj1" fmla="val 25000"/>
            <a:gd name="adj2" fmla="val 25000"/>
          </a:avLst>
        </a:prstGeom>
        <a:solidFill>
          <a:schemeClr val="bg1"/>
        </a:solidFill>
        <a:ln>
          <a:noFill/>
        </a:ln>
        <a:effectLst/>
      </dsp:spPr>
      <dsp:style>
        <a:lnRef idx="0">
          <a:scrgbClr r="0" g="0" b="0"/>
        </a:lnRef>
        <a:fillRef idx="1">
          <a:scrgbClr r="0" g="0" b="0"/>
        </a:fillRef>
        <a:effectRef idx="0">
          <a:scrgbClr r="0" g="0" b="0"/>
        </a:effectRef>
        <a:fontRef idx="minor"/>
      </dsp:style>
    </dsp:sp>
    <dsp:sp modelId="{47CEAB6E-9AE6-44B2-B0A1-181CCB0840A6}">
      <dsp:nvSpPr>
        <dsp:cNvPr id="0" name=""/>
        <dsp:cNvSpPr/>
      </dsp:nvSpPr>
      <dsp:spPr>
        <a:xfrm>
          <a:off x="2592288" y="360041"/>
          <a:ext cx="242456" cy="242456"/>
        </a:xfrm>
        <a:prstGeom prst="ellipse">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0553F8-C8DB-4C77-AD52-61F459C9BC56}">
      <dsp:nvSpPr>
        <dsp:cNvPr id="0" name=""/>
        <dsp:cNvSpPr/>
      </dsp:nvSpPr>
      <dsp:spPr>
        <a:xfrm>
          <a:off x="633148" y="784103"/>
          <a:ext cx="4019210" cy="1089995"/>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28473" bIns="0" numCol="1" spcCol="1270" anchor="t" anchorCtr="0">
          <a:noAutofit/>
        </a:bodyPr>
        <a:lstStyle/>
        <a:p>
          <a:pPr marL="0" lvl="0" indent="0" algn="r" defTabSz="1066800">
            <a:lnSpc>
              <a:spcPct val="90000"/>
            </a:lnSpc>
            <a:spcBef>
              <a:spcPct val="0"/>
            </a:spcBef>
            <a:spcAft>
              <a:spcPct val="35000"/>
            </a:spcAft>
            <a:buNone/>
          </a:pPr>
          <a:endParaRPr kumimoji="1" lang="ja-JP" altLang="en-US" sz="2400" kern="1200" dirty="0"/>
        </a:p>
      </dsp:txBody>
      <dsp:txXfrm>
        <a:off x="686357" y="837312"/>
        <a:ext cx="3912792" cy="983577"/>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3076860" cy="511649"/>
          </a:xfrm>
          <a:prstGeom prst="rect">
            <a:avLst/>
          </a:prstGeom>
        </p:spPr>
        <p:txBody>
          <a:bodyPr vert="horz" lIns="94623" tIns="47311" rIns="94623" bIns="47311"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0784" y="1"/>
            <a:ext cx="3076860" cy="511649"/>
          </a:xfrm>
          <a:prstGeom prst="rect">
            <a:avLst/>
          </a:prstGeom>
        </p:spPr>
        <p:txBody>
          <a:bodyPr vert="horz" lIns="94623" tIns="47311" rIns="94623" bIns="47311" rtlCol="0"/>
          <a:lstStyle>
            <a:lvl1pPr algn="r">
              <a:defRPr sz="1300"/>
            </a:lvl1pPr>
          </a:lstStyle>
          <a:p>
            <a:fld id="{C84DDC26-932E-4441-AAE8-0381B097C1FB}" type="datetimeFigureOut">
              <a:rPr kumimoji="1" lang="ja-JP" altLang="en-US" smtClean="0"/>
              <a:t>2017/9/23</a:t>
            </a:fld>
            <a:endParaRPr kumimoji="1" lang="ja-JP" altLang="en-US"/>
          </a:p>
        </p:txBody>
      </p:sp>
      <p:sp>
        <p:nvSpPr>
          <p:cNvPr id="4" name="フッター プレースホルダー 3"/>
          <p:cNvSpPr>
            <a:spLocks noGrp="1"/>
          </p:cNvSpPr>
          <p:nvPr>
            <p:ph type="ftr" sz="quarter" idx="2"/>
          </p:nvPr>
        </p:nvSpPr>
        <p:spPr>
          <a:xfrm>
            <a:off x="2" y="9721332"/>
            <a:ext cx="3076860" cy="511648"/>
          </a:xfrm>
          <a:prstGeom prst="rect">
            <a:avLst/>
          </a:prstGeom>
        </p:spPr>
        <p:txBody>
          <a:bodyPr vert="horz" lIns="94623" tIns="47311" rIns="94623" bIns="47311"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0784" y="9721332"/>
            <a:ext cx="3076860" cy="511648"/>
          </a:xfrm>
          <a:prstGeom prst="rect">
            <a:avLst/>
          </a:prstGeom>
        </p:spPr>
        <p:txBody>
          <a:bodyPr vert="horz" lIns="94623" tIns="47311" rIns="94623" bIns="47311" rtlCol="0" anchor="b"/>
          <a:lstStyle>
            <a:lvl1pPr algn="r">
              <a:defRPr sz="1300"/>
            </a:lvl1pPr>
          </a:lstStyle>
          <a:p>
            <a:fld id="{3ED4BF3B-0B8A-491E-86C2-FE9C9305D7BD}" type="slidenum">
              <a:rPr kumimoji="1" lang="ja-JP" altLang="en-US" smtClean="0"/>
              <a:t>‹#›</a:t>
            </a:fld>
            <a:endParaRPr kumimoji="1" lang="ja-JP" altLang="en-US"/>
          </a:p>
        </p:txBody>
      </p:sp>
    </p:spTree>
    <p:extLst>
      <p:ext uri="{BB962C8B-B14F-4D97-AF65-F5344CB8AC3E}">
        <p14:creationId xmlns:p14="http://schemas.microsoft.com/office/powerpoint/2010/main" val="1146392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1"/>
            <a:ext cx="3076860" cy="511649"/>
          </a:xfrm>
          <a:prstGeom prst="rect">
            <a:avLst/>
          </a:prstGeom>
          <a:noFill/>
          <a:ln w="9525">
            <a:noFill/>
            <a:miter lim="800000"/>
            <a:headEnd/>
            <a:tailEnd/>
          </a:ln>
          <a:effectLst/>
        </p:spPr>
        <p:txBody>
          <a:bodyPr vert="horz" wrap="square" lIns="94615" tIns="47308" rIns="94615" bIns="47308" numCol="1" anchor="t" anchorCtr="0" compatLnSpc="1">
            <a:prstTxWarp prst="textNoShape">
              <a:avLst/>
            </a:prstTxWarp>
          </a:bodyPr>
          <a:lstStyle>
            <a:lvl1pPr>
              <a:defRPr sz="130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4020784" y="1"/>
            <a:ext cx="3076860" cy="511649"/>
          </a:xfrm>
          <a:prstGeom prst="rect">
            <a:avLst/>
          </a:prstGeom>
          <a:noFill/>
          <a:ln w="9525">
            <a:noFill/>
            <a:miter lim="800000"/>
            <a:headEnd/>
            <a:tailEnd/>
          </a:ln>
          <a:effectLst/>
        </p:spPr>
        <p:txBody>
          <a:bodyPr vert="horz" wrap="square" lIns="94615" tIns="47308" rIns="94615" bIns="47308" numCol="1" anchor="t" anchorCtr="0" compatLnSpc="1">
            <a:prstTxWarp prst="textNoShape">
              <a:avLst/>
            </a:prstTxWarp>
          </a:bodyPr>
          <a:lstStyle>
            <a:lvl1pPr algn="r">
              <a:defRPr sz="1300">
                <a:ea typeface="ＭＳ Ｐゴシック" pitchFamily="50" charset="-128"/>
              </a:defRPr>
            </a:lvl1pPr>
          </a:lstStyle>
          <a:p>
            <a:pPr>
              <a:defRPr/>
            </a:pPr>
            <a:endParaRPr lang="en-US" altLang="ja-JP"/>
          </a:p>
        </p:txBody>
      </p:sp>
      <p:sp>
        <p:nvSpPr>
          <p:cNvPr id="122884" name="Rectangle 4"/>
          <p:cNvSpPr>
            <a:spLocks noGrp="1" noRot="1" noChangeAspect="1" noChangeArrowheads="1" noTextEdit="1"/>
          </p:cNvSpPr>
          <p:nvPr>
            <p:ph type="sldImg" idx="2"/>
          </p:nvPr>
        </p:nvSpPr>
        <p:spPr bwMode="auto">
          <a:xfrm>
            <a:off x="779463" y="768350"/>
            <a:ext cx="5541962" cy="3836988"/>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10431" y="4861485"/>
            <a:ext cx="5678445" cy="4604840"/>
          </a:xfrm>
          <a:prstGeom prst="rect">
            <a:avLst/>
          </a:prstGeom>
          <a:noFill/>
          <a:ln w="9525">
            <a:noFill/>
            <a:miter lim="800000"/>
            <a:headEnd/>
            <a:tailEnd/>
          </a:ln>
          <a:effectLst/>
        </p:spPr>
        <p:txBody>
          <a:bodyPr vert="horz" wrap="square" lIns="94615" tIns="47308" rIns="94615" bIns="4730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2" y="9721332"/>
            <a:ext cx="3076860" cy="511648"/>
          </a:xfrm>
          <a:prstGeom prst="rect">
            <a:avLst/>
          </a:prstGeom>
          <a:noFill/>
          <a:ln w="9525">
            <a:noFill/>
            <a:miter lim="800000"/>
            <a:headEnd/>
            <a:tailEnd/>
          </a:ln>
          <a:effectLst/>
        </p:spPr>
        <p:txBody>
          <a:bodyPr vert="horz" wrap="square" lIns="94615" tIns="47308" rIns="94615" bIns="47308" numCol="1" anchor="b" anchorCtr="0" compatLnSpc="1">
            <a:prstTxWarp prst="textNoShape">
              <a:avLst/>
            </a:prstTxWarp>
          </a:bodyPr>
          <a:lstStyle>
            <a:lvl1pPr>
              <a:defRPr sz="130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4020784" y="9721332"/>
            <a:ext cx="3076860" cy="511648"/>
          </a:xfrm>
          <a:prstGeom prst="rect">
            <a:avLst/>
          </a:prstGeom>
          <a:noFill/>
          <a:ln w="9525">
            <a:noFill/>
            <a:miter lim="800000"/>
            <a:headEnd/>
            <a:tailEnd/>
          </a:ln>
          <a:effectLst/>
        </p:spPr>
        <p:txBody>
          <a:bodyPr vert="horz" wrap="square" lIns="94615" tIns="47308" rIns="94615" bIns="47308" numCol="1" anchor="b" anchorCtr="0" compatLnSpc="1">
            <a:prstTxWarp prst="textNoShape">
              <a:avLst/>
            </a:prstTxWarp>
          </a:bodyPr>
          <a:lstStyle>
            <a:lvl1pPr algn="r">
              <a:defRPr sz="1300">
                <a:ea typeface="ＭＳ Ｐゴシック" pitchFamily="50" charset="-128"/>
              </a:defRPr>
            </a:lvl1pPr>
          </a:lstStyle>
          <a:p>
            <a:pPr>
              <a:defRPr/>
            </a:pPr>
            <a:fld id="{9037E017-C4CE-4A86-8903-C7A029BF502A}" type="slidenum">
              <a:rPr lang="en-US" altLang="ja-JP"/>
              <a:pPr>
                <a:defRPr/>
              </a:pPr>
              <a:t>‹#›</a:t>
            </a:fld>
            <a:endParaRPr lang="en-US" altLang="ja-JP"/>
          </a:p>
        </p:txBody>
      </p:sp>
    </p:spTree>
    <p:extLst>
      <p:ext uri="{BB962C8B-B14F-4D97-AF65-F5344CB8AC3E}">
        <p14:creationId xmlns:p14="http://schemas.microsoft.com/office/powerpoint/2010/main" val="133410774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14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29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44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58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733" algn="l" defTabSz="914293" rtl="0" eaLnBrk="1" latinLnBrk="0" hangingPunct="1">
      <a:defRPr kumimoji="1" sz="1200" kern="1200">
        <a:solidFill>
          <a:schemeClr val="tx1"/>
        </a:solidFill>
        <a:latin typeface="+mn-lt"/>
        <a:ea typeface="+mn-ea"/>
        <a:cs typeface="+mn-cs"/>
      </a:defRPr>
    </a:lvl6pPr>
    <a:lvl7pPr marL="2742879" algn="l" defTabSz="914293" rtl="0" eaLnBrk="1" latinLnBrk="0" hangingPunct="1">
      <a:defRPr kumimoji="1" sz="1200" kern="1200">
        <a:solidFill>
          <a:schemeClr val="tx1"/>
        </a:solidFill>
        <a:latin typeface="+mn-lt"/>
        <a:ea typeface="+mn-ea"/>
        <a:cs typeface="+mn-cs"/>
      </a:defRPr>
    </a:lvl7pPr>
    <a:lvl8pPr marL="3200026" algn="l" defTabSz="914293" rtl="0" eaLnBrk="1" latinLnBrk="0" hangingPunct="1">
      <a:defRPr kumimoji="1" sz="1200" kern="1200">
        <a:solidFill>
          <a:schemeClr val="tx1"/>
        </a:solidFill>
        <a:latin typeface="+mn-lt"/>
        <a:ea typeface="+mn-ea"/>
        <a:cs typeface="+mn-cs"/>
      </a:defRPr>
    </a:lvl8pPr>
    <a:lvl9pPr marL="3657173" algn="l" defTabSz="91429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1</a:t>
            </a:fld>
            <a:endParaRPr lang="en-US" altLang="ja-JP"/>
          </a:p>
        </p:txBody>
      </p:sp>
    </p:spTree>
    <p:extLst>
      <p:ext uri="{BB962C8B-B14F-4D97-AF65-F5344CB8AC3E}">
        <p14:creationId xmlns:p14="http://schemas.microsoft.com/office/powerpoint/2010/main" val="3041192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11</a:t>
            </a:fld>
            <a:endParaRPr lang="en-US" altLang="ja-JP"/>
          </a:p>
        </p:txBody>
      </p:sp>
    </p:spTree>
    <p:extLst>
      <p:ext uri="{BB962C8B-B14F-4D97-AF65-F5344CB8AC3E}">
        <p14:creationId xmlns:p14="http://schemas.microsoft.com/office/powerpoint/2010/main" val="37193762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12</a:t>
            </a:fld>
            <a:endParaRPr lang="en-US" altLang="ja-JP"/>
          </a:p>
        </p:txBody>
      </p:sp>
    </p:spTree>
    <p:extLst>
      <p:ext uri="{BB962C8B-B14F-4D97-AF65-F5344CB8AC3E}">
        <p14:creationId xmlns:p14="http://schemas.microsoft.com/office/powerpoint/2010/main" val="3050853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13</a:t>
            </a:fld>
            <a:endParaRPr lang="en-US" altLang="ja-JP"/>
          </a:p>
        </p:txBody>
      </p:sp>
    </p:spTree>
    <p:extLst>
      <p:ext uri="{BB962C8B-B14F-4D97-AF65-F5344CB8AC3E}">
        <p14:creationId xmlns:p14="http://schemas.microsoft.com/office/powerpoint/2010/main" val="3470879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14</a:t>
            </a:fld>
            <a:endParaRPr lang="en-US" altLang="ja-JP"/>
          </a:p>
        </p:txBody>
      </p:sp>
    </p:spTree>
    <p:extLst>
      <p:ext uri="{BB962C8B-B14F-4D97-AF65-F5344CB8AC3E}">
        <p14:creationId xmlns:p14="http://schemas.microsoft.com/office/powerpoint/2010/main" val="29171622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15</a:t>
            </a:fld>
            <a:endParaRPr lang="en-US" altLang="ja-JP"/>
          </a:p>
        </p:txBody>
      </p:sp>
    </p:spTree>
    <p:extLst>
      <p:ext uri="{BB962C8B-B14F-4D97-AF65-F5344CB8AC3E}">
        <p14:creationId xmlns:p14="http://schemas.microsoft.com/office/powerpoint/2010/main" val="42045190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srgbClr val="000000"/>
                </a:solidFill>
              </a:rPr>
              <a:pPr>
                <a:defRPr/>
              </a:pPr>
              <a:t>17</a:t>
            </a:fld>
            <a:endParaRPr lang="en-US" altLang="ja-JP">
              <a:solidFill>
                <a:srgbClr val="000000"/>
              </a:solidFill>
            </a:endParaRPr>
          </a:p>
        </p:txBody>
      </p:sp>
    </p:spTree>
    <p:extLst>
      <p:ext uri="{BB962C8B-B14F-4D97-AF65-F5344CB8AC3E}">
        <p14:creationId xmlns:p14="http://schemas.microsoft.com/office/powerpoint/2010/main" val="959105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スライド イメージ プレースホルダー 1"/>
          <p:cNvSpPr>
            <a:spLocks noGrp="1" noRot="1" noChangeAspect="1" noTextEdit="1"/>
          </p:cNvSpPr>
          <p:nvPr>
            <p:ph type="sldImg"/>
          </p:nvPr>
        </p:nvSpPr>
        <p:spPr>
          <a:ln/>
        </p:spPr>
      </p:sp>
      <p:sp>
        <p:nvSpPr>
          <p:cNvPr id="137219" name="ノート プレースホルダー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dirty="0">
              <a:latin typeface="Arial" charset="0"/>
            </a:endParaRPr>
          </a:p>
        </p:txBody>
      </p:sp>
    </p:spTree>
    <p:extLst>
      <p:ext uri="{BB962C8B-B14F-4D97-AF65-F5344CB8AC3E}">
        <p14:creationId xmlns:p14="http://schemas.microsoft.com/office/powerpoint/2010/main" val="38811524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20</a:t>
            </a:fld>
            <a:endParaRPr lang="en-US" altLang="ja-JP"/>
          </a:p>
        </p:txBody>
      </p:sp>
    </p:spTree>
    <p:extLst>
      <p:ext uri="{BB962C8B-B14F-4D97-AF65-F5344CB8AC3E}">
        <p14:creationId xmlns:p14="http://schemas.microsoft.com/office/powerpoint/2010/main" val="741731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スライド イメージ プレースホルダー 1"/>
          <p:cNvSpPr>
            <a:spLocks noGrp="1" noRot="1" noChangeAspect="1" noTextEdit="1"/>
          </p:cNvSpPr>
          <p:nvPr>
            <p:ph type="sldImg"/>
          </p:nvPr>
        </p:nvSpPr>
        <p:spPr>
          <a:xfrm>
            <a:off x="779463" y="768350"/>
            <a:ext cx="5541962" cy="3836988"/>
          </a:xfrm>
          <a:ln/>
        </p:spPr>
      </p:sp>
      <p:sp>
        <p:nvSpPr>
          <p:cNvPr id="74755" name="ノート プレースホルダー 2"/>
          <p:cNvSpPr>
            <a:spLocks noGrp="1"/>
          </p:cNvSpPr>
          <p:nvPr>
            <p:ph type="body" idx="1"/>
          </p:nvPr>
        </p:nvSpPr>
        <p:spPr>
          <a:noFill/>
        </p:spPr>
        <p:txBody>
          <a:bodyPr/>
          <a:lstStyle/>
          <a:p>
            <a:endParaRPr lang="ja-JP" altLang="en-US" dirty="0"/>
          </a:p>
        </p:txBody>
      </p:sp>
      <p:sp>
        <p:nvSpPr>
          <p:cNvPr id="74756" name="スライド番号プレースホルダー 3"/>
          <p:cNvSpPr>
            <a:spLocks noGrp="1"/>
          </p:cNvSpPr>
          <p:nvPr>
            <p:ph type="sldNum" sz="quarter" idx="5"/>
          </p:nvPr>
        </p:nvSpPr>
        <p:spPr>
          <a:noFill/>
        </p:spPr>
        <p:txBody>
          <a:bodyPr/>
          <a:lstStyle>
            <a:lvl1pPr>
              <a:defRPr kumimoji="1" sz="2500" b="1">
                <a:solidFill>
                  <a:schemeClr val="tx1"/>
                </a:solidFill>
                <a:latin typeface="Times New Roman" pitchFamily="18" charset="0"/>
                <a:ea typeface="ＭＳ Ｐゴシック" charset="-128"/>
              </a:defRPr>
            </a:lvl1pPr>
            <a:lvl2pPr marL="779876" indent="-299952">
              <a:defRPr kumimoji="1" sz="2500" b="1">
                <a:solidFill>
                  <a:schemeClr val="tx1"/>
                </a:solidFill>
                <a:latin typeface="Times New Roman" pitchFamily="18" charset="0"/>
                <a:ea typeface="ＭＳ Ｐゴシック" charset="-128"/>
              </a:defRPr>
            </a:lvl2pPr>
            <a:lvl3pPr marL="1199809" indent="-239962">
              <a:defRPr kumimoji="1" sz="2500" b="1">
                <a:solidFill>
                  <a:schemeClr val="tx1"/>
                </a:solidFill>
                <a:latin typeface="Times New Roman" pitchFamily="18" charset="0"/>
                <a:ea typeface="ＭＳ Ｐゴシック" charset="-128"/>
              </a:defRPr>
            </a:lvl3pPr>
            <a:lvl4pPr marL="1679735" indent="-239962">
              <a:defRPr kumimoji="1" sz="2500" b="1">
                <a:solidFill>
                  <a:schemeClr val="tx1"/>
                </a:solidFill>
                <a:latin typeface="Times New Roman" pitchFamily="18" charset="0"/>
                <a:ea typeface="ＭＳ Ｐゴシック" charset="-128"/>
              </a:defRPr>
            </a:lvl4pPr>
            <a:lvl5pPr marL="2159659" indent="-239962">
              <a:defRPr kumimoji="1" sz="2500" b="1">
                <a:solidFill>
                  <a:schemeClr val="tx1"/>
                </a:solidFill>
                <a:latin typeface="Times New Roman" pitchFamily="18" charset="0"/>
                <a:ea typeface="ＭＳ Ｐゴシック" charset="-128"/>
              </a:defRPr>
            </a:lvl5pPr>
            <a:lvl6pPr marL="2639582"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6pPr>
            <a:lvl7pPr marL="3119506"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7pPr>
            <a:lvl8pPr marL="3599430"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8pPr>
            <a:lvl9pPr marL="4079354"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9pPr>
          </a:lstStyle>
          <a:p>
            <a:fld id="{6A884A35-1C69-445E-9A79-8AA9B2F3D010}" type="slidenum">
              <a:rPr lang="en-US" altLang="ja-JP" sz="1300"/>
              <a:pPr/>
              <a:t>21</a:t>
            </a:fld>
            <a:endParaRPr lang="en-US" altLang="ja-JP" sz="1300"/>
          </a:p>
        </p:txBody>
      </p:sp>
    </p:spTree>
    <p:extLst>
      <p:ext uri="{BB962C8B-B14F-4D97-AF65-F5344CB8AC3E}">
        <p14:creationId xmlns:p14="http://schemas.microsoft.com/office/powerpoint/2010/main" val="22693513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22</a:t>
            </a:fld>
            <a:endParaRPr lang="en-US" altLang="ja-JP"/>
          </a:p>
        </p:txBody>
      </p:sp>
    </p:spTree>
    <p:extLst>
      <p:ext uri="{BB962C8B-B14F-4D97-AF65-F5344CB8AC3E}">
        <p14:creationId xmlns:p14="http://schemas.microsoft.com/office/powerpoint/2010/main" val="10738435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2</a:t>
            </a:fld>
            <a:endParaRPr lang="en-US" altLang="ja-JP"/>
          </a:p>
        </p:txBody>
      </p:sp>
    </p:spTree>
    <p:extLst>
      <p:ext uri="{BB962C8B-B14F-4D97-AF65-F5344CB8AC3E}">
        <p14:creationId xmlns:p14="http://schemas.microsoft.com/office/powerpoint/2010/main" val="35630967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23</a:t>
            </a:fld>
            <a:endParaRPr lang="en-US" altLang="ja-JP"/>
          </a:p>
        </p:txBody>
      </p:sp>
    </p:spTree>
    <p:extLst>
      <p:ext uri="{BB962C8B-B14F-4D97-AF65-F5344CB8AC3E}">
        <p14:creationId xmlns:p14="http://schemas.microsoft.com/office/powerpoint/2010/main" val="42947117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24</a:t>
            </a:fld>
            <a:endParaRPr lang="en-US" altLang="ja-JP"/>
          </a:p>
        </p:txBody>
      </p:sp>
    </p:spTree>
    <p:extLst>
      <p:ext uri="{BB962C8B-B14F-4D97-AF65-F5344CB8AC3E}">
        <p14:creationId xmlns:p14="http://schemas.microsoft.com/office/powerpoint/2010/main" val="38500916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25</a:t>
            </a:fld>
            <a:endParaRPr lang="en-US" altLang="ja-JP"/>
          </a:p>
        </p:txBody>
      </p:sp>
    </p:spTree>
    <p:extLst>
      <p:ext uri="{BB962C8B-B14F-4D97-AF65-F5344CB8AC3E}">
        <p14:creationId xmlns:p14="http://schemas.microsoft.com/office/powerpoint/2010/main" val="7417310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スライド イメージ プレースホルダー 1"/>
          <p:cNvSpPr>
            <a:spLocks noGrp="1" noRot="1" noChangeAspect="1" noTextEdit="1"/>
          </p:cNvSpPr>
          <p:nvPr>
            <p:ph type="sldImg"/>
          </p:nvPr>
        </p:nvSpPr>
        <p:spPr>
          <a:xfrm>
            <a:off x="779463" y="768350"/>
            <a:ext cx="5541962" cy="3836988"/>
          </a:xfrm>
          <a:ln/>
        </p:spPr>
      </p:sp>
      <p:sp>
        <p:nvSpPr>
          <p:cNvPr id="82947" name="ノート プレースホルダー 2"/>
          <p:cNvSpPr>
            <a:spLocks noGrp="1"/>
          </p:cNvSpPr>
          <p:nvPr>
            <p:ph type="body" idx="1"/>
          </p:nvPr>
        </p:nvSpPr>
        <p:spPr>
          <a:noFill/>
        </p:spPr>
        <p:txBody>
          <a:bodyPr/>
          <a:lstStyle/>
          <a:p>
            <a:endParaRPr lang="ja-JP" altLang="en-US" dirty="0"/>
          </a:p>
        </p:txBody>
      </p:sp>
      <p:sp>
        <p:nvSpPr>
          <p:cNvPr id="82948" name="スライド番号プレースホルダー 3"/>
          <p:cNvSpPr>
            <a:spLocks noGrp="1"/>
          </p:cNvSpPr>
          <p:nvPr>
            <p:ph type="sldNum" sz="quarter" idx="5"/>
          </p:nvPr>
        </p:nvSpPr>
        <p:spPr>
          <a:noFill/>
        </p:spPr>
        <p:txBody>
          <a:bodyPr/>
          <a:lstStyle>
            <a:lvl1pPr>
              <a:defRPr kumimoji="1" sz="2500" b="1">
                <a:solidFill>
                  <a:schemeClr val="tx1"/>
                </a:solidFill>
                <a:latin typeface="Times New Roman" pitchFamily="18" charset="0"/>
                <a:ea typeface="ＭＳ Ｐゴシック" charset="-128"/>
              </a:defRPr>
            </a:lvl1pPr>
            <a:lvl2pPr marL="779876" indent="-299952">
              <a:defRPr kumimoji="1" sz="2500" b="1">
                <a:solidFill>
                  <a:schemeClr val="tx1"/>
                </a:solidFill>
                <a:latin typeface="Times New Roman" pitchFamily="18" charset="0"/>
                <a:ea typeface="ＭＳ Ｐゴシック" charset="-128"/>
              </a:defRPr>
            </a:lvl2pPr>
            <a:lvl3pPr marL="1199809" indent="-239962">
              <a:defRPr kumimoji="1" sz="2500" b="1">
                <a:solidFill>
                  <a:schemeClr val="tx1"/>
                </a:solidFill>
                <a:latin typeface="Times New Roman" pitchFamily="18" charset="0"/>
                <a:ea typeface="ＭＳ Ｐゴシック" charset="-128"/>
              </a:defRPr>
            </a:lvl3pPr>
            <a:lvl4pPr marL="1679735" indent="-239962">
              <a:defRPr kumimoji="1" sz="2500" b="1">
                <a:solidFill>
                  <a:schemeClr val="tx1"/>
                </a:solidFill>
                <a:latin typeface="Times New Roman" pitchFamily="18" charset="0"/>
                <a:ea typeface="ＭＳ Ｐゴシック" charset="-128"/>
              </a:defRPr>
            </a:lvl4pPr>
            <a:lvl5pPr marL="2159659" indent="-239962">
              <a:defRPr kumimoji="1" sz="2500" b="1">
                <a:solidFill>
                  <a:schemeClr val="tx1"/>
                </a:solidFill>
                <a:latin typeface="Times New Roman" pitchFamily="18" charset="0"/>
                <a:ea typeface="ＭＳ Ｐゴシック" charset="-128"/>
              </a:defRPr>
            </a:lvl5pPr>
            <a:lvl6pPr marL="2639582"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6pPr>
            <a:lvl7pPr marL="3119506"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7pPr>
            <a:lvl8pPr marL="3599430"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8pPr>
            <a:lvl9pPr marL="4079354"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9pPr>
          </a:lstStyle>
          <a:p>
            <a:fld id="{8C8038B4-8C49-493D-827E-22F3DEBD2318}" type="slidenum">
              <a:rPr lang="en-US" altLang="ja-JP" sz="1300"/>
              <a:pPr/>
              <a:t>27</a:t>
            </a:fld>
            <a:endParaRPr lang="en-US" altLang="ja-JP" sz="1300"/>
          </a:p>
        </p:txBody>
      </p:sp>
    </p:spTree>
    <p:extLst>
      <p:ext uri="{BB962C8B-B14F-4D97-AF65-F5344CB8AC3E}">
        <p14:creationId xmlns:p14="http://schemas.microsoft.com/office/powerpoint/2010/main" val="22297323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300">
                <a:solidFill>
                  <a:schemeClr val="tx1"/>
                </a:solidFill>
                <a:latin typeface="Times New Roman" pitchFamily="18" charset="0"/>
                <a:ea typeface="ＭＳ Ｐ明朝" pitchFamily="18" charset="-128"/>
              </a:defRPr>
            </a:lvl1pPr>
            <a:lvl2pPr marL="773211" indent="-296619">
              <a:spcBef>
                <a:spcPct val="30000"/>
              </a:spcBef>
              <a:defRPr kumimoji="1" sz="1300">
                <a:solidFill>
                  <a:schemeClr val="tx1"/>
                </a:solidFill>
                <a:latin typeface="Times New Roman" pitchFamily="18" charset="0"/>
                <a:ea typeface="ＭＳ Ｐ明朝" pitchFamily="18" charset="-128"/>
              </a:defRPr>
            </a:lvl2pPr>
            <a:lvl3pPr marL="1189811" indent="-236629">
              <a:spcBef>
                <a:spcPct val="30000"/>
              </a:spcBef>
              <a:defRPr kumimoji="1" sz="1300">
                <a:solidFill>
                  <a:schemeClr val="tx1"/>
                </a:solidFill>
                <a:latin typeface="Times New Roman" pitchFamily="18" charset="0"/>
                <a:ea typeface="ＭＳ Ｐ明朝" pitchFamily="18" charset="-128"/>
              </a:defRPr>
            </a:lvl3pPr>
            <a:lvl4pPr marL="1664736" indent="-236629">
              <a:spcBef>
                <a:spcPct val="30000"/>
              </a:spcBef>
              <a:defRPr kumimoji="1" sz="1300">
                <a:solidFill>
                  <a:schemeClr val="tx1"/>
                </a:solidFill>
                <a:latin typeface="Times New Roman" pitchFamily="18" charset="0"/>
                <a:ea typeface="ＭＳ Ｐ明朝" pitchFamily="18" charset="-128"/>
              </a:defRPr>
            </a:lvl4pPr>
            <a:lvl5pPr marL="2141329" indent="-236629">
              <a:spcBef>
                <a:spcPct val="30000"/>
              </a:spcBef>
              <a:defRPr kumimoji="1" sz="1300">
                <a:solidFill>
                  <a:schemeClr val="tx1"/>
                </a:solidFill>
                <a:latin typeface="Times New Roman" pitchFamily="18" charset="0"/>
                <a:ea typeface="ＭＳ Ｐ明朝" pitchFamily="18" charset="-128"/>
              </a:defRPr>
            </a:lvl5pPr>
            <a:lvl6pPr marL="2621252" indent="-236629"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6pPr>
            <a:lvl7pPr marL="3101176" indent="-236629"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7pPr>
            <a:lvl8pPr marL="3581101" indent="-236629"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8pPr>
            <a:lvl9pPr marL="4061024" indent="-236629" eaLnBrk="0" fontAlgn="base" hangingPunct="0">
              <a:spcBef>
                <a:spcPct val="30000"/>
              </a:spcBef>
              <a:spcAft>
                <a:spcPct val="0"/>
              </a:spcAft>
              <a:defRPr kumimoji="1" sz="1300">
                <a:solidFill>
                  <a:schemeClr val="tx1"/>
                </a:solidFill>
                <a:latin typeface="Times New Roman" pitchFamily="18" charset="0"/>
                <a:ea typeface="ＭＳ Ｐ明朝" pitchFamily="18" charset="-128"/>
              </a:defRPr>
            </a:lvl9pPr>
          </a:lstStyle>
          <a:p>
            <a:pPr>
              <a:spcBef>
                <a:spcPct val="0"/>
              </a:spcBef>
            </a:pPr>
            <a:fld id="{444280B0-FE36-4A6E-A8FC-07596F8CFB0A}" type="slidenum">
              <a:rPr lang="en-US" altLang="ja-JP">
                <a:solidFill>
                  <a:srgbClr val="000000"/>
                </a:solidFill>
                <a:ea typeface="ＭＳ Ｐゴシック" charset="-128"/>
              </a:rPr>
              <a:pPr>
                <a:spcBef>
                  <a:spcPct val="0"/>
                </a:spcBef>
              </a:pPr>
              <a:t>28</a:t>
            </a:fld>
            <a:endParaRPr lang="en-US" altLang="ja-JP">
              <a:solidFill>
                <a:srgbClr val="000000"/>
              </a:solidFill>
              <a:ea typeface="ＭＳ Ｐゴシック" charset="-128"/>
            </a:endParaRPr>
          </a:p>
        </p:txBody>
      </p:sp>
      <p:sp>
        <p:nvSpPr>
          <p:cNvPr id="84995" name="Rectangle 2"/>
          <p:cNvSpPr>
            <a:spLocks noGrp="1" noRot="1" noChangeAspect="1" noChangeArrowheads="1" noTextEdit="1"/>
          </p:cNvSpPr>
          <p:nvPr>
            <p:ph type="sldImg"/>
          </p:nvPr>
        </p:nvSpPr>
        <p:spPr>
          <a:xfrm>
            <a:off x="633413" y="788988"/>
            <a:ext cx="5683250" cy="3935412"/>
          </a:xfrm>
          <a:ln/>
        </p:spPr>
      </p:sp>
      <p:sp>
        <p:nvSpPr>
          <p:cNvPr id="849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endParaRPr lang="en-US" altLang="ja-JP" sz="1000" dirty="0">
              <a:latin typeface="ＭＳ Ｐ明朝" pitchFamily="18" charset="-128"/>
            </a:endParaRPr>
          </a:p>
        </p:txBody>
      </p:sp>
    </p:spTree>
    <p:extLst>
      <p:ext uri="{BB962C8B-B14F-4D97-AF65-F5344CB8AC3E}">
        <p14:creationId xmlns:p14="http://schemas.microsoft.com/office/powerpoint/2010/main" val="29866669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29</a:t>
            </a:fld>
            <a:endParaRPr lang="en-US" altLang="ja-JP"/>
          </a:p>
        </p:txBody>
      </p:sp>
    </p:spTree>
    <p:extLst>
      <p:ext uri="{BB962C8B-B14F-4D97-AF65-F5344CB8AC3E}">
        <p14:creationId xmlns:p14="http://schemas.microsoft.com/office/powerpoint/2010/main" val="30684134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a:defRPr kumimoji="1" sz="2500" b="1">
                <a:solidFill>
                  <a:schemeClr val="tx1"/>
                </a:solidFill>
                <a:latin typeface="Times New Roman" pitchFamily="18" charset="0"/>
                <a:ea typeface="ＭＳ Ｐゴシック" charset="-128"/>
              </a:defRPr>
            </a:lvl1pPr>
            <a:lvl2pPr marL="779876" indent="-299952">
              <a:defRPr kumimoji="1" sz="2500" b="1">
                <a:solidFill>
                  <a:schemeClr val="tx1"/>
                </a:solidFill>
                <a:latin typeface="Times New Roman" pitchFamily="18" charset="0"/>
                <a:ea typeface="ＭＳ Ｐゴシック" charset="-128"/>
              </a:defRPr>
            </a:lvl2pPr>
            <a:lvl3pPr marL="1199809" indent="-239962">
              <a:defRPr kumimoji="1" sz="2500" b="1">
                <a:solidFill>
                  <a:schemeClr val="tx1"/>
                </a:solidFill>
                <a:latin typeface="Times New Roman" pitchFamily="18" charset="0"/>
                <a:ea typeface="ＭＳ Ｐゴシック" charset="-128"/>
              </a:defRPr>
            </a:lvl3pPr>
            <a:lvl4pPr marL="1679735" indent="-239962">
              <a:defRPr kumimoji="1" sz="2500" b="1">
                <a:solidFill>
                  <a:schemeClr val="tx1"/>
                </a:solidFill>
                <a:latin typeface="Times New Roman" pitchFamily="18" charset="0"/>
                <a:ea typeface="ＭＳ Ｐゴシック" charset="-128"/>
              </a:defRPr>
            </a:lvl4pPr>
            <a:lvl5pPr marL="2159659" indent="-239962">
              <a:defRPr kumimoji="1" sz="2500" b="1">
                <a:solidFill>
                  <a:schemeClr val="tx1"/>
                </a:solidFill>
                <a:latin typeface="Times New Roman" pitchFamily="18" charset="0"/>
                <a:ea typeface="ＭＳ Ｐゴシック" charset="-128"/>
              </a:defRPr>
            </a:lvl5pPr>
            <a:lvl6pPr marL="2639582"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6pPr>
            <a:lvl7pPr marL="3119506"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7pPr>
            <a:lvl8pPr marL="3599430"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8pPr>
            <a:lvl9pPr marL="4079354" indent="-239962" eaLnBrk="0" fontAlgn="base" hangingPunct="0">
              <a:spcBef>
                <a:spcPct val="0"/>
              </a:spcBef>
              <a:spcAft>
                <a:spcPct val="0"/>
              </a:spcAft>
              <a:defRPr kumimoji="1" sz="2500" b="1">
                <a:solidFill>
                  <a:schemeClr val="tx1"/>
                </a:solidFill>
                <a:latin typeface="Times New Roman" pitchFamily="18" charset="0"/>
                <a:ea typeface="ＭＳ Ｐゴシック" charset="-128"/>
              </a:defRPr>
            </a:lvl9pPr>
          </a:lstStyle>
          <a:p>
            <a:fld id="{1463E951-64CA-4541-BE16-65BB2BEF0332}" type="slidenum">
              <a:rPr lang="en-US" altLang="ja-JP" sz="1300">
                <a:solidFill>
                  <a:srgbClr val="000000"/>
                </a:solidFill>
              </a:rPr>
              <a:pPr/>
              <a:t>31</a:t>
            </a:fld>
            <a:endParaRPr lang="en-US" altLang="ja-JP" sz="1300">
              <a:solidFill>
                <a:srgbClr val="000000"/>
              </a:solidFill>
            </a:endParaRPr>
          </a:p>
        </p:txBody>
      </p:sp>
      <p:sp>
        <p:nvSpPr>
          <p:cNvPr id="89091" name="Rectangle 2"/>
          <p:cNvSpPr>
            <a:spLocks noGrp="1" noRot="1" noChangeAspect="1" noChangeArrowheads="1" noTextEdit="1"/>
          </p:cNvSpPr>
          <p:nvPr>
            <p:ph type="sldImg"/>
          </p:nvPr>
        </p:nvSpPr>
        <p:spPr>
          <a:xfrm>
            <a:off x="638175" y="792163"/>
            <a:ext cx="5678488" cy="3930650"/>
          </a:xfrm>
          <a:ln w="12700" cap="flat"/>
        </p:spPr>
      </p:sp>
      <p:sp>
        <p:nvSpPr>
          <p:cNvPr id="89092" name="Rectangle 3"/>
          <p:cNvSpPr>
            <a:spLocks noGrp="1" noChangeArrowheads="1"/>
          </p:cNvSpPr>
          <p:nvPr>
            <p:ph type="body" idx="1"/>
          </p:nvPr>
        </p:nvSpPr>
        <p:spPr>
          <a:xfrm>
            <a:off x="926068" y="4985620"/>
            <a:ext cx="5096640" cy="4723927"/>
          </a:xfrm>
          <a:noFill/>
        </p:spPr>
        <p:txBody>
          <a:bodyPr lIns="95445" tIns="47723" rIns="95445" bIns="47723"/>
          <a:lstStyle/>
          <a:p>
            <a:endParaRPr lang="ja-JP" altLang="ja-JP" dirty="0"/>
          </a:p>
        </p:txBody>
      </p:sp>
    </p:spTree>
    <p:extLst>
      <p:ext uri="{BB962C8B-B14F-4D97-AF65-F5344CB8AC3E}">
        <p14:creationId xmlns:p14="http://schemas.microsoft.com/office/powerpoint/2010/main" val="10665116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32</a:t>
            </a:fld>
            <a:endParaRPr lang="en-US" altLang="ja-JP"/>
          </a:p>
        </p:txBody>
      </p:sp>
    </p:spTree>
    <p:extLst>
      <p:ext uri="{BB962C8B-B14F-4D97-AF65-F5344CB8AC3E}">
        <p14:creationId xmlns:p14="http://schemas.microsoft.com/office/powerpoint/2010/main" val="21123809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srgbClr val="000000"/>
                </a:solidFill>
              </a:rPr>
              <a:pPr>
                <a:defRPr/>
              </a:pPr>
              <a:t>33</a:t>
            </a:fld>
            <a:endParaRPr lang="en-US" altLang="ja-JP">
              <a:solidFill>
                <a:srgbClr val="000000"/>
              </a:solidFill>
            </a:endParaRPr>
          </a:p>
        </p:txBody>
      </p:sp>
    </p:spTree>
    <p:extLst>
      <p:ext uri="{BB962C8B-B14F-4D97-AF65-F5344CB8AC3E}">
        <p14:creationId xmlns:p14="http://schemas.microsoft.com/office/powerpoint/2010/main" val="20354289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　</a:t>
            </a:r>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34</a:t>
            </a:fld>
            <a:endParaRPr lang="en-US" altLang="ja-JP"/>
          </a:p>
        </p:txBody>
      </p:sp>
    </p:spTree>
    <p:extLst>
      <p:ext uri="{BB962C8B-B14F-4D97-AF65-F5344CB8AC3E}">
        <p14:creationId xmlns:p14="http://schemas.microsoft.com/office/powerpoint/2010/main" val="973536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3</a:t>
            </a:fld>
            <a:endParaRPr lang="en-US" altLang="ja-JP"/>
          </a:p>
        </p:txBody>
      </p:sp>
    </p:spTree>
    <p:extLst>
      <p:ext uri="{BB962C8B-B14F-4D97-AF65-F5344CB8AC3E}">
        <p14:creationId xmlns:p14="http://schemas.microsoft.com/office/powerpoint/2010/main" val="27180252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スライド イメージ プレースホルダ 1"/>
          <p:cNvSpPr>
            <a:spLocks noGrp="1" noRot="1" noChangeAspect="1" noTextEdit="1"/>
          </p:cNvSpPr>
          <p:nvPr>
            <p:ph type="sldImg"/>
          </p:nvPr>
        </p:nvSpPr>
        <p:spPr>
          <a:xfrm>
            <a:off x="712788" y="746125"/>
            <a:ext cx="5381625" cy="3725863"/>
          </a:xfrm>
          <a:ln/>
        </p:spPr>
      </p:sp>
      <p:sp>
        <p:nvSpPr>
          <p:cNvPr id="143363" name="ノート プレースホルダ 2"/>
          <p:cNvSpPr>
            <a:spLocks noGrp="1"/>
          </p:cNvSpPr>
          <p:nvPr>
            <p:ph type="body" idx="1"/>
          </p:nvPr>
        </p:nvSpPr>
        <p:spPr>
          <a:noFill/>
          <a:ln/>
        </p:spPr>
        <p:txBody>
          <a:bodyPr/>
          <a:lstStyle/>
          <a:p>
            <a:endParaRPr lang="ja-JP" altLang="en-US" dirty="0">
              <a:latin typeface="Arial" pitchFamily="34" charset="0"/>
            </a:endParaRPr>
          </a:p>
        </p:txBody>
      </p:sp>
    </p:spTree>
    <p:extLst>
      <p:ext uri="{BB962C8B-B14F-4D97-AF65-F5344CB8AC3E}">
        <p14:creationId xmlns:p14="http://schemas.microsoft.com/office/powerpoint/2010/main" val="38713451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itchFamily="18" charset="0"/>
                <a:ea typeface="ＭＳ Ｐゴシック" pitchFamily="50" charset="-128"/>
              </a:defRPr>
            </a:lvl1pPr>
            <a:lvl2pPr marL="736835" indent="-283397" eaLnBrk="0" hangingPunct="0">
              <a:defRPr kumimoji="1" sz="2400">
                <a:solidFill>
                  <a:schemeClr val="tx1"/>
                </a:solidFill>
                <a:latin typeface="Times New Roman" pitchFamily="18" charset="0"/>
                <a:ea typeface="ＭＳ Ｐゴシック" pitchFamily="50" charset="-128"/>
              </a:defRPr>
            </a:lvl2pPr>
            <a:lvl3pPr marL="1133594" indent="-226718" eaLnBrk="0" hangingPunct="0">
              <a:defRPr kumimoji="1" sz="2400">
                <a:solidFill>
                  <a:schemeClr val="tx1"/>
                </a:solidFill>
                <a:latin typeface="Times New Roman" pitchFamily="18" charset="0"/>
                <a:ea typeface="ＭＳ Ｐゴシック" pitchFamily="50" charset="-128"/>
              </a:defRPr>
            </a:lvl3pPr>
            <a:lvl4pPr marL="1587031" indent="-226718" eaLnBrk="0" hangingPunct="0">
              <a:defRPr kumimoji="1" sz="2400">
                <a:solidFill>
                  <a:schemeClr val="tx1"/>
                </a:solidFill>
                <a:latin typeface="Times New Roman" pitchFamily="18" charset="0"/>
                <a:ea typeface="ＭＳ Ｐゴシック" pitchFamily="50" charset="-128"/>
              </a:defRPr>
            </a:lvl4pPr>
            <a:lvl5pPr marL="2040470" indent="-226718" eaLnBrk="0" hangingPunct="0">
              <a:defRPr kumimoji="1" sz="2400">
                <a:solidFill>
                  <a:schemeClr val="tx1"/>
                </a:solidFill>
                <a:latin typeface="Times New Roman" pitchFamily="18" charset="0"/>
                <a:ea typeface="ＭＳ Ｐゴシック" pitchFamily="50" charset="-128"/>
              </a:defRPr>
            </a:lvl5pPr>
            <a:lvl6pPr marL="2493907" indent="-226718"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47344" indent="-226718"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00782" indent="-226718"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54220" indent="-226718"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fld id="{70463798-DC5D-4B10-8C91-0B368706B5AF}" type="slidenum">
              <a:rPr lang="en-US" altLang="ja-JP" sz="1300">
                <a:solidFill>
                  <a:prstClr val="black"/>
                </a:solidFill>
              </a:rPr>
              <a:pPr eaLnBrk="1" hangingPunct="1"/>
              <a:t>36</a:t>
            </a:fld>
            <a:endParaRPr lang="en-US" altLang="ja-JP" sz="1300" dirty="0">
              <a:solidFill>
                <a:prstClr val="black"/>
              </a:solidFill>
            </a:endParaRPr>
          </a:p>
        </p:txBody>
      </p:sp>
      <p:sp>
        <p:nvSpPr>
          <p:cNvPr id="29699" name="Rectangle 2"/>
          <p:cNvSpPr>
            <a:spLocks noGrp="1" noRot="1" noChangeAspect="1" noChangeArrowheads="1" noTextEdit="1"/>
          </p:cNvSpPr>
          <p:nvPr>
            <p:ph type="sldImg"/>
          </p:nvPr>
        </p:nvSpPr>
        <p:spPr>
          <a:xfrm>
            <a:off x="696913" y="739775"/>
            <a:ext cx="5348287" cy="3702050"/>
          </a:xfrm>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ja-JP" altLang="en-US" dirty="0"/>
          </a:p>
          <a:p>
            <a:pPr eaLnBrk="1" hangingPunct="1">
              <a:lnSpc>
                <a:spcPct val="90000"/>
              </a:lnSpc>
            </a:pPr>
            <a:endParaRPr lang="en-US" altLang="ja-JP" dirty="0"/>
          </a:p>
        </p:txBody>
      </p:sp>
    </p:spTree>
    <p:extLst>
      <p:ext uri="{BB962C8B-B14F-4D97-AF65-F5344CB8AC3E}">
        <p14:creationId xmlns:p14="http://schemas.microsoft.com/office/powerpoint/2010/main" val="42090951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37</a:t>
            </a:fld>
            <a:endParaRPr lang="en-US" altLang="ja-JP"/>
          </a:p>
        </p:txBody>
      </p:sp>
    </p:spTree>
    <p:extLst>
      <p:ext uri="{BB962C8B-B14F-4D97-AF65-F5344CB8AC3E}">
        <p14:creationId xmlns:p14="http://schemas.microsoft.com/office/powerpoint/2010/main" val="2372554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38</a:t>
            </a:fld>
            <a:endParaRPr lang="en-US" altLang="ja-JP"/>
          </a:p>
        </p:txBody>
      </p:sp>
    </p:spTree>
    <p:extLst>
      <p:ext uri="{BB962C8B-B14F-4D97-AF65-F5344CB8AC3E}">
        <p14:creationId xmlns:p14="http://schemas.microsoft.com/office/powerpoint/2010/main" val="33824314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39</a:t>
            </a:fld>
            <a:endParaRPr lang="en-US" altLang="ja-JP"/>
          </a:p>
        </p:txBody>
      </p:sp>
    </p:spTree>
    <p:extLst>
      <p:ext uri="{BB962C8B-B14F-4D97-AF65-F5344CB8AC3E}">
        <p14:creationId xmlns:p14="http://schemas.microsoft.com/office/powerpoint/2010/main" val="162073212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694614EA-68A8-4A58-A3A5-297D45FF3941}" type="slidenum">
              <a:rPr lang="en-US" altLang="ja-JP" smtClean="0">
                <a:solidFill>
                  <a:srgbClr val="000000"/>
                </a:solidFill>
              </a:rPr>
              <a:pPr>
                <a:defRPr/>
              </a:pPr>
              <a:t>40</a:t>
            </a:fld>
            <a:endParaRPr lang="en-US" altLang="ja-JP" dirty="0">
              <a:solidFill>
                <a:srgbClr val="000000"/>
              </a:solidFill>
            </a:endParaRPr>
          </a:p>
        </p:txBody>
      </p:sp>
    </p:spTree>
    <p:extLst>
      <p:ext uri="{BB962C8B-B14F-4D97-AF65-F5344CB8AC3E}">
        <p14:creationId xmlns:p14="http://schemas.microsoft.com/office/powerpoint/2010/main" val="23236535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41</a:t>
            </a:fld>
            <a:endParaRPr lang="en-US" altLang="ja-JP"/>
          </a:p>
        </p:txBody>
      </p:sp>
    </p:spTree>
    <p:extLst>
      <p:ext uri="{BB962C8B-B14F-4D97-AF65-F5344CB8AC3E}">
        <p14:creationId xmlns:p14="http://schemas.microsoft.com/office/powerpoint/2010/main" val="8780138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315">
              <a:defRPr/>
            </a:pP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43</a:t>
            </a:fld>
            <a:endParaRPr lang="en-US" altLang="ja-JP"/>
          </a:p>
        </p:txBody>
      </p:sp>
    </p:spTree>
    <p:extLst>
      <p:ext uri="{BB962C8B-B14F-4D97-AF65-F5344CB8AC3E}">
        <p14:creationId xmlns:p14="http://schemas.microsoft.com/office/powerpoint/2010/main" val="23903244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44</a:t>
            </a:fld>
            <a:endParaRPr lang="en-US" altLang="ja-JP"/>
          </a:p>
        </p:txBody>
      </p:sp>
    </p:spTree>
    <p:extLst>
      <p:ext uri="{BB962C8B-B14F-4D97-AF65-F5344CB8AC3E}">
        <p14:creationId xmlns:p14="http://schemas.microsoft.com/office/powerpoint/2010/main" val="31974381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Rot="1" noChangeAspect="1" noChangeArrowheads="1" noTextEdit="1"/>
          </p:cNvSpPr>
          <p:nvPr>
            <p:ph type="sldImg"/>
          </p:nvPr>
        </p:nvSpPr>
        <p:spPr>
          <a:ln/>
        </p:spPr>
      </p:sp>
      <p:sp>
        <p:nvSpPr>
          <p:cNvPr id="208899" name="Rectangle 3"/>
          <p:cNvSpPr>
            <a:spLocks noGrp="1" noChangeArrowheads="1"/>
          </p:cNvSpPr>
          <p:nvPr>
            <p:ph type="body" idx="1"/>
          </p:nvPr>
        </p:nvSpPr>
        <p:spPr>
          <a:noFill/>
          <a:ln>
            <a:solidFill>
              <a:schemeClr val="tx1"/>
            </a:solidFill>
          </a:ln>
          <a:extLst>
            <a:ext uri="{909E8E84-426E-40DD-AFC4-6F175D3DCCD1}">
              <a14:hiddenFill xmlns:a14="http://schemas.microsoft.com/office/drawing/2010/main">
                <a:solidFill>
                  <a:srgbClr val="FFFFFF"/>
                </a:solidFill>
              </a14:hiddenFill>
            </a:ext>
          </a:extLst>
        </p:spPr>
        <p:txBody>
          <a:bodyPr/>
          <a:lstStyle/>
          <a:p>
            <a:pPr eaLnBrk="1" hangingPunct="1"/>
            <a:r>
              <a:rPr lang="ja-JP" altLang="en-US" sz="1700" dirty="0">
                <a:ea typeface="ＭＳ ゴシック" pitchFamily="49" charset="-128"/>
              </a:rPr>
              <a:t>　</a:t>
            </a:r>
          </a:p>
        </p:txBody>
      </p:sp>
    </p:spTree>
    <p:extLst>
      <p:ext uri="{BB962C8B-B14F-4D97-AF65-F5344CB8AC3E}">
        <p14:creationId xmlns:p14="http://schemas.microsoft.com/office/powerpoint/2010/main" val="584582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srgbClr val="000000"/>
                </a:solidFill>
              </a:rPr>
              <a:pPr>
                <a:defRPr/>
              </a:pPr>
              <a:t>5</a:t>
            </a:fld>
            <a:endParaRPr lang="en-US" altLang="ja-JP">
              <a:solidFill>
                <a:srgbClr val="000000"/>
              </a:solidFill>
            </a:endParaRPr>
          </a:p>
        </p:txBody>
      </p:sp>
    </p:spTree>
    <p:extLst>
      <p:ext uri="{BB962C8B-B14F-4D97-AF65-F5344CB8AC3E}">
        <p14:creationId xmlns:p14="http://schemas.microsoft.com/office/powerpoint/2010/main" val="279680509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srgbClr val="000000"/>
                </a:solidFill>
              </a:rPr>
              <a:pPr>
                <a:defRPr/>
              </a:pPr>
              <a:t>46</a:t>
            </a:fld>
            <a:endParaRPr lang="en-US" altLang="ja-JP">
              <a:solidFill>
                <a:srgbClr val="000000"/>
              </a:solidFill>
            </a:endParaRPr>
          </a:p>
        </p:txBody>
      </p:sp>
    </p:spTree>
    <p:extLst>
      <p:ext uri="{BB962C8B-B14F-4D97-AF65-F5344CB8AC3E}">
        <p14:creationId xmlns:p14="http://schemas.microsoft.com/office/powerpoint/2010/main" val="278628147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48</a:t>
            </a:fld>
            <a:endParaRPr lang="en-US" altLang="ja-JP"/>
          </a:p>
        </p:txBody>
      </p:sp>
    </p:spTree>
    <p:extLst>
      <p:ext uri="{BB962C8B-B14F-4D97-AF65-F5344CB8AC3E}">
        <p14:creationId xmlns:p14="http://schemas.microsoft.com/office/powerpoint/2010/main" val="256715859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スライド イメージ プレースホルダー 1"/>
          <p:cNvSpPr>
            <a:spLocks noGrp="1" noRot="1" noChangeAspect="1" noTextEdit="1"/>
          </p:cNvSpPr>
          <p:nvPr>
            <p:ph type="sldImg"/>
          </p:nvPr>
        </p:nvSpPr>
        <p:spPr>
          <a:xfrm>
            <a:off x="839788" y="722313"/>
            <a:ext cx="5208587" cy="3606800"/>
          </a:xfrm>
          <a:ln/>
        </p:spPr>
      </p:sp>
      <p:sp>
        <p:nvSpPr>
          <p:cNvPr id="95235"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latin typeface="Arial" panose="020B0604020202020204" pitchFamily="34" charset="0"/>
            </a:endParaRPr>
          </a:p>
        </p:txBody>
      </p:sp>
      <p:sp>
        <p:nvSpPr>
          <p:cNvPr id="95236"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1pPr>
            <a:lvl2pPr marL="742881" indent="-285723"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2pPr>
            <a:lvl3pPr marL="1142894"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3pPr>
            <a:lvl4pPr marL="1600052"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4pPr>
            <a:lvl5pPr marL="2057209"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5pPr>
            <a:lvl6pPr marL="2514367"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6pPr>
            <a:lvl7pPr marL="2971524"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7pPr>
            <a:lvl8pPr marL="3428682"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8pPr>
            <a:lvl9pPr marL="3885840"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8524200-CC06-4CF7-8A6B-7D866E0300DB}" type="slidenum">
              <a:rPr lang="ja-JP" altLang="en-US">
                <a:solidFill>
                  <a:srgbClr val="000000"/>
                </a:solidFill>
                <a:latin typeface="Arial" panose="020B0604020202020204" pitchFamily="34" charset="0"/>
                <a:ea typeface="ＭＳ Ｐゴシック" panose="020B0600070205080204" pitchFamily="50" charset="-128"/>
              </a:rPr>
              <a:pPr>
                <a:spcBef>
                  <a:spcPct val="0"/>
                </a:spcBef>
              </a:pPr>
              <a:t>49</a:t>
            </a:fld>
            <a:endParaRPr lang="ja-JP" altLang="en-US">
              <a:solidFill>
                <a:srgbClr val="000000"/>
              </a:solidFill>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7297666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スライド イメージ プレースホルダー 1"/>
          <p:cNvSpPr>
            <a:spLocks noGrp="1" noRot="1" noChangeAspect="1" noTextEdit="1"/>
          </p:cNvSpPr>
          <p:nvPr>
            <p:ph type="sldImg"/>
          </p:nvPr>
        </p:nvSpPr>
        <p:spPr>
          <a:xfrm>
            <a:off x="839788" y="722313"/>
            <a:ext cx="5208587" cy="3606800"/>
          </a:xfrm>
          <a:ln/>
        </p:spPr>
      </p:sp>
      <p:sp>
        <p:nvSpPr>
          <p:cNvPr id="962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latin typeface="Arial" panose="020B0604020202020204" pitchFamily="34" charset="0"/>
            </a:endParaRPr>
          </a:p>
        </p:txBody>
      </p:sp>
      <p:sp>
        <p:nvSpPr>
          <p:cNvPr id="96260"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1pPr>
            <a:lvl2pPr marL="742881" indent="-285723"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2pPr>
            <a:lvl3pPr marL="1142894"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3pPr>
            <a:lvl4pPr marL="1600052"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4pPr>
            <a:lvl5pPr marL="2057209"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5pPr>
            <a:lvl6pPr marL="2514367"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6pPr>
            <a:lvl7pPr marL="2971524"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7pPr>
            <a:lvl8pPr marL="3428682"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8pPr>
            <a:lvl9pPr marL="3885840"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C24B88B1-6CCC-496D-A473-536FD91325C8}" type="slidenum">
              <a:rPr lang="ja-JP" altLang="en-US">
                <a:solidFill>
                  <a:srgbClr val="000000"/>
                </a:solidFill>
                <a:latin typeface="Arial" panose="020B0604020202020204" pitchFamily="34" charset="0"/>
                <a:ea typeface="ＭＳ Ｐゴシック" panose="020B0600070205080204" pitchFamily="50" charset="-128"/>
              </a:rPr>
              <a:pPr>
                <a:spcBef>
                  <a:spcPct val="0"/>
                </a:spcBef>
              </a:pPr>
              <a:t>50</a:t>
            </a:fld>
            <a:endParaRPr lang="ja-JP" altLang="en-US">
              <a:solidFill>
                <a:srgbClr val="000000"/>
              </a:solidFill>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66280796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スライド イメージ プレースホルダー 1"/>
          <p:cNvSpPr>
            <a:spLocks noGrp="1" noRot="1" noChangeAspect="1" noTextEdit="1"/>
          </p:cNvSpPr>
          <p:nvPr>
            <p:ph type="sldImg"/>
          </p:nvPr>
        </p:nvSpPr>
        <p:spPr>
          <a:xfrm>
            <a:off x="839788" y="722313"/>
            <a:ext cx="5208587" cy="3606800"/>
          </a:xfrm>
          <a:ln/>
        </p:spPr>
      </p:sp>
      <p:sp>
        <p:nvSpPr>
          <p:cNvPr id="97283"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latin typeface="Arial" panose="020B0604020202020204" pitchFamily="34" charset="0"/>
            </a:endParaRPr>
          </a:p>
        </p:txBody>
      </p:sp>
      <p:sp>
        <p:nvSpPr>
          <p:cNvPr id="97284"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1pPr>
            <a:lvl2pPr marL="742881" indent="-285723"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2pPr>
            <a:lvl3pPr marL="1142894"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3pPr>
            <a:lvl4pPr marL="1600052"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4pPr>
            <a:lvl5pPr marL="2057209"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5pPr>
            <a:lvl6pPr marL="2514367"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6pPr>
            <a:lvl7pPr marL="2971524"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7pPr>
            <a:lvl8pPr marL="3428682"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8pPr>
            <a:lvl9pPr marL="3885840"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74EEBB3A-AF25-4267-8CCD-40DBB8013F0D}" type="slidenum">
              <a:rPr lang="ja-JP" altLang="en-US">
                <a:solidFill>
                  <a:srgbClr val="000000"/>
                </a:solidFill>
                <a:latin typeface="Arial" panose="020B0604020202020204" pitchFamily="34" charset="0"/>
                <a:ea typeface="ＭＳ Ｐゴシック" panose="020B0600070205080204" pitchFamily="50" charset="-128"/>
              </a:rPr>
              <a:pPr>
                <a:spcBef>
                  <a:spcPct val="0"/>
                </a:spcBef>
              </a:pPr>
              <a:t>51</a:t>
            </a:fld>
            <a:endParaRPr lang="ja-JP" altLang="en-US">
              <a:solidFill>
                <a:srgbClr val="000000"/>
              </a:solidFill>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8427419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スライド イメージ プレースホルダー 1"/>
          <p:cNvSpPr>
            <a:spLocks noGrp="1" noRot="1" noChangeAspect="1" noTextEdit="1"/>
          </p:cNvSpPr>
          <p:nvPr>
            <p:ph type="sldImg"/>
          </p:nvPr>
        </p:nvSpPr>
        <p:spPr>
          <a:xfrm>
            <a:off x="839788" y="722313"/>
            <a:ext cx="5208587" cy="3606800"/>
          </a:xfrm>
          <a:ln/>
        </p:spPr>
      </p:sp>
      <p:sp>
        <p:nvSpPr>
          <p:cNvPr id="9830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latin typeface="Arial" panose="020B0604020202020204" pitchFamily="34" charset="0"/>
            </a:endParaRPr>
          </a:p>
        </p:txBody>
      </p:sp>
      <p:sp>
        <p:nvSpPr>
          <p:cNvPr id="98308"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1pPr>
            <a:lvl2pPr marL="742881" indent="-285723"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2pPr>
            <a:lvl3pPr marL="1142894"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3pPr>
            <a:lvl4pPr marL="1600052"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4pPr>
            <a:lvl5pPr marL="2057209"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5pPr>
            <a:lvl6pPr marL="2514367"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6pPr>
            <a:lvl7pPr marL="2971524"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7pPr>
            <a:lvl8pPr marL="3428682"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8pPr>
            <a:lvl9pPr marL="3885840"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D134C8F9-EBBD-42A4-8D1D-E20D36080310}" type="slidenum">
              <a:rPr lang="ja-JP" altLang="en-US">
                <a:solidFill>
                  <a:srgbClr val="000000"/>
                </a:solidFill>
                <a:latin typeface="Arial" panose="020B0604020202020204" pitchFamily="34" charset="0"/>
                <a:ea typeface="ＭＳ Ｐゴシック" panose="020B0600070205080204" pitchFamily="50" charset="-128"/>
              </a:rPr>
              <a:pPr>
                <a:spcBef>
                  <a:spcPct val="0"/>
                </a:spcBef>
              </a:pPr>
              <a:t>52</a:t>
            </a:fld>
            <a:endParaRPr lang="ja-JP" altLang="en-US">
              <a:solidFill>
                <a:srgbClr val="000000"/>
              </a:solidFill>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165470883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スライド イメージ プレースホルダー 1"/>
          <p:cNvSpPr>
            <a:spLocks noGrp="1" noRot="1" noChangeAspect="1" noTextEdit="1"/>
          </p:cNvSpPr>
          <p:nvPr>
            <p:ph type="sldImg"/>
          </p:nvPr>
        </p:nvSpPr>
        <p:spPr>
          <a:xfrm>
            <a:off x="839788" y="722313"/>
            <a:ext cx="5208587" cy="3606800"/>
          </a:xfrm>
          <a:ln/>
        </p:spPr>
      </p:sp>
      <p:sp>
        <p:nvSpPr>
          <p:cNvPr id="99331"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latin typeface="Arial" panose="020B0604020202020204" pitchFamily="34" charset="0"/>
            </a:endParaRPr>
          </a:p>
        </p:txBody>
      </p:sp>
      <p:sp>
        <p:nvSpPr>
          <p:cNvPr id="99332"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1pPr>
            <a:lvl2pPr marL="742881" indent="-285723"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2pPr>
            <a:lvl3pPr marL="1142894"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3pPr>
            <a:lvl4pPr marL="1600052"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4pPr>
            <a:lvl5pPr marL="2057209"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5pPr>
            <a:lvl6pPr marL="2514367"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6pPr>
            <a:lvl7pPr marL="2971524"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7pPr>
            <a:lvl8pPr marL="3428682"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8pPr>
            <a:lvl9pPr marL="3885840"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606627B9-3ED4-47D2-AFE1-5A84F7612A52}" type="slidenum">
              <a:rPr lang="ja-JP" altLang="en-US">
                <a:solidFill>
                  <a:srgbClr val="000000"/>
                </a:solidFill>
                <a:latin typeface="Arial" panose="020B0604020202020204" pitchFamily="34" charset="0"/>
                <a:ea typeface="ＭＳ Ｐゴシック" panose="020B0600070205080204" pitchFamily="50" charset="-128"/>
              </a:rPr>
              <a:pPr>
                <a:spcBef>
                  <a:spcPct val="0"/>
                </a:spcBef>
              </a:pPr>
              <a:t>53</a:t>
            </a:fld>
            <a:endParaRPr lang="ja-JP" altLang="en-US">
              <a:solidFill>
                <a:srgbClr val="000000"/>
              </a:solidFill>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15059897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スライド イメージ プレースホルダー 1"/>
          <p:cNvSpPr>
            <a:spLocks noGrp="1" noRot="1" noChangeAspect="1" noTextEdit="1"/>
          </p:cNvSpPr>
          <p:nvPr>
            <p:ph type="sldImg"/>
          </p:nvPr>
        </p:nvSpPr>
        <p:spPr>
          <a:xfrm>
            <a:off x="839788" y="722313"/>
            <a:ext cx="5208587" cy="3606800"/>
          </a:xfrm>
          <a:ln/>
        </p:spPr>
      </p:sp>
      <p:sp>
        <p:nvSpPr>
          <p:cNvPr id="100355"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latin typeface="Arial" panose="020B0604020202020204" pitchFamily="34" charset="0"/>
            </a:endParaRPr>
          </a:p>
        </p:txBody>
      </p:sp>
      <p:sp>
        <p:nvSpPr>
          <p:cNvPr id="100356"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1pPr>
            <a:lvl2pPr marL="742881" indent="-285723"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2pPr>
            <a:lvl3pPr marL="1142894"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3pPr>
            <a:lvl4pPr marL="1600052"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4pPr>
            <a:lvl5pPr marL="2057209"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5pPr>
            <a:lvl6pPr marL="2514367"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6pPr>
            <a:lvl7pPr marL="2971524"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7pPr>
            <a:lvl8pPr marL="3428682"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8pPr>
            <a:lvl9pPr marL="3885840"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D1E36A8F-BB1C-45E3-8A22-241549F267DE}" type="slidenum">
              <a:rPr lang="ja-JP" altLang="en-US">
                <a:solidFill>
                  <a:srgbClr val="000000"/>
                </a:solidFill>
                <a:latin typeface="Arial" panose="020B0604020202020204" pitchFamily="34" charset="0"/>
                <a:ea typeface="ＭＳ Ｐゴシック" panose="020B0600070205080204" pitchFamily="50" charset="-128"/>
              </a:rPr>
              <a:pPr>
                <a:spcBef>
                  <a:spcPct val="0"/>
                </a:spcBef>
              </a:pPr>
              <a:t>54</a:t>
            </a:fld>
            <a:endParaRPr lang="ja-JP" altLang="en-US">
              <a:solidFill>
                <a:srgbClr val="000000"/>
              </a:solidFill>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42642242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スライド イメージ プレースホルダー 1"/>
          <p:cNvSpPr>
            <a:spLocks noGrp="1" noRot="1" noChangeAspect="1" noTextEdit="1"/>
          </p:cNvSpPr>
          <p:nvPr>
            <p:ph type="sldImg"/>
          </p:nvPr>
        </p:nvSpPr>
        <p:spPr>
          <a:xfrm>
            <a:off x="839788" y="722313"/>
            <a:ext cx="5208587" cy="3606800"/>
          </a:xfrm>
          <a:ln/>
        </p:spPr>
      </p:sp>
      <p:sp>
        <p:nvSpPr>
          <p:cNvPr id="10137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a:latin typeface="Arial" panose="020B0604020202020204" pitchFamily="34" charset="0"/>
            </a:endParaRPr>
          </a:p>
        </p:txBody>
      </p:sp>
      <p:sp>
        <p:nvSpPr>
          <p:cNvPr id="101380"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1pPr>
            <a:lvl2pPr marL="742881" indent="-285723"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2pPr>
            <a:lvl3pPr marL="1142894"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3pPr>
            <a:lvl4pPr marL="1600052"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4pPr>
            <a:lvl5pPr marL="2057209"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5pPr>
            <a:lvl6pPr marL="2514367"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6pPr>
            <a:lvl7pPr marL="2971524"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7pPr>
            <a:lvl8pPr marL="3428682"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8pPr>
            <a:lvl9pPr marL="3885840"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11CD5513-4DAC-4A4A-B162-42E30AED274B}" type="slidenum">
              <a:rPr lang="ja-JP" altLang="en-US">
                <a:solidFill>
                  <a:srgbClr val="000000"/>
                </a:solidFill>
                <a:latin typeface="Arial" panose="020B0604020202020204" pitchFamily="34" charset="0"/>
                <a:ea typeface="ＭＳ Ｐゴシック" panose="020B0600070205080204" pitchFamily="50" charset="-128"/>
              </a:rPr>
              <a:pPr>
                <a:spcBef>
                  <a:spcPct val="0"/>
                </a:spcBef>
              </a:pPr>
              <a:t>55</a:t>
            </a:fld>
            <a:endParaRPr lang="ja-JP" altLang="en-US">
              <a:solidFill>
                <a:srgbClr val="000000"/>
              </a:solidFill>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48042154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スライド イメージ プレースホルダー 1"/>
          <p:cNvSpPr>
            <a:spLocks noGrp="1" noRot="1" noChangeAspect="1" noTextEdit="1"/>
          </p:cNvSpPr>
          <p:nvPr>
            <p:ph type="sldImg"/>
          </p:nvPr>
        </p:nvSpPr>
        <p:spPr>
          <a:xfrm>
            <a:off x="839788" y="722313"/>
            <a:ext cx="5208587" cy="3606800"/>
          </a:xfrm>
          <a:ln/>
        </p:spPr>
      </p:sp>
      <p:sp>
        <p:nvSpPr>
          <p:cNvPr id="102403"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dirty="0">
              <a:latin typeface="Arial" panose="020B0604020202020204" pitchFamily="34" charset="0"/>
            </a:endParaRPr>
          </a:p>
        </p:txBody>
      </p:sp>
      <p:sp>
        <p:nvSpPr>
          <p:cNvPr id="102404" name="スライド番号プレースホルダー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1pPr>
            <a:lvl2pPr marL="742881" indent="-285723"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2pPr>
            <a:lvl3pPr marL="1142894"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3pPr>
            <a:lvl4pPr marL="1600052"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4pPr>
            <a:lvl5pPr marL="2057209" indent="-228579" defTabSz="912728">
              <a:spcBef>
                <a:spcPct val="30000"/>
              </a:spcBef>
              <a:defRPr kumimoji="1" sz="1300">
                <a:solidFill>
                  <a:schemeClr val="tx1"/>
                </a:solidFill>
                <a:latin typeface="Times New Roman" panose="02020603050405020304" pitchFamily="18" charset="0"/>
                <a:ea typeface="ＭＳ Ｐ明朝" panose="02020600040205080304" pitchFamily="18" charset="-128"/>
              </a:defRPr>
            </a:lvl5pPr>
            <a:lvl6pPr marL="2514367"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6pPr>
            <a:lvl7pPr marL="2971524"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7pPr>
            <a:lvl8pPr marL="3428682"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8pPr>
            <a:lvl9pPr marL="3885840" indent="-228579" defTabSz="912728" eaLnBrk="0" fontAlgn="base" hangingPunct="0">
              <a:spcBef>
                <a:spcPct val="30000"/>
              </a:spcBef>
              <a:spcAft>
                <a:spcPct val="0"/>
              </a:spcAft>
              <a:defRPr kumimoji="1" sz="13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EA08571-7B23-46C2-82FD-CEC445A95B9A}" type="slidenum">
              <a:rPr lang="ja-JP" altLang="en-US">
                <a:solidFill>
                  <a:srgbClr val="000000"/>
                </a:solidFill>
                <a:latin typeface="Arial" panose="020B0604020202020204" pitchFamily="34" charset="0"/>
                <a:ea typeface="ＭＳ Ｐゴシック" panose="020B0600070205080204" pitchFamily="50" charset="-128"/>
              </a:rPr>
              <a:pPr>
                <a:spcBef>
                  <a:spcPct val="0"/>
                </a:spcBef>
              </a:pPr>
              <a:t>56</a:t>
            </a:fld>
            <a:endParaRPr lang="ja-JP" altLang="en-US">
              <a:solidFill>
                <a:srgbClr val="000000"/>
              </a:solidFill>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2738597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6</a:t>
            </a:fld>
            <a:endParaRPr lang="en-US" altLang="ja-JP"/>
          </a:p>
        </p:txBody>
      </p:sp>
    </p:spTree>
    <p:extLst>
      <p:ext uri="{BB962C8B-B14F-4D97-AF65-F5344CB8AC3E}">
        <p14:creationId xmlns:p14="http://schemas.microsoft.com/office/powerpoint/2010/main" val="1465910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7</a:t>
            </a:fld>
            <a:endParaRPr lang="en-US" altLang="ja-JP"/>
          </a:p>
        </p:txBody>
      </p:sp>
    </p:spTree>
    <p:extLst>
      <p:ext uri="{BB962C8B-B14F-4D97-AF65-F5344CB8AC3E}">
        <p14:creationId xmlns:p14="http://schemas.microsoft.com/office/powerpoint/2010/main" val="592041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8</a:t>
            </a:fld>
            <a:endParaRPr lang="en-US" altLang="ja-JP"/>
          </a:p>
        </p:txBody>
      </p:sp>
    </p:spTree>
    <p:extLst>
      <p:ext uri="{BB962C8B-B14F-4D97-AF65-F5344CB8AC3E}">
        <p14:creationId xmlns:p14="http://schemas.microsoft.com/office/powerpoint/2010/main" val="1643841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9</a:t>
            </a:fld>
            <a:endParaRPr lang="en-US" altLang="ja-JP"/>
          </a:p>
        </p:txBody>
      </p:sp>
    </p:spTree>
    <p:extLst>
      <p:ext uri="{BB962C8B-B14F-4D97-AF65-F5344CB8AC3E}">
        <p14:creationId xmlns:p14="http://schemas.microsoft.com/office/powerpoint/2010/main" val="598021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pPr>
                <a:defRPr/>
              </a:pPr>
              <a:t>10</a:t>
            </a:fld>
            <a:endParaRPr lang="en-US" altLang="ja-JP"/>
          </a:p>
        </p:txBody>
      </p:sp>
    </p:spTree>
    <p:extLst>
      <p:ext uri="{BB962C8B-B14F-4D97-AF65-F5344CB8AC3E}">
        <p14:creationId xmlns:p14="http://schemas.microsoft.com/office/powerpoint/2010/main" val="386866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5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46076" y="274638"/>
            <a:ext cx="8028878"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46097" y="1535113"/>
            <a:ext cx="3941647" cy="639762"/>
          </a:xfrm>
        </p:spPr>
        <p:txBody>
          <a:bodyPr anchor="b"/>
          <a:lstStyle>
            <a:lvl1pPr marL="0" indent="0">
              <a:buNone/>
              <a:defRPr sz="2341" b="1"/>
            </a:lvl1pPr>
            <a:lvl2pPr marL="446044" indent="0">
              <a:buNone/>
              <a:defRPr sz="1951" b="1"/>
            </a:lvl2pPr>
            <a:lvl3pPr marL="892089" indent="0">
              <a:buNone/>
              <a:defRPr sz="1756" b="1"/>
            </a:lvl3pPr>
            <a:lvl4pPr marL="1338133" indent="0">
              <a:buNone/>
              <a:defRPr sz="1561" b="1"/>
            </a:lvl4pPr>
            <a:lvl5pPr marL="1784177" indent="0">
              <a:buNone/>
              <a:defRPr sz="1561" b="1"/>
            </a:lvl5pPr>
            <a:lvl6pPr marL="2230222" indent="0">
              <a:buNone/>
              <a:defRPr sz="1561" b="1"/>
            </a:lvl6pPr>
            <a:lvl7pPr marL="2676266" indent="0">
              <a:buNone/>
              <a:defRPr sz="1561" b="1"/>
            </a:lvl7pPr>
            <a:lvl8pPr marL="3122310" indent="0">
              <a:buNone/>
              <a:defRPr sz="1561" b="1"/>
            </a:lvl8pPr>
            <a:lvl9pPr marL="3568355" indent="0">
              <a:buNone/>
              <a:defRPr sz="1561"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46097" y="2174875"/>
            <a:ext cx="3941647" cy="3951288"/>
          </a:xfrm>
        </p:spPr>
        <p:txBody>
          <a:bodyPr/>
          <a:lstStyle>
            <a:lvl1pPr>
              <a:defRPr sz="2341"/>
            </a:lvl1pPr>
            <a:lvl2pPr>
              <a:defRPr sz="1951"/>
            </a:lvl2pPr>
            <a:lvl3pPr>
              <a:defRPr sz="1756"/>
            </a:lvl3pPr>
            <a:lvl4pPr>
              <a:defRPr sz="1561"/>
            </a:lvl4pPr>
            <a:lvl5pPr>
              <a:defRPr sz="1561"/>
            </a:lvl5pPr>
            <a:lvl6pPr>
              <a:defRPr sz="1561"/>
            </a:lvl6pPr>
            <a:lvl7pPr>
              <a:defRPr sz="1561"/>
            </a:lvl7pPr>
            <a:lvl8pPr>
              <a:defRPr sz="1561"/>
            </a:lvl8pPr>
            <a:lvl9pPr>
              <a:defRPr sz="156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531877" y="1535113"/>
            <a:ext cx="3943195" cy="639762"/>
          </a:xfrm>
        </p:spPr>
        <p:txBody>
          <a:bodyPr anchor="b"/>
          <a:lstStyle>
            <a:lvl1pPr marL="0" indent="0">
              <a:buNone/>
              <a:defRPr sz="2341" b="1"/>
            </a:lvl1pPr>
            <a:lvl2pPr marL="446044" indent="0">
              <a:buNone/>
              <a:defRPr sz="1951" b="1"/>
            </a:lvl2pPr>
            <a:lvl3pPr marL="892089" indent="0">
              <a:buNone/>
              <a:defRPr sz="1756" b="1"/>
            </a:lvl3pPr>
            <a:lvl4pPr marL="1338133" indent="0">
              <a:buNone/>
              <a:defRPr sz="1561" b="1"/>
            </a:lvl4pPr>
            <a:lvl5pPr marL="1784177" indent="0">
              <a:buNone/>
              <a:defRPr sz="1561" b="1"/>
            </a:lvl5pPr>
            <a:lvl6pPr marL="2230222" indent="0">
              <a:buNone/>
              <a:defRPr sz="1561" b="1"/>
            </a:lvl6pPr>
            <a:lvl7pPr marL="2676266" indent="0">
              <a:buNone/>
              <a:defRPr sz="1561" b="1"/>
            </a:lvl7pPr>
            <a:lvl8pPr marL="3122310" indent="0">
              <a:buNone/>
              <a:defRPr sz="1561" b="1"/>
            </a:lvl8pPr>
            <a:lvl9pPr marL="3568355" indent="0">
              <a:buNone/>
              <a:defRPr sz="1561"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531877" y="2174875"/>
            <a:ext cx="3943195" cy="3951288"/>
          </a:xfrm>
        </p:spPr>
        <p:txBody>
          <a:bodyPr/>
          <a:lstStyle>
            <a:lvl1pPr>
              <a:defRPr sz="2341"/>
            </a:lvl1pPr>
            <a:lvl2pPr>
              <a:defRPr sz="1951"/>
            </a:lvl2pPr>
            <a:lvl3pPr>
              <a:defRPr sz="1756"/>
            </a:lvl3pPr>
            <a:lvl4pPr>
              <a:defRPr sz="1561"/>
            </a:lvl4pPr>
            <a:lvl5pPr>
              <a:defRPr sz="1561"/>
            </a:lvl5pPr>
            <a:lvl6pPr>
              <a:defRPr sz="1561"/>
            </a:lvl6pPr>
            <a:lvl7pPr>
              <a:defRPr sz="1561"/>
            </a:lvl7pPr>
            <a:lvl8pPr>
              <a:defRPr sz="1561"/>
            </a:lvl8pPr>
            <a:lvl9pPr>
              <a:defRPr sz="156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35227925-09CC-4F65-945C-71F598A3051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70752437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2E6960A-56AF-405B-8745-60C5E69AAD5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37569329"/>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9CA1124-D2CB-4020-992A-30C1FB7BA41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5116914"/>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46049" y="273050"/>
            <a:ext cx="2934940" cy="1162050"/>
          </a:xfrm>
        </p:spPr>
        <p:txBody>
          <a:bodyPr anchor="b"/>
          <a:lstStyle>
            <a:lvl1pPr algn="l">
              <a:defRPr sz="1951" b="1"/>
            </a:lvl1pPr>
          </a:lstStyle>
          <a:p>
            <a:r>
              <a:rPr lang="ja-JP" altLang="en-US"/>
              <a:t>マスタ タイトルの書式設定</a:t>
            </a:r>
          </a:p>
        </p:txBody>
      </p:sp>
      <p:sp>
        <p:nvSpPr>
          <p:cNvPr id="3" name="コンテンツ プレースホルダ 2"/>
          <p:cNvSpPr>
            <a:spLocks noGrp="1"/>
          </p:cNvSpPr>
          <p:nvPr>
            <p:ph idx="1"/>
          </p:nvPr>
        </p:nvSpPr>
        <p:spPr>
          <a:xfrm>
            <a:off x="3487864" y="273417"/>
            <a:ext cx="4987073" cy="5853113"/>
          </a:xfrm>
        </p:spPr>
        <p:txBody>
          <a:bodyPr/>
          <a:lstStyle>
            <a:lvl1pPr>
              <a:defRPr sz="3122"/>
            </a:lvl1pPr>
            <a:lvl2pPr>
              <a:defRPr sz="2732"/>
            </a:lvl2pPr>
            <a:lvl3pPr>
              <a:defRPr sz="2341"/>
            </a:lvl3pPr>
            <a:lvl4pPr>
              <a:defRPr sz="1951"/>
            </a:lvl4pPr>
            <a:lvl5pPr>
              <a:defRPr sz="1951"/>
            </a:lvl5pPr>
            <a:lvl6pPr>
              <a:defRPr sz="1951"/>
            </a:lvl6pPr>
            <a:lvl7pPr>
              <a:defRPr sz="1951"/>
            </a:lvl7pPr>
            <a:lvl8pPr>
              <a:defRPr sz="1951"/>
            </a:lvl8pPr>
            <a:lvl9pPr>
              <a:defRPr sz="195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46049" y="1435103"/>
            <a:ext cx="2934940" cy="4691063"/>
          </a:xfrm>
        </p:spPr>
        <p:txBody>
          <a:bodyPr/>
          <a:lstStyle>
            <a:lvl1pPr marL="0" indent="0">
              <a:buNone/>
              <a:defRPr sz="1366"/>
            </a:lvl1pPr>
            <a:lvl2pPr marL="446044" indent="0">
              <a:buNone/>
              <a:defRPr sz="1171"/>
            </a:lvl2pPr>
            <a:lvl3pPr marL="892089" indent="0">
              <a:buNone/>
              <a:defRPr sz="976"/>
            </a:lvl3pPr>
            <a:lvl4pPr marL="1338133" indent="0">
              <a:buNone/>
              <a:defRPr sz="878"/>
            </a:lvl4pPr>
            <a:lvl5pPr marL="1784177" indent="0">
              <a:buNone/>
              <a:defRPr sz="878"/>
            </a:lvl5pPr>
            <a:lvl6pPr marL="2230222" indent="0">
              <a:buNone/>
              <a:defRPr sz="878"/>
            </a:lvl6pPr>
            <a:lvl7pPr marL="2676266" indent="0">
              <a:buNone/>
              <a:defRPr sz="878"/>
            </a:lvl7pPr>
            <a:lvl8pPr marL="3122310" indent="0">
              <a:buNone/>
              <a:defRPr sz="878"/>
            </a:lvl8pPr>
            <a:lvl9pPr marL="3568355" indent="0">
              <a:buNone/>
              <a:defRPr sz="878"/>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17D36AC-73F4-4069-A2BA-5AED09427CD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67311932"/>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48589" y="4800600"/>
            <a:ext cx="5352585" cy="566738"/>
          </a:xfrm>
        </p:spPr>
        <p:txBody>
          <a:bodyPr anchor="b"/>
          <a:lstStyle>
            <a:lvl1pPr algn="l">
              <a:defRPr sz="1951" b="1"/>
            </a:lvl1pPr>
          </a:lstStyle>
          <a:p>
            <a:r>
              <a:rPr lang="ja-JP" altLang="en-US"/>
              <a:t>マスタ タイトルの書式設定</a:t>
            </a:r>
          </a:p>
        </p:txBody>
      </p:sp>
      <p:sp>
        <p:nvSpPr>
          <p:cNvPr id="3" name="図プレースホルダ 2"/>
          <p:cNvSpPr>
            <a:spLocks noGrp="1"/>
          </p:cNvSpPr>
          <p:nvPr>
            <p:ph type="pic" idx="1"/>
          </p:nvPr>
        </p:nvSpPr>
        <p:spPr>
          <a:xfrm>
            <a:off x="1748589" y="612775"/>
            <a:ext cx="5352585" cy="4114800"/>
          </a:xfrm>
        </p:spPr>
        <p:txBody>
          <a:bodyPr/>
          <a:lstStyle>
            <a:lvl1pPr marL="0" indent="0">
              <a:buNone/>
              <a:defRPr sz="3122"/>
            </a:lvl1pPr>
            <a:lvl2pPr marL="446044" indent="0">
              <a:buNone/>
              <a:defRPr sz="2732"/>
            </a:lvl2pPr>
            <a:lvl3pPr marL="892089" indent="0">
              <a:buNone/>
              <a:defRPr sz="2341"/>
            </a:lvl3pPr>
            <a:lvl4pPr marL="1338133" indent="0">
              <a:buNone/>
              <a:defRPr sz="1951"/>
            </a:lvl4pPr>
            <a:lvl5pPr marL="1784177" indent="0">
              <a:buNone/>
              <a:defRPr sz="1951"/>
            </a:lvl5pPr>
            <a:lvl6pPr marL="2230222" indent="0">
              <a:buNone/>
              <a:defRPr sz="1951"/>
            </a:lvl6pPr>
            <a:lvl7pPr marL="2676266" indent="0">
              <a:buNone/>
              <a:defRPr sz="1951"/>
            </a:lvl7pPr>
            <a:lvl8pPr marL="3122310" indent="0">
              <a:buNone/>
              <a:defRPr sz="1951"/>
            </a:lvl8pPr>
            <a:lvl9pPr marL="3568355" indent="0">
              <a:buNone/>
              <a:defRPr sz="1951"/>
            </a:lvl9pPr>
          </a:lstStyle>
          <a:p>
            <a:pPr lvl="0"/>
            <a:endParaRPr lang="ja-JP" altLang="en-US" noProof="0" dirty="0"/>
          </a:p>
        </p:txBody>
      </p:sp>
      <p:sp>
        <p:nvSpPr>
          <p:cNvPr id="4" name="テキスト プレースホルダ 3"/>
          <p:cNvSpPr>
            <a:spLocks noGrp="1"/>
          </p:cNvSpPr>
          <p:nvPr>
            <p:ph type="body" sz="half" idx="2"/>
          </p:nvPr>
        </p:nvSpPr>
        <p:spPr>
          <a:xfrm>
            <a:off x="1748589" y="5367338"/>
            <a:ext cx="5352585" cy="804862"/>
          </a:xfrm>
        </p:spPr>
        <p:txBody>
          <a:bodyPr/>
          <a:lstStyle>
            <a:lvl1pPr marL="0" indent="0">
              <a:buNone/>
              <a:defRPr sz="1366"/>
            </a:lvl1pPr>
            <a:lvl2pPr marL="446044" indent="0">
              <a:buNone/>
              <a:defRPr sz="1171"/>
            </a:lvl2pPr>
            <a:lvl3pPr marL="892089" indent="0">
              <a:buNone/>
              <a:defRPr sz="976"/>
            </a:lvl3pPr>
            <a:lvl4pPr marL="1338133" indent="0">
              <a:buNone/>
              <a:defRPr sz="878"/>
            </a:lvl4pPr>
            <a:lvl5pPr marL="1784177" indent="0">
              <a:buNone/>
              <a:defRPr sz="878"/>
            </a:lvl5pPr>
            <a:lvl6pPr marL="2230222" indent="0">
              <a:buNone/>
              <a:defRPr sz="878"/>
            </a:lvl6pPr>
            <a:lvl7pPr marL="2676266" indent="0">
              <a:buNone/>
              <a:defRPr sz="878"/>
            </a:lvl7pPr>
            <a:lvl8pPr marL="3122310" indent="0">
              <a:buNone/>
              <a:defRPr sz="878"/>
            </a:lvl8pPr>
            <a:lvl9pPr marL="3568355" indent="0">
              <a:buNone/>
              <a:defRPr sz="878"/>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2799776-0EF8-407C-BEE2-FD4DF80CCAD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9247099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6AE6985-3C61-4F0F-898D-8BB0B858D58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1575263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356203" y="609600"/>
            <a:ext cx="1895707"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69073" y="609600"/>
            <a:ext cx="5538439"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883738-C0B1-4C1B-9272-1B13EB5FB98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75777720"/>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415" y="2130880"/>
            <a:ext cx="8419171"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347" y="3886200"/>
            <a:ext cx="6935439" cy="1752600"/>
          </a:xfrm>
        </p:spPr>
        <p:txBody>
          <a:bodyPr/>
          <a:lstStyle>
            <a:lvl1pPr marL="0" indent="0" algn="ctr">
              <a:buNone/>
              <a:defRPr/>
            </a:lvl1pPr>
            <a:lvl2pPr marL="446044" indent="0" algn="ctr">
              <a:buNone/>
              <a:defRPr/>
            </a:lvl2pPr>
            <a:lvl3pPr marL="892089" indent="0" algn="ctr">
              <a:buNone/>
              <a:defRPr/>
            </a:lvl3pPr>
            <a:lvl4pPr marL="1338133" indent="0" algn="ctr">
              <a:buNone/>
              <a:defRPr/>
            </a:lvl4pPr>
            <a:lvl5pPr marL="1784177" indent="0" algn="ctr">
              <a:buNone/>
              <a:defRPr/>
            </a:lvl5pPr>
            <a:lvl6pPr marL="2230222" indent="0" algn="ctr">
              <a:buNone/>
              <a:defRPr/>
            </a:lvl6pPr>
            <a:lvl7pPr marL="2676266" indent="0" algn="ctr">
              <a:buNone/>
              <a:defRPr/>
            </a:lvl7pPr>
            <a:lvl8pPr marL="3122310" indent="0" algn="ctr">
              <a:buNone/>
              <a:defRPr/>
            </a:lvl8pPr>
            <a:lvl9pPr marL="3568355"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DCBC53-5791-419D-9BE9-CB06E81E63E3}"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53792069"/>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BF9D093-5B08-4487-B105-4BFBFE4AEE13}"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154545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365" y="4407355"/>
            <a:ext cx="8420719" cy="1362075"/>
          </a:xfrm>
        </p:spPr>
        <p:txBody>
          <a:bodyPr anchor="t"/>
          <a:lstStyle>
            <a:lvl1pPr algn="l">
              <a:defRPr sz="3902" b="1" cap="all"/>
            </a:lvl1pPr>
          </a:lstStyle>
          <a:p>
            <a:r>
              <a:rPr lang="ja-JP" altLang="en-US"/>
              <a:t>マスタ タイトルの書式設定</a:t>
            </a:r>
          </a:p>
        </p:txBody>
      </p:sp>
      <p:sp>
        <p:nvSpPr>
          <p:cNvPr id="3" name="テキスト プレースホルダ 2"/>
          <p:cNvSpPr>
            <a:spLocks noGrp="1"/>
          </p:cNvSpPr>
          <p:nvPr>
            <p:ph type="body" idx="1"/>
          </p:nvPr>
        </p:nvSpPr>
        <p:spPr>
          <a:xfrm>
            <a:off x="782365" y="2906713"/>
            <a:ext cx="8420719" cy="1500187"/>
          </a:xfrm>
        </p:spPr>
        <p:txBody>
          <a:bodyPr anchor="b"/>
          <a:lstStyle>
            <a:lvl1pPr marL="0" indent="0">
              <a:buNone/>
              <a:defRPr sz="1951"/>
            </a:lvl1pPr>
            <a:lvl2pPr marL="446044" indent="0">
              <a:buNone/>
              <a:defRPr sz="1756"/>
            </a:lvl2pPr>
            <a:lvl3pPr marL="892089" indent="0">
              <a:buNone/>
              <a:defRPr sz="1561"/>
            </a:lvl3pPr>
            <a:lvl4pPr marL="1338133" indent="0">
              <a:buNone/>
              <a:defRPr sz="1366"/>
            </a:lvl4pPr>
            <a:lvl5pPr marL="1784177" indent="0">
              <a:buNone/>
              <a:defRPr sz="1366"/>
            </a:lvl5pPr>
            <a:lvl6pPr marL="2230222" indent="0">
              <a:buNone/>
              <a:defRPr sz="1366"/>
            </a:lvl6pPr>
            <a:lvl7pPr marL="2676266" indent="0">
              <a:buNone/>
              <a:defRPr sz="1366"/>
            </a:lvl7pPr>
            <a:lvl8pPr marL="3122310" indent="0">
              <a:buNone/>
              <a:defRPr sz="1366"/>
            </a:lvl8pPr>
            <a:lvl9pPr marL="3568355" indent="0">
              <a:buNone/>
              <a:defRPr sz="1366"/>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EED3778-BEA7-4899-B620-A16DE1E7892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81193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58"/>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658"/>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777" y="1600206"/>
            <a:ext cx="4383049" cy="4525963"/>
          </a:xfrm>
        </p:spPr>
        <p:txBody>
          <a:bodyPr/>
          <a:lstStyle>
            <a:lvl1pPr>
              <a:defRPr sz="2732"/>
            </a:lvl1pPr>
            <a:lvl2pPr>
              <a:defRPr sz="2341"/>
            </a:lvl2pPr>
            <a:lvl3pPr>
              <a:defRPr sz="1951"/>
            </a:lvl3pPr>
            <a:lvl4pPr>
              <a:defRPr sz="1756"/>
            </a:lvl4pPr>
            <a:lvl5pPr>
              <a:defRPr sz="1756"/>
            </a:lvl5pPr>
            <a:lvl6pPr>
              <a:defRPr sz="1756"/>
            </a:lvl6pPr>
            <a:lvl7pPr>
              <a:defRPr sz="1756"/>
            </a:lvl7pPr>
            <a:lvl8pPr>
              <a:defRPr sz="1756"/>
            </a:lvl8pPr>
            <a:lvl9pPr>
              <a:defRPr sz="175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7512" y="1600206"/>
            <a:ext cx="4384598" cy="4525963"/>
          </a:xfrm>
        </p:spPr>
        <p:txBody>
          <a:bodyPr/>
          <a:lstStyle>
            <a:lvl1pPr>
              <a:defRPr sz="2732"/>
            </a:lvl1pPr>
            <a:lvl2pPr>
              <a:defRPr sz="2341"/>
            </a:lvl2pPr>
            <a:lvl3pPr>
              <a:defRPr sz="1951"/>
            </a:lvl3pPr>
            <a:lvl4pPr>
              <a:defRPr sz="1756"/>
            </a:lvl4pPr>
            <a:lvl5pPr>
              <a:defRPr sz="1756"/>
            </a:lvl5pPr>
            <a:lvl6pPr>
              <a:defRPr sz="1756"/>
            </a:lvl6pPr>
            <a:lvl7pPr>
              <a:defRPr sz="1756"/>
            </a:lvl7pPr>
            <a:lvl8pPr>
              <a:defRPr sz="1756"/>
            </a:lvl8pPr>
            <a:lvl9pPr>
              <a:defRPr sz="175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29E0BB0-6536-4080-A85E-0A864D6F031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20586577"/>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611" y="274638"/>
            <a:ext cx="891478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685" y="1535113"/>
            <a:ext cx="4376854" cy="639762"/>
          </a:xfrm>
        </p:spPr>
        <p:txBody>
          <a:bodyPr anchor="b"/>
          <a:lstStyle>
            <a:lvl1pPr marL="0" indent="0">
              <a:buNone/>
              <a:defRPr sz="2341" b="1"/>
            </a:lvl1pPr>
            <a:lvl2pPr marL="446044" indent="0">
              <a:buNone/>
              <a:defRPr sz="1951" b="1"/>
            </a:lvl2pPr>
            <a:lvl3pPr marL="892089" indent="0">
              <a:buNone/>
              <a:defRPr sz="1756" b="1"/>
            </a:lvl3pPr>
            <a:lvl4pPr marL="1338133" indent="0">
              <a:buNone/>
              <a:defRPr sz="1561" b="1"/>
            </a:lvl4pPr>
            <a:lvl5pPr marL="1784177" indent="0">
              <a:buNone/>
              <a:defRPr sz="1561" b="1"/>
            </a:lvl5pPr>
            <a:lvl6pPr marL="2230222" indent="0">
              <a:buNone/>
              <a:defRPr sz="1561" b="1"/>
            </a:lvl6pPr>
            <a:lvl7pPr marL="2676266" indent="0">
              <a:buNone/>
              <a:defRPr sz="1561" b="1"/>
            </a:lvl7pPr>
            <a:lvl8pPr marL="3122310" indent="0">
              <a:buNone/>
              <a:defRPr sz="1561" b="1"/>
            </a:lvl8pPr>
            <a:lvl9pPr marL="3568355" indent="0">
              <a:buNone/>
              <a:defRPr sz="1561"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685" y="2174875"/>
            <a:ext cx="4376854" cy="3951288"/>
          </a:xfrm>
        </p:spPr>
        <p:txBody>
          <a:bodyPr/>
          <a:lstStyle>
            <a:lvl1pPr>
              <a:defRPr sz="2341"/>
            </a:lvl1pPr>
            <a:lvl2pPr>
              <a:defRPr sz="1951"/>
            </a:lvl2pPr>
            <a:lvl3pPr>
              <a:defRPr sz="1756"/>
            </a:lvl3pPr>
            <a:lvl4pPr>
              <a:defRPr sz="1561"/>
            </a:lvl4pPr>
            <a:lvl5pPr>
              <a:defRPr sz="1561"/>
            </a:lvl5pPr>
            <a:lvl6pPr>
              <a:defRPr sz="1561"/>
            </a:lvl6pPr>
            <a:lvl7pPr>
              <a:defRPr sz="1561"/>
            </a:lvl7pPr>
            <a:lvl8pPr>
              <a:defRPr sz="1561"/>
            </a:lvl8pPr>
            <a:lvl9pPr>
              <a:defRPr sz="156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1988" y="1535113"/>
            <a:ext cx="4378402" cy="639762"/>
          </a:xfrm>
        </p:spPr>
        <p:txBody>
          <a:bodyPr anchor="b"/>
          <a:lstStyle>
            <a:lvl1pPr marL="0" indent="0">
              <a:buNone/>
              <a:defRPr sz="2341" b="1"/>
            </a:lvl1pPr>
            <a:lvl2pPr marL="446044" indent="0">
              <a:buNone/>
              <a:defRPr sz="1951" b="1"/>
            </a:lvl2pPr>
            <a:lvl3pPr marL="892089" indent="0">
              <a:buNone/>
              <a:defRPr sz="1756" b="1"/>
            </a:lvl3pPr>
            <a:lvl4pPr marL="1338133" indent="0">
              <a:buNone/>
              <a:defRPr sz="1561" b="1"/>
            </a:lvl4pPr>
            <a:lvl5pPr marL="1784177" indent="0">
              <a:buNone/>
              <a:defRPr sz="1561" b="1"/>
            </a:lvl5pPr>
            <a:lvl6pPr marL="2230222" indent="0">
              <a:buNone/>
              <a:defRPr sz="1561" b="1"/>
            </a:lvl6pPr>
            <a:lvl7pPr marL="2676266" indent="0">
              <a:buNone/>
              <a:defRPr sz="1561" b="1"/>
            </a:lvl7pPr>
            <a:lvl8pPr marL="3122310" indent="0">
              <a:buNone/>
              <a:defRPr sz="1561" b="1"/>
            </a:lvl8pPr>
            <a:lvl9pPr marL="3568355" indent="0">
              <a:buNone/>
              <a:defRPr sz="1561"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1988" y="2174875"/>
            <a:ext cx="4378402" cy="3951288"/>
          </a:xfrm>
        </p:spPr>
        <p:txBody>
          <a:bodyPr/>
          <a:lstStyle>
            <a:lvl1pPr>
              <a:defRPr sz="2341"/>
            </a:lvl1pPr>
            <a:lvl2pPr>
              <a:defRPr sz="1951"/>
            </a:lvl2pPr>
            <a:lvl3pPr>
              <a:defRPr sz="1756"/>
            </a:lvl3pPr>
            <a:lvl4pPr>
              <a:defRPr sz="1561"/>
            </a:lvl4pPr>
            <a:lvl5pPr>
              <a:defRPr sz="1561"/>
            </a:lvl5pPr>
            <a:lvl6pPr>
              <a:defRPr sz="1561"/>
            </a:lvl6pPr>
            <a:lvl7pPr>
              <a:defRPr sz="1561"/>
            </a:lvl7pPr>
            <a:lvl8pPr>
              <a:defRPr sz="1561"/>
            </a:lvl8pPr>
            <a:lvl9pPr>
              <a:defRPr sz="156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67C8BF6-143F-409E-90FD-AB0145A7758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1777371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986872E-DB6E-484D-95F6-7702F666064D}"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030485947"/>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3AE95393-19D5-4382-8D5C-C5374332A37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73376214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610" y="273050"/>
            <a:ext cx="3258634" cy="1162050"/>
          </a:xfrm>
        </p:spPr>
        <p:txBody>
          <a:bodyPr anchor="b"/>
          <a:lstStyle>
            <a:lvl1pPr algn="l">
              <a:defRPr sz="1951" b="1"/>
            </a:lvl1pPr>
          </a:lstStyle>
          <a:p>
            <a:r>
              <a:rPr lang="ja-JP" altLang="en-US"/>
              <a:t>マスタ タイトルの書式設定</a:t>
            </a:r>
          </a:p>
        </p:txBody>
      </p:sp>
      <p:sp>
        <p:nvSpPr>
          <p:cNvPr id="3" name="コンテンツ プレースホルダ 2"/>
          <p:cNvSpPr>
            <a:spLocks noGrp="1"/>
          </p:cNvSpPr>
          <p:nvPr>
            <p:ph idx="1"/>
          </p:nvPr>
        </p:nvSpPr>
        <p:spPr>
          <a:xfrm>
            <a:off x="3873505" y="273453"/>
            <a:ext cx="5536890" cy="5853113"/>
          </a:xfrm>
        </p:spPr>
        <p:txBody>
          <a:bodyPr/>
          <a:lstStyle>
            <a:lvl1pPr>
              <a:defRPr sz="3122"/>
            </a:lvl1pPr>
            <a:lvl2pPr>
              <a:defRPr sz="2732"/>
            </a:lvl2pPr>
            <a:lvl3pPr>
              <a:defRPr sz="2341"/>
            </a:lvl3pPr>
            <a:lvl4pPr>
              <a:defRPr sz="1951"/>
            </a:lvl4pPr>
            <a:lvl5pPr>
              <a:defRPr sz="1951"/>
            </a:lvl5pPr>
            <a:lvl6pPr>
              <a:defRPr sz="1951"/>
            </a:lvl6pPr>
            <a:lvl7pPr>
              <a:defRPr sz="1951"/>
            </a:lvl7pPr>
            <a:lvl8pPr>
              <a:defRPr sz="1951"/>
            </a:lvl8pPr>
            <a:lvl9pPr>
              <a:defRPr sz="195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610" y="1435103"/>
            <a:ext cx="3258634" cy="4691063"/>
          </a:xfrm>
        </p:spPr>
        <p:txBody>
          <a:bodyPr/>
          <a:lstStyle>
            <a:lvl1pPr marL="0" indent="0">
              <a:buNone/>
              <a:defRPr sz="1366"/>
            </a:lvl1pPr>
            <a:lvl2pPr marL="446044" indent="0">
              <a:buNone/>
              <a:defRPr sz="1171"/>
            </a:lvl2pPr>
            <a:lvl3pPr marL="892089" indent="0">
              <a:buNone/>
              <a:defRPr sz="976"/>
            </a:lvl3pPr>
            <a:lvl4pPr marL="1338133" indent="0">
              <a:buNone/>
              <a:defRPr sz="878"/>
            </a:lvl4pPr>
            <a:lvl5pPr marL="1784177" indent="0">
              <a:buNone/>
              <a:defRPr sz="878"/>
            </a:lvl5pPr>
            <a:lvl6pPr marL="2230222" indent="0">
              <a:buNone/>
              <a:defRPr sz="878"/>
            </a:lvl6pPr>
            <a:lvl7pPr marL="2676266" indent="0">
              <a:buNone/>
              <a:defRPr sz="878"/>
            </a:lvl7pPr>
            <a:lvl8pPr marL="3122310" indent="0">
              <a:buNone/>
              <a:defRPr sz="878"/>
            </a:lvl8pPr>
            <a:lvl9pPr marL="3568355" indent="0">
              <a:buNone/>
              <a:defRPr sz="878"/>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C4562A7-B588-488B-B2E2-62273547A22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58443013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2185" y="4800600"/>
            <a:ext cx="5942671" cy="566738"/>
          </a:xfrm>
        </p:spPr>
        <p:txBody>
          <a:bodyPr anchor="b"/>
          <a:lstStyle>
            <a:lvl1pPr algn="l">
              <a:defRPr sz="1951" b="1"/>
            </a:lvl1pPr>
          </a:lstStyle>
          <a:p>
            <a:r>
              <a:rPr lang="ja-JP" altLang="en-US"/>
              <a:t>マスタ タイトルの書式設定</a:t>
            </a:r>
          </a:p>
        </p:txBody>
      </p:sp>
      <p:sp>
        <p:nvSpPr>
          <p:cNvPr id="3" name="図プレースホルダ 2"/>
          <p:cNvSpPr>
            <a:spLocks noGrp="1"/>
          </p:cNvSpPr>
          <p:nvPr>
            <p:ph type="pic" idx="1"/>
          </p:nvPr>
        </p:nvSpPr>
        <p:spPr>
          <a:xfrm>
            <a:off x="1942185" y="612775"/>
            <a:ext cx="5942671" cy="4114800"/>
          </a:xfrm>
        </p:spPr>
        <p:txBody>
          <a:bodyPr/>
          <a:lstStyle>
            <a:lvl1pPr marL="0" indent="0">
              <a:buNone/>
              <a:defRPr sz="3122"/>
            </a:lvl1pPr>
            <a:lvl2pPr marL="446044" indent="0">
              <a:buNone/>
              <a:defRPr sz="2732"/>
            </a:lvl2pPr>
            <a:lvl3pPr marL="892089" indent="0">
              <a:buNone/>
              <a:defRPr sz="2341"/>
            </a:lvl3pPr>
            <a:lvl4pPr marL="1338133" indent="0">
              <a:buNone/>
              <a:defRPr sz="1951"/>
            </a:lvl4pPr>
            <a:lvl5pPr marL="1784177" indent="0">
              <a:buNone/>
              <a:defRPr sz="1951"/>
            </a:lvl5pPr>
            <a:lvl6pPr marL="2230222" indent="0">
              <a:buNone/>
              <a:defRPr sz="1951"/>
            </a:lvl6pPr>
            <a:lvl7pPr marL="2676266" indent="0">
              <a:buNone/>
              <a:defRPr sz="1951"/>
            </a:lvl7pPr>
            <a:lvl8pPr marL="3122310" indent="0">
              <a:buNone/>
              <a:defRPr sz="1951"/>
            </a:lvl8pPr>
            <a:lvl9pPr marL="3568355" indent="0">
              <a:buNone/>
              <a:defRPr sz="1951"/>
            </a:lvl9pPr>
          </a:lstStyle>
          <a:p>
            <a:pPr lvl="0"/>
            <a:endParaRPr lang="ja-JP" altLang="en-US" noProof="0" dirty="0"/>
          </a:p>
        </p:txBody>
      </p:sp>
      <p:sp>
        <p:nvSpPr>
          <p:cNvPr id="4" name="テキスト プレースホルダ 3"/>
          <p:cNvSpPr>
            <a:spLocks noGrp="1"/>
          </p:cNvSpPr>
          <p:nvPr>
            <p:ph type="body" sz="half" idx="2"/>
          </p:nvPr>
        </p:nvSpPr>
        <p:spPr>
          <a:xfrm>
            <a:off x="1942185" y="5367338"/>
            <a:ext cx="5942671" cy="804862"/>
          </a:xfrm>
        </p:spPr>
        <p:txBody>
          <a:bodyPr/>
          <a:lstStyle>
            <a:lvl1pPr marL="0" indent="0">
              <a:buNone/>
              <a:defRPr sz="1366"/>
            </a:lvl1pPr>
            <a:lvl2pPr marL="446044" indent="0">
              <a:buNone/>
              <a:defRPr sz="1171"/>
            </a:lvl2pPr>
            <a:lvl3pPr marL="892089" indent="0">
              <a:buNone/>
              <a:defRPr sz="976"/>
            </a:lvl3pPr>
            <a:lvl4pPr marL="1338133" indent="0">
              <a:buNone/>
              <a:defRPr sz="878"/>
            </a:lvl4pPr>
            <a:lvl5pPr marL="1784177" indent="0">
              <a:buNone/>
              <a:defRPr sz="878"/>
            </a:lvl5pPr>
            <a:lvl6pPr marL="2230222" indent="0">
              <a:buNone/>
              <a:defRPr sz="878"/>
            </a:lvl6pPr>
            <a:lvl7pPr marL="2676266" indent="0">
              <a:buNone/>
              <a:defRPr sz="878"/>
            </a:lvl7pPr>
            <a:lvl8pPr marL="3122310" indent="0">
              <a:buNone/>
              <a:defRPr sz="878"/>
            </a:lvl8pPr>
            <a:lvl9pPr marL="3568355" indent="0">
              <a:buNone/>
              <a:defRPr sz="878"/>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8A99A4E-5632-4FD5-8C85-8B3F8713720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27627832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3D6AC8-FD6C-44BA-85A7-8FA02F54897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34363065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3324" y="275043"/>
            <a:ext cx="2228695"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841" y="275043"/>
            <a:ext cx="6538951"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2A8B71F-D72B-4B97-951F-C81544BDFD1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03174340"/>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610" y="274638"/>
            <a:ext cx="891633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95610" y="1600206"/>
            <a:ext cx="8916330" cy="4525963"/>
          </a:xfrm>
        </p:spPr>
        <p:txBody>
          <a:bodyPr/>
          <a:lstStyle/>
          <a:p>
            <a:pPr lvl="0"/>
            <a:endParaRPr lang="ja-JP" altLang="en-US" noProof="0"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EFC2FB3-D7FD-4AEF-AFA5-D5FB63CBC06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42108974"/>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4"/>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70B22612-207A-4C32-ACC0-664131DA669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64969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8E42B9F-412E-41FF-936A-31C3A91EE1B1}"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2983799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9"/>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ADE8589A-4314-408D-8012-85EE8338945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5303493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B81EF68B-CD24-4546-9479-CEB549005B7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5572819"/>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C9A10437-F80B-4F78-98D2-4246B7D93CE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4985368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6DC6E320-74FA-4447-8994-77B4BF98241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6031052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B39A128E-103D-46B4-A1F3-4CC159ED863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117001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050A787-C940-4D8B-B67F-210285EE368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95155003"/>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3BE8D1F2-B525-4920-9E35-CCEF7EC0F33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6404011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FB538823-A9B7-4B8F-BEFF-E4E3D90E6DE1}"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86005781"/>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F66ED9B-0D48-4922-9746-9799BF46425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89287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5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B8326E1-1187-4179-8038-6C5880252275}" type="slidenum">
              <a:rPr lang="ja-JP" altLang="en-US"/>
              <a:pPr>
                <a:defRPr/>
              </a:pPr>
              <a:t>‹#›</a:t>
            </a:fld>
            <a:endParaRPr lang="ja-JP" altLang="en-US"/>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89" y="2130555"/>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39" y="3886200"/>
            <a:ext cx="6934200" cy="1752600"/>
          </a:xfrm>
        </p:spPr>
        <p:txBody>
          <a:bodyPr/>
          <a:lstStyle>
            <a:lvl1pPr marL="0" indent="0" algn="ctr">
              <a:buNone/>
              <a:defRPr/>
            </a:lvl1pPr>
            <a:lvl2pPr marL="446044" indent="0" algn="ctr">
              <a:buNone/>
              <a:defRPr/>
            </a:lvl2pPr>
            <a:lvl3pPr marL="892089" indent="0" algn="ctr">
              <a:buNone/>
              <a:defRPr/>
            </a:lvl3pPr>
            <a:lvl4pPr marL="1338133" indent="0" algn="ctr">
              <a:buNone/>
              <a:defRPr/>
            </a:lvl4pPr>
            <a:lvl5pPr marL="1784177" indent="0" algn="ctr">
              <a:buNone/>
              <a:defRPr/>
            </a:lvl5pPr>
            <a:lvl6pPr marL="2230222" indent="0" algn="ctr">
              <a:buNone/>
              <a:defRPr/>
            </a:lvl6pPr>
            <a:lvl7pPr marL="2676266" indent="0" algn="ctr">
              <a:buNone/>
              <a:defRPr/>
            </a:lvl7pPr>
            <a:lvl8pPr marL="3122310" indent="0" algn="ctr">
              <a:buNone/>
              <a:defRPr/>
            </a:lvl8pPr>
            <a:lvl9pPr marL="3568355"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5E26F27C-B366-4ACF-8203-1BB8F29A439E}" type="datetime1">
              <a:rPr lang="ja-JP" altLang="en-US" smtClean="0">
                <a:solidFill>
                  <a:srgbClr val="000000"/>
                </a:solidFill>
              </a:rPr>
              <a:pPr>
                <a:defRPr/>
              </a:pPr>
              <a:t>2017/9/23</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B958E34-A219-4EAF-8844-9B1376010FA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219492408"/>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891BAD4E-EAA3-4D2D-8966-AD5CE3506FBC}" type="datetime1">
              <a:rPr lang="ja-JP" altLang="en-US" smtClean="0">
                <a:solidFill>
                  <a:srgbClr val="000000"/>
                </a:solidFill>
              </a:rPr>
              <a:pPr>
                <a:defRPr/>
              </a:pPr>
              <a:t>2017/9/23</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525044B-F283-40BF-9A1F-E872E8450C33}"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71875739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44" y="4407030"/>
            <a:ext cx="8420100" cy="1362075"/>
          </a:xfrm>
        </p:spPr>
        <p:txBody>
          <a:bodyPr anchor="t"/>
          <a:lstStyle>
            <a:lvl1pPr algn="l">
              <a:defRPr sz="3902"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44" y="2906713"/>
            <a:ext cx="8420100" cy="1500187"/>
          </a:xfrm>
        </p:spPr>
        <p:txBody>
          <a:bodyPr anchor="b"/>
          <a:lstStyle>
            <a:lvl1pPr marL="0" indent="0">
              <a:buNone/>
              <a:defRPr sz="1951"/>
            </a:lvl1pPr>
            <a:lvl2pPr marL="446044" indent="0">
              <a:buNone/>
              <a:defRPr sz="1756"/>
            </a:lvl2pPr>
            <a:lvl3pPr marL="892089" indent="0">
              <a:buNone/>
              <a:defRPr sz="1561"/>
            </a:lvl3pPr>
            <a:lvl4pPr marL="1338133" indent="0">
              <a:buNone/>
              <a:defRPr sz="1366"/>
            </a:lvl4pPr>
            <a:lvl5pPr marL="1784177" indent="0">
              <a:buNone/>
              <a:defRPr sz="1366"/>
            </a:lvl5pPr>
            <a:lvl6pPr marL="2230222" indent="0">
              <a:buNone/>
              <a:defRPr sz="1366"/>
            </a:lvl6pPr>
            <a:lvl7pPr marL="2676266" indent="0">
              <a:buNone/>
              <a:defRPr sz="1366"/>
            </a:lvl7pPr>
            <a:lvl8pPr marL="3122310" indent="0">
              <a:buNone/>
              <a:defRPr sz="1366"/>
            </a:lvl8pPr>
            <a:lvl9pPr marL="3568355" indent="0">
              <a:buNone/>
              <a:defRPr sz="1366"/>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45F1246D-99C0-4B21-882B-CEFE8E37426A}" type="datetime1">
              <a:rPr lang="ja-JP" altLang="en-US" smtClean="0">
                <a:solidFill>
                  <a:srgbClr val="000000"/>
                </a:solidFill>
              </a:rPr>
              <a:pPr>
                <a:defRPr/>
              </a:pPr>
              <a:t>2017/9/23</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03C81CA-B7B2-4FC2-BCEC-A37B218C487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705395020"/>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40" y="1600206"/>
            <a:ext cx="4375150" cy="4525963"/>
          </a:xfrm>
        </p:spPr>
        <p:txBody>
          <a:bodyPr/>
          <a:lstStyle>
            <a:lvl1pPr>
              <a:defRPr sz="2732"/>
            </a:lvl1pPr>
            <a:lvl2pPr>
              <a:defRPr sz="2341"/>
            </a:lvl2pPr>
            <a:lvl3pPr>
              <a:defRPr sz="1951"/>
            </a:lvl3pPr>
            <a:lvl4pPr>
              <a:defRPr sz="1756"/>
            </a:lvl4pPr>
            <a:lvl5pPr>
              <a:defRPr sz="1756"/>
            </a:lvl5pPr>
            <a:lvl6pPr>
              <a:defRPr sz="1756"/>
            </a:lvl6pPr>
            <a:lvl7pPr>
              <a:defRPr sz="1756"/>
            </a:lvl7pPr>
            <a:lvl8pPr>
              <a:defRPr sz="1756"/>
            </a:lvl8pPr>
            <a:lvl9pPr>
              <a:defRPr sz="175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8" y="1600206"/>
            <a:ext cx="4375150" cy="4525963"/>
          </a:xfrm>
        </p:spPr>
        <p:txBody>
          <a:bodyPr/>
          <a:lstStyle>
            <a:lvl1pPr>
              <a:defRPr sz="2732"/>
            </a:lvl1pPr>
            <a:lvl2pPr>
              <a:defRPr sz="2341"/>
            </a:lvl2pPr>
            <a:lvl3pPr>
              <a:defRPr sz="1951"/>
            </a:lvl3pPr>
            <a:lvl4pPr>
              <a:defRPr sz="1756"/>
            </a:lvl4pPr>
            <a:lvl5pPr>
              <a:defRPr sz="1756"/>
            </a:lvl5pPr>
            <a:lvl6pPr>
              <a:defRPr sz="1756"/>
            </a:lvl6pPr>
            <a:lvl7pPr>
              <a:defRPr sz="1756"/>
            </a:lvl7pPr>
            <a:lvl8pPr>
              <a:defRPr sz="1756"/>
            </a:lvl8pPr>
            <a:lvl9pPr>
              <a:defRPr sz="175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B829C649-8F52-4095-8912-11FEE1086E92}" type="datetime1">
              <a:rPr lang="ja-JP" altLang="en-US" smtClean="0">
                <a:solidFill>
                  <a:srgbClr val="000000"/>
                </a:solidFill>
              </a:rPr>
              <a:pPr>
                <a:defRPr/>
              </a:pPr>
              <a:t>2017/9/23</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F0EF9F6-0323-4D25-A372-94B57E4E797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56222051"/>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41" y="1535113"/>
            <a:ext cx="4376870" cy="639762"/>
          </a:xfrm>
        </p:spPr>
        <p:txBody>
          <a:bodyPr anchor="b"/>
          <a:lstStyle>
            <a:lvl1pPr marL="0" indent="0">
              <a:buNone/>
              <a:defRPr sz="2341" b="1"/>
            </a:lvl1pPr>
            <a:lvl2pPr marL="446044" indent="0">
              <a:buNone/>
              <a:defRPr sz="1951" b="1"/>
            </a:lvl2pPr>
            <a:lvl3pPr marL="892089" indent="0">
              <a:buNone/>
              <a:defRPr sz="1756" b="1"/>
            </a:lvl3pPr>
            <a:lvl4pPr marL="1338133" indent="0">
              <a:buNone/>
              <a:defRPr sz="1561" b="1"/>
            </a:lvl4pPr>
            <a:lvl5pPr marL="1784177" indent="0">
              <a:buNone/>
              <a:defRPr sz="1561" b="1"/>
            </a:lvl5pPr>
            <a:lvl6pPr marL="2230222" indent="0">
              <a:buNone/>
              <a:defRPr sz="1561" b="1"/>
            </a:lvl6pPr>
            <a:lvl7pPr marL="2676266" indent="0">
              <a:buNone/>
              <a:defRPr sz="1561" b="1"/>
            </a:lvl7pPr>
            <a:lvl8pPr marL="3122310" indent="0">
              <a:buNone/>
              <a:defRPr sz="1561" b="1"/>
            </a:lvl8pPr>
            <a:lvl9pPr marL="3568355" indent="0">
              <a:buNone/>
              <a:defRPr sz="1561"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41" y="2174875"/>
            <a:ext cx="4376870" cy="3951288"/>
          </a:xfrm>
        </p:spPr>
        <p:txBody>
          <a:bodyPr/>
          <a:lstStyle>
            <a:lvl1pPr>
              <a:defRPr sz="2341"/>
            </a:lvl1pPr>
            <a:lvl2pPr>
              <a:defRPr sz="1951"/>
            </a:lvl2pPr>
            <a:lvl3pPr>
              <a:defRPr sz="1756"/>
            </a:lvl3pPr>
            <a:lvl4pPr>
              <a:defRPr sz="1561"/>
            </a:lvl4pPr>
            <a:lvl5pPr>
              <a:defRPr sz="1561"/>
            </a:lvl5pPr>
            <a:lvl6pPr>
              <a:defRPr sz="1561"/>
            </a:lvl6pPr>
            <a:lvl7pPr>
              <a:defRPr sz="1561"/>
            </a:lvl7pPr>
            <a:lvl8pPr>
              <a:defRPr sz="1561"/>
            </a:lvl8pPr>
            <a:lvl9pPr>
              <a:defRPr sz="156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52" y="1535113"/>
            <a:ext cx="4378589" cy="639762"/>
          </a:xfrm>
        </p:spPr>
        <p:txBody>
          <a:bodyPr anchor="b"/>
          <a:lstStyle>
            <a:lvl1pPr marL="0" indent="0">
              <a:buNone/>
              <a:defRPr sz="2341" b="1"/>
            </a:lvl1pPr>
            <a:lvl2pPr marL="446044" indent="0">
              <a:buNone/>
              <a:defRPr sz="1951" b="1"/>
            </a:lvl2pPr>
            <a:lvl3pPr marL="892089" indent="0">
              <a:buNone/>
              <a:defRPr sz="1756" b="1"/>
            </a:lvl3pPr>
            <a:lvl4pPr marL="1338133" indent="0">
              <a:buNone/>
              <a:defRPr sz="1561" b="1"/>
            </a:lvl4pPr>
            <a:lvl5pPr marL="1784177" indent="0">
              <a:buNone/>
              <a:defRPr sz="1561" b="1"/>
            </a:lvl5pPr>
            <a:lvl6pPr marL="2230222" indent="0">
              <a:buNone/>
              <a:defRPr sz="1561" b="1"/>
            </a:lvl6pPr>
            <a:lvl7pPr marL="2676266" indent="0">
              <a:buNone/>
              <a:defRPr sz="1561" b="1"/>
            </a:lvl7pPr>
            <a:lvl8pPr marL="3122310" indent="0">
              <a:buNone/>
              <a:defRPr sz="1561" b="1"/>
            </a:lvl8pPr>
            <a:lvl9pPr marL="3568355" indent="0">
              <a:buNone/>
              <a:defRPr sz="1561"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52" y="2174875"/>
            <a:ext cx="4378589" cy="3951288"/>
          </a:xfrm>
        </p:spPr>
        <p:txBody>
          <a:bodyPr/>
          <a:lstStyle>
            <a:lvl1pPr>
              <a:defRPr sz="2341"/>
            </a:lvl1pPr>
            <a:lvl2pPr>
              <a:defRPr sz="1951"/>
            </a:lvl2pPr>
            <a:lvl3pPr>
              <a:defRPr sz="1756"/>
            </a:lvl3pPr>
            <a:lvl4pPr>
              <a:defRPr sz="1561"/>
            </a:lvl4pPr>
            <a:lvl5pPr>
              <a:defRPr sz="1561"/>
            </a:lvl5pPr>
            <a:lvl6pPr>
              <a:defRPr sz="1561"/>
            </a:lvl6pPr>
            <a:lvl7pPr>
              <a:defRPr sz="1561"/>
            </a:lvl7pPr>
            <a:lvl8pPr>
              <a:defRPr sz="1561"/>
            </a:lvl8pPr>
            <a:lvl9pPr>
              <a:defRPr sz="156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95017FA9-E4AA-41D5-B819-42A22AA3E811}" type="datetime1">
              <a:rPr lang="ja-JP" altLang="en-US" smtClean="0">
                <a:solidFill>
                  <a:srgbClr val="000000"/>
                </a:solidFill>
              </a:rPr>
              <a:pPr>
                <a:defRPr/>
              </a:pPr>
              <a:t>2017/9/23</a:t>
            </a:fld>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316959E-2A7D-4A2F-91E7-54996AC6381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04095061"/>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D8299769-4B53-47FB-9A37-B2A549C67509}" type="datetime1">
              <a:rPr lang="ja-JP" altLang="en-US" smtClean="0">
                <a:solidFill>
                  <a:srgbClr val="000000"/>
                </a:solidFill>
              </a:rPr>
              <a:pPr>
                <a:defRPr/>
              </a:pPr>
              <a:t>2017/9/23</a:t>
            </a:fld>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6F142C7F-9DE4-407F-98DA-A855533BD83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777652652"/>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3E95E3C5-AAA8-43B3-BFEF-A7F8E6265572}" type="datetime1">
              <a:rPr lang="ja-JP" altLang="en-US" smtClean="0">
                <a:solidFill>
                  <a:srgbClr val="000000"/>
                </a:solidFill>
              </a:rPr>
              <a:pPr>
                <a:defRPr/>
              </a:pPr>
              <a:t>2017/9/23</a:t>
            </a:fld>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CD53DF54-F569-4E3B-83EA-1F8B236A0E8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62865770"/>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1" y="273050"/>
            <a:ext cx="3259006" cy="1162050"/>
          </a:xfrm>
        </p:spPr>
        <p:txBody>
          <a:bodyPr anchor="b"/>
          <a:lstStyle>
            <a:lvl1pPr algn="l">
              <a:defRPr sz="1951" b="1"/>
            </a:lvl1pPr>
          </a:lstStyle>
          <a:p>
            <a:r>
              <a:rPr lang="ja-JP" altLang="en-US"/>
              <a:t>マスタ タイトルの書式設定</a:t>
            </a:r>
          </a:p>
        </p:txBody>
      </p:sp>
      <p:sp>
        <p:nvSpPr>
          <p:cNvPr id="3" name="コンテンツ プレースホルダ 2"/>
          <p:cNvSpPr>
            <a:spLocks noGrp="1"/>
          </p:cNvSpPr>
          <p:nvPr>
            <p:ph idx="1"/>
          </p:nvPr>
        </p:nvSpPr>
        <p:spPr>
          <a:xfrm>
            <a:off x="3873013" y="273167"/>
            <a:ext cx="5537729" cy="5853113"/>
          </a:xfrm>
        </p:spPr>
        <p:txBody>
          <a:bodyPr/>
          <a:lstStyle>
            <a:lvl1pPr>
              <a:defRPr sz="3122"/>
            </a:lvl1pPr>
            <a:lvl2pPr>
              <a:defRPr sz="2732"/>
            </a:lvl2pPr>
            <a:lvl3pPr>
              <a:defRPr sz="2341"/>
            </a:lvl3pPr>
            <a:lvl4pPr>
              <a:defRPr sz="1951"/>
            </a:lvl4pPr>
            <a:lvl5pPr>
              <a:defRPr sz="1951"/>
            </a:lvl5pPr>
            <a:lvl6pPr>
              <a:defRPr sz="1951"/>
            </a:lvl6pPr>
            <a:lvl7pPr>
              <a:defRPr sz="1951"/>
            </a:lvl7pPr>
            <a:lvl8pPr>
              <a:defRPr sz="1951"/>
            </a:lvl8pPr>
            <a:lvl9pPr>
              <a:defRPr sz="1951"/>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21" y="1435103"/>
            <a:ext cx="3259006" cy="4691063"/>
          </a:xfrm>
        </p:spPr>
        <p:txBody>
          <a:bodyPr/>
          <a:lstStyle>
            <a:lvl1pPr marL="0" indent="0">
              <a:buNone/>
              <a:defRPr sz="1366"/>
            </a:lvl1pPr>
            <a:lvl2pPr marL="446044" indent="0">
              <a:buNone/>
              <a:defRPr sz="1171"/>
            </a:lvl2pPr>
            <a:lvl3pPr marL="892089" indent="0">
              <a:buNone/>
              <a:defRPr sz="976"/>
            </a:lvl3pPr>
            <a:lvl4pPr marL="1338133" indent="0">
              <a:buNone/>
              <a:defRPr sz="878"/>
            </a:lvl4pPr>
            <a:lvl5pPr marL="1784177" indent="0">
              <a:buNone/>
              <a:defRPr sz="878"/>
            </a:lvl5pPr>
            <a:lvl6pPr marL="2230222" indent="0">
              <a:buNone/>
              <a:defRPr sz="878"/>
            </a:lvl6pPr>
            <a:lvl7pPr marL="2676266" indent="0">
              <a:buNone/>
              <a:defRPr sz="878"/>
            </a:lvl7pPr>
            <a:lvl8pPr marL="3122310" indent="0">
              <a:buNone/>
              <a:defRPr sz="878"/>
            </a:lvl8pPr>
            <a:lvl9pPr marL="3568355" indent="0">
              <a:buNone/>
              <a:defRPr sz="878"/>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295C9133-9682-4636-9DC4-B66D53085108}" type="datetime1">
              <a:rPr lang="ja-JP" altLang="en-US" smtClean="0">
                <a:solidFill>
                  <a:srgbClr val="000000"/>
                </a:solidFill>
              </a:rPr>
              <a:pPr>
                <a:defRPr/>
              </a:pPr>
              <a:t>2017/9/23</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3CEDA48-02F4-4188-A2E2-E3C661A20851}"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653726636"/>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1951"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122"/>
            </a:lvl1pPr>
            <a:lvl2pPr marL="446044" indent="0">
              <a:buNone/>
              <a:defRPr sz="2732"/>
            </a:lvl2pPr>
            <a:lvl3pPr marL="892089" indent="0">
              <a:buNone/>
              <a:defRPr sz="2341"/>
            </a:lvl3pPr>
            <a:lvl4pPr marL="1338133" indent="0">
              <a:buNone/>
              <a:defRPr sz="1951"/>
            </a:lvl4pPr>
            <a:lvl5pPr marL="1784177" indent="0">
              <a:buNone/>
              <a:defRPr sz="1951"/>
            </a:lvl5pPr>
            <a:lvl6pPr marL="2230222" indent="0">
              <a:buNone/>
              <a:defRPr sz="1951"/>
            </a:lvl6pPr>
            <a:lvl7pPr marL="2676266" indent="0">
              <a:buNone/>
              <a:defRPr sz="1951"/>
            </a:lvl7pPr>
            <a:lvl8pPr marL="3122310" indent="0">
              <a:buNone/>
              <a:defRPr sz="1951"/>
            </a:lvl8pPr>
            <a:lvl9pPr marL="3568355" indent="0">
              <a:buNone/>
              <a:defRPr sz="1951"/>
            </a:lvl9pPr>
          </a:lstStyle>
          <a:p>
            <a:pPr lvl="0"/>
            <a:endParaRPr lang="ja-JP" altLang="en-US" noProof="0"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366"/>
            </a:lvl1pPr>
            <a:lvl2pPr marL="446044" indent="0">
              <a:buNone/>
              <a:defRPr sz="1171"/>
            </a:lvl2pPr>
            <a:lvl3pPr marL="892089" indent="0">
              <a:buNone/>
              <a:defRPr sz="976"/>
            </a:lvl3pPr>
            <a:lvl4pPr marL="1338133" indent="0">
              <a:buNone/>
              <a:defRPr sz="878"/>
            </a:lvl4pPr>
            <a:lvl5pPr marL="1784177" indent="0">
              <a:buNone/>
              <a:defRPr sz="878"/>
            </a:lvl5pPr>
            <a:lvl6pPr marL="2230222" indent="0">
              <a:buNone/>
              <a:defRPr sz="878"/>
            </a:lvl6pPr>
            <a:lvl7pPr marL="2676266" indent="0">
              <a:buNone/>
              <a:defRPr sz="878"/>
            </a:lvl7pPr>
            <a:lvl8pPr marL="3122310" indent="0">
              <a:buNone/>
              <a:defRPr sz="878"/>
            </a:lvl8pPr>
            <a:lvl9pPr marL="3568355" indent="0">
              <a:buNone/>
              <a:defRPr sz="878"/>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6EF35B4A-4461-4F7A-A737-ACEDDEC216C3}" type="datetime1">
              <a:rPr lang="ja-JP" altLang="en-US" smtClean="0">
                <a:solidFill>
                  <a:srgbClr val="000000"/>
                </a:solidFill>
              </a:rPr>
              <a:pPr>
                <a:defRPr/>
              </a:pPr>
              <a:t>2017/9/23</a:t>
            </a:fld>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D120DEF-BB87-46C7-8DAB-AA8C511E0EC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343776478"/>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BD75FD70-9A89-4186-A81D-3231BF1CD154}" type="datetime1">
              <a:rPr lang="ja-JP" altLang="en-US" smtClean="0">
                <a:solidFill>
                  <a:srgbClr val="000000"/>
                </a:solidFill>
              </a:rPr>
              <a:pPr>
                <a:defRPr/>
              </a:pPr>
              <a:t>2017/9/23</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5E0F4EC-35F5-4B87-AA4E-E30C5333778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98714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487E7A6-742E-41BA-90C3-10D823B0DB01}" type="slidenum">
              <a:rPr lang="ja-JP" altLang="en-US"/>
              <a:pPr>
                <a:defRPr/>
              </a:pPr>
              <a:t>‹#›</a:t>
            </a:fld>
            <a:endParaRPr lang="ja-JP" altLang="en-US"/>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758"/>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40" y="274758"/>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6F56DBE4-174A-4525-AABE-6B4175ECA442}" type="datetime1">
              <a:rPr lang="ja-JP" altLang="en-US" smtClean="0">
                <a:solidFill>
                  <a:srgbClr val="000000"/>
                </a:solidFill>
              </a:rPr>
              <a:pPr>
                <a:defRPr/>
              </a:pPr>
              <a:t>2017/9/23</a:t>
            </a:fld>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0BAA56-C4B8-460D-89FF-4AE987A8BA8B}"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45737064"/>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10" y="274758"/>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fld id="{5D4B950D-CAEE-4DBC-9611-50CA264D8CD3}" type="datetime1">
              <a:rPr lang="ja-JP" altLang="en-US" smtClean="0">
                <a:solidFill>
                  <a:srgbClr val="000000"/>
                </a:solidFill>
              </a:rPr>
              <a:pPr>
                <a:defRPr/>
              </a:pPr>
              <a:t>2017/9/23</a:t>
            </a:fld>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F26AD9-F2E0-42CE-87BF-5B197FA50823}"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447459342"/>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25" y="274638"/>
            <a:ext cx="8915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95325" y="1600206"/>
            <a:ext cx="89154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fld id="{2E6FA846-BAE7-4E0B-9FFE-355318ACABF9}" type="datetime1">
              <a:rPr lang="ja-JP" altLang="en-US" smtClean="0">
                <a:solidFill>
                  <a:srgbClr val="000000"/>
                </a:solidFill>
              </a:rPr>
              <a:pPr>
                <a:defRPr/>
              </a:pPr>
              <a:t>2017/9/23</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8446E5F-960D-4AF8-A065-64B9DFBA82B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84342974"/>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40"/>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b="1"/>
            </a:lvl1pPr>
          </a:lstStyle>
          <a:p>
            <a:pPr>
              <a:defRPr/>
            </a:pPr>
            <a:fld id="{EE84C1D5-2486-4D81-B72C-7DF842EB1707}" type="datetime1">
              <a:rPr lang="ja-JP" altLang="en-US"/>
              <a:pPr>
                <a:defRPr/>
              </a:pPr>
              <a:t>2017/9/23</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C7886CD9-451F-420B-9975-55365DADADEC}" type="slidenum">
              <a:rPr lang="ja-JP" altLang="en-US"/>
              <a:pPr/>
              <a:t>‹#›</a:t>
            </a:fld>
            <a:endParaRPr lang="ja-JP" altLang="en-US"/>
          </a:p>
        </p:txBody>
      </p:sp>
    </p:spTree>
    <p:extLst>
      <p:ext uri="{BB962C8B-B14F-4D97-AF65-F5344CB8AC3E}">
        <p14:creationId xmlns:p14="http://schemas.microsoft.com/office/powerpoint/2010/main" val="796944909"/>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b="1"/>
            </a:lvl1pPr>
          </a:lstStyle>
          <a:p>
            <a:pPr>
              <a:defRPr/>
            </a:pPr>
            <a:fld id="{221CF6C7-22A5-4B91-A812-8A0855977A3B}" type="datetime1">
              <a:rPr lang="ja-JP" altLang="en-US"/>
              <a:pPr>
                <a:defRPr/>
              </a:pPr>
              <a:t>2017/9/23</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FE2F7C47-6900-44B3-98C1-FA445C99CBAF}" type="slidenum">
              <a:rPr lang="ja-JP" altLang="en-US"/>
              <a:pPr/>
              <a:t>‹#›</a:t>
            </a:fld>
            <a:endParaRPr lang="ja-JP" altLang="en-US"/>
          </a:p>
        </p:txBody>
      </p:sp>
    </p:spTree>
    <p:extLst>
      <p:ext uri="{BB962C8B-B14F-4D97-AF65-F5344CB8AC3E}">
        <p14:creationId xmlns:p14="http://schemas.microsoft.com/office/powerpoint/2010/main" val="1595823818"/>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11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b="1"/>
            </a:lvl1pPr>
          </a:lstStyle>
          <a:p>
            <a:pPr>
              <a:defRPr/>
            </a:pPr>
            <a:fld id="{76850327-EC9F-4281-BABF-1EA5304E2193}" type="datetime1">
              <a:rPr lang="ja-JP" altLang="en-US"/>
              <a:pPr>
                <a:defRPr/>
              </a:pPr>
              <a:t>2017/9/23</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6D6C5070-99DD-4949-861B-A3DAC81D5121}" type="slidenum">
              <a:rPr lang="ja-JP" altLang="en-US"/>
              <a:pPr/>
              <a:t>‹#›</a:t>
            </a:fld>
            <a:endParaRPr lang="ja-JP" altLang="en-US"/>
          </a:p>
        </p:txBody>
      </p:sp>
    </p:spTree>
    <p:extLst>
      <p:ext uri="{BB962C8B-B14F-4D97-AF65-F5344CB8AC3E}">
        <p14:creationId xmlns:p14="http://schemas.microsoft.com/office/powerpoint/2010/main" val="3540104496"/>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b="1"/>
            </a:lvl1pPr>
          </a:lstStyle>
          <a:p>
            <a:pPr>
              <a:defRPr/>
            </a:pPr>
            <a:fld id="{0925AA03-BEBE-4CBC-BA10-D7FE71C135C5}" type="datetime1">
              <a:rPr lang="ja-JP" altLang="en-US"/>
              <a:pPr>
                <a:defRPr/>
              </a:pPr>
              <a:t>2017/9/23</a:t>
            </a:fld>
            <a:endParaRPr lang="ja-JP" altLang="en-US"/>
          </a:p>
        </p:txBody>
      </p:sp>
      <p:sp>
        <p:nvSpPr>
          <p:cNvPr id="6"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b="1"/>
            </a:lvl1pPr>
          </a:lstStyle>
          <a:p>
            <a:fld id="{115225AD-B1FF-4094-A6E6-E70286AAB9FB}" type="slidenum">
              <a:rPr lang="ja-JP" altLang="en-US"/>
              <a:pPr/>
              <a:t>‹#›</a:t>
            </a:fld>
            <a:endParaRPr lang="ja-JP" altLang="en-US"/>
          </a:p>
        </p:txBody>
      </p:sp>
    </p:spTree>
    <p:extLst>
      <p:ext uri="{BB962C8B-B14F-4D97-AF65-F5344CB8AC3E}">
        <p14:creationId xmlns:p14="http://schemas.microsoft.com/office/powerpoint/2010/main" val="2487735742"/>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b="1"/>
            </a:lvl1pPr>
          </a:lstStyle>
          <a:p>
            <a:pPr>
              <a:defRPr/>
            </a:pPr>
            <a:fld id="{4FE54D8B-A1BF-44F0-88E7-1F8A6CBBF180}" type="datetime1">
              <a:rPr lang="ja-JP" altLang="en-US"/>
              <a:pPr>
                <a:defRPr/>
              </a:pPr>
              <a:t>2017/9/23</a:t>
            </a:fld>
            <a:endParaRPr lang="ja-JP" altLang="en-US"/>
          </a:p>
        </p:txBody>
      </p:sp>
      <p:sp>
        <p:nvSpPr>
          <p:cNvPr id="8"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b="1"/>
            </a:lvl1pPr>
          </a:lstStyle>
          <a:p>
            <a:fld id="{75804206-B8B4-4CB1-B075-BE7BBC263B4F}" type="slidenum">
              <a:rPr lang="ja-JP" altLang="en-US"/>
              <a:pPr/>
              <a:t>‹#›</a:t>
            </a:fld>
            <a:endParaRPr lang="ja-JP" altLang="en-US"/>
          </a:p>
        </p:txBody>
      </p:sp>
    </p:spTree>
    <p:extLst>
      <p:ext uri="{BB962C8B-B14F-4D97-AF65-F5344CB8AC3E}">
        <p14:creationId xmlns:p14="http://schemas.microsoft.com/office/powerpoint/2010/main" val="226763918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b="1"/>
            </a:lvl1pPr>
          </a:lstStyle>
          <a:p>
            <a:pPr>
              <a:defRPr/>
            </a:pPr>
            <a:fld id="{D7C76728-3662-42B4-BF4B-7142055954EC}" type="datetime1">
              <a:rPr lang="ja-JP" altLang="en-US"/>
              <a:pPr>
                <a:defRPr/>
              </a:pPr>
              <a:t>2017/9/23</a:t>
            </a:fld>
            <a:endParaRPr lang="ja-JP" altLang="en-US"/>
          </a:p>
        </p:txBody>
      </p:sp>
      <p:sp>
        <p:nvSpPr>
          <p:cNvPr id="4"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b="1"/>
            </a:lvl1pPr>
          </a:lstStyle>
          <a:p>
            <a:fld id="{2DAECA92-1135-461B-BF6B-C224FE6B36D8}" type="slidenum">
              <a:rPr lang="ja-JP" altLang="en-US"/>
              <a:pPr/>
              <a:t>‹#›</a:t>
            </a:fld>
            <a:endParaRPr lang="ja-JP" altLang="en-US"/>
          </a:p>
        </p:txBody>
      </p:sp>
    </p:spTree>
    <p:extLst>
      <p:ext uri="{BB962C8B-B14F-4D97-AF65-F5344CB8AC3E}">
        <p14:creationId xmlns:p14="http://schemas.microsoft.com/office/powerpoint/2010/main" val="2592814757"/>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b="1"/>
            </a:lvl1pPr>
          </a:lstStyle>
          <a:p>
            <a:pPr>
              <a:defRPr/>
            </a:pPr>
            <a:fld id="{1483F3FB-E25E-48D9-812A-DE07C756D4FC}" type="datetime1">
              <a:rPr lang="ja-JP" altLang="en-US"/>
              <a:pPr>
                <a:defRPr/>
              </a:pPr>
              <a:t>2017/9/23</a:t>
            </a:fld>
            <a:endParaRPr lang="ja-JP" altLang="en-US"/>
          </a:p>
        </p:txBody>
      </p:sp>
      <p:sp>
        <p:nvSpPr>
          <p:cNvPr id="3"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b="1"/>
            </a:lvl1pPr>
          </a:lstStyle>
          <a:p>
            <a:fld id="{A17716F4-4872-4643-9673-95CC4457A50B}" type="slidenum">
              <a:rPr lang="ja-JP" altLang="en-US"/>
              <a:pPr/>
              <a:t>‹#›</a:t>
            </a:fld>
            <a:endParaRPr lang="ja-JP" altLang="en-US"/>
          </a:p>
        </p:txBody>
      </p:sp>
    </p:spTree>
    <p:extLst>
      <p:ext uri="{BB962C8B-B14F-4D97-AF65-F5344CB8AC3E}">
        <p14:creationId xmlns:p14="http://schemas.microsoft.com/office/powerpoint/2010/main" val="2477291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03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9" y="2906722"/>
            <a:ext cx="8420100"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4119F5E-61AB-4CAF-8CA5-87916AD703A9}" type="slidenum">
              <a:rPr lang="ja-JP" altLang="en-US"/>
              <a:pPr>
                <a:defRPr/>
              </a:pPr>
              <a:t>‹#›</a:t>
            </a:fld>
            <a:endParaRPr lang="ja-JP" altLang="en-US"/>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16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b="1"/>
            </a:lvl1pPr>
          </a:lstStyle>
          <a:p>
            <a:pPr>
              <a:defRPr/>
            </a:pPr>
            <a:fld id="{14B99649-028C-43F6-994D-C2EA62090316}" type="datetime1">
              <a:rPr lang="ja-JP" altLang="en-US"/>
              <a:pPr>
                <a:defRPr/>
              </a:pPr>
              <a:t>2017/9/23</a:t>
            </a:fld>
            <a:endParaRPr lang="ja-JP" altLang="en-US"/>
          </a:p>
        </p:txBody>
      </p:sp>
      <p:sp>
        <p:nvSpPr>
          <p:cNvPr id="6"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b="1"/>
            </a:lvl1pPr>
          </a:lstStyle>
          <a:p>
            <a:fld id="{45A3D5E1-1D0D-4304-B28D-05F271C5A69D}" type="slidenum">
              <a:rPr lang="ja-JP" altLang="en-US"/>
              <a:pPr/>
              <a:t>‹#›</a:t>
            </a:fld>
            <a:endParaRPr lang="ja-JP" altLang="en-US"/>
          </a:p>
        </p:txBody>
      </p:sp>
    </p:spTree>
    <p:extLst>
      <p:ext uri="{BB962C8B-B14F-4D97-AF65-F5344CB8AC3E}">
        <p14:creationId xmlns:p14="http://schemas.microsoft.com/office/powerpoint/2010/main" val="1227509258"/>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b="1"/>
            </a:lvl1pPr>
          </a:lstStyle>
          <a:p>
            <a:pPr>
              <a:defRPr/>
            </a:pPr>
            <a:fld id="{77A2B8E0-562C-4BAF-B9AF-BBEEF87C716F}" type="datetime1">
              <a:rPr lang="ja-JP" altLang="en-US"/>
              <a:pPr>
                <a:defRPr/>
              </a:pPr>
              <a:t>2017/9/23</a:t>
            </a:fld>
            <a:endParaRPr lang="ja-JP" altLang="en-US"/>
          </a:p>
        </p:txBody>
      </p:sp>
      <p:sp>
        <p:nvSpPr>
          <p:cNvPr id="6"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b="1"/>
            </a:lvl1pPr>
          </a:lstStyle>
          <a:p>
            <a:fld id="{58E80902-9D01-4564-A7C4-64B69FBCBF46}" type="slidenum">
              <a:rPr lang="ja-JP" altLang="en-US"/>
              <a:pPr/>
              <a:t>‹#›</a:t>
            </a:fld>
            <a:endParaRPr lang="ja-JP" altLang="en-US"/>
          </a:p>
        </p:txBody>
      </p:sp>
    </p:spTree>
    <p:extLst>
      <p:ext uri="{BB962C8B-B14F-4D97-AF65-F5344CB8AC3E}">
        <p14:creationId xmlns:p14="http://schemas.microsoft.com/office/powerpoint/2010/main" val="2801241194"/>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b="1"/>
            </a:lvl1pPr>
          </a:lstStyle>
          <a:p>
            <a:pPr>
              <a:defRPr/>
            </a:pPr>
            <a:fld id="{5C1FD571-87DD-4A54-9BAB-39DF935474BF}" type="datetime1">
              <a:rPr lang="ja-JP" altLang="en-US"/>
              <a:pPr>
                <a:defRPr/>
              </a:pPr>
              <a:t>2017/9/23</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E2313968-312C-47B0-9BCF-F26706FC1DAF}" type="slidenum">
              <a:rPr lang="ja-JP" altLang="en-US"/>
              <a:pPr/>
              <a:t>‹#›</a:t>
            </a:fld>
            <a:endParaRPr lang="ja-JP" altLang="en-US"/>
          </a:p>
        </p:txBody>
      </p:sp>
    </p:spTree>
    <p:extLst>
      <p:ext uri="{BB962C8B-B14F-4D97-AF65-F5344CB8AC3E}">
        <p14:creationId xmlns:p14="http://schemas.microsoft.com/office/powerpoint/2010/main" val="674579594"/>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748"/>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8" y="274748"/>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b="1"/>
            </a:lvl1pPr>
          </a:lstStyle>
          <a:p>
            <a:pPr>
              <a:defRPr/>
            </a:pPr>
            <a:fld id="{6B5680D6-120A-4912-B62B-C44BBAECB492}" type="datetime1">
              <a:rPr lang="ja-JP" altLang="en-US"/>
              <a:pPr>
                <a:defRPr/>
              </a:pPr>
              <a:t>2017/9/23</a:t>
            </a:fld>
            <a:endParaRPr lang="ja-JP" altLang="en-US"/>
          </a:p>
        </p:txBody>
      </p:sp>
      <p:sp>
        <p:nvSpPr>
          <p:cNvPr id="5" name="フッター プレースホルダ 4"/>
          <p:cNvSpPr>
            <a:spLocks noGrp="1"/>
          </p:cNvSpPr>
          <p:nvPr>
            <p:ph type="ftr" sz="quarter" idx="11"/>
          </p:nvPr>
        </p:nvSpPr>
        <p:spPr/>
        <p:txBody>
          <a:bodyPr/>
          <a:lstStyle>
            <a:lvl1pPr>
              <a:defRPr b="1"/>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b="1"/>
            </a:lvl1pPr>
          </a:lstStyle>
          <a:p>
            <a:fld id="{15676A00-4807-4F98-ACF9-0B6715912965}" type="slidenum">
              <a:rPr lang="ja-JP" altLang="en-US"/>
              <a:pPr/>
              <a:t>‹#›</a:t>
            </a:fld>
            <a:endParaRPr lang="ja-JP" altLang="en-US"/>
          </a:p>
        </p:txBody>
      </p:sp>
    </p:spTree>
    <p:extLst>
      <p:ext uri="{BB962C8B-B14F-4D97-AF65-F5344CB8AC3E}">
        <p14:creationId xmlns:p14="http://schemas.microsoft.com/office/powerpoint/2010/main" val="1292039317"/>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95300" y="1600206"/>
            <a:ext cx="8915400" cy="4525963"/>
          </a:xfrm>
        </p:spPr>
        <p:txBody>
          <a:bodyPr rtlCol="0">
            <a:normAutofit/>
          </a:bodyPr>
          <a:lstStyle/>
          <a:p>
            <a:pPr lvl="0"/>
            <a:endParaRPr lang="ja-JP" altLang="en-US" noProof="0"/>
          </a:p>
        </p:txBody>
      </p:sp>
      <p:sp>
        <p:nvSpPr>
          <p:cNvPr id="4" name="Rectangle 4"/>
          <p:cNvSpPr>
            <a:spLocks noGrp="1" noChangeArrowheads="1"/>
          </p:cNvSpPr>
          <p:nvPr>
            <p:ph type="dt" sz="half" idx="10"/>
          </p:nvPr>
        </p:nvSpPr>
        <p:spPr/>
        <p:txBody>
          <a:bodyPr/>
          <a:lstStyle>
            <a:lvl1pPr>
              <a:defRPr b="1"/>
            </a:lvl1pPr>
          </a:lstStyle>
          <a:p>
            <a:pPr>
              <a:defRPr/>
            </a:pPr>
            <a:fld id="{13FD1969-5A58-4E8F-8C9F-EBCB6C889800}" type="datetime1">
              <a:rPr lang="ja-JP" altLang="en-US"/>
              <a:pPr>
                <a:defRPr/>
              </a:pPr>
              <a:t>2017/9/23</a:t>
            </a:fld>
            <a:endParaRPr lang="en-US" altLang="ja-JP"/>
          </a:p>
        </p:txBody>
      </p:sp>
      <p:sp>
        <p:nvSpPr>
          <p:cNvPr id="5"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b="1"/>
            </a:lvl1pPr>
          </a:lstStyle>
          <a:p>
            <a:fld id="{DE664FCF-55A2-4D65-95B3-96D3A5FE0659}" type="slidenum">
              <a:rPr lang="en-US" altLang="ja-JP"/>
              <a:pPr/>
              <a:t>‹#›</a:t>
            </a:fld>
            <a:endParaRPr lang="en-US" altLang="ja-JP"/>
          </a:p>
        </p:txBody>
      </p:sp>
    </p:spTree>
    <p:extLst>
      <p:ext uri="{BB962C8B-B14F-4D97-AF65-F5344CB8AC3E}">
        <p14:creationId xmlns:p14="http://schemas.microsoft.com/office/powerpoint/2010/main" val="305387813"/>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1"/>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6" name="Rectangle 6"/>
          <p:cNvSpPr>
            <a:spLocks noGrp="1" noChangeArrowheads="1"/>
          </p:cNvSpPr>
          <p:nvPr>
            <p:ph type="sldNum" sz="quarter" idx="12"/>
          </p:nvPr>
        </p:nvSpPr>
        <p:spPr/>
        <p:txBody>
          <a:bodyPr/>
          <a:lstStyle>
            <a:lvl1pPr eaLnBrk="0" hangingPunct="0">
              <a:defRPr b="1"/>
            </a:lvl1pPr>
          </a:lstStyle>
          <a:p>
            <a:fld id="{78B144D4-D0ED-44A5-B7DF-9F04B3F09E60}" type="slidenum">
              <a:rPr lang="en-US" altLang="ja-JP"/>
              <a:pPr/>
              <a:t>‹#›</a:t>
            </a:fld>
            <a:endParaRPr lang="en-US" altLang="ja-JP"/>
          </a:p>
        </p:txBody>
      </p:sp>
    </p:spTree>
    <p:extLst>
      <p:ext uri="{BB962C8B-B14F-4D97-AF65-F5344CB8AC3E}">
        <p14:creationId xmlns:p14="http://schemas.microsoft.com/office/powerpoint/2010/main" val="3866633924"/>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6" name="Rectangle 6"/>
          <p:cNvSpPr>
            <a:spLocks noGrp="1" noChangeArrowheads="1"/>
          </p:cNvSpPr>
          <p:nvPr>
            <p:ph type="sldNum" sz="quarter" idx="12"/>
          </p:nvPr>
        </p:nvSpPr>
        <p:spPr/>
        <p:txBody>
          <a:bodyPr/>
          <a:lstStyle>
            <a:lvl1pPr eaLnBrk="0" hangingPunct="0">
              <a:defRPr b="1"/>
            </a:lvl1pPr>
          </a:lstStyle>
          <a:p>
            <a:fld id="{036172AB-918C-4AFD-9C97-20E19A63A4A7}" type="slidenum">
              <a:rPr lang="en-US" altLang="ja-JP"/>
              <a:pPr/>
              <a:t>‹#›</a:t>
            </a:fld>
            <a:endParaRPr lang="en-US" altLang="ja-JP"/>
          </a:p>
        </p:txBody>
      </p:sp>
    </p:spTree>
    <p:extLst>
      <p:ext uri="{BB962C8B-B14F-4D97-AF65-F5344CB8AC3E}">
        <p14:creationId xmlns:p14="http://schemas.microsoft.com/office/powerpoint/2010/main" val="3202114203"/>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6"/>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6" name="Rectangle 6"/>
          <p:cNvSpPr>
            <a:spLocks noGrp="1" noChangeArrowheads="1"/>
          </p:cNvSpPr>
          <p:nvPr>
            <p:ph type="sldNum" sz="quarter" idx="12"/>
          </p:nvPr>
        </p:nvSpPr>
        <p:spPr/>
        <p:txBody>
          <a:bodyPr/>
          <a:lstStyle>
            <a:lvl1pPr eaLnBrk="0" hangingPunct="0">
              <a:defRPr b="1"/>
            </a:lvl1pPr>
          </a:lstStyle>
          <a:p>
            <a:fld id="{130E2F26-787A-4909-B9AE-BB2E6E7DBC9F}" type="slidenum">
              <a:rPr lang="en-US" altLang="ja-JP"/>
              <a:pPr/>
              <a:t>‹#›</a:t>
            </a:fld>
            <a:endParaRPr lang="en-US" altLang="ja-JP"/>
          </a:p>
        </p:txBody>
      </p:sp>
    </p:spTree>
    <p:extLst>
      <p:ext uri="{BB962C8B-B14F-4D97-AF65-F5344CB8AC3E}">
        <p14:creationId xmlns:p14="http://schemas.microsoft.com/office/powerpoint/2010/main" val="3096311912"/>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7" name="Rectangle 6"/>
          <p:cNvSpPr>
            <a:spLocks noGrp="1" noChangeArrowheads="1"/>
          </p:cNvSpPr>
          <p:nvPr>
            <p:ph type="sldNum" sz="quarter" idx="12"/>
          </p:nvPr>
        </p:nvSpPr>
        <p:spPr/>
        <p:txBody>
          <a:bodyPr/>
          <a:lstStyle>
            <a:lvl1pPr eaLnBrk="0" hangingPunct="0">
              <a:defRPr b="1"/>
            </a:lvl1pPr>
          </a:lstStyle>
          <a:p>
            <a:fld id="{F2CE3B7A-F8A2-4583-BEF7-BB859A247BBB}" type="slidenum">
              <a:rPr lang="en-US" altLang="ja-JP"/>
              <a:pPr/>
              <a:t>‹#›</a:t>
            </a:fld>
            <a:endParaRPr lang="en-US" altLang="ja-JP"/>
          </a:p>
        </p:txBody>
      </p:sp>
    </p:spTree>
    <p:extLst>
      <p:ext uri="{BB962C8B-B14F-4D97-AF65-F5344CB8AC3E}">
        <p14:creationId xmlns:p14="http://schemas.microsoft.com/office/powerpoint/2010/main" val="3122870968"/>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84"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84"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8"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9" name="Rectangle 6"/>
          <p:cNvSpPr>
            <a:spLocks noGrp="1" noChangeArrowheads="1"/>
          </p:cNvSpPr>
          <p:nvPr>
            <p:ph type="sldNum" sz="quarter" idx="12"/>
          </p:nvPr>
        </p:nvSpPr>
        <p:spPr/>
        <p:txBody>
          <a:bodyPr/>
          <a:lstStyle>
            <a:lvl1pPr eaLnBrk="0" hangingPunct="0">
              <a:defRPr b="1"/>
            </a:lvl1pPr>
          </a:lstStyle>
          <a:p>
            <a:fld id="{C2C51BC9-4B25-46BC-9B80-C42AD06D1F60}" type="slidenum">
              <a:rPr lang="en-US" altLang="ja-JP"/>
              <a:pPr/>
              <a:t>‹#›</a:t>
            </a:fld>
            <a:endParaRPr lang="en-US" altLang="ja-JP"/>
          </a:p>
        </p:txBody>
      </p:sp>
    </p:spTree>
    <p:extLst>
      <p:ext uri="{BB962C8B-B14F-4D97-AF65-F5344CB8AC3E}">
        <p14:creationId xmlns:p14="http://schemas.microsoft.com/office/powerpoint/2010/main" val="1738293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DF7CC43E-E058-41B5-9D41-262B1421DF3A}" type="slidenum">
              <a:rPr lang="ja-JP" altLang="en-US"/>
              <a:pPr>
                <a:defRPr/>
              </a:pPr>
              <a:t>‹#›</a:t>
            </a:fld>
            <a:endParaRPr lang="ja-JP" altLang="en-US"/>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4"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5" name="Rectangle 6"/>
          <p:cNvSpPr>
            <a:spLocks noGrp="1" noChangeArrowheads="1"/>
          </p:cNvSpPr>
          <p:nvPr>
            <p:ph type="sldNum" sz="quarter" idx="12"/>
          </p:nvPr>
        </p:nvSpPr>
        <p:spPr/>
        <p:txBody>
          <a:bodyPr/>
          <a:lstStyle>
            <a:lvl1pPr eaLnBrk="0" hangingPunct="0">
              <a:defRPr b="1"/>
            </a:lvl1pPr>
          </a:lstStyle>
          <a:p>
            <a:fld id="{2DC3F307-3CE1-44F4-BD1F-01847447BE9F}" type="slidenum">
              <a:rPr lang="en-US" altLang="ja-JP"/>
              <a:pPr/>
              <a:t>‹#›</a:t>
            </a:fld>
            <a:endParaRPr lang="en-US" altLang="ja-JP"/>
          </a:p>
        </p:txBody>
      </p:sp>
    </p:spTree>
    <p:extLst>
      <p:ext uri="{BB962C8B-B14F-4D97-AF65-F5344CB8AC3E}">
        <p14:creationId xmlns:p14="http://schemas.microsoft.com/office/powerpoint/2010/main" val="3299748193"/>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3"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4" name="Rectangle 6"/>
          <p:cNvSpPr>
            <a:spLocks noGrp="1" noChangeArrowheads="1"/>
          </p:cNvSpPr>
          <p:nvPr>
            <p:ph type="sldNum" sz="quarter" idx="12"/>
          </p:nvPr>
        </p:nvSpPr>
        <p:spPr/>
        <p:txBody>
          <a:bodyPr/>
          <a:lstStyle>
            <a:lvl1pPr eaLnBrk="0" hangingPunct="0">
              <a:defRPr b="1"/>
            </a:lvl1pPr>
          </a:lstStyle>
          <a:p>
            <a:fld id="{2524DCFC-9B00-4671-89C6-D033CC7015CA}" type="slidenum">
              <a:rPr lang="en-US" altLang="ja-JP"/>
              <a:pPr/>
              <a:t>‹#›</a:t>
            </a:fld>
            <a:endParaRPr lang="en-US" altLang="ja-JP"/>
          </a:p>
        </p:txBody>
      </p:sp>
    </p:spTree>
    <p:extLst>
      <p:ext uri="{BB962C8B-B14F-4D97-AF65-F5344CB8AC3E}">
        <p14:creationId xmlns:p14="http://schemas.microsoft.com/office/powerpoint/2010/main" val="3369911374"/>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8"/>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7" name="Rectangle 6"/>
          <p:cNvSpPr>
            <a:spLocks noGrp="1" noChangeArrowheads="1"/>
          </p:cNvSpPr>
          <p:nvPr>
            <p:ph type="sldNum" sz="quarter" idx="12"/>
          </p:nvPr>
        </p:nvSpPr>
        <p:spPr/>
        <p:txBody>
          <a:bodyPr/>
          <a:lstStyle>
            <a:lvl1pPr eaLnBrk="0" hangingPunct="0">
              <a:defRPr b="1"/>
            </a:lvl1pPr>
          </a:lstStyle>
          <a:p>
            <a:fld id="{C726A2C7-DFFA-44F3-B763-DFCE4BEA787F}" type="slidenum">
              <a:rPr lang="en-US" altLang="ja-JP"/>
              <a:pPr/>
              <a:t>‹#›</a:t>
            </a:fld>
            <a:endParaRPr lang="en-US" altLang="ja-JP"/>
          </a:p>
        </p:txBody>
      </p:sp>
    </p:spTree>
    <p:extLst>
      <p:ext uri="{BB962C8B-B14F-4D97-AF65-F5344CB8AC3E}">
        <p14:creationId xmlns:p14="http://schemas.microsoft.com/office/powerpoint/2010/main" val="240660571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7" name="Rectangle 6"/>
          <p:cNvSpPr>
            <a:spLocks noGrp="1" noChangeArrowheads="1"/>
          </p:cNvSpPr>
          <p:nvPr>
            <p:ph type="sldNum" sz="quarter" idx="12"/>
          </p:nvPr>
        </p:nvSpPr>
        <p:spPr/>
        <p:txBody>
          <a:bodyPr/>
          <a:lstStyle>
            <a:lvl1pPr eaLnBrk="0" hangingPunct="0">
              <a:defRPr b="1"/>
            </a:lvl1pPr>
          </a:lstStyle>
          <a:p>
            <a:fld id="{8BB833A6-3424-4372-B7B9-3FFB7F966C76}" type="slidenum">
              <a:rPr lang="en-US" altLang="ja-JP"/>
              <a:pPr/>
              <a:t>‹#›</a:t>
            </a:fld>
            <a:endParaRPr lang="en-US" altLang="ja-JP"/>
          </a:p>
        </p:txBody>
      </p:sp>
    </p:spTree>
    <p:extLst>
      <p:ext uri="{BB962C8B-B14F-4D97-AF65-F5344CB8AC3E}">
        <p14:creationId xmlns:p14="http://schemas.microsoft.com/office/powerpoint/2010/main" val="565910202"/>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6" name="Rectangle 6"/>
          <p:cNvSpPr>
            <a:spLocks noGrp="1" noChangeArrowheads="1"/>
          </p:cNvSpPr>
          <p:nvPr>
            <p:ph type="sldNum" sz="quarter" idx="12"/>
          </p:nvPr>
        </p:nvSpPr>
        <p:spPr/>
        <p:txBody>
          <a:bodyPr/>
          <a:lstStyle>
            <a:lvl1pPr eaLnBrk="0" hangingPunct="0">
              <a:defRPr b="1"/>
            </a:lvl1pPr>
          </a:lstStyle>
          <a:p>
            <a:fld id="{16EAF3C0-F02D-4D6D-8DA4-ED341E34E324}" type="slidenum">
              <a:rPr lang="en-US" altLang="ja-JP"/>
              <a:pPr/>
              <a:t>‹#›</a:t>
            </a:fld>
            <a:endParaRPr lang="en-US" altLang="ja-JP"/>
          </a:p>
        </p:txBody>
      </p:sp>
    </p:spTree>
    <p:extLst>
      <p:ext uri="{BB962C8B-B14F-4D97-AF65-F5344CB8AC3E}">
        <p14:creationId xmlns:p14="http://schemas.microsoft.com/office/powerpoint/2010/main" val="799227217"/>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6"/>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646"/>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6" name="Rectangle 6"/>
          <p:cNvSpPr>
            <a:spLocks noGrp="1" noChangeArrowheads="1"/>
          </p:cNvSpPr>
          <p:nvPr>
            <p:ph type="sldNum" sz="quarter" idx="12"/>
          </p:nvPr>
        </p:nvSpPr>
        <p:spPr/>
        <p:txBody>
          <a:bodyPr/>
          <a:lstStyle>
            <a:lvl1pPr eaLnBrk="0" hangingPunct="0">
              <a:defRPr b="1"/>
            </a:lvl1pPr>
          </a:lstStyle>
          <a:p>
            <a:fld id="{A67442FD-E212-4B3F-80E0-EDD6FE695A81}" type="slidenum">
              <a:rPr lang="en-US" altLang="ja-JP"/>
              <a:pPr/>
              <a:t>‹#›</a:t>
            </a:fld>
            <a:endParaRPr lang="en-US" altLang="ja-JP"/>
          </a:p>
        </p:txBody>
      </p:sp>
    </p:spTree>
    <p:extLst>
      <p:ext uri="{BB962C8B-B14F-4D97-AF65-F5344CB8AC3E}">
        <p14:creationId xmlns:p14="http://schemas.microsoft.com/office/powerpoint/2010/main" val="4131039849"/>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5"/>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6" name="Rectangle 6"/>
          <p:cNvSpPr>
            <a:spLocks noGrp="1" noChangeArrowheads="1"/>
          </p:cNvSpPr>
          <p:nvPr>
            <p:ph type="sldNum" sz="quarter" idx="12"/>
          </p:nvPr>
        </p:nvSpPr>
        <p:spPr/>
        <p:txBody>
          <a:bodyPr/>
          <a:lstStyle>
            <a:lvl1pPr eaLnBrk="0" hangingPunct="0">
              <a:defRPr b="1"/>
            </a:lvl1pPr>
          </a:lstStyle>
          <a:p>
            <a:fld id="{1B29986B-1BC3-40A6-A815-61F3E5D13CEF}" type="slidenum">
              <a:rPr lang="en-US" altLang="ja-JP"/>
              <a:pPr/>
              <a:t>‹#›</a:t>
            </a:fld>
            <a:endParaRPr lang="en-US" altLang="ja-JP"/>
          </a:p>
        </p:txBody>
      </p:sp>
    </p:spTree>
    <p:extLst>
      <p:ext uri="{BB962C8B-B14F-4D97-AF65-F5344CB8AC3E}">
        <p14:creationId xmlns:p14="http://schemas.microsoft.com/office/powerpoint/2010/main" val="2217770124"/>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6" name="Rectangle 6"/>
          <p:cNvSpPr>
            <a:spLocks noGrp="1" noChangeArrowheads="1"/>
          </p:cNvSpPr>
          <p:nvPr>
            <p:ph type="sldNum" sz="quarter" idx="12"/>
          </p:nvPr>
        </p:nvSpPr>
        <p:spPr/>
        <p:txBody>
          <a:bodyPr/>
          <a:lstStyle>
            <a:lvl1pPr eaLnBrk="0" hangingPunct="0">
              <a:defRPr b="1"/>
            </a:lvl1pPr>
          </a:lstStyle>
          <a:p>
            <a:fld id="{4E215629-4B31-41A1-8A7B-BEE856873D90}" type="slidenum">
              <a:rPr lang="en-US" altLang="ja-JP"/>
              <a:pPr/>
              <a:t>‹#›</a:t>
            </a:fld>
            <a:endParaRPr lang="en-US" altLang="ja-JP"/>
          </a:p>
        </p:txBody>
      </p:sp>
    </p:spTree>
    <p:extLst>
      <p:ext uri="{BB962C8B-B14F-4D97-AF65-F5344CB8AC3E}">
        <p14:creationId xmlns:p14="http://schemas.microsoft.com/office/powerpoint/2010/main" val="3998612133"/>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10"/>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6" name="Rectangle 6"/>
          <p:cNvSpPr>
            <a:spLocks noGrp="1" noChangeArrowheads="1"/>
          </p:cNvSpPr>
          <p:nvPr>
            <p:ph type="sldNum" sz="quarter" idx="12"/>
          </p:nvPr>
        </p:nvSpPr>
        <p:spPr/>
        <p:txBody>
          <a:bodyPr/>
          <a:lstStyle>
            <a:lvl1pPr eaLnBrk="0" hangingPunct="0">
              <a:defRPr b="1"/>
            </a:lvl1pPr>
          </a:lstStyle>
          <a:p>
            <a:fld id="{1D82C2E5-B5FF-4654-8359-030B8F072593}" type="slidenum">
              <a:rPr lang="en-US" altLang="ja-JP"/>
              <a:pPr/>
              <a:t>‹#›</a:t>
            </a:fld>
            <a:endParaRPr lang="en-US" altLang="ja-JP"/>
          </a:p>
        </p:txBody>
      </p:sp>
    </p:spTree>
    <p:extLst>
      <p:ext uri="{BB962C8B-B14F-4D97-AF65-F5344CB8AC3E}">
        <p14:creationId xmlns:p14="http://schemas.microsoft.com/office/powerpoint/2010/main" val="2846812250"/>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0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199" y="1600205"/>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7" name="Rectangle 6"/>
          <p:cNvSpPr>
            <a:spLocks noGrp="1" noChangeArrowheads="1"/>
          </p:cNvSpPr>
          <p:nvPr>
            <p:ph type="sldNum" sz="quarter" idx="12"/>
          </p:nvPr>
        </p:nvSpPr>
        <p:spPr/>
        <p:txBody>
          <a:bodyPr/>
          <a:lstStyle>
            <a:lvl1pPr eaLnBrk="0" hangingPunct="0">
              <a:defRPr b="1"/>
            </a:lvl1pPr>
          </a:lstStyle>
          <a:p>
            <a:fld id="{F309CDE8-6574-4AD2-88F6-C3002547E063}" type="slidenum">
              <a:rPr lang="en-US" altLang="ja-JP"/>
              <a:pPr/>
              <a:t>‹#›</a:t>
            </a:fld>
            <a:endParaRPr lang="en-US" altLang="ja-JP"/>
          </a:p>
        </p:txBody>
      </p:sp>
    </p:spTree>
    <p:extLst>
      <p:ext uri="{BB962C8B-B14F-4D97-AF65-F5344CB8AC3E}">
        <p14:creationId xmlns:p14="http://schemas.microsoft.com/office/powerpoint/2010/main" val="4133001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1E4010A-CF71-4169-9361-4483262FB6E4}" type="slidenum">
              <a:rPr lang="ja-JP" altLang="en-US"/>
              <a:pPr>
                <a:defRPr/>
              </a:pPr>
              <a:t>‹#›</a:t>
            </a:fld>
            <a:endParaRPr lang="ja-JP" altLang="en-US"/>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81"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8"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9" name="Rectangle 6"/>
          <p:cNvSpPr>
            <a:spLocks noGrp="1" noChangeArrowheads="1"/>
          </p:cNvSpPr>
          <p:nvPr>
            <p:ph type="sldNum" sz="quarter" idx="12"/>
          </p:nvPr>
        </p:nvSpPr>
        <p:spPr/>
        <p:txBody>
          <a:bodyPr/>
          <a:lstStyle>
            <a:lvl1pPr eaLnBrk="0" hangingPunct="0">
              <a:defRPr b="1"/>
            </a:lvl1pPr>
          </a:lstStyle>
          <a:p>
            <a:fld id="{C6ED8463-B73C-4267-A06E-A47ACC05C82D}" type="slidenum">
              <a:rPr lang="en-US" altLang="ja-JP"/>
              <a:pPr/>
              <a:t>‹#›</a:t>
            </a:fld>
            <a:endParaRPr lang="en-US" altLang="ja-JP"/>
          </a:p>
        </p:txBody>
      </p:sp>
    </p:spTree>
    <p:extLst>
      <p:ext uri="{BB962C8B-B14F-4D97-AF65-F5344CB8AC3E}">
        <p14:creationId xmlns:p14="http://schemas.microsoft.com/office/powerpoint/2010/main" val="905575332"/>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4"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5" name="Rectangle 6"/>
          <p:cNvSpPr>
            <a:spLocks noGrp="1" noChangeArrowheads="1"/>
          </p:cNvSpPr>
          <p:nvPr>
            <p:ph type="sldNum" sz="quarter" idx="12"/>
          </p:nvPr>
        </p:nvSpPr>
        <p:spPr/>
        <p:txBody>
          <a:bodyPr/>
          <a:lstStyle>
            <a:lvl1pPr eaLnBrk="0" hangingPunct="0">
              <a:defRPr b="1"/>
            </a:lvl1pPr>
          </a:lstStyle>
          <a:p>
            <a:fld id="{DFB2FAA5-E818-4C08-ABF8-4C07727E59FE}" type="slidenum">
              <a:rPr lang="en-US" altLang="ja-JP"/>
              <a:pPr/>
              <a:t>‹#›</a:t>
            </a:fld>
            <a:endParaRPr lang="en-US" altLang="ja-JP"/>
          </a:p>
        </p:txBody>
      </p:sp>
    </p:spTree>
    <p:extLst>
      <p:ext uri="{BB962C8B-B14F-4D97-AF65-F5344CB8AC3E}">
        <p14:creationId xmlns:p14="http://schemas.microsoft.com/office/powerpoint/2010/main" val="193616067"/>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3"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4" name="Rectangle 6"/>
          <p:cNvSpPr>
            <a:spLocks noGrp="1" noChangeArrowheads="1"/>
          </p:cNvSpPr>
          <p:nvPr>
            <p:ph type="sldNum" sz="quarter" idx="12"/>
          </p:nvPr>
        </p:nvSpPr>
        <p:spPr/>
        <p:txBody>
          <a:bodyPr/>
          <a:lstStyle>
            <a:lvl1pPr eaLnBrk="0" hangingPunct="0">
              <a:defRPr b="1"/>
            </a:lvl1pPr>
          </a:lstStyle>
          <a:p>
            <a:fld id="{47B97F3A-011F-4EC2-B81E-F55C8B99C985}" type="slidenum">
              <a:rPr lang="en-US" altLang="ja-JP"/>
              <a:pPr/>
              <a:t>‹#›</a:t>
            </a:fld>
            <a:endParaRPr lang="en-US" altLang="ja-JP"/>
          </a:p>
        </p:txBody>
      </p:sp>
    </p:spTree>
    <p:extLst>
      <p:ext uri="{BB962C8B-B14F-4D97-AF65-F5344CB8AC3E}">
        <p14:creationId xmlns:p14="http://schemas.microsoft.com/office/powerpoint/2010/main" val="1663838411"/>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53"/>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1"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7" name="Rectangle 6"/>
          <p:cNvSpPr>
            <a:spLocks noGrp="1" noChangeArrowheads="1"/>
          </p:cNvSpPr>
          <p:nvPr>
            <p:ph type="sldNum" sz="quarter" idx="12"/>
          </p:nvPr>
        </p:nvSpPr>
        <p:spPr/>
        <p:txBody>
          <a:bodyPr/>
          <a:lstStyle>
            <a:lvl1pPr eaLnBrk="0" hangingPunct="0">
              <a:defRPr b="1"/>
            </a:lvl1pPr>
          </a:lstStyle>
          <a:p>
            <a:fld id="{627AA434-EEDA-4D7B-B338-94562526A523}" type="slidenum">
              <a:rPr lang="en-US" altLang="ja-JP"/>
              <a:pPr/>
              <a:t>‹#›</a:t>
            </a:fld>
            <a:endParaRPr lang="en-US" altLang="ja-JP"/>
          </a:p>
        </p:txBody>
      </p:sp>
    </p:spTree>
    <p:extLst>
      <p:ext uri="{BB962C8B-B14F-4D97-AF65-F5344CB8AC3E}">
        <p14:creationId xmlns:p14="http://schemas.microsoft.com/office/powerpoint/2010/main" val="2010480871"/>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6"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7" name="Rectangle 6"/>
          <p:cNvSpPr>
            <a:spLocks noGrp="1" noChangeArrowheads="1"/>
          </p:cNvSpPr>
          <p:nvPr>
            <p:ph type="sldNum" sz="quarter" idx="12"/>
          </p:nvPr>
        </p:nvSpPr>
        <p:spPr/>
        <p:txBody>
          <a:bodyPr/>
          <a:lstStyle>
            <a:lvl1pPr eaLnBrk="0" hangingPunct="0">
              <a:defRPr b="1"/>
            </a:lvl1pPr>
          </a:lstStyle>
          <a:p>
            <a:fld id="{5F07AEBB-EB31-4DE6-A355-CE692A4AEC93}" type="slidenum">
              <a:rPr lang="en-US" altLang="ja-JP"/>
              <a:pPr/>
              <a:t>‹#›</a:t>
            </a:fld>
            <a:endParaRPr lang="en-US" altLang="ja-JP"/>
          </a:p>
        </p:txBody>
      </p:sp>
    </p:spTree>
    <p:extLst>
      <p:ext uri="{BB962C8B-B14F-4D97-AF65-F5344CB8AC3E}">
        <p14:creationId xmlns:p14="http://schemas.microsoft.com/office/powerpoint/2010/main" val="4077487729"/>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6" name="Rectangle 6"/>
          <p:cNvSpPr>
            <a:spLocks noGrp="1" noChangeArrowheads="1"/>
          </p:cNvSpPr>
          <p:nvPr>
            <p:ph type="sldNum" sz="quarter" idx="12"/>
          </p:nvPr>
        </p:nvSpPr>
        <p:spPr/>
        <p:txBody>
          <a:bodyPr/>
          <a:lstStyle>
            <a:lvl1pPr eaLnBrk="0" hangingPunct="0">
              <a:defRPr b="1"/>
            </a:lvl1pPr>
          </a:lstStyle>
          <a:p>
            <a:fld id="{D286A26D-A35F-4806-81DA-A98B97C08A31}" type="slidenum">
              <a:rPr lang="en-US" altLang="ja-JP"/>
              <a:pPr/>
              <a:t>‹#›</a:t>
            </a:fld>
            <a:endParaRPr lang="en-US" altLang="ja-JP"/>
          </a:p>
        </p:txBody>
      </p:sp>
    </p:spTree>
    <p:extLst>
      <p:ext uri="{BB962C8B-B14F-4D97-AF65-F5344CB8AC3E}">
        <p14:creationId xmlns:p14="http://schemas.microsoft.com/office/powerpoint/2010/main" val="3371739848"/>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5" y="274640"/>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p:txBody>
          <a:bodyPr/>
          <a:lstStyle>
            <a:lvl1pPr eaLnBrk="0" hangingPunct="0">
              <a:defRPr b="1"/>
            </a:lvl1pPr>
          </a:lstStyle>
          <a:p>
            <a:pPr>
              <a:defRPr/>
            </a:pPr>
            <a:endParaRPr lang="en-US" altLang="ja-JP"/>
          </a:p>
        </p:txBody>
      </p:sp>
      <p:sp>
        <p:nvSpPr>
          <p:cNvPr id="5" name="Rectangle 5"/>
          <p:cNvSpPr>
            <a:spLocks noGrp="1" noChangeArrowheads="1"/>
          </p:cNvSpPr>
          <p:nvPr>
            <p:ph type="ftr" sz="quarter" idx="11"/>
          </p:nvPr>
        </p:nvSpPr>
        <p:spPr/>
        <p:txBody>
          <a:bodyPr/>
          <a:lstStyle>
            <a:lvl1pPr eaLnBrk="0" hangingPunct="0">
              <a:defRPr b="1"/>
            </a:lvl1pPr>
          </a:lstStyle>
          <a:p>
            <a:pPr>
              <a:defRPr/>
            </a:pPr>
            <a:r>
              <a:rPr lang="en-US" altLang="ja-JP"/>
              <a:t>資料　分野別演習マニュアル「地域生活（身障）」</a:t>
            </a:r>
          </a:p>
        </p:txBody>
      </p:sp>
      <p:sp>
        <p:nvSpPr>
          <p:cNvPr id="6" name="Rectangle 6"/>
          <p:cNvSpPr>
            <a:spLocks noGrp="1" noChangeArrowheads="1"/>
          </p:cNvSpPr>
          <p:nvPr>
            <p:ph type="sldNum" sz="quarter" idx="12"/>
          </p:nvPr>
        </p:nvSpPr>
        <p:spPr/>
        <p:txBody>
          <a:bodyPr/>
          <a:lstStyle>
            <a:lvl1pPr eaLnBrk="0" hangingPunct="0">
              <a:defRPr b="1"/>
            </a:lvl1pPr>
          </a:lstStyle>
          <a:p>
            <a:fld id="{945D2777-5473-4276-8E29-6948596034EB}" type="slidenum">
              <a:rPr lang="en-US" altLang="ja-JP"/>
              <a:pPr/>
              <a:t>‹#›</a:t>
            </a:fld>
            <a:endParaRPr lang="en-US" altLang="ja-JP"/>
          </a:p>
        </p:txBody>
      </p:sp>
    </p:spTree>
    <p:extLst>
      <p:ext uri="{BB962C8B-B14F-4D97-AF65-F5344CB8AC3E}">
        <p14:creationId xmlns:p14="http://schemas.microsoft.com/office/powerpoint/2010/main" val="5951673"/>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658"/>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21992" indent="0" algn="ctr">
              <a:buNone/>
              <a:defRPr/>
            </a:lvl2pPr>
            <a:lvl3pPr marL="843984" indent="0" algn="ctr">
              <a:buNone/>
              <a:defRPr/>
            </a:lvl3pPr>
            <a:lvl4pPr marL="1265976" indent="0" algn="ctr">
              <a:buNone/>
              <a:defRPr/>
            </a:lvl4pPr>
            <a:lvl5pPr marL="1687969" indent="0" algn="ctr">
              <a:buNone/>
              <a:defRPr/>
            </a:lvl5pPr>
            <a:lvl6pPr marL="2109960" indent="0" algn="ctr">
              <a:buNone/>
              <a:defRPr/>
            </a:lvl6pPr>
            <a:lvl7pPr marL="2531952" indent="0" algn="ctr">
              <a:buNone/>
              <a:defRPr/>
            </a:lvl7pPr>
            <a:lvl8pPr marL="2953944" indent="0" algn="ctr">
              <a:buNone/>
              <a:defRPr/>
            </a:lvl8pPr>
            <a:lvl9pPr marL="337593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fld id="{62E4D540-C0A7-48AF-9E9B-50D91508BAB0}" type="datetime1">
              <a:rPr lang="ja-JP" altLang="en-US" smtClean="0">
                <a:solidFill>
                  <a:srgbClr val="000000"/>
                </a:solidFill>
              </a:rPr>
              <a:t>2017/9/23</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90383E8-C7BB-4AD7-9E52-D64A9EDED09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85746375"/>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973B2578-7651-44EF-890B-3D8195AB5C9D}" type="datetime1">
              <a:rPr lang="ja-JP" altLang="en-US" smtClean="0">
                <a:solidFill>
                  <a:srgbClr val="000000"/>
                </a:solidFill>
              </a:rPr>
              <a:t>2017/9/23</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2A1C1E8-9361-4557-9EFC-000E05CD7A2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05604334"/>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133"/>
            <a:ext cx="84201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22"/>
            <a:ext cx="8420100" cy="1500187"/>
          </a:xfrm>
        </p:spPr>
        <p:txBody>
          <a:bodyPr anchor="b"/>
          <a:lstStyle>
            <a:lvl1pPr marL="0" indent="0">
              <a:buNone/>
              <a:defRPr sz="1846"/>
            </a:lvl1pPr>
            <a:lvl2pPr marL="421992" indent="0">
              <a:buNone/>
              <a:defRPr sz="1662"/>
            </a:lvl2pPr>
            <a:lvl3pPr marL="843984" indent="0">
              <a:buNone/>
              <a:defRPr sz="1477"/>
            </a:lvl3pPr>
            <a:lvl4pPr marL="1265976" indent="0">
              <a:buNone/>
              <a:defRPr sz="1292"/>
            </a:lvl4pPr>
            <a:lvl5pPr marL="1687969" indent="0">
              <a:buNone/>
              <a:defRPr sz="1292"/>
            </a:lvl5pPr>
            <a:lvl6pPr marL="2109960" indent="0">
              <a:buNone/>
              <a:defRPr sz="1292"/>
            </a:lvl6pPr>
            <a:lvl7pPr marL="2531952" indent="0">
              <a:buNone/>
              <a:defRPr sz="1292"/>
            </a:lvl7pPr>
            <a:lvl8pPr marL="2953944" indent="0">
              <a:buNone/>
              <a:defRPr sz="1292"/>
            </a:lvl8pPr>
            <a:lvl9pPr marL="3375936" indent="0">
              <a:buNone/>
              <a:defRPr sz="1292"/>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A3F9D1C7-6306-48AA-8E7A-F8216D2AFE1D}" type="datetime1">
              <a:rPr lang="ja-JP" altLang="en-US" smtClean="0">
                <a:solidFill>
                  <a:srgbClr val="000000"/>
                </a:solidFill>
              </a:rPr>
              <a:t>2017/9/23</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311B4C6-247B-40A4-A1BD-C17C64AF5EC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208082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7B455FC-2887-4449-BD4A-CCA5E92253D1}" type="slidenum">
              <a:rPr lang="ja-JP" altLang="en-US"/>
              <a:pPr>
                <a:defRPr/>
              </a:pPr>
              <a:t>‹#›</a:t>
            </a:fld>
            <a:endParaRPr lang="ja-JP" altLang="en-US"/>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fld id="{232BE020-27D5-48C2-86E0-10CF181EE08B}" type="datetime1">
              <a:rPr lang="ja-JP" altLang="en-US" smtClean="0">
                <a:solidFill>
                  <a:srgbClr val="000000"/>
                </a:solidFill>
              </a:rPr>
              <a:t>2017/9/23</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5DE2203-D913-4B97-822F-683F108E3F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63146313"/>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95" y="1535113"/>
            <a:ext cx="4376871" cy="639762"/>
          </a:xfrm>
        </p:spPr>
        <p:txBody>
          <a:bodyPr anchor="b"/>
          <a:lstStyle>
            <a:lvl1pPr marL="0" indent="0">
              <a:buNone/>
              <a:defRPr sz="2215" b="1"/>
            </a:lvl1pPr>
            <a:lvl2pPr marL="421992" indent="0">
              <a:buNone/>
              <a:defRPr sz="1846" b="1"/>
            </a:lvl2pPr>
            <a:lvl3pPr marL="843984" indent="0">
              <a:buNone/>
              <a:defRPr sz="1662" b="1"/>
            </a:lvl3pPr>
            <a:lvl4pPr marL="1265976" indent="0">
              <a:buNone/>
              <a:defRPr sz="1477" b="1"/>
            </a:lvl4pPr>
            <a:lvl5pPr marL="1687969" indent="0">
              <a:buNone/>
              <a:defRPr sz="1477" b="1"/>
            </a:lvl5pPr>
            <a:lvl6pPr marL="2109960" indent="0">
              <a:buNone/>
              <a:defRPr sz="1477" b="1"/>
            </a:lvl6pPr>
            <a:lvl7pPr marL="2531952" indent="0">
              <a:buNone/>
              <a:defRPr sz="1477" b="1"/>
            </a:lvl7pPr>
            <a:lvl8pPr marL="2953944" indent="0">
              <a:buNone/>
              <a:defRPr sz="1477" b="1"/>
            </a:lvl8pPr>
            <a:lvl9pPr marL="3375936"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95" y="2174875"/>
            <a:ext cx="437687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89" cy="639762"/>
          </a:xfrm>
        </p:spPr>
        <p:txBody>
          <a:bodyPr anchor="b"/>
          <a:lstStyle>
            <a:lvl1pPr marL="0" indent="0">
              <a:buNone/>
              <a:defRPr sz="2215" b="1"/>
            </a:lvl1pPr>
            <a:lvl2pPr marL="421992" indent="0">
              <a:buNone/>
              <a:defRPr sz="1846" b="1"/>
            </a:lvl2pPr>
            <a:lvl3pPr marL="843984" indent="0">
              <a:buNone/>
              <a:defRPr sz="1662" b="1"/>
            </a:lvl3pPr>
            <a:lvl4pPr marL="1265976" indent="0">
              <a:buNone/>
              <a:defRPr sz="1477" b="1"/>
            </a:lvl4pPr>
            <a:lvl5pPr marL="1687969" indent="0">
              <a:buNone/>
              <a:defRPr sz="1477" b="1"/>
            </a:lvl5pPr>
            <a:lvl6pPr marL="2109960" indent="0">
              <a:buNone/>
              <a:defRPr sz="1477" b="1"/>
            </a:lvl6pPr>
            <a:lvl7pPr marL="2531952" indent="0">
              <a:buNone/>
              <a:defRPr sz="1477" b="1"/>
            </a:lvl7pPr>
            <a:lvl8pPr marL="2953944" indent="0">
              <a:buNone/>
              <a:defRPr sz="1477" b="1"/>
            </a:lvl8pPr>
            <a:lvl9pPr marL="3375936"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89"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fld id="{C7FDB947-5AF5-407A-9AF4-F7A15B10F608}" type="datetime1">
              <a:rPr lang="ja-JP" altLang="en-US" smtClean="0">
                <a:solidFill>
                  <a:srgbClr val="000000"/>
                </a:solidFill>
              </a:rPr>
              <a:t>2017/9/23</a:t>
            </a:fld>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CA86D85-8398-47F1-953D-4FC0F0C62A7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55588825"/>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fld id="{D47ABBEB-2372-484B-8146-2AC2825AA322}" type="datetime1">
              <a:rPr lang="ja-JP" altLang="en-US" smtClean="0">
                <a:solidFill>
                  <a:srgbClr val="000000"/>
                </a:solidFill>
              </a:rPr>
              <a:t>2017/9/23</a:t>
            </a:fld>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329B7E6-8142-4C2C-8486-ACA79D5FD0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57668513"/>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ED7AB83-11A1-43D2-97D5-ACA18F981294}" type="datetime1">
              <a:rPr lang="ja-JP" altLang="en-US" smtClean="0">
                <a:solidFill>
                  <a:srgbClr val="000000"/>
                </a:solidFill>
              </a:rPr>
              <a:t>2017/9/23</a:t>
            </a:fld>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28E30FF-6DFA-4E32-896A-0181B2B83A3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17277590"/>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1"/>
            <a:ext cx="3259006"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872998" y="273080"/>
            <a:ext cx="5537729"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292"/>
            </a:lvl1pPr>
            <a:lvl2pPr marL="421992" indent="0">
              <a:buNone/>
              <a:defRPr sz="1108"/>
            </a:lvl2pPr>
            <a:lvl3pPr marL="843984" indent="0">
              <a:buNone/>
              <a:defRPr sz="923"/>
            </a:lvl3pPr>
            <a:lvl4pPr marL="1265976" indent="0">
              <a:buNone/>
              <a:defRPr sz="831"/>
            </a:lvl4pPr>
            <a:lvl5pPr marL="1687969" indent="0">
              <a:buNone/>
              <a:defRPr sz="831"/>
            </a:lvl5pPr>
            <a:lvl6pPr marL="2109960" indent="0">
              <a:buNone/>
              <a:defRPr sz="831"/>
            </a:lvl6pPr>
            <a:lvl7pPr marL="2531952" indent="0">
              <a:buNone/>
              <a:defRPr sz="831"/>
            </a:lvl7pPr>
            <a:lvl8pPr marL="2953944" indent="0">
              <a:buNone/>
              <a:defRPr sz="831"/>
            </a:lvl8pPr>
            <a:lvl9pPr marL="3375936"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DC0F23F-87AC-4A0E-A8CF-01D0A87E6C64}" type="datetime1">
              <a:rPr lang="ja-JP" altLang="en-US" smtClean="0">
                <a:solidFill>
                  <a:srgbClr val="000000"/>
                </a:solidFill>
              </a:rPr>
              <a:t>2017/9/23</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D8773D8-F53B-4DF4-909F-7F3FCD327EB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24842882"/>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61" y="4800600"/>
            <a:ext cx="59436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941661" y="612775"/>
            <a:ext cx="5943600" cy="4114800"/>
          </a:xfrm>
        </p:spPr>
        <p:txBody>
          <a:bodyPr/>
          <a:lstStyle>
            <a:lvl1pPr marL="0" indent="0">
              <a:buNone/>
              <a:defRPr sz="2954"/>
            </a:lvl1pPr>
            <a:lvl2pPr marL="421992" indent="0">
              <a:buNone/>
              <a:defRPr sz="2585"/>
            </a:lvl2pPr>
            <a:lvl3pPr marL="843984" indent="0">
              <a:buNone/>
              <a:defRPr sz="2215"/>
            </a:lvl3pPr>
            <a:lvl4pPr marL="1265976" indent="0">
              <a:buNone/>
              <a:defRPr sz="1846"/>
            </a:lvl4pPr>
            <a:lvl5pPr marL="1687969" indent="0">
              <a:buNone/>
              <a:defRPr sz="1846"/>
            </a:lvl5pPr>
            <a:lvl6pPr marL="2109960" indent="0">
              <a:buNone/>
              <a:defRPr sz="1846"/>
            </a:lvl6pPr>
            <a:lvl7pPr marL="2531952" indent="0">
              <a:buNone/>
              <a:defRPr sz="1846"/>
            </a:lvl7pPr>
            <a:lvl8pPr marL="2953944" indent="0">
              <a:buNone/>
              <a:defRPr sz="1846"/>
            </a:lvl8pPr>
            <a:lvl9pPr marL="3375936"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941661" y="5367338"/>
            <a:ext cx="5943600" cy="804862"/>
          </a:xfrm>
        </p:spPr>
        <p:txBody>
          <a:bodyPr/>
          <a:lstStyle>
            <a:lvl1pPr marL="0" indent="0">
              <a:buNone/>
              <a:defRPr sz="1292"/>
            </a:lvl1pPr>
            <a:lvl2pPr marL="421992" indent="0">
              <a:buNone/>
              <a:defRPr sz="1108"/>
            </a:lvl2pPr>
            <a:lvl3pPr marL="843984" indent="0">
              <a:buNone/>
              <a:defRPr sz="923"/>
            </a:lvl3pPr>
            <a:lvl4pPr marL="1265976" indent="0">
              <a:buNone/>
              <a:defRPr sz="831"/>
            </a:lvl4pPr>
            <a:lvl5pPr marL="1687969" indent="0">
              <a:buNone/>
              <a:defRPr sz="831"/>
            </a:lvl5pPr>
            <a:lvl6pPr marL="2109960" indent="0">
              <a:buNone/>
              <a:defRPr sz="831"/>
            </a:lvl6pPr>
            <a:lvl7pPr marL="2531952" indent="0">
              <a:buNone/>
              <a:defRPr sz="831"/>
            </a:lvl7pPr>
            <a:lvl8pPr marL="2953944" indent="0">
              <a:buNone/>
              <a:defRPr sz="831"/>
            </a:lvl8pPr>
            <a:lvl9pPr marL="3375936"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5204EC40-7E64-4662-9D25-C90BDC4FA2EF}" type="datetime1">
              <a:rPr lang="ja-JP" altLang="en-US" smtClean="0">
                <a:solidFill>
                  <a:srgbClr val="000000"/>
                </a:solidFill>
              </a:rPr>
              <a:t>2017/9/23</a:t>
            </a:fld>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B62182-9D0F-4D1C-942A-64824596B5E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36084962"/>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978615DC-AF08-43C5-850B-388AB9E71BC5}" type="datetime1">
              <a:rPr lang="ja-JP" altLang="en-US" smtClean="0">
                <a:solidFill>
                  <a:srgbClr val="000000"/>
                </a:solidFill>
              </a:rPr>
              <a:t>2017/9/23</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7CF38C-9696-4760-B901-EB571A1537C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58075260"/>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6"/>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66"/>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fld id="{3B41E71C-CC64-45F7-91BB-D2DF0397C164}" type="datetime1">
              <a:rPr lang="ja-JP" altLang="en-US" smtClean="0">
                <a:solidFill>
                  <a:srgbClr val="000000"/>
                </a:solidFill>
              </a:rPr>
              <a:t>2017/9/23</a:t>
            </a:fld>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DEC48A7-9EEE-40C8-9186-A6368B3A736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906859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6FB6A8B-F30D-4449-9C4B-BC5A7F7FA058}"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79C1957-BE64-4A83-A34C-D91093E5AAA4}" type="slidenum">
              <a:rPr lang="ja-JP" altLang="en-US"/>
              <a:pPr>
                <a:defRPr/>
              </a:pPr>
              <a:t>‹#›</a:t>
            </a:fld>
            <a:endParaRPr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24330CA-06CA-4CD2-9429-D00AFFBA7E5B}" type="slidenum">
              <a:rPr lang="ja-JP" altLang="en-US"/>
              <a:pPr>
                <a:defRPr/>
              </a:pPr>
              <a:t>‹#›</a:t>
            </a:fld>
            <a:endParaRPr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D293BF7-2CAA-4D5D-8560-4B5FBBF9D6A7}" type="slidenum">
              <a:rPr lang="ja-JP" altLang="en-US"/>
              <a:pPr>
                <a:defRPr/>
              </a:pPr>
              <a:t>‹#›</a:t>
            </a:fld>
            <a:endParaRPr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58"/>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8" y="274658"/>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C4E54EA-BA81-4DD5-8121-9D013B77BB31}" type="slidenum">
              <a:rPr lang="ja-JP" altLang="en-US"/>
              <a:pPr>
                <a:defRPr/>
              </a:pPr>
              <a:t>‹#›</a:t>
            </a:fld>
            <a:endParaRPr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7" y="2130540"/>
            <a:ext cx="8420101"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63309970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24005548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015"/>
            <a:ext cx="8420101"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51" y="2906732"/>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8406830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7"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9"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894138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36"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36"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30695475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2870219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9" y="440703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9" y="2906722"/>
            <a:ext cx="8420100"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39959176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2" y="27307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12" y="143511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8200842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1595790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110065071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11" y="274663"/>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15038944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29214529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94"/>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2" y="3886200"/>
            <a:ext cx="6934200" cy="1752600"/>
          </a:xfrm>
        </p:spPr>
        <p:txBody>
          <a:bodyPr/>
          <a:lstStyle>
            <a:lvl1pPr marL="0" indent="0" algn="ctr">
              <a:buNone/>
              <a:defRPr/>
            </a:lvl1pPr>
            <a:lvl2pPr marL="457112" indent="0" algn="ctr">
              <a:buNone/>
              <a:defRPr/>
            </a:lvl2pPr>
            <a:lvl3pPr marL="914224" indent="0" algn="ctr">
              <a:buNone/>
              <a:defRPr/>
            </a:lvl3pPr>
            <a:lvl4pPr marL="1371336" indent="0" algn="ctr">
              <a:buNone/>
              <a:defRPr/>
            </a:lvl4pPr>
            <a:lvl5pPr marL="1828448" indent="0" algn="ctr">
              <a:buNone/>
              <a:defRPr/>
            </a:lvl5pPr>
            <a:lvl6pPr marL="2285561" indent="0" algn="ctr">
              <a:buNone/>
              <a:defRPr/>
            </a:lvl6pPr>
            <a:lvl7pPr marL="2742674" indent="0" algn="ctr">
              <a:buNone/>
              <a:defRPr/>
            </a:lvl7pPr>
            <a:lvl8pPr marL="3199784" indent="0" algn="ctr">
              <a:buNone/>
              <a:defRPr/>
            </a:lvl8pPr>
            <a:lvl9pPr marL="3656897"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CAD0776-07AC-46CA-87BF-E2184DC65D4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2541627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E148A3-2F01-468B-97F2-DB9D07A916CF}"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2386225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67"/>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22"/>
            <a:ext cx="8420100" cy="1500187"/>
          </a:xfrm>
        </p:spPr>
        <p:txBody>
          <a:bodyPr anchor="b"/>
          <a:lstStyle>
            <a:lvl1pPr marL="0" indent="0">
              <a:buNone/>
              <a:defRPr sz="2000"/>
            </a:lvl1pPr>
            <a:lvl2pPr marL="457112" indent="0">
              <a:buNone/>
              <a:defRPr sz="1800"/>
            </a:lvl2pPr>
            <a:lvl3pPr marL="914224" indent="0">
              <a:buNone/>
              <a:defRPr sz="1600"/>
            </a:lvl3pPr>
            <a:lvl4pPr marL="1371336" indent="0">
              <a:buNone/>
              <a:defRPr sz="1400"/>
            </a:lvl4pPr>
            <a:lvl5pPr marL="1828448" indent="0">
              <a:buNone/>
              <a:defRPr sz="1400"/>
            </a:lvl5pPr>
            <a:lvl6pPr marL="2285561" indent="0">
              <a:buNone/>
              <a:defRPr sz="1400"/>
            </a:lvl6pPr>
            <a:lvl7pPr marL="2742674" indent="0">
              <a:buNone/>
              <a:defRPr sz="1400"/>
            </a:lvl7pPr>
            <a:lvl8pPr marL="3199784" indent="0">
              <a:buNone/>
              <a:defRPr sz="1400"/>
            </a:lvl8pPr>
            <a:lvl9pPr marL="3656897"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7727D2C-C156-4854-8ED5-B498825477F5}"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70453834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1"/>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1"/>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9F46C3-8D9C-4133-B0C6-BB6084F2925A}"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973286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3"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12" indent="0">
              <a:buNone/>
              <a:defRPr sz="2000" b="1"/>
            </a:lvl2pPr>
            <a:lvl3pPr marL="914224" indent="0">
              <a:buNone/>
              <a:defRPr sz="1800" b="1"/>
            </a:lvl3pPr>
            <a:lvl4pPr marL="1371336" indent="0">
              <a:buNone/>
              <a:defRPr sz="1600" b="1"/>
            </a:lvl4pPr>
            <a:lvl5pPr marL="1828448" indent="0">
              <a:buNone/>
              <a:defRPr sz="1600" b="1"/>
            </a:lvl5pPr>
            <a:lvl6pPr marL="2285561" indent="0">
              <a:buNone/>
              <a:defRPr sz="1600" b="1"/>
            </a:lvl6pPr>
            <a:lvl7pPr marL="2742674" indent="0">
              <a:buNone/>
              <a:defRPr sz="1600" b="1"/>
            </a:lvl7pPr>
            <a:lvl8pPr marL="3199784" indent="0">
              <a:buNone/>
              <a:defRPr sz="1600" b="1"/>
            </a:lvl8pPr>
            <a:lvl9pPr marL="3656897"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12" indent="0">
              <a:buNone/>
              <a:defRPr sz="2000" b="1"/>
            </a:lvl2pPr>
            <a:lvl3pPr marL="914224" indent="0">
              <a:buNone/>
              <a:defRPr sz="1800" b="1"/>
            </a:lvl3pPr>
            <a:lvl4pPr marL="1371336" indent="0">
              <a:buNone/>
              <a:defRPr sz="1600" b="1"/>
            </a:lvl4pPr>
            <a:lvl5pPr marL="1828448" indent="0">
              <a:buNone/>
              <a:defRPr sz="1600" b="1"/>
            </a:lvl5pPr>
            <a:lvl6pPr marL="2285561" indent="0">
              <a:buNone/>
              <a:defRPr sz="1600" b="1"/>
            </a:lvl6pPr>
            <a:lvl7pPr marL="2742674" indent="0">
              <a:buNone/>
              <a:defRPr sz="1600" b="1"/>
            </a:lvl7pPr>
            <a:lvl8pPr marL="3199784" indent="0">
              <a:buNone/>
              <a:defRPr sz="1600" b="1"/>
            </a:lvl8pPr>
            <a:lvl9pPr marL="3656897"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84296C0-752C-4DDD-9B9E-713DCEDA1676}"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8325339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391E34FC-85E2-42F8-A291-9841FE233C8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490121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A5DBC96-1DB8-4B93-B21F-95C4ECA2D59D}"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116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4"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7112" indent="0">
              <a:buNone/>
              <a:defRPr sz="1200"/>
            </a:lvl2pPr>
            <a:lvl3pPr marL="914224" indent="0">
              <a:buNone/>
              <a:defRPr sz="1000"/>
            </a:lvl3pPr>
            <a:lvl4pPr marL="1371336" indent="0">
              <a:buNone/>
              <a:defRPr sz="900"/>
            </a:lvl4pPr>
            <a:lvl5pPr marL="1828448" indent="0">
              <a:buNone/>
              <a:defRPr sz="900"/>
            </a:lvl5pPr>
            <a:lvl6pPr marL="2285561" indent="0">
              <a:buNone/>
              <a:defRPr sz="900"/>
            </a:lvl6pPr>
            <a:lvl7pPr marL="2742674" indent="0">
              <a:buNone/>
              <a:defRPr sz="900"/>
            </a:lvl7pPr>
            <a:lvl8pPr marL="3199784" indent="0">
              <a:buNone/>
              <a:defRPr sz="900"/>
            </a:lvl8pPr>
            <a:lvl9pPr marL="3656897"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2259C74-97F6-455F-BE4B-C577A80A4DC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0537037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6"/>
            <a:ext cx="5943600" cy="4114800"/>
          </a:xfrm>
        </p:spPr>
        <p:txBody>
          <a:bodyPr/>
          <a:lstStyle>
            <a:lvl1pPr marL="0" indent="0">
              <a:buNone/>
              <a:defRPr sz="3200"/>
            </a:lvl1pPr>
            <a:lvl2pPr marL="457112" indent="0">
              <a:buNone/>
              <a:defRPr sz="2800"/>
            </a:lvl2pPr>
            <a:lvl3pPr marL="914224" indent="0">
              <a:buNone/>
              <a:defRPr sz="2400"/>
            </a:lvl3pPr>
            <a:lvl4pPr marL="1371336" indent="0">
              <a:buNone/>
              <a:defRPr sz="2000"/>
            </a:lvl4pPr>
            <a:lvl5pPr marL="1828448" indent="0">
              <a:buNone/>
              <a:defRPr sz="2000"/>
            </a:lvl5pPr>
            <a:lvl6pPr marL="2285561" indent="0">
              <a:buNone/>
              <a:defRPr sz="2000"/>
            </a:lvl6pPr>
            <a:lvl7pPr marL="2742674" indent="0">
              <a:buNone/>
              <a:defRPr sz="2000"/>
            </a:lvl7pPr>
            <a:lvl8pPr marL="3199784" indent="0">
              <a:buNone/>
              <a:defRPr sz="2000"/>
            </a:lvl8pPr>
            <a:lvl9pPr marL="3656897"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7112" indent="0">
              <a:buNone/>
              <a:defRPr sz="1200"/>
            </a:lvl2pPr>
            <a:lvl3pPr marL="914224" indent="0">
              <a:buNone/>
              <a:defRPr sz="1000"/>
            </a:lvl3pPr>
            <a:lvl4pPr marL="1371336" indent="0">
              <a:buNone/>
              <a:defRPr sz="900"/>
            </a:lvl4pPr>
            <a:lvl5pPr marL="1828448" indent="0">
              <a:buNone/>
              <a:defRPr sz="900"/>
            </a:lvl5pPr>
            <a:lvl6pPr marL="2285561" indent="0">
              <a:buNone/>
              <a:defRPr sz="900"/>
            </a:lvl6pPr>
            <a:lvl7pPr marL="2742674" indent="0">
              <a:buNone/>
              <a:defRPr sz="900"/>
            </a:lvl7pPr>
            <a:lvl8pPr marL="3199784" indent="0">
              <a:buNone/>
              <a:defRPr sz="900"/>
            </a:lvl8pPr>
            <a:lvl9pPr marL="3656897"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1DE0C-AF71-4A5A-8FC6-63899FD7ED24}"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7796381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8820B10-E208-4EB2-98CE-65046AEE3329}"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80196375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2"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AD16CB-16E3-41D8-AAB0-BF02E8EB859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5805800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43"/>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495300" y="6245226"/>
            <a:ext cx="2311400" cy="476250"/>
          </a:xfrm>
        </p:spPr>
        <p:txBody>
          <a:bodyPr/>
          <a:lstStyle>
            <a:lvl1pPr>
              <a:defRPr/>
            </a:lvl1pPr>
          </a:lstStyle>
          <a:p>
            <a:pPr>
              <a:defRPr/>
            </a:pPr>
            <a:endParaRPr lang="en-US" altLang="ja-JP">
              <a:solidFill>
                <a:srgbClr val="000000"/>
              </a:solidFill>
            </a:endParaRPr>
          </a:p>
        </p:txBody>
      </p:sp>
      <p:sp>
        <p:nvSpPr>
          <p:cNvPr id="4" name="フッター プレースホルダ 3"/>
          <p:cNvSpPr>
            <a:spLocks noGrp="1"/>
          </p:cNvSpPr>
          <p:nvPr>
            <p:ph type="ftr" sz="quarter" idx="11"/>
          </p:nvPr>
        </p:nvSpPr>
        <p:spPr>
          <a:xfrm>
            <a:off x="3384550" y="6245226"/>
            <a:ext cx="3136900" cy="476250"/>
          </a:xfrm>
        </p:spPr>
        <p:txBody>
          <a:bodyPr/>
          <a:lstStyle>
            <a:lvl1pPr>
              <a:defRPr/>
            </a:lvl1pPr>
          </a:lstStyle>
          <a:p>
            <a:pPr>
              <a:defRPr/>
            </a:pPr>
            <a:endParaRPr lang="en-US" altLang="ja-JP">
              <a:solidFill>
                <a:srgbClr val="000000"/>
              </a:solidFill>
            </a:endParaRPr>
          </a:p>
        </p:txBody>
      </p:sp>
      <p:sp>
        <p:nvSpPr>
          <p:cNvPr id="5" name="スライド番号プレースホルダ 4"/>
          <p:cNvSpPr>
            <a:spLocks noGrp="1"/>
          </p:cNvSpPr>
          <p:nvPr>
            <p:ph type="sldNum" sz="quarter" idx="12"/>
          </p:nvPr>
        </p:nvSpPr>
        <p:spPr>
          <a:xfrm>
            <a:off x="7683501" y="6624639"/>
            <a:ext cx="2311400" cy="476250"/>
          </a:xfrm>
        </p:spPr>
        <p:txBody>
          <a:bodyPr/>
          <a:lstStyle>
            <a:lvl1pPr>
              <a:defRPr/>
            </a:lvl1pPr>
          </a:lstStyle>
          <a:p>
            <a:pPr>
              <a:defRPr/>
            </a:pPr>
            <a:fld id="{A6400CC3-7BE3-4B92-89A7-B0F66E7B88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7961296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74" y="2130536"/>
            <a:ext cx="8420101"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a:p>
        </p:txBody>
      </p:sp>
    </p:spTree>
    <p:extLst>
      <p:ext uri="{BB962C8B-B14F-4D97-AF65-F5344CB8AC3E}">
        <p14:creationId xmlns:p14="http://schemas.microsoft.com/office/powerpoint/2010/main" val="23218924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a:p>
        </p:txBody>
      </p:sp>
    </p:spTree>
    <p:extLst>
      <p:ext uri="{BB962C8B-B14F-4D97-AF65-F5344CB8AC3E}">
        <p14:creationId xmlns:p14="http://schemas.microsoft.com/office/powerpoint/2010/main" val="452315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15"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1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011"/>
            <a:ext cx="8420101"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51" y="2906732"/>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a:p>
        </p:txBody>
      </p:sp>
    </p:spTree>
    <p:extLst>
      <p:ext uri="{BB962C8B-B14F-4D97-AF65-F5344CB8AC3E}">
        <p14:creationId xmlns:p14="http://schemas.microsoft.com/office/powerpoint/2010/main" val="34925299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7"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9" y="1600214"/>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a:p>
        </p:txBody>
      </p:sp>
    </p:spTree>
    <p:extLst>
      <p:ext uri="{BB962C8B-B14F-4D97-AF65-F5344CB8AC3E}">
        <p14:creationId xmlns:p14="http://schemas.microsoft.com/office/powerpoint/2010/main" val="6107871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34"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34"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a:p>
        </p:txBody>
      </p:sp>
    </p:spTree>
    <p:extLst>
      <p:ext uri="{BB962C8B-B14F-4D97-AF65-F5344CB8AC3E}">
        <p14:creationId xmlns:p14="http://schemas.microsoft.com/office/powerpoint/2010/main" val="42070835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extLst>
      <p:ext uri="{BB962C8B-B14F-4D97-AF65-F5344CB8AC3E}">
        <p14:creationId xmlns:p14="http://schemas.microsoft.com/office/powerpoint/2010/main" val="96877280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extLst>
      <p:ext uri="{BB962C8B-B14F-4D97-AF65-F5344CB8AC3E}">
        <p14:creationId xmlns:p14="http://schemas.microsoft.com/office/powerpoint/2010/main" val="20938709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2"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2" y="273077"/>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12" y="1435111"/>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extLst>
      <p:ext uri="{BB962C8B-B14F-4D97-AF65-F5344CB8AC3E}">
        <p14:creationId xmlns:p14="http://schemas.microsoft.com/office/powerpoint/2010/main" val="419159313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extLst>
      <p:ext uri="{BB962C8B-B14F-4D97-AF65-F5344CB8AC3E}">
        <p14:creationId xmlns:p14="http://schemas.microsoft.com/office/powerpoint/2010/main" val="316099650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a:p>
        </p:txBody>
      </p:sp>
    </p:spTree>
    <p:extLst>
      <p:ext uri="{BB962C8B-B14F-4D97-AF65-F5344CB8AC3E}">
        <p14:creationId xmlns:p14="http://schemas.microsoft.com/office/powerpoint/2010/main" val="261653220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4" y="27466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11" y="274663"/>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a:p>
        </p:txBody>
      </p:sp>
    </p:spTree>
    <p:extLst>
      <p:ext uri="{BB962C8B-B14F-4D97-AF65-F5344CB8AC3E}">
        <p14:creationId xmlns:p14="http://schemas.microsoft.com/office/powerpoint/2010/main" val="388580829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a:p>
        </p:txBody>
      </p:sp>
    </p:spTree>
    <p:extLst>
      <p:ext uri="{BB962C8B-B14F-4D97-AF65-F5344CB8AC3E}">
        <p14:creationId xmlns:p14="http://schemas.microsoft.com/office/powerpoint/2010/main" val="418392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42977" y="609600"/>
            <a:ext cx="8420101" cy="5486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400"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400">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307785905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3651258-BC5C-4DA7-8879-259DC8A6CB40}"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416008240"/>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34D8F2D-9243-47DF-A98A-9008E79A2D93}"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19421035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C2DC30EB-13F1-4B80-B474-3DB72B40CEA3}"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63603699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50C2CBB1-7218-4C6E-B2A9-EE8A6964D233}"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19869013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F3BC4EBB-A278-49A0-BB96-A48E3175D5F4}"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19055912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B8B2CDF7-DE5B-4787-BF2B-8044F31D59DA}"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3820710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80C16647-58EA-4421-B22B-2CC9F268AF11}"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1344574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AFA6AD1B-77E4-44DC-A5CE-0A3AB38351CB}"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176108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2430CE94-2C07-4BE0-A0E7-1B017733CADD}"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127638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FFBDDFC2-42A1-46D0-9541-B9A5AA93085D}"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11699760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1"/>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6" y="274641"/>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6E4751C5-25A1-40FB-B1D9-289555DDCAE7}"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19044237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95300" y="1600200"/>
            <a:ext cx="8915400" cy="4525963"/>
          </a:xfrm>
        </p:spPr>
        <p:txBody>
          <a:bodyPr rtlCol="0">
            <a:normAutofit/>
          </a:bodyPr>
          <a:lstStyle/>
          <a:p>
            <a:pPr lvl="0"/>
            <a:endParaRPr lang="ja-JP" altLang="en-US" noProof="0"/>
          </a:p>
        </p:txBody>
      </p:sp>
      <p:sp>
        <p:nvSpPr>
          <p:cNvPr id="4" name="日付プレースホルダ 3"/>
          <p:cNvSpPr>
            <a:spLocks noGrp="1"/>
          </p:cNvSpPr>
          <p:nvPr>
            <p:ph type="dt" sz="half" idx="10"/>
          </p:nvPr>
        </p:nvSpPr>
        <p:spPr>
          <a:xfrm>
            <a:off x="495300" y="6245225"/>
            <a:ext cx="2311400" cy="476250"/>
          </a:xfrm>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a:xfrm>
            <a:off x="3384550" y="6245225"/>
            <a:ext cx="3136900" cy="476250"/>
          </a:xfrm>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7099300" y="6245225"/>
            <a:ext cx="2311400" cy="476250"/>
          </a:xfrm>
        </p:spPr>
        <p:txBody>
          <a:bodyPr/>
          <a:lstStyle>
            <a:lvl1pPr>
              <a:defRPr/>
            </a:lvl1pPr>
          </a:lstStyle>
          <a:p>
            <a:pPr>
              <a:defRPr/>
            </a:pPr>
            <a:fld id="{97472141-A714-4418-8160-576403FC1F07}"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0670472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1733"/>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2" y="3886200"/>
            <a:ext cx="6934200" cy="1752600"/>
          </a:xfrm>
        </p:spPr>
        <p:txBody>
          <a:bodyPr/>
          <a:lstStyle>
            <a:lvl1pPr marL="0" indent="0" algn="ctr">
              <a:buNone/>
              <a:defRPr/>
            </a:lvl1pPr>
            <a:lvl2pPr marL="456980" indent="0" algn="ctr">
              <a:buNone/>
              <a:defRPr/>
            </a:lvl2pPr>
            <a:lvl3pPr marL="913960" indent="0" algn="ctr">
              <a:buNone/>
              <a:defRPr/>
            </a:lvl3pPr>
            <a:lvl4pPr marL="1370940" indent="0" algn="ctr">
              <a:buNone/>
              <a:defRPr/>
            </a:lvl4pPr>
            <a:lvl5pPr marL="1827921" indent="0" algn="ctr">
              <a:buNone/>
              <a:defRPr/>
            </a:lvl5pPr>
            <a:lvl6pPr marL="2284902" indent="0" algn="ctr">
              <a:buNone/>
              <a:defRPr/>
            </a:lvl6pPr>
            <a:lvl7pPr marL="2741885" indent="0" algn="ctr">
              <a:buNone/>
              <a:defRPr/>
            </a:lvl7pPr>
            <a:lvl8pPr marL="3198861" indent="0" algn="ctr">
              <a:buNone/>
              <a:defRPr/>
            </a:lvl8pPr>
            <a:lvl9pPr marL="3655844"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91681C2-798D-4B61-9ED4-3ADF0ABD01EB}" type="slidenum">
              <a:rPr lang="en-US" altLang="ja-JP"/>
              <a:pPr>
                <a:defRPr/>
              </a:pPr>
              <a:t>‹#›</a:t>
            </a:fld>
            <a:endParaRPr lang="en-US" altLang="ja-JP"/>
          </a:p>
        </p:txBody>
      </p:sp>
    </p:spTree>
    <p:extLst>
      <p:ext uri="{BB962C8B-B14F-4D97-AF65-F5344CB8AC3E}">
        <p14:creationId xmlns:p14="http://schemas.microsoft.com/office/powerpoint/2010/main" val="221983633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D89A8FA-794A-41D7-9461-72919A925684}" type="slidenum">
              <a:rPr lang="en-US" altLang="ja-JP"/>
              <a:pPr>
                <a:defRPr/>
              </a:pPr>
              <a:t>‹#›</a:t>
            </a:fld>
            <a:endParaRPr lang="en-US" altLang="ja-JP"/>
          </a:p>
        </p:txBody>
      </p:sp>
    </p:spTree>
    <p:extLst>
      <p:ext uri="{BB962C8B-B14F-4D97-AF65-F5344CB8AC3E}">
        <p14:creationId xmlns:p14="http://schemas.microsoft.com/office/powerpoint/2010/main" val="299916726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8203"/>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22"/>
            <a:ext cx="8420100" cy="1500187"/>
          </a:xfrm>
        </p:spPr>
        <p:txBody>
          <a:bodyPr anchor="b"/>
          <a:lstStyle>
            <a:lvl1pPr marL="0" indent="0">
              <a:buNone/>
              <a:defRPr sz="2000"/>
            </a:lvl1pPr>
            <a:lvl2pPr marL="456980" indent="0">
              <a:buNone/>
              <a:defRPr sz="1800"/>
            </a:lvl2pPr>
            <a:lvl3pPr marL="913960" indent="0">
              <a:buNone/>
              <a:defRPr sz="1600"/>
            </a:lvl3pPr>
            <a:lvl4pPr marL="1370940" indent="0">
              <a:buNone/>
              <a:defRPr sz="1400"/>
            </a:lvl4pPr>
            <a:lvl5pPr marL="1827921" indent="0">
              <a:buNone/>
              <a:defRPr sz="1400"/>
            </a:lvl5pPr>
            <a:lvl6pPr marL="2284902" indent="0">
              <a:buNone/>
              <a:defRPr sz="1400"/>
            </a:lvl6pPr>
            <a:lvl7pPr marL="2741885" indent="0">
              <a:buNone/>
              <a:defRPr sz="1400"/>
            </a:lvl7pPr>
            <a:lvl8pPr marL="3198861" indent="0">
              <a:buNone/>
              <a:defRPr sz="1400"/>
            </a:lvl8pPr>
            <a:lvl9pPr marL="3655844"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CE0E032-4A7F-4C7E-8BFB-14FB1B2F9F0B}" type="slidenum">
              <a:rPr lang="en-US" altLang="ja-JP"/>
              <a:pPr>
                <a:defRPr/>
              </a:pPr>
              <a:t>‹#›</a:t>
            </a:fld>
            <a:endParaRPr lang="en-US" altLang="ja-JP"/>
          </a:p>
        </p:txBody>
      </p:sp>
    </p:spTree>
    <p:extLst>
      <p:ext uri="{BB962C8B-B14F-4D97-AF65-F5344CB8AC3E}">
        <p14:creationId xmlns:p14="http://schemas.microsoft.com/office/powerpoint/2010/main" val="218436929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1"/>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1"/>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F6DA5EC-AD35-49F3-BBB9-7763986B8555}" type="slidenum">
              <a:rPr lang="en-US" altLang="ja-JP"/>
              <a:pPr>
                <a:defRPr/>
              </a:pPr>
              <a:t>‹#›</a:t>
            </a:fld>
            <a:endParaRPr lang="en-US" altLang="ja-JP"/>
          </a:p>
        </p:txBody>
      </p:sp>
    </p:spTree>
    <p:extLst>
      <p:ext uri="{BB962C8B-B14F-4D97-AF65-F5344CB8AC3E}">
        <p14:creationId xmlns:p14="http://schemas.microsoft.com/office/powerpoint/2010/main" val="163148097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6980" indent="0">
              <a:buNone/>
              <a:defRPr sz="2000" b="1"/>
            </a:lvl2pPr>
            <a:lvl3pPr marL="913960" indent="0">
              <a:buNone/>
              <a:defRPr sz="1800" b="1"/>
            </a:lvl3pPr>
            <a:lvl4pPr marL="1370940" indent="0">
              <a:buNone/>
              <a:defRPr sz="1600" b="1"/>
            </a:lvl4pPr>
            <a:lvl5pPr marL="1827921" indent="0">
              <a:buNone/>
              <a:defRPr sz="1600" b="1"/>
            </a:lvl5pPr>
            <a:lvl6pPr marL="2284902" indent="0">
              <a:buNone/>
              <a:defRPr sz="1600" b="1"/>
            </a:lvl6pPr>
            <a:lvl7pPr marL="2741885" indent="0">
              <a:buNone/>
              <a:defRPr sz="1600" b="1"/>
            </a:lvl7pPr>
            <a:lvl8pPr marL="3198861" indent="0">
              <a:buNone/>
              <a:defRPr sz="1600" b="1"/>
            </a:lvl8pPr>
            <a:lvl9pPr marL="3655844"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6980" indent="0">
              <a:buNone/>
              <a:defRPr sz="2000" b="1"/>
            </a:lvl2pPr>
            <a:lvl3pPr marL="913960" indent="0">
              <a:buNone/>
              <a:defRPr sz="1800" b="1"/>
            </a:lvl3pPr>
            <a:lvl4pPr marL="1370940" indent="0">
              <a:buNone/>
              <a:defRPr sz="1600" b="1"/>
            </a:lvl4pPr>
            <a:lvl5pPr marL="1827921" indent="0">
              <a:buNone/>
              <a:defRPr sz="1600" b="1"/>
            </a:lvl5pPr>
            <a:lvl6pPr marL="2284902" indent="0">
              <a:buNone/>
              <a:defRPr sz="1600" b="1"/>
            </a:lvl6pPr>
            <a:lvl7pPr marL="2741885" indent="0">
              <a:buNone/>
              <a:defRPr sz="1600" b="1"/>
            </a:lvl7pPr>
            <a:lvl8pPr marL="3198861" indent="0">
              <a:buNone/>
              <a:defRPr sz="1600" b="1"/>
            </a:lvl8pPr>
            <a:lvl9pPr marL="3655844"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2287375-95C7-417A-97C4-8CD0E724D4CD}" type="slidenum">
              <a:rPr lang="en-US" altLang="ja-JP"/>
              <a:pPr>
                <a:defRPr/>
              </a:pPr>
              <a:t>‹#›</a:t>
            </a:fld>
            <a:endParaRPr lang="en-US" altLang="ja-JP"/>
          </a:p>
        </p:txBody>
      </p:sp>
    </p:spTree>
    <p:extLst>
      <p:ext uri="{BB962C8B-B14F-4D97-AF65-F5344CB8AC3E}">
        <p14:creationId xmlns:p14="http://schemas.microsoft.com/office/powerpoint/2010/main" val="122374765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FD0ECFD-3499-45D4-B151-06AD7B2B23F8}" type="slidenum">
              <a:rPr lang="en-US" altLang="ja-JP"/>
              <a:pPr>
                <a:defRPr/>
              </a:pPr>
              <a:t>‹#›</a:t>
            </a:fld>
            <a:endParaRPr lang="en-US" altLang="ja-JP"/>
          </a:p>
        </p:txBody>
      </p:sp>
    </p:spTree>
    <p:extLst>
      <p:ext uri="{BB962C8B-B14F-4D97-AF65-F5344CB8AC3E}">
        <p14:creationId xmlns:p14="http://schemas.microsoft.com/office/powerpoint/2010/main" val="95003731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6A7976CE-C658-4CEB-B2E3-783697891EEB}" type="slidenum">
              <a:rPr lang="en-US" altLang="ja-JP"/>
              <a:pPr>
                <a:defRPr/>
              </a:pPr>
              <a:t>‹#›</a:t>
            </a:fld>
            <a:endParaRPr lang="en-US" altLang="ja-JP"/>
          </a:p>
        </p:txBody>
      </p:sp>
    </p:spTree>
    <p:extLst>
      <p:ext uri="{BB962C8B-B14F-4D97-AF65-F5344CB8AC3E}">
        <p14:creationId xmlns:p14="http://schemas.microsoft.com/office/powerpoint/2010/main" val="3068374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8"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499"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8" y="1435103"/>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7"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6980" indent="0">
              <a:buNone/>
              <a:defRPr sz="1200"/>
            </a:lvl2pPr>
            <a:lvl3pPr marL="913960" indent="0">
              <a:buNone/>
              <a:defRPr sz="1000"/>
            </a:lvl3pPr>
            <a:lvl4pPr marL="1370940" indent="0">
              <a:buNone/>
              <a:defRPr sz="900"/>
            </a:lvl4pPr>
            <a:lvl5pPr marL="1827921" indent="0">
              <a:buNone/>
              <a:defRPr sz="900"/>
            </a:lvl5pPr>
            <a:lvl6pPr marL="2284902" indent="0">
              <a:buNone/>
              <a:defRPr sz="900"/>
            </a:lvl6pPr>
            <a:lvl7pPr marL="2741885" indent="0">
              <a:buNone/>
              <a:defRPr sz="900"/>
            </a:lvl7pPr>
            <a:lvl8pPr marL="3198861" indent="0">
              <a:buNone/>
              <a:defRPr sz="900"/>
            </a:lvl8pPr>
            <a:lvl9pPr marL="3655844"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4FEF89E-F587-419A-9ED2-B963DB92F0D5}" type="slidenum">
              <a:rPr lang="en-US" altLang="ja-JP"/>
              <a:pPr>
                <a:defRPr/>
              </a:pPr>
              <a:t>‹#›</a:t>
            </a:fld>
            <a:endParaRPr lang="en-US" altLang="ja-JP"/>
          </a:p>
        </p:txBody>
      </p:sp>
    </p:spTree>
    <p:extLst>
      <p:ext uri="{BB962C8B-B14F-4D97-AF65-F5344CB8AC3E}">
        <p14:creationId xmlns:p14="http://schemas.microsoft.com/office/powerpoint/2010/main" val="301375952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6"/>
            <a:ext cx="5943600" cy="4114800"/>
          </a:xfrm>
        </p:spPr>
        <p:txBody>
          <a:bodyPr/>
          <a:lstStyle>
            <a:lvl1pPr marL="0" indent="0">
              <a:buNone/>
              <a:defRPr sz="3200"/>
            </a:lvl1pPr>
            <a:lvl2pPr marL="456980" indent="0">
              <a:buNone/>
              <a:defRPr sz="2800"/>
            </a:lvl2pPr>
            <a:lvl3pPr marL="913960" indent="0">
              <a:buNone/>
              <a:defRPr sz="2400"/>
            </a:lvl3pPr>
            <a:lvl4pPr marL="1370940" indent="0">
              <a:buNone/>
              <a:defRPr sz="2000"/>
            </a:lvl4pPr>
            <a:lvl5pPr marL="1827921" indent="0">
              <a:buNone/>
              <a:defRPr sz="2000"/>
            </a:lvl5pPr>
            <a:lvl6pPr marL="2284902" indent="0">
              <a:buNone/>
              <a:defRPr sz="2000"/>
            </a:lvl6pPr>
            <a:lvl7pPr marL="2741885" indent="0">
              <a:buNone/>
              <a:defRPr sz="2000"/>
            </a:lvl7pPr>
            <a:lvl8pPr marL="3198861" indent="0">
              <a:buNone/>
              <a:defRPr sz="2000"/>
            </a:lvl8pPr>
            <a:lvl9pPr marL="3655844"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6980" indent="0">
              <a:buNone/>
              <a:defRPr sz="1200"/>
            </a:lvl2pPr>
            <a:lvl3pPr marL="913960" indent="0">
              <a:buNone/>
              <a:defRPr sz="1000"/>
            </a:lvl3pPr>
            <a:lvl4pPr marL="1370940" indent="0">
              <a:buNone/>
              <a:defRPr sz="900"/>
            </a:lvl4pPr>
            <a:lvl5pPr marL="1827921" indent="0">
              <a:buNone/>
              <a:defRPr sz="900"/>
            </a:lvl5pPr>
            <a:lvl6pPr marL="2284902" indent="0">
              <a:buNone/>
              <a:defRPr sz="900"/>
            </a:lvl6pPr>
            <a:lvl7pPr marL="2741885" indent="0">
              <a:buNone/>
              <a:defRPr sz="900"/>
            </a:lvl7pPr>
            <a:lvl8pPr marL="3198861" indent="0">
              <a:buNone/>
              <a:defRPr sz="900"/>
            </a:lvl8pPr>
            <a:lvl9pPr marL="3655844"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31B33C9-EA19-4757-8E66-6AF1D63189F4}" type="slidenum">
              <a:rPr lang="en-US" altLang="ja-JP"/>
              <a:pPr>
                <a:defRPr/>
              </a:pPr>
              <a:t>‹#›</a:t>
            </a:fld>
            <a:endParaRPr lang="en-US" altLang="ja-JP"/>
          </a:p>
        </p:txBody>
      </p:sp>
    </p:spTree>
    <p:extLst>
      <p:ext uri="{BB962C8B-B14F-4D97-AF65-F5344CB8AC3E}">
        <p14:creationId xmlns:p14="http://schemas.microsoft.com/office/powerpoint/2010/main" val="138635635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3CAB270-FB52-4D42-9BCC-E1A6BADA7065}" type="slidenum">
              <a:rPr lang="en-US" altLang="ja-JP"/>
              <a:pPr>
                <a:defRPr/>
              </a:pPr>
              <a:t>‹#›</a:t>
            </a:fld>
            <a:endParaRPr lang="en-US" altLang="ja-JP"/>
          </a:p>
        </p:txBody>
      </p:sp>
    </p:spTree>
    <p:extLst>
      <p:ext uri="{BB962C8B-B14F-4D97-AF65-F5344CB8AC3E}">
        <p14:creationId xmlns:p14="http://schemas.microsoft.com/office/powerpoint/2010/main" val="243594991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5"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FD65A06-A2C8-4227-BA00-D4DF46EA2B58}" type="slidenum">
              <a:rPr lang="en-US" altLang="ja-JP"/>
              <a:pPr>
                <a:defRPr/>
              </a:pPr>
              <a:t>‹#›</a:t>
            </a:fld>
            <a:endParaRPr lang="en-US" altLang="ja-JP"/>
          </a:p>
        </p:txBody>
      </p:sp>
    </p:spTree>
    <p:extLst>
      <p:ext uri="{BB962C8B-B14F-4D97-AF65-F5344CB8AC3E}">
        <p14:creationId xmlns:p14="http://schemas.microsoft.com/office/powerpoint/2010/main" val="418070008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3651258-BC5C-4DA7-8879-259DC8A6CB40}"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1329457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34D8F2D-9243-47DF-A98A-9008E79A2D93}"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43138139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C2DC30EB-13F1-4B80-B474-3DB72B40CEA3}"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83579210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50C2CBB1-7218-4C6E-B2A9-EE8A6964D233}"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5775280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F3BC4EBB-A278-49A0-BB96-A48E3175D5F4}"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91386230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B8B2CDF7-DE5B-4787-BF2B-8044F31D59DA}"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096953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80C16647-58EA-4421-B22B-2CC9F268AF11}"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9163015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AFA6AD1B-77E4-44DC-A5CE-0A3AB38351CB}"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21858201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2430CE94-2C07-4BE0-A0E7-1B017733CADD}"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423538437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FFBDDFC2-42A1-46D0-9541-B9A5AA93085D}"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8255481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41"/>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6" y="274641"/>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6E4751C5-25A1-40FB-B1D9-289555DDCAE7}"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00235728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95300" y="1600200"/>
            <a:ext cx="8915400" cy="4525963"/>
          </a:xfrm>
        </p:spPr>
        <p:txBody>
          <a:bodyPr rtlCol="0">
            <a:normAutofit/>
          </a:bodyPr>
          <a:lstStyle/>
          <a:p>
            <a:pPr lvl="0"/>
            <a:endParaRPr lang="ja-JP" altLang="en-US" noProof="0"/>
          </a:p>
        </p:txBody>
      </p:sp>
      <p:sp>
        <p:nvSpPr>
          <p:cNvPr id="4" name="日付プレースホルダ 3"/>
          <p:cNvSpPr>
            <a:spLocks noGrp="1"/>
          </p:cNvSpPr>
          <p:nvPr>
            <p:ph type="dt" sz="half" idx="10"/>
          </p:nvPr>
        </p:nvSpPr>
        <p:spPr>
          <a:xfrm>
            <a:off x="495300" y="6245225"/>
            <a:ext cx="2311400" cy="476250"/>
          </a:xfrm>
        </p:spPr>
        <p:txBody>
          <a:bodyPr/>
          <a:lstStyle>
            <a:lvl1pPr>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a:xfrm>
            <a:off x="3384550" y="6245225"/>
            <a:ext cx="3136900" cy="476250"/>
          </a:xfrm>
        </p:spPr>
        <p:txBody>
          <a:bodyPr/>
          <a:lstStyle>
            <a:lvl1pPr>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a:xfrm>
            <a:off x="7099300" y="6245225"/>
            <a:ext cx="2311400" cy="476250"/>
          </a:xfrm>
        </p:spPr>
        <p:txBody>
          <a:bodyPr/>
          <a:lstStyle>
            <a:lvl1pPr>
              <a:defRPr/>
            </a:lvl1pPr>
          </a:lstStyle>
          <a:p>
            <a:pPr>
              <a:defRPr/>
            </a:pPr>
            <a:fld id="{97472141-A714-4418-8160-576403FC1F07}"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63163829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69106" y="2130842"/>
            <a:ext cx="7582829"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38179" y="3886200"/>
            <a:ext cx="6244683" cy="1752600"/>
          </a:xfrm>
        </p:spPr>
        <p:txBody>
          <a:bodyPr/>
          <a:lstStyle>
            <a:lvl1pPr marL="0" indent="0" algn="ctr">
              <a:buNone/>
              <a:defRPr/>
            </a:lvl1pPr>
            <a:lvl2pPr marL="446044" indent="0" algn="ctr">
              <a:buNone/>
              <a:defRPr/>
            </a:lvl2pPr>
            <a:lvl3pPr marL="892089" indent="0" algn="ctr">
              <a:buNone/>
              <a:defRPr/>
            </a:lvl3pPr>
            <a:lvl4pPr marL="1338133" indent="0" algn="ctr">
              <a:buNone/>
              <a:defRPr/>
            </a:lvl4pPr>
            <a:lvl5pPr marL="1784177" indent="0" algn="ctr">
              <a:buNone/>
              <a:defRPr/>
            </a:lvl5pPr>
            <a:lvl6pPr marL="2230222" indent="0" algn="ctr">
              <a:buNone/>
              <a:defRPr/>
            </a:lvl6pPr>
            <a:lvl7pPr marL="2676266" indent="0" algn="ctr">
              <a:buNone/>
              <a:defRPr/>
            </a:lvl7pPr>
            <a:lvl8pPr marL="3122310" indent="0" algn="ctr">
              <a:buNone/>
              <a:defRPr/>
            </a:lvl8pPr>
            <a:lvl9pPr marL="3568355"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BDDB7B9-60F9-4CC1-8C9F-EB045764CD1C}"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356031837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E27E2D0-C628-4576-90DA-3C55F48914B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51800270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04786" y="4407317"/>
            <a:ext cx="7582829" cy="1362075"/>
          </a:xfrm>
        </p:spPr>
        <p:txBody>
          <a:bodyPr anchor="t"/>
          <a:lstStyle>
            <a:lvl1pPr algn="l">
              <a:defRPr sz="3902" b="1" cap="all"/>
            </a:lvl1pPr>
          </a:lstStyle>
          <a:p>
            <a:r>
              <a:rPr lang="ja-JP" altLang="en-US"/>
              <a:t>マスタ タイトルの書式設定</a:t>
            </a:r>
          </a:p>
        </p:txBody>
      </p:sp>
      <p:sp>
        <p:nvSpPr>
          <p:cNvPr id="3" name="テキスト プレースホルダ 2"/>
          <p:cNvSpPr>
            <a:spLocks noGrp="1"/>
          </p:cNvSpPr>
          <p:nvPr>
            <p:ph type="body" idx="1"/>
          </p:nvPr>
        </p:nvSpPr>
        <p:spPr>
          <a:xfrm>
            <a:off x="704786" y="2906713"/>
            <a:ext cx="7582829" cy="1500187"/>
          </a:xfrm>
        </p:spPr>
        <p:txBody>
          <a:bodyPr anchor="b"/>
          <a:lstStyle>
            <a:lvl1pPr marL="0" indent="0">
              <a:buNone/>
              <a:defRPr sz="1951"/>
            </a:lvl1pPr>
            <a:lvl2pPr marL="446044" indent="0">
              <a:buNone/>
              <a:defRPr sz="1756"/>
            </a:lvl2pPr>
            <a:lvl3pPr marL="892089" indent="0">
              <a:buNone/>
              <a:defRPr sz="1561"/>
            </a:lvl3pPr>
            <a:lvl4pPr marL="1338133" indent="0">
              <a:buNone/>
              <a:defRPr sz="1366"/>
            </a:lvl4pPr>
            <a:lvl5pPr marL="1784177" indent="0">
              <a:buNone/>
              <a:defRPr sz="1366"/>
            </a:lvl5pPr>
            <a:lvl6pPr marL="2230222" indent="0">
              <a:buNone/>
              <a:defRPr sz="1366"/>
            </a:lvl6pPr>
            <a:lvl7pPr marL="2676266" indent="0">
              <a:buNone/>
              <a:defRPr sz="1366"/>
            </a:lvl7pPr>
            <a:lvl8pPr marL="3122310" indent="0">
              <a:buNone/>
              <a:defRPr sz="1366"/>
            </a:lvl8pPr>
            <a:lvl9pPr marL="3568355" indent="0">
              <a:buNone/>
              <a:defRPr sz="1366"/>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AA696D9-A5AD-4D80-9327-E9A30CCB3722}"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404562521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69139" y="1981200"/>
            <a:ext cx="3717072" cy="4114800"/>
          </a:xfrm>
        </p:spPr>
        <p:txBody>
          <a:bodyPr/>
          <a:lstStyle>
            <a:lvl1pPr>
              <a:defRPr sz="2732"/>
            </a:lvl1pPr>
            <a:lvl2pPr>
              <a:defRPr sz="2341"/>
            </a:lvl2pPr>
            <a:lvl3pPr>
              <a:defRPr sz="1951"/>
            </a:lvl3pPr>
            <a:lvl4pPr>
              <a:defRPr sz="1756"/>
            </a:lvl4pPr>
            <a:lvl5pPr>
              <a:defRPr sz="1756"/>
            </a:lvl5pPr>
            <a:lvl6pPr>
              <a:defRPr sz="1756"/>
            </a:lvl6pPr>
            <a:lvl7pPr>
              <a:defRPr sz="1756"/>
            </a:lvl7pPr>
            <a:lvl8pPr>
              <a:defRPr sz="1756"/>
            </a:lvl8pPr>
            <a:lvl9pPr>
              <a:defRPr sz="175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534844" y="1981200"/>
            <a:ext cx="3717072" cy="4114800"/>
          </a:xfrm>
        </p:spPr>
        <p:txBody>
          <a:bodyPr/>
          <a:lstStyle>
            <a:lvl1pPr>
              <a:defRPr sz="2732"/>
            </a:lvl1pPr>
            <a:lvl2pPr>
              <a:defRPr sz="2341"/>
            </a:lvl2pPr>
            <a:lvl3pPr>
              <a:defRPr sz="1951"/>
            </a:lvl3pPr>
            <a:lvl4pPr>
              <a:defRPr sz="1756"/>
            </a:lvl4pPr>
            <a:lvl5pPr>
              <a:defRPr sz="1756"/>
            </a:lvl5pPr>
            <a:lvl6pPr>
              <a:defRPr sz="1756"/>
            </a:lvl6pPr>
            <a:lvl7pPr>
              <a:defRPr sz="1756"/>
            </a:lvl7pPr>
            <a:lvl8pPr>
              <a:defRPr sz="1756"/>
            </a:lvl8pPr>
            <a:lvl9pPr>
              <a:defRPr sz="175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2F55259-79E3-4084-8B7E-6F1B1DD36147}"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850299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4.xml"/><Relationship Id="rId13" Type="http://schemas.openxmlformats.org/officeDocument/2006/relationships/theme" Target="../theme/theme10.xml"/><Relationship Id="rId3" Type="http://schemas.openxmlformats.org/officeDocument/2006/relationships/slideLayout" Target="../slideLayouts/slideLayout109.xml"/><Relationship Id="rId7" Type="http://schemas.openxmlformats.org/officeDocument/2006/relationships/slideLayout" Target="../slideLayouts/slideLayout113.xml"/><Relationship Id="rId12" Type="http://schemas.openxmlformats.org/officeDocument/2006/relationships/slideLayout" Target="../slideLayouts/slideLayout118.xml"/><Relationship Id="rId2" Type="http://schemas.openxmlformats.org/officeDocument/2006/relationships/slideLayout" Target="../slideLayouts/slideLayout108.xml"/><Relationship Id="rId1" Type="http://schemas.openxmlformats.org/officeDocument/2006/relationships/slideLayout" Target="../slideLayouts/slideLayout107.xml"/><Relationship Id="rId6" Type="http://schemas.openxmlformats.org/officeDocument/2006/relationships/slideLayout" Target="../slideLayouts/slideLayout112.xml"/><Relationship Id="rId11" Type="http://schemas.openxmlformats.org/officeDocument/2006/relationships/slideLayout" Target="../slideLayouts/slideLayout117.xml"/><Relationship Id="rId5" Type="http://schemas.openxmlformats.org/officeDocument/2006/relationships/slideLayout" Target="../slideLayouts/slideLayout111.xml"/><Relationship Id="rId10" Type="http://schemas.openxmlformats.org/officeDocument/2006/relationships/slideLayout" Target="../slideLayouts/slideLayout116.xml"/><Relationship Id="rId4" Type="http://schemas.openxmlformats.org/officeDocument/2006/relationships/slideLayout" Target="../slideLayouts/slideLayout110.xml"/><Relationship Id="rId9" Type="http://schemas.openxmlformats.org/officeDocument/2006/relationships/slideLayout" Target="../slideLayouts/slideLayout115.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6.xml"/><Relationship Id="rId3" Type="http://schemas.openxmlformats.org/officeDocument/2006/relationships/slideLayout" Target="../slideLayouts/slideLayout121.xml"/><Relationship Id="rId7" Type="http://schemas.openxmlformats.org/officeDocument/2006/relationships/slideLayout" Target="../slideLayouts/slideLayout125.xml"/><Relationship Id="rId12" Type="http://schemas.openxmlformats.org/officeDocument/2006/relationships/theme" Target="../theme/theme11.xml"/><Relationship Id="rId2" Type="http://schemas.openxmlformats.org/officeDocument/2006/relationships/slideLayout" Target="../slideLayouts/slideLayout120.xml"/><Relationship Id="rId1" Type="http://schemas.openxmlformats.org/officeDocument/2006/relationships/slideLayout" Target="../slideLayouts/slideLayout119.xml"/><Relationship Id="rId6" Type="http://schemas.openxmlformats.org/officeDocument/2006/relationships/slideLayout" Target="../slideLayouts/slideLayout124.xml"/><Relationship Id="rId11" Type="http://schemas.openxmlformats.org/officeDocument/2006/relationships/slideLayout" Target="../slideLayouts/slideLayout129.xml"/><Relationship Id="rId5" Type="http://schemas.openxmlformats.org/officeDocument/2006/relationships/slideLayout" Target="../slideLayouts/slideLayout123.xml"/><Relationship Id="rId10" Type="http://schemas.openxmlformats.org/officeDocument/2006/relationships/slideLayout" Target="../slideLayouts/slideLayout128.xml"/><Relationship Id="rId4" Type="http://schemas.openxmlformats.org/officeDocument/2006/relationships/slideLayout" Target="../slideLayouts/slideLayout122.xml"/><Relationship Id="rId9" Type="http://schemas.openxmlformats.org/officeDocument/2006/relationships/slideLayout" Target="../slideLayouts/slideLayout127.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7.xml"/><Relationship Id="rId13" Type="http://schemas.openxmlformats.org/officeDocument/2006/relationships/slideLayout" Target="../slideLayouts/slideLayout142.xml"/><Relationship Id="rId3" Type="http://schemas.openxmlformats.org/officeDocument/2006/relationships/slideLayout" Target="../slideLayouts/slideLayout132.xml"/><Relationship Id="rId7" Type="http://schemas.openxmlformats.org/officeDocument/2006/relationships/slideLayout" Target="../slideLayouts/slideLayout136.xml"/><Relationship Id="rId12" Type="http://schemas.openxmlformats.org/officeDocument/2006/relationships/slideLayout" Target="../slideLayouts/slideLayout141.xml"/><Relationship Id="rId2" Type="http://schemas.openxmlformats.org/officeDocument/2006/relationships/slideLayout" Target="../slideLayouts/slideLayout131.xml"/><Relationship Id="rId1" Type="http://schemas.openxmlformats.org/officeDocument/2006/relationships/slideLayout" Target="../slideLayouts/slideLayout130.xml"/><Relationship Id="rId6" Type="http://schemas.openxmlformats.org/officeDocument/2006/relationships/slideLayout" Target="../slideLayouts/slideLayout135.xml"/><Relationship Id="rId11" Type="http://schemas.openxmlformats.org/officeDocument/2006/relationships/slideLayout" Target="../slideLayouts/slideLayout140.xml"/><Relationship Id="rId5" Type="http://schemas.openxmlformats.org/officeDocument/2006/relationships/slideLayout" Target="../slideLayouts/slideLayout134.xml"/><Relationship Id="rId10" Type="http://schemas.openxmlformats.org/officeDocument/2006/relationships/slideLayout" Target="../slideLayouts/slideLayout139.xml"/><Relationship Id="rId4" Type="http://schemas.openxmlformats.org/officeDocument/2006/relationships/slideLayout" Target="../slideLayouts/slideLayout133.xml"/><Relationship Id="rId9" Type="http://schemas.openxmlformats.org/officeDocument/2006/relationships/slideLayout" Target="../slideLayouts/slideLayout138.xml"/><Relationship Id="rId14"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50.xml"/><Relationship Id="rId13" Type="http://schemas.openxmlformats.org/officeDocument/2006/relationships/theme" Target="../theme/theme13.xml"/><Relationship Id="rId3" Type="http://schemas.openxmlformats.org/officeDocument/2006/relationships/slideLayout" Target="../slideLayouts/slideLayout145.xml"/><Relationship Id="rId7" Type="http://schemas.openxmlformats.org/officeDocument/2006/relationships/slideLayout" Target="../slideLayouts/slideLayout149.xml"/><Relationship Id="rId12" Type="http://schemas.openxmlformats.org/officeDocument/2006/relationships/slideLayout" Target="../slideLayouts/slideLayout154.xml"/><Relationship Id="rId2" Type="http://schemas.openxmlformats.org/officeDocument/2006/relationships/slideLayout" Target="../slideLayouts/slideLayout144.xml"/><Relationship Id="rId1" Type="http://schemas.openxmlformats.org/officeDocument/2006/relationships/slideLayout" Target="../slideLayouts/slideLayout143.xml"/><Relationship Id="rId6" Type="http://schemas.openxmlformats.org/officeDocument/2006/relationships/slideLayout" Target="../slideLayouts/slideLayout148.xml"/><Relationship Id="rId11" Type="http://schemas.openxmlformats.org/officeDocument/2006/relationships/slideLayout" Target="../slideLayouts/slideLayout153.xml"/><Relationship Id="rId5" Type="http://schemas.openxmlformats.org/officeDocument/2006/relationships/slideLayout" Target="../slideLayouts/slideLayout147.xml"/><Relationship Id="rId10" Type="http://schemas.openxmlformats.org/officeDocument/2006/relationships/slideLayout" Target="../slideLayouts/slideLayout152.xml"/><Relationship Id="rId4" Type="http://schemas.openxmlformats.org/officeDocument/2006/relationships/slideLayout" Target="../slideLayouts/slideLayout146.xml"/><Relationship Id="rId9" Type="http://schemas.openxmlformats.org/officeDocument/2006/relationships/slideLayout" Target="../slideLayouts/slideLayout15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4.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5.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84.xml"/><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6.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slideLayout" Target="../slideLayouts/slideLayout60.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slideLayout" Target="../slideLayouts/slideLayout59.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theme" Target="../theme/theme6.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0.xml"/><Relationship Id="rId3" Type="http://schemas.openxmlformats.org/officeDocument/2006/relationships/slideLayout" Target="../slideLayouts/slideLayout75.xml"/><Relationship Id="rId7" Type="http://schemas.openxmlformats.org/officeDocument/2006/relationships/slideLayout" Target="../slideLayouts/slideLayout79.xml"/><Relationship Id="rId12" Type="http://schemas.openxmlformats.org/officeDocument/2006/relationships/theme" Target="../theme/theme7.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slideLayout" Target="../slideLayouts/slideLayout83.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1.xml"/><Relationship Id="rId13" Type="http://schemas.openxmlformats.org/officeDocument/2006/relationships/theme" Target="../theme/theme8.xml"/><Relationship Id="rId3" Type="http://schemas.openxmlformats.org/officeDocument/2006/relationships/slideLayout" Target="../slideLayouts/slideLayout86.xml"/><Relationship Id="rId7" Type="http://schemas.openxmlformats.org/officeDocument/2006/relationships/slideLayout" Target="../slideLayouts/slideLayout90.xml"/><Relationship Id="rId12" Type="http://schemas.openxmlformats.org/officeDocument/2006/relationships/slideLayout" Target="../slideLayouts/slideLayout95.xml"/><Relationship Id="rId2" Type="http://schemas.openxmlformats.org/officeDocument/2006/relationships/slideLayout" Target="../slideLayouts/slideLayout85.xml"/><Relationship Id="rId1" Type="http://schemas.openxmlformats.org/officeDocument/2006/relationships/slideLayout" Target="../slideLayouts/slideLayout84.xml"/><Relationship Id="rId6" Type="http://schemas.openxmlformats.org/officeDocument/2006/relationships/slideLayout" Target="../slideLayouts/slideLayout89.xml"/><Relationship Id="rId11" Type="http://schemas.openxmlformats.org/officeDocument/2006/relationships/slideLayout" Target="../slideLayouts/slideLayout94.xml"/><Relationship Id="rId5" Type="http://schemas.openxmlformats.org/officeDocument/2006/relationships/slideLayout" Target="../slideLayouts/slideLayout88.xml"/><Relationship Id="rId10" Type="http://schemas.openxmlformats.org/officeDocument/2006/relationships/slideLayout" Target="../slideLayouts/slideLayout93.xml"/><Relationship Id="rId4" Type="http://schemas.openxmlformats.org/officeDocument/2006/relationships/slideLayout" Target="../slideLayouts/slideLayout87.xml"/><Relationship Id="rId9" Type="http://schemas.openxmlformats.org/officeDocument/2006/relationships/slideLayout" Target="../slideLayouts/slideLayout92.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3.xml"/><Relationship Id="rId3" Type="http://schemas.openxmlformats.org/officeDocument/2006/relationships/slideLayout" Target="../slideLayouts/slideLayout98.xml"/><Relationship Id="rId7" Type="http://schemas.openxmlformats.org/officeDocument/2006/relationships/slideLayout" Target="../slideLayouts/slideLayout102.xml"/><Relationship Id="rId12" Type="http://schemas.openxmlformats.org/officeDocument/2006/relationships/theme" Target="../theme/theme9.xml"/><Relationship Id="rId2" Type="http://schemas.openxmlformats.org/officeDocument/2006/relationships/slideLayout" Target="../slideLayouts/slideLayout97.xml"/><Relationship Id="rId1" Type="http://schemas.openxmlformats.org/officeDocument/2006/relationships/slideLayout" Target="../slideLayouts/slideLayout96.xml"/><Relationship Id="rId6" Type="http://schemas.openxmlformats.org/officeDocument/2006/relationships/slideLayout" Target="../slideLayouts/slideLayout101.xml"/><Relationship Id="rId11" Type="http://schemas.openxmlformats.org/officeDocument/2006/relationships/slideLayout" Target="../slideLayouts/slideLayout106.xml"/><Relationship Id="rId5" Type="http://schemas.openxmlformats.org/officeDocument/2006/relationships/slideLayout" Target="../slideLayouts/slideLayout100.xml"/><Relationship Id="rId10" Type="http://schemas.openxmlformats.org/officeDocument/2006/relationships/slideLayout" Target="../slideLayouts/slideLayout105.xml"/><Relationship Id="rId4" Type="http://schemas.openxmlformats.org/officeDocument/2006/relationships/slideLayout" Target="../slideLayouts/slideLayout99.xml"/><Relationship Id="rId9" Type="http://schemas.openxmlformats.org/officeDocument/2006/relationships/slideLayout" Target="../slideLayouts/slideLayout10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0"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14339" name="テキスト プレースホルダ 2"/>
          <p:cNvSpPr>
            <a:spLocks noGrp="1"/>
          </p:cNvSpPr>
          <p:nvPr>
            <p:ph type="body" idx="1"/>
          </p:nvPr>
        </p:nvSpPr>
        <p:spPr bwMode="auto">
          <a:xfrm>
            <a:off x="495300" y="1600206"/>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481"/>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 4"/>
          <p:cNvSpPr>
            <a:spLocks noGrp="1"/>
          </p:cNvSpPr>
          <p:nvPr>
            <p:ph type="ftr" sz="quarter" idx="3"/>
          </p:nvPr>
        </p:nvSpPr>
        <p:spPr>
          <a:xfrm>
            <a:off x="3384550" y="6356481"/>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481"/>
            <a:ext cx="2311400" cy="365125"/>
          </a:xfrm>
          <a:prstGeom prst="rect">
            <a:avLst/>
          </a:prstGeom>
        </p:spPr>
        <p:txBody>
          <a:bodyPr vert="horz" lIns="91430" tIns="45714" rIns="91430" bIns="45714" rtlCol="0" anchor="ctr"/>
          <a:lstStyle>
            <a:lvl1pPr algn="r">
              <a:defRPr sz="1200">
                <a:solidFill>
                  <a:schemeClr val="tx1">
                    <a:tint val="75000"/>
                  </a:schemeClr>
                </a:solidFill>
              </a:defRPr>
            </a:lvl1pPr>
          </a:lstStyle>
          <a:p>
            <a:pPr>
              <a:defRPr/>
            </a:pPr>
            <a:fld id="{1E457E58-6B06-4798-8352-5D5C8AE39DA2}"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610" y="274638"/>
            <a:ext cx="891633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95610" y="1600206"/>
            <a:ext cx="891633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82308" name="Rectangle 4"/>
          <p:cNvSpPr>
            <a:spLocks noGrp="1" noChangeArrowheads="1"/>
          </p:cNvSpPr>
          <p:nvPr>
            <p:ph type="dt" sz="half" idx="2"/>
          </p:nvPr>
        </p:nvSpPr>
        <p:spPr bwMode="auto">
          <a:xfrm>
            <a:off x="495633" y="6245225"/>
            <a:ext cx="231078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366" b="0">
                <a:latin typeface="Arial" charset="0"/>
                <a:ea typeface="ＭＳ Ｐゴシック" pitchFamily="50" charset="-128"/>
              </a:defRPr>
            </a:lvl1pPr>
          </a:lstStyle>
          <a:p>
            <a:pPr>
              <a:defRPr/>
            </a:pPr>
            <a:endParaRPr lang="en-US" altLang="ja-JP" dirty="0">
              <a:solidFill>
                <a:srgbClr val="000000"/>
              </a:solidFill>
            </a:endParaRPr>
          </a:p>
        </p:txBody>
      </p:sp>
      <p:sp>
        <p:nvSpPr>
          <p:cNvPr id="482309" name="Rectangle 5"/>
          <p:cNvSpPr>
            <a:spLocks noGrp="1" noChangeArrowheads="1"/>
          </p:cNvSpPr>
          <p:nvPr>
            <p:ph type="ftr" sz="quarter" idx="3"/>
          </p:nvPr>
        </p:nvSpPr>
        <p:spPr bwMode="auto">
          <a:xfrm>
            <a:off x="3385693" y="6245225"/>
            <a:ext cx="3134731"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366" b="0">
                <a:latin typeface="Arial" charset="0"/>
                <a:ea typeface="ＭＳ Ｐゴシック" pitchFamily="50" charset="-128"/>
              </a:defRPr>
            </a:lvl1pPr>
          </a:lstStyle>
          <a:p>
            <a:pPr algn="ctr">
              <a:defRPr/>
            </a:pPr>
            <a:endParaRPr lang="en-US" altLang="ja-JP" dirty="0">
              <a:solidFill>
                <a:srgbClr val="000000"/>
              </a:solidFill>
            </a:endParaRPr>
          </a:p>
        </p:txBody>
      </p:sp>
      <p:sp>
        <p:nvSpPr>
          <p:cNvPr id="482310" name="Rectangle 6"/>
          <p:cNvSpPr>
            <a:spLocks noGrp="1" noChangeArrowheads="1"/>
          </p:cNvSpPr>
          <p:nvPr>
            <p:ph type="sldNum" sz="quarter" idx="4"/>
          </p:nvPr>
        </p:nvSpPr>
        <p:spPr bwMode="auto">
          <a:xfrm>
            <a:off x="7099610" y="6245225"/>
            <a:ext cx="231233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366" b="0">
                <a:latin typeface="Arial" charset="0"/>
                <a:ea typeface="ＭＳ Ｐゴシック" pitchFamily="50" charset="-128"/>
              </a:defRPr>
            </a:lvl1pPr>
          </a:lstStyle>
          <a:p>
            <a:pPr>
              <a:defRPr/>
            </a:pPr>
            <a:fld id="{1A2BFF97-F0CD-4A66-8575-09870237C5DE}"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62860328"/>
      </p:ext>
    </p:extLst>
  </p:cSld>
  <p:clrMap bg1="lt1" tx1="dk1" bg2="lt2" tx2="dk2" accent1="accent1" accent2="accent2" accent3="accent3" accent4="accent4" accent5="accent5" accent6="accent6" hlink="hlink" folHlink="folHlink"/>
  <p:sldLayoutIdLst>
    <p:sldLayoutId id="2147484763" r:id="rId1"/>
    <p:sldLayoutId id="2147484764" r:id="rId2"/>
    <p:sldLayoutId id="2147484765" r:id="rId3"/>
    <p:sldLayoutId id="2147484766" r:id="rId4"/>
    <p:sldLayoutId id="2147484767" r:id="rId5"/>
    <p:sldLayoutId id="2147484768" r:id="rId6"/>
    <p:sldLayoutId id="2147484769" r:id="rId7"/>
    <p:sldLayoutId id="2147484770" r:id="rId8"/>
    <p:sldLayoutId id="2147484771" r:id="rId9"/>
    <p:sldLayoutId id="2147484772" r:id="rId10"/>
    <p:sldLayoutId id="2147484773" r:id="rId11"/>
    <p:sldLayoutId id="2147484774" r:id="rId12"/>
  </p:sldLayoutIdLst>
  <p:hf hdr="0" ftr="0" dt="0"/>
  <p:txStyles>
    <p:titleStyle>
      <a:lvl1pPr algn="ctr" rtl="0" eaLnBrk="0" fontAlgn="base" hangingPunct="0">
        <a:spcBef>
          <a:spcPct val="0"/>
        </a:spcBef>
        <a:spcAft>
          <a:spcPct val="0"/>
        </a:spcAft>
        <a:defRPr kumimoji="1" sz="4293">
          <a:solidFill>
            <a:schemeClr val="tx2"/>
          </a:solidFill>
          <a:latin typeface="+mj-lt"/>
          <a:ea typeface="+mj-ea"/>
          <a:cs typeface="+mj-cs"/>
        </a:defRPr>
      </a:lvl1pPr>
      <a:lvl2pPr algn="ctr" rtl="0" eaLnBrk="0" fontAlgn="base" hangingPunct="0">
        <a:spcBef>
          <a:spcPct val="0"/>
        </a:spcBef>
        <a:spcAft>
          <a:spcPct val="0"/>
        </a:spcAft>
        <a:defRPr kumimoji="1" sz="429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29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29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293">
          <a:solidFill>
            <a:schemeClr val="tx2"/>
          </a:solidFill>
          <a:latin typeface="Arial" charset="0"/>
          <a:ea typeface="ＭＳ Ｐゴシック" pitchFamily="50" charset="-128"/>
        </a:defRPr>
      </a:lvl5pPr>
      <a:lvl6pPr marL="446044" algn="ctr" rtl="0" fontAlgn="base">
        <a:spcBef>
          <a:spcPct val="0"/>
        </a:spcBef>
        <a:spcAft>
          <a:spcPct val="0"/>
        </a:spcAft>
        <a:defRPr kumimoji="1" sz="4293">
          <a:solidFill>
            <a:schemeClr val="tx2"/>
          </a:solidFill>
          <a:latin typeface="Arial" charset="0"/>
          <a:ea typeface="ＭＳ Ｐゴシック" pitchFamily="50" charset="-128"/>
        </a:defRPr>
      </a:lvl6pPr>
      <a:lvl7pPr marL="892089" algn="ctr" rtl="0" fontAlgn="base">
        <a:spcBef>
          <a:spcPct val="0"/>
        </a:spcBef>
        <a:spcAft>
          <a:spcPct val="0"/>
        </a:spcAft>
        <a:defRPr kumimoji="1" sz="4293">
          <a:solidFill>
            <a:schemeClr val="tx2"/>
          </a:solidFill>
          <a:latin typeface="Arial" charset="0"/>
          <a:ea typeface="ＭＳ Ｐゴシック" pitchFamily="50" charset="-128"/>
        </a:defRPr>
      </a:lvl7pPr>
      <a:lvl8pPr marL="1338133" algn="ctr" rtl="0" fontAlgn="base">
        <a:spcBef>
          <a:spcPct val="0"/>
        </a:spcBef>
        <a:spcAft>
          <a:spcPct val="0"/>
        </a:spcAft>
        <a:defRPr kumimoji="1" sz="4293">
          <a:solidFill>
            <a:schemeClr val="tx2"/>
          </a:solidFill>
          <a:latin typeface="Arial" charset="0"/>
          <a:ea typeface="ＭＳ Ｐゴシック" pitchFamily="50" charset="-128"/>
        </a:defRPr>
      </a:lvl8pPr>
      <a:lvl9pPr marL="1784177" algn="ctr" rtl="0" fontAlgn="base">
        <a:spcBef>
          <a:spcPct val="0"/>
        </a:spcBef>
        <a:spcAft>
          <a:spcPct val="0"/>
        </a:spcAft>
        <a:defRPr kumimoji="1" sz="4293">
          <a:solidFill>
            <a:schemeClr val="tx2"/>
          </a:solidFill>
          <a:latin typeface="Arial" charset="0"/>
          <a:ea typeface="ＭＳ Ｐゴシック" pitchFamily="50" charset="-128"/>
        </a:defRPr>
      </a:lvl9pPr>
    </p:titleStyle>
    <p:bodyStyle>
      <a:lvl1pPr marL="334533" indent="-334533" algn="l" rtl="0" eaLnBrk="0" fontAlgn="base" hangingPunct="0">
        <a:spcBef>
          <a:spcPct val="20000"/>
        </a:spcBef>
        <a:spcAft>
          <a:spcPct val="0"/>
        </a:spcAft>
        <a:buChar char="•"/>
        <a:defRPr kumimoji="1" sz="3122">
          <a:solidFill>
            <a:schemeClr val="tx1"/>
          </a:solidFill>
          <a:latin typeface="+mn-lt"/>
          <a:ea typeface="+mn-ea"/>
          <a:cs typeface="+mn-cs"/>
        </a:defRPr>
      </a:lvl1pPr>
      <a:lvl2pPr marL="724822" indent="-278778" algn="l" rtl="0" eaLnBrk="0" fontAlgn="base" hangingPunct="0">
        <a:spcBef>
          <a:spcPct val="20000"/>
        </a:spcBef>
        <a:spcAft>
          <a:spcPct val="0"/>
        </a:spcAft>
        <a:buChar char="–"/>
        <a:defRPr kumimoji="1" sz="2732">
          <a:solidFill>
            <a:schemeClr val="tx1"/>
          </a:solidFill>
          <a:latin typeface="+mn-lt"/>
          <a:ea typeface="+mn-ea"/>
        </a:defRPr>
      </a:lvl2pPr>
      <a:lvl3pPr marL="1115111" indent="-223022" algn="l" rtl="0" eaLnBrk="0" fontAlgn="base" hangingPunct="0">
        <a:spcBef>
          <a:spcPct val="20000"/>
        </a:spcBef>
        <a:spcAft>
          <a:spcPct val="0"/>
        </a:spcAft>
        <a:buChar char="•"/>
        <a:defRPr kumimoji="1" sz="2341">
          <a:solidFill>
            <a:schemeClr val="tx1"/>
          </a:solidFill>
          <a:latin typeface="+mn-lt"/>
          <a:ea typeface="+mn-ea"/>
        </a:defRPr>
      </a:lvl3pPr>
      <a:lvl4pPr marL="1561155" indent="-223022" algn="l" rtl="0" eaLnBrk="0" fontAlgn="base" hangingPunct="0">
        <a:spcBef>
          <a:spcPct val="20000"/>
        </a:spcBef>
        <a:spcAft>
          <a:spcPct val="0"/>
        </a:spcAft>
        <a:buChar char="–"/>
        <a:defRPr kumimoji="1" sz="1951">
          <a:solidFill>
            <a:schemeClr val="tx1"/>
          </a:solidFill>
          <a:latin typeface="+mn-lt"/>
          <a:ea typeface="+mn-ea"/>
        </a:defRPr>
      </a:lvl4pPr>
      <a:lvl5pPr marL="2007199" indent="-223022" algn="l" rtl="0" eaLnBrk="0" fontAlgn="base" hangingPunct="0">
        <a:spcBef>
          <a:spcPct val="20000"/>
        </a:spcBef>
        <a:spcAft>
          <a:spcPct val="0"/>
        </a:spcAft>
        <a:buChar char="»"/>
        <a:defRPr kumimoji="1" sz="1951">
          <a:solidFill>
            <a:schemeClr val="tx1"/>
          </a:solidFill>
          <a:latin typeface="+mn-lt"/>
          <a:ea typeface="+mn-ea"/>
        </a:defRPr>
      </a:lvl5pPr>
      <a:lvl6pPr marL="2453244" indent="-223022" algn="l" rtl="0" fontAlgn="base">
        <a:spcBef>
          <a:spcPct val="20000"/>
        </a:spcBef>
        <a:spcAft>
          <a:spcPct val="0"/>
        </a:spcAft>
        <a:buChar char="»"/>
        <a:defRPr kumimoji="1" sz="1951">
          <a:solidFill>
            <a:schemeClr val="tx1"/>
          </a:solidFill>
          <a:latin typeface="+mn-lt"/>
          <a:ea typeface="+mn-ea"/>
        </a:defRPr>
      </a:lvl6pPr>
      <a:lvl7pPr marL="2899288" indent="-223022" algn="l" rtl="0" fontAlgn="base">
        <a:spcBef>
          <a:spcPct val="20000"/>
        </a:spcBef>
        <a:spcAft>
          <a:spcPct val="0"/>
        </a:spcAft>
        <a:buChar char="»"/>
        <a:defRPr kumimoji="1" sz="1951">
          <a:solidFill>
            <a:schemeClr val="tx1"/>
          </a:solidFill>
          <a:latin typeface="+mn-lt"/>
          <a:ea typeface="+mn-ea"/>
        </a:defRPr>
      </a:lvl7pPr>
      <a:lvl8pPr marL="3345332" indent="-223022" algn="l" rtl="0" fontAlgn="base">
        <a:spcBef>
          <a:spcPct val="20000"/>
        </a:spcBef>
        <a:spcAft>
          <a:spcPct val="0"/>
        </a:spcAft>
        <a:buChar char="»"/>
        <a:defRPr kumimoji="1" sz="1951">
          <a:solidFill>
            <a:schemeClr val="tx1"/>
          </a:solidFill>
          <a:latin typeface="+mn-lt"/>
          <a:ea typeface="+mn-ea"/>
        </a:defRPr>
      </a:lvl8pPr>
      <a:lvl9pPr marL="3791377" indent="-223022" algn="l" rtl="0" fontAlgn="base">
        <a:spcBef>
          <a:spcPct val="20000"/>
        </a:spcBef>
        <a:spcAft>
          <a:spcPct val="0"/>
        </a:spcAft>
        <a:buChar char="»"/>
        <a:defRPr kumimoji="1" sz="1951">
          <a:solidFill>
            <a:schemeClr val="tx1"/>
          </a:solidFill>
          <a:latin typeface="+mn-lt"/>
          <a:ea typeface="+mn-ea"/>
        </a:defRPr>
      </a:lvl9pPr>
    </p:bodyStyle>
    <p:otherStyle>
      <a:defPPr>
        <a:defRPr lang="ja-JP"/>
      </a:defPPr>
      <a:lvl1pPr marL="0" algn="l" defTabSz="892089" rtl="0" eaLnBrk="1" latinLnBrk="0" hangingPunct="1">
        <a:defRPr kumimoji="1" sz="1756" kern="1200">
          <a:solidFill>
            <a:schemeClr val="tx1"/>
          </a:solidFill>
          <a:latin typeface="+mn-lt"/>
          <a:ea typeface="+mn-ea"/>
          <a:cs typeface="+mn-cs"/>
        </a:defRPr>
      </a:lvl1pPr>
      <a:lvl2pPr marL="446044" algn="l" defTabSz="892089" rtl="0" eaLnBrk="1" latinLnBrk="0" hangingPunct="1">
        <a:defRPr kumimoji="1" sz="1756" kern="1200">
          <a:solidFill>
            <a:schemeClr val="tx1"/>
          </a:solidFill>
          <a:latin typeface="+mn-lt"/>
          <a:ea typeface="+mn-ea"/>
          <a:cs typeface="+mn-cs"/>
        </a:defRPr>
      </a:lvl2pPr>
      <a:lvl3pPr marL="892089" algn="l" defTabSz="892089" rtl="0" eaLnBrk="1" latinLnBrk="0" hangingPunct="1">
        <a:defRPr kumimoji="1" sz="1756" kern="1200">
          <a:solidFill>
            <a:schemeClr val="tx1"/>
          </a:solidFill>
          <a:latin typeface="+mn-lt"/>
          <a:ea typeface="+mn-ea"/>
          <a:cs typeface="+mn-cs"/>
        </a:defRPr>
      </a:lvl3pPr>
      <a:lvl4pPr marL="1338133" algn="l" defTabSz="892089" rtl="0" eaLnBrk="1" latinLnBrk="0" hangingPunct="1">
        <a:defRPr kumimoji="1" sz="1756" kern="1200">
          <a:solidFill>
            <a:schemeClr val="tx1"/>
          </a:solidFill>
          <a:latin typeface="+mn-lt"/>
          <a:ea typeface="+mn-ea"/>
          <a:cs typeface="+mn-cs"/>
        </a:defRPr>
      </a:lvl4pPr>
      <a:lvl5pPr marL="1784177" algn="l" defTabSz="892089" rtl="0" eaLnBrk="1" latinLnBrk="0" hangingPunct="1">
        <a:defRPr kumimoji="1" sz="1756" kern="1200">
          <a:solidFill>
            <a:schemeClr val="tx1"/>
          </a:solidFill>
          <a:latin typeface="+mn-lt"/>
          <a:ea typeface="+mn-ea"/>
          <a:cs typeface="+mn-cs"/>
        </a:defRPr>
      </a:lvl5pPr>
      <a:lvl6pPr marL="2230222" algn="l" defTabSz="892089" rtl="0" eaLnBrk="1" latinLnBrk="0" hangingPunct="1">
        <a:defRPr kumimoji="1" sz="1756" kern="1200">
          <a:solidFill>
            <a:schemeClr val="tx1"/>
          </a:solidFill>
          <a:latin typeface="+mn-lt"/>
          <a:ea typeface="+mn-ea"/>
          <a:cs typeface="+mn-cs"/>
        </a:defRPr>
      </a:lvl6pPr>
      <a:lvl7pPr marL="2676266" algn="l" defTabSz="892089" rtl="0" eaLnBrk="1" latinLnBrk="0" hangingPunct="1">
        <a:defRPr kumimoji="1" sz="1756" kern="1200">
          <a:solidFill>
            <a:schemeClr val="tx1"/>
          </a:solidFill>
          <a:latin typeface="+mn-lt"/>
          <a:ea typeface="+mn-ea"/>
          <a:cs typeface="+mn-cs"/>
        </a:defRPr>
      </a:lvl7pPr>
      <a:lvl8pPr marL="3122310" algn="l" defTabSz="892089" rtl="0" eaLnBrk="1" latinLnBrk="0" hangingPunct="1">
        <a:defRPr kumimoji="1" sz="1756" kern="1200">
          <a:solidFill>
            <a:schemeClr val="tx1"/>
          </a:solidFill>
          <a:latin typeface="+mn-lt"/>
          <a:ea typeface="+mn-ea"/>
          <a:cs typeface="+mn-cs"/>
        </a:defRPr>
      </a:lvl8pPr>
      <a:lvl9pPr marL="3568355" algn="l" defTabSz="892089" rtl="0" eaLnBrk="1" latinLnBrk="0" hangingPunct="1">
        <a:defRPr kumimoji="1" sz="1756"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500"/>
            </a:lvl1pPr>
          </a:lstStyle>
          <a:p>
            <a:pPr>
              <a:defRPr/>
            </a:pPr>
            <a:endParaRPr lang="en-US" altLang="ja-JP">
              <a:solidFill>
                <a:srgbClr val="000000"/>
              </a:solidFill>
              <a:latin typeface="Times New Roman" panose="02020603050405020304" pitchFamily="18" charset="0"/>
              <a:ea typeface="ＭＳ Ｐゴシック" panose="020B0600070205080204" pitchFamily="50" charset="-128"/>
            </a:endParaRPr>
          </a:p>
        </p:txBody>
      </p:sp>
      <p:sp>
        <p:nvSpPr>
          <p:cNvPr id="1029" name="Rectangle 5"/>
          <p:cNvSpPr>
            <a:spLocks noGrp="1" noChangeArrowheads="1"/>
          </p:cNvSpPr>
          <p:nvPr>
            <p:ph type="ftr" sz="quarter" idx="3"/>
          </p:nvPr>
        </p:nvSpPr>
        <p:spPr bwMode="auto">
          <a:xfrm>
            <a:off x="3384550" y="6248400"/>
            <a:ext cx="3136900"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500"/>
            </a:lvl1pPr>
          </a:lstStyle>
          <a:p>
            <a:pPr>
              <a:defRPr/>
            </a:pPr>
            <a:endParaRPr lang="en-US" altLang="ja-JP">
              <a:solidFill>
                <a:srgbClr val="000000"/>
              </a:solidFill>
              <a:latin typeface="Times New Roman" panose="02020603050405020304" pitchFamily="18" charset="0"/>
              <a:ea typeface="ＭＳ Ｐゴシック" panose="020B0600070205080204" pitchFamily="50" charset="-128"/>
            </a:endParaRPr>
          </a:p>
        </p:txBody>
      </p:sp>
      <p:sp>
        <p:nvSpPr>
          <p:cNvPr id="1030" name="Rectangle 6"/>
          <p:cNvSpPr>
            <a:spLocks noGrp="1" noChangeArrowheads="1"/>
          </p:cNvSpPr>
          <p:nvPr>
            <p:ph type="sldNum" sz="quarter" idx="4"/>
          </p:nvPr>
        </p:nvSpPr>
        <p:spPr bwMode="auto">
          <a:xfrm>
            <a:off x="7759700" y="6453189"/>
            <a:ext cx="2063750" cy="3143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500">
                <a:latin typeface="ＭＳ Ｐゴシック" panose="020B0600070205080204" pitchFamily="50" charset="-128"/>
              </a:defRPr>
            </a:lvl1pPr>
          </a:lstStyle>
          <a:p>
            <a:fld id="{8783B3CD-5E17-4360-914E-13815FD6CCFE}" type="slidenum">
              <a:rPr lang="en-US" altLang="ja-JP" smtClean="0">
                <a:solidFill>
                  <a:srgbClr val="000000"/>
                </a:solidFill>
                <a:ea typeface="ＭＳ Ｐゴシック" panose="020B0600070205080204" pitchFamily="50" charset="-128"/>
              </a:rPr>
              <a:pPr/>
              <a:t>‹#›</a:t>
            </a:fld>
            <a:endParaRPr lang="en-US" altLang="ja-JP">
              <a:solidFill>
                <a:srgbClr val="000000"/>
              </a:solidFill>
              <a:ea typeface="ＭＳ Ｐゴシック" panose="020B0600070205080204" pitchFamily="50" charset="-128"/>
            </a:endParaRPr>
          </a:p>
        </p:txBody>
      </p:sp>
    </p:spTree>
    <p:extLst>
      <p:ext uri="{BB962C8B-B14F-4D97-AF65-F5344CB8AC3E}">
        <p14:creationId xmlns:p14="http://schemas.microsoft.com/office/powerpoint/2010/main" val="2388653492"/>
      </p:ext>
    </p:extLst>
  </p:cSld>
  <p:clrMap bg1="lt1" tx1="dk1" bg2="lt2" tx2="dk2" accent1="accent1" accent2="accent2" accent3="accent3" accent4="accent4" accent5="accent5" accent6="accent6" hlink="hlink" folHlink="folHlink"/>
  <p:sldLayoutIdLst>
    <p:sldLayoutId id="2147484776" r:id="rId1"/>
    <p:sldLayoutId id="2147484777" r:id="rId2"/>
    <p:sldLayoutId id="2147484778" r:id="rId3"/>
    <p:sldLayoutId id="2147484779" r:id="rId4"/>
    <p:sldLayoutId id="2147484780" r:id="rId5"/>
    <p:sldLayoutId id="2147484781" r:id="rId6"/>
    <p:sldLayoutId id="2147484782" r:id="rId7"/>
    <p:sldLayoutId id="2147484783" r:id="rId8"/>
    <p:sldLayoutId id="2147484784" r:id="rId9"/>
    <p:sldLayoutId id="2147484785" r:id="rId10"/>
    <p:sldLayoutId id="2147484786"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7338"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30188" algn="l" rtl="0" eaLnBrk="0" fontAlgn="base" hangingPunct="0">
        <a:spcBef>
          <a:spcPct val="20000"/>
        </a:spcBef>
        <a:spcAft>
          <a:spcPct val="0"/>
        </a:spcAft>
        <a:buChar char="»"/>
        <a:defRPr kumimoji="1" sz="2000">
          <a:solidFill>
            <a:schemeClr val="tx1"/>
          </a:solidFill>
          <a:latin typeface="+mn-lt"/>
          <a:ea typeface="+mn-ea"/>
        </a:defRPr>
      </a:lvl5pPr>
      <a:lvl6pPr marL="2514600" indent="-230188" algn="l" rtl="0" fontAlgn="base">
        <a:spcBef>
          <a:spcPct val="20000"/>
        </a:spcBef>
        <a:spcAft>
          <a:spcPct val="0"/>
        </a:spcAft>
        <a:buChar char="»"/>
        <a:defRPr kumimoji="1" sz="2000">
          <a:solidFill>
            <a:schemeClr val="tx1"/>
          </a:solidFill>
          <a:latin typeface="+mn-lt"/>
          <a:ea typeface="+mn-ea"/>
        </a:defRPr>
      </a:lvl6pPr>
      <a:lvl7pPr marL="2971800" indent="-230188" algn="l" rtl="0" fontAlgn="base">
        <a:spcBef>
          <a:spcPct val="20000"/>
        </a:spcBef>
        <a:spcAft>
          <a:spcPct val="0"/>
        </a:spcAft>
        <a:buChar char="»"/>
        <a:defRPr kumimoji="1" sz="2000">
          <a:solidFill>
            <a:schemeClr val="tx1"/>
          </a:solidFill>
          <a:latin typeface="+mn-lt"/>
          <a:ea typeface="+mn-ea"/>
        </a:defRPr>
      </a:lvl7pPr>
      <a:lvl8pPr marL="3429000" indent="-230188" algn="l" rtl="0" fontAlgn="base">
        <a:spcBef>
          <a:spcPct val="20000"/>
        </a:spcBef>
        <a:spcAft>
          <a:spcPct val="0"/>
        </a:spcAft>
        <a:buChar char="»"/>
        <a:defRPr kumimoji="1" sz="2000">
          <a:solidFill>
            <a:schemeClr val="tx1"/>
          </a:solidFill>
          <a:latin typeface="+mn-lt"/>
          <a:ea typeface="+mn-ea"/>
        </a:defRPr>
      </a:lvl8pPr>
      <a:lvl9pPr marL="3886200" indent="-23018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1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95310" y="1600206"/>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1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366">
                <a:ea typeface="ＭＳ Ｐゴシック" pitchFamily="50" charset="-128"/>
              </a:defRPr>
            </a:lvl1pPr>
          </a:lstStyle>
          <a:p>
            <a:pPr>
              <a:defRPr/>
            </a:pPr>
            <a:fld id="{BD18672C-6977-4BDA-9FA8-5C4EA19093B8}" type="datetime1">
              <a:rPr lang="ja-JP" altLang="en-US" smtClean="0">
                <a:solidFill>
                  <a:srgbClr val="000000"/>
                </a:solidFill>
                <a:latin typeface="Arial"/>
              </a:rPr>
              <a:pPr>
                <a:defRPr/>
              </a:pPr>
              <a:t>2017/9/23</a:t>
            </a:fld>
            <a:endParaRPr lang="en-US" altLang="ja-JP" dirty="0">
              <a:solidFill>
                <a:srgbClr val="000000"/>
              </a:solidFill>
              <a:latin typeface="Arial"/>
            </a:endParaRPr>
          </a:p>
        </p:txBody>
      </p:sp>
      <p:sp>
        <p:nvSpPr>
          <p:cNvPr id="1029" name="Rectangle 5"/>
          <p:cNvSpPr>
            <a:spLocks noGrp="1" noChangeArrowheads="1"/>
          </p:cNvSpPr>
          <p:nvPr>
            <p:ph type="ftr" sz="quarter" idx="3"/>
          </p:nvPr>
        </p:nvSpPr>
        <p:spPr bwMode="auto">
          <a:xfrm>
            <a:off x="3384589"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366">
                <a:ea typeface="ＭＳ Ｐゴシック" pitchFamily="50" charset="-128"/>
              </a:defRPr>
            </a:lvl1pPr>
          </a:lstStyle>
          <a:p>
            <a:pPr>
              <a:defRPr/>
            </a:pPr>
            <a:endParaRPr lang="en-US" altLang="ja-JP" dirty="0">
              <a:solidFill>
                <a:srgbClr val="000000"/>
              </a:solidFill>
              <a:latin typeface="Arial"/>
            </a:endParaRPr>
          </a:p>
        </p:txBody>
      </p:sp>
      <p:sp>
        <p:nvSpPr>
          <p:cNvPr id="1030" name="Rectangle 6"/>
          <p:cNvSpPr>
            <a:spLocks noGrp="1" noChangeArrowheads="1"/>
          </p:cNvSpPr>
          <p:nvPr>
            <p:ph type="sldNum" sz="quarter" idx="4"/>
          </p:nvPr>
        </p:nvSpPr>
        <p:spPr bwMode="auto">
          <a:xfrm>
            <a:off x="7694356" y="661987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366">
                <a:ea typeface="ＭＳ Ｐゴシック" pitchFamily="50" charset="-128"/>
              </a:defRPr>
            </a:lvl1pPr>
          </a:lstStyle>
          <a:p>
            <a:pPr>
              <a:defRPr/>
            </a:pPr>
            <a:fld id="{0AD0016B-67E1-4364-9178-903B61943DAC}" type="slidenum">
              <a:rPr lang="en-US" altLang="ja-JP">
                <a:solidFill>
                  <a:srgbClr val="000000"/>
                </a:solidFill>
                <a:latin typeface="Arial"/>
              </a:rPr>
              <a:pPr>
                <a:defRPr/>
              </a:pPr>
              <a:t>‹#›</a:t>
            </a:fld>
            <a:endParaRPr lang="en-US" altLang="ja-JP" dirty="0">
              <a:solidFill>
                <a:srgbClr val="000000"/>
              </a:solidFill>
              <a:latin typeface="Arial"/>
            </a:endParaRPr>
          </a:p>
        </p:txBody>
      </p:sp>
    </p:spTree>
    <p:extLst>
      <p:ext uri="{BB962C8B-B14F-4D97-AF65-F5344CB8AC3E}">
        <p14:creationId xmlns:p14="http://schemas.microsoft.com/office/powerpoint/2010/main" val="1499105080"/>
      </p:ext>
    </p:extLst>
  </p:cSld>
  <p:clrMap bg1="lt1" tx1="dk1" bg2="lt2" tx2="dk2" accent1="accent1" accent2="accent2" accent3="accent3" accent4="accent4" accent5="accent5" accent6="accent6" hlink="hlink" folHlink="folHlink"/>
  <p:sldLayoutIdLst>
    <p:sldLayoutId id="2147484800" r:id="rId1"/>
    <p:sldLayoutId id="2147484801" r:id="rId2"/>
    <p:sldLayoutId id="2147484802" r:id="rId3"/>
    <p:sldLayoutId id="2147484803" r:id="rId4"/>
    <p:sldLayoutId id="2147484804" r:id="rId5"/>
    <p:sldLayoutId id="2147484805" r:id="rId6"/>
    <p:sldLayoutId id="2147484806" r:id="rId7"/>
    <p:sldLayoutId id="2147484807" r:id="rId8"/>
    <p:sldLayoutId id="2147484808" r:id="rId9"/>
    <p:sldLayoutId id="2147484809" r:id="rId10"/>
    <p:sldLayoutId id="2147484810" r:id="rId11"/>
    <p:sldLayoutId id="2147484811" r:id="rId12"/>
    <p:sldLayoutId id="2147484812" r:id="rId13"/>
  </p:sldLayoutIdLst>
  <p:hf hdr="0" ftr="0" dt="0"/>
  <p:txStyles>
    <p:titleStyle>
      <a:lvl1pPr algn="ctr" rtl="0" eaLnBrk="0" fontAlgn="base" hangingPunct="0">
        <a:spcBef>
          <a:spcPct val="0"/>
        </a:spcBef>
        <a:spcAft>
          <a:spcPct val="0"/>
        </a:spcAft>
        <a:defRPr kumimoji="1" sz="4293">
          <a:solidFill>
            <a:schemeClr val="tx2"/>
          </a:solidFill>
          <a:latin typeface="+mj-lt"/>
          <a:ea typeface="+mj-ea"/>
          <a:cs typeface="+mj-cs"/>
        </a:defRPr>
      </a:lvl1pPr>
      <a:lvl2pPr algn="ctr" rtl="0" eaLnBrk="0" fontAlgn="base" hangingPunct="0">
        <a:spcBef>
          <a:spcPct val="0"/>
        </a:spcBef>
        <a:spcAft>
          <a:spcPct val="0"/>
        </a:spcAft>
        <a:defRPr kumimoji="1" sz="4293">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293">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293">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293">
          <a:solidFill>
            <a:schemeClr val="tx2"/>
          </a:solidFill>
          <a:latin typeface="Arial" charset="0"/>
          <a:ea typeface="ＭＳ Ｐゴシック" pitchFamily="50" charset="-128"/>
        </a:defRPr>
      </a:lvl5pPr>
      <a:lvl6pPr marL="446044" algn="ctr" rtl="0" fontAlgn="base">
        <a:spcBef>
          <a:spcPct val="0"/>
        </a:spcBef>
        <a:spcAft>
          <a:spcPct val="0"/>
        </a:spcAft>
        <a:defRPr kumimoji="1" sz="4293">
          <a:solidFill>
            <a:schemeClr val="tx2"/>
          </a:solidFill>
          <a:latin typeface="Arial" charset="0"/>
          <a:ea typeface="ＭＳ Ｐゴシック" pitchFamily="50" charset="-128"/>
        </a:defRPr>
      </a:lvl6pPr>
      <a:lvl7pPr marL="892089" algn="ctr" rtl="0" fontAlgn="base">
        <a:spcBef>
          <a:spcPct val="0"/>
        </a:spcBef>
        <a:spcAft>
          <a:spcPct val="0"/>
        </a:spcAft>
        <a:defRPr kumimoji="1" sz="4293">
          <a:solidFill>
            <a:schemeClr val="tx2"/>
          </a:solidFill>
          <a:latin typeface="Arial" charset="0"/>
          <a:ea typeface="ＭＳ Ｐゴシック" pitchFamily="50" charset="-128"/>
        </a:defRPr>
      </a:lvl7pPr>
      <a:lvl8pPr marL="1338133" algn="ctr" rtl="0" fontAlgn="base">
        <a:spcBef>
          <a:spcPct val="0"/>
        </a:spcBef>
        <a:spcAft>
          <a:spcPct val="0"/>
        </a:spcAft>
        <a:defRPr kumimoji="1" sz="4293">
          <a:solidFill>
            <a:schemeClr val="tx2"/>
          </a:solidFill>
          <a:latin typeface="Arial" charset="0"/>
          <a:ea typeface="ＭＳ Ｐゴシック" pitchFamily="50" charset="-128"/>
        </a:defRPr>
      </a:lvl8pPr>
      <a:lvl9pPr marL="1784177" algn="ctr" rtl="0" fontAlgn="base">
        <a:spcBef>
          <a:spcPct val="0"/>
        </a:spcBef>
        <a:spcAft>
          <a:spcPct val="0"/>
        </a:spcAft>
        <a:defRPr kumimoji="1" sz="4293">
          <a:solidFill>
            <a:schemeClr val="tx2"/>
          </a:solidFill>
          <a:latin typeface="Arial" charset="0"/>
          <a:ea typeface="ＭＳ Ｐゴシック" pitchFamily="50" charset="-128"/>
        </a:defRPr>
      </a:lvl9pPr>
    </p:titleStyle>
    <p:bodyStyle>
      <a:lvl1pPr marL="334533" indent="-334533" algn="l" rtl="0" eaLnBrk="0" fontAlgn="base" hangingPunct="0">
        <a:spcBef>
          <a:spcPct val="20000"/>
        </a:spcBef>
        <a:spcAft>
          <a:spcPct val="0"/>
        </a:spcAft>
        <a:buChar char="•"/>
        <a:defRPr kumimoji="1" sz="3122">
          <a:solidFill>
            <a:schemeClr val="tx1"/>
          </a:solidFill>
          <a:latin typeface="+mn-lt"/>
          <a:ea typeface="+mn-ea"/>
          <a:cs typeface="+mn-cs"/>
        </a:defRPr>
      </a:lvl1pPr>
      <a:lvl2pPr marL="724822" indent="-278778" algn="l" rtl="0" eaLnBrk="0" fontAlgn="base" hangingPunct="0">
        <a:spcBef>
          <a:spcPct val="20000"/>
        </a:spcBef>
        <a:spcAft>
          <a:spcPct val="0"/>
        </a:spcAft>
        <a:buChar char="–"/>
        <a:defRPr kumimoji="1" sz="2732">
          <a:solidFill>
            <a:schemeClr val="tx1"/>
          </a:solidFill>
          <a:latin typeface="+mn-lt"/>
          <a:ea typeface="+mn-ea"/>
        </a:defRPr>
      </a:lvl2pPr>
      <a:lvl3pPr marL="1115111" indent="-223022" algn="l" rtl="0" eaLnBrk="0" fontAlgn="base" hangingPunct="0">
        <a:spcBef>
          <a:spcPct val="20000"/>
        </a:spcBef>
        <a:spcAft>
          <a:spcPct val="0"/>
        </a:spcAft>
        <a:buChar char="•"/>
        <a:defRPr kumimoji="1" sz="2341">
          <a:solidFill>
            <a:schemeClr val="tx1"/>
          </a:solidFill>
          <a:latin typeface="+mn-lt"/>
          <a:ea typeface="+mn-ea"/>
        </a:defRPr>
      </a:lvl3pPr>
      <a:lvl4pPr marL="1561155" indent="-223022" algn="l" rtl="0" eaLnBrk="0" fontAlgn="base" hangingPunct="0">
        <a:spcBef>
          <a:spcPct val="20000"/>
        </a:spcBef>
        <a:spcAft>
          <a:spcPct val="0"/>
        </a:spcAft>
        <a:buChar char="–"/>
        <a:defRPr kumimoji="1" sz="1951">
          <a:solidFill>
            <a:schemeClr val="tx1"/>
          </a:solidFill>
          <a:latin typeface="+mn-lt"/>
          <a:ea typeface="+mn-ea"/>
        </a:defRPr>
      </a:lvl4pPr>
      <a:lvl5pPr marL="2007199" indent="-223022" algn="l" rtl="0" eaLnBrk="0" fontAlgn="base" hangingPunct="0">
        <a:spcBef>
          <a:spcPct val="20000"/>
        </a:spcBef>
        <a:spcAft>
          <a:spcPct val="0"/>
        </a:spcAft>
        <a:buChar char="»"/>
        <a:defRPr kumimoji="1" sz="1951">
          <a:solidFill>
            <a:schemeClr val="tx1"/>
          </a:solidFill>
          <a:latin typeface="+mn-lt"/>
          <a:ea typeface="+mn-ea"/>
        </a:defRPr>
      </a:lvl5pPr>
      <a:lvl6pPr marL="2453244" indent="-223022" algn="l" rtl="0" fontAlgn="base">
        <a:spcBef>
          <a:spcPct val="20000"/>
        </a:spcBef>
        <a:spcAft>
          <a:spcPct val="0"/>
        </a:spcAft>
        <a:buChar char="»"/>
        <a:defRPr kumimoji="1" sz="1951">
          <a:solidFill>
            <a:schemeClr val="tx1"/>
          </a:solidFill>
          <a:latin typeface="+mn-lt"/>
          <a:ea typeface="+mn-ea"/>
        </a:defRPr>
      </a:lvl6pPr>
      <a:lvl7pPr marL="2899288" indent="-223022" algn="l" rtl="0" fontAlgn="base">
        <a:spcBef>
          <a:spcPct val="20000"/>
        </a:spcBef>
        <a:spcAft>
          <a:spcPct val="0"/>
        </a:spcAft>
        <a:buChar char="»"/>
        <a:defRPr kumimoji="1" sz="1951">
          <a:solidFill>
            <a:schemeClr val="tx1"/>
          </a:solidFill>
          <a:latin typeface="+mn-lt"/>
          <a:ea typeface="+mn-ea"/>
        </a:defRPr>
      </a:lvl7pPr>
      <a:lvl8pPr marL="3345332" indent="-223022" algn="l" rtl="0" fontAlgn="base">
        <a:spcBef>
          <a:spcPct val="20000"/>
        </a:spcBef>
        <a:spcAft>
          <a:spcPct val="0"/>
        </a:spcAft>
        <a:buChar char="»"/>
        <a:defRPr kumimoji="1" sz="1951">
          <a:solidFill>
            <a:schemeClr val="tx1"/>
          </a:solidFill>
          <a:latin typeface="+mn-lt"/>
          <a:ea typeface="+mn-ea"/>
        </a:defRPr>
      </a:lvl8pPr>
      <a:lvl9pPr marL="3791377" indent="-223022" algn="l" rtl="0" fontAlgn="base">
        <a:spcBef>
          <a:spcPct val="20000"/>
        </a:spcBef>
        <a:spcAft>
          <a:spcPct val="0"/>
        </a:spcAft>
        <a:buChar char="»"/>
        <a:defRPr kumimoji="1" sz="1951">
          <a:solidFill>
            <a:schemeClr val="tx1"/>
          </a:solidFill>
          <a:latin typeface="+mn-lt"/>
          <a:ea typeface="+mn-ea"/>
        </a:defRPr>
      </a:lvl9pPr>
    </p:bodyStyle>
    <p:otherStyle>
      <a:defPPr>
        <a:defRPr lang="ja-JP"/>
      </a:defPPr>
      <a:lvl1pPr marL="0" algn="l" defTabSz="892089" rtl="0" eaLnBrk="1" latinLnBrk="0" hangingPunct="1">
        <a:defRPr kumimoji="1" sz="1756" kern="1200">
          <a:solidFill>
            <a:schemeClr val="tx1"/>
          </a:solidFill>
          <a:latin typeface="+mn-lt"/>
          <a:ea typeface="+mn-ea"/>
          <a:cs typeface="+mn-cs"/>
        </a:defRPr>
      </a:lvl1pPr>
      <a:lvl2pPr marL="446044" algn="l" defTabSz="892089" rtl="0" eaLnBrk="1" latinLnBrk="0" hangingPunct="1">
        <a:defRPr kumimoji="1" sz="1756" kern="1200">
          <a:solidFill>
            <a:schemeClr val="tx1"/>
          </a:solidFill>
          <a:latin typeface="+mn-lt"/>
          <a:ea typeface="+mn-ea"/>
          <a:cs typeface="+mn-cs"/>
        </a:defRPr>
      </a:lvl2pPr>
      <a:lvl3pPr marL="892089" algn="l" defTabSz="892089" rtl="0" eaLnBrk="1" latinLnBrk="0" hangingPunct="1">
        <a:defRPr kumimoji="1" sz="1756" kern="1200">
          <a:solidFill>
            <a:schemeClr val="tx1"/>
          </a:solidFill>
          <a:latin typeface="+mn-lt"/>
          <a:ea typeface="+mn-ea"/>
          <a:cs typeface="+mn-cs"/>
        </a:defRPr>
      </a:lvl3pPr>
      <a:lvl4pPr marL="1338133" algn="l" defTabSz="892089" rtl="0" eaLnBrk="1" latinLnBrk="0" hangingPunct="1">
        <a:defRPr kumimoji="1" sz="1756" kern="1200">
          <a:solidFill>
            <a:schemeClr val="tx1"/>
          </a:solidFill>
          <a:latin typeface="+mn-lt"/>
          <a:ea typeface="+mn-ea"/>
          <a:cs typeface="+mn-cs"/>
        </a:defRPr>
      </a:lvl4pPr>
      <a:lvl5pPr marL="1784177" algn="l" defTabSz="892089" rtl="0" eaLnBrk="1" latinLnBrk="0" hangingPunct="1">
        <a:defRPr kumimoji="1" sz="1756" kern="1200">
          <a:solidFill>
            <a:schemeClr val="tx1"/>
          </a:solidFill>
          <a:latin typeface="+mn-lt"/>
          <a:ea typeface="+mn-ea"/>
          <a:cs typeface="+mn-cs"/>
        </a:defRPr>
      </a:lvl5pPr>
      <a:lvl6pPr marL="2230222" algn="l" defTabSz="892089" rtl="0" eaLnBrk="1" latinLnBrk="0" hangingPunct="1">
        <a:defRPr kumimoji="1" sz="1756" kern="1200">
          <a:solidFill>
            <a:schemeClr val="tx1"/>
          </a:solidFill>
          <a:latin typeface="+mn-lt"/>
          <a:ea typeface="+mn-ea"/>
          <a:cs typeface="+mn-cs"/>
        </a:defRPr>
      </a:lvl6pPr>
      <a:lvl7pPr marL="2676266" algn="l" defTabSz="892089" rtl="0" eaLnBrk="1" latinLnBrk="0" hangingPunct="1">
        <a:defRPr kumimoji="1" sz="1756" kern="1200">
          <a:solidFill>
            <a:schemeClr val="tx1"/>
          </a:solidFill>
          <a:latin typeface="+mn-lt"/>
          <a:ea typeface="+mn-ea"/>
          <a:cs typeface="+mn-cs"/>
        </a:defRPr>
      </a:lvl7pPr>
      <a:lvl8pPr marL="3122310" algn="l" defTabSz="892089" rtl="0" eaLnBrk="1" latinLnBrk="0" hangingPunct="1">
        <a:defRPr kumimoji="1" sz="1756" kern="1200">
          <a:solidFill>
            <a:schemeClr val="tx1"/>
          </a:solidFill>
          <a:latin typeface="+mn-lt"/>
          <a:ea typeface="+mn-ea"/>
          <a:cs typeface="+mn-cs"/>
        </a:defRPr>
      </a:lvl8pPr>
      <a:lvl9pPr marL="3568355" algn="l" defTabSz="892089" rtl="0" eaLnBrk="1" latinLnBrk="0" hangingPunct="1">
        <a:defRPr kumimoji="1" sz="1756"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b="0">
                <a:solidFill>
                  <a:srgbClr val="898989"/>
                </a:solidFill>
                <a:latin typeface="Calibri" pitchFamily="34" charset="0"/>
                <a:ea typeface="ＭＳ Ｐゴシック" charset="-128"/>
              </a:defRPr>
            </a:lvl1pPr>
          </a:lstStyle>
          <a:p>
            <a:pPr>
              <a:defRPr/>
            </a:pPr>
            <a:fld id="{7A31FC87-451D-4D29-A986-EA7DD1889540}" type="datetime1">
              <a:rPr lang="ja-JP" altLang="en-US"/>
              <a:pPr>
                <a:defRPr/>
              </a:pPr>
              <a:t>2017/9/23</a:t>
            </a:fld>
            <a:endParaRPr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b="0">
                <a:solidFill>
                  <a:srgbClr val="898989"/>
                </a:solidFill>
                <a:latin typeface="Calibri" pitchFamily="34"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0">
                <a:solidFill>
                  <a:srgbClr val="898989"/>
                </a:solidFill>
                <a:latin typeface="Calibri" panose="020F0502020204030204" pitchFamily="34" charset="0"/>
              </a:defRPr>
            </a:lvl1pPr>
          </a:lstStyle>
          <a:p>
            <a:fld id="{F1A99037-4795-45D8-8722-D75B1A1E7DCC}" type="slidenum">
              <a:rPr lang="ja-JP" altLang="en-US" smtClean="0">
                <a:ea typeface="ＭＳ Ｐゴシック" panose="020B0600070205080204" pitchFamily="50" charset="-128"/>
              </a:rPr>
              <a:pPr/>
              <a:t>‹#›</a:t>
            </a:fld>
            <a:endParaRPr lang="ja-JP" altLang="en-US">
              <a:ea typeface="ＭＳ Ｐゴシック" panose="020B0600070205080204" pitchFamily="50" charset="-128"/>
            </a:endParaRPr>
          </a:p>
        </p:txBody>
      </p:sp>
    </p:spTree>
    <p:extLst>
      <p:ext uri="{BB962C8B-B14F-4D97-AF65-F5344CB8AC3E}">
        <p14:creationId xmlns:p14="http://schemas.microsoft.com/office/powerpoint/2010/main" val="2202328573"/>
      </p:ext>
    </p:extLst>
  </p:cSld>
  <p:clrMap bg1="lt1" tx1="dk1" bg2="lt2" tx2="dk2" accent1="accent1" accent2="accent2" accent3="accent3" accent4="accent4" accent5="accent5" accent6="accent6" hlink="hlink" folHlink="folHlink"/>
  <p:sldLayoutIdLst>
    <p:sldLayoutId id="2147484814" r:id="rId1"/>
    <p:sldLayoutId id="2147484815" r:id="rId2"/>
    <p:sldLayoutId id="2147484816" r:id="rId3"/>
    <p:sldLayoutId id="2147484817" r:id="rId4"/>
    <p:sldLayoutId id="2147484818" r:id="rId5"/>
    <p:sldLayoutId id="2147484819" r:id="rId6"/>
    <p:sldLayoutId id="2147484820" r:id="rId7"/>
    <p:sldLayoutId id="2147484821" r:id="rId8"/>
    <p:sldLayoutId id="2147484822" r:id="rId9"/>
    <p:sldLayoutId id="2147484823" r:id="rId10"/>
    <p:sldLayoutId id="2147484824" r:id="rId11"/>
    <p:sldLayoutId id="2147484825"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3075"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eaLnBrk="1" hangingPunct="1">
              <a:defRPr sz="1400" b="0">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5673594" y="0"/>
            <a:ext cx="4232407" cy="2603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eaLnBrk="1" hangingPunct="1">
              <a:defRPr sz="1400" b="0">
                <a:solidFill>
                  <a:srgbClr val="000000"/>
                </a:solidFill>
                <a:latin typeface="Arial" charset="0"/>
                <a:ea typeface="ＭＳ Ｐゴシック" pitchFamily="50" charset="-128"/>
              </a:defRPr>
            </a:lvl1pPr>
          </a:lstStyle>
          <a:p>
            <a:pPr>
              <a:defRPr/>
            </a:pPr>
            <a:r>
              <a:rPr lang="en-US" altLang="ja-JP"/>
              <a:t>資料　分野別演習マニュアル「地域生活（身障）」</a:t>
            </a:r>
          </a:p>
        </p:txBody>
      </p:sp>
      <p:sp>
        <p:nvSpPr>
          <p:cNvPr id="1030" name="Rectangle 6"/>
          <p:cNvSpPr>
            <a:spLocks noGrp="1" noChangeArrowheads="1"/>
          </p:cNvSpPr>
          <p:nvPr>
            <p:ph type="sldNum" sz="quarter" idx="4"/>
          </p:nvPr>
        </p:nvSpPr>
        <p:spPr bwMode="auto">
          <a:xfrm>
            <a:off x="7432940" y="6502400"/>
            <a:ext cx="23114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eaLnBrk="1" hangingPunct="1">
              <a:defRPr sz="1400" b="0">
                <a:solidFill>
                  <a:srgbClr val="000000"/>
                </a:solidFill>
                <a:latin typeface="Arial" panose="020B0604020202020204" pitchFamily="34" charset="0"/>
              </a:defRPr>
            </a:lvl1pPr>
          </a:lstStyle>
          <a:p>
            <a:fld id="{58DD12A4-E082-4512-886E-95EEBB9362CD}" type="slidenum">
              <a:rPr lang="en-US" altLang="ja-JP" smtClean="0">
                <a:ea typeface="ＭＳ Ｐゴシック" panose="020B0600070205080204" pitchFamily="50" charset="-128"/>
              </a:rPr>
              <a:pPr/>
              <a:t>‹#›</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3351104742"/>
      </p:ext>
    </p:extLst>
  </p:cSld>
  <p:clrMap bg1="lt1" tx1="dk1" bg2="lt2" tx2="dk2" accent1="accent1" accent2="accent2" accent3="accent3" accent4="accent4" accent5="accent5" accent6="accent6" hlink="hlink" folHlink="folHlink"/>
  <p:sldLayoutIdLst>
    <p:sldLayoutId id="2147484827" r:id="rId1"/>
    <p:sldLayoutId id="2147484828" r:id="rId2"/>
    <p:sldLayoutId id="2147484829" r:id="rId3"/>
    <p:sldLayoutId id="2147484830" r:id="rId4"/>
    <p:sldLayoutId id="2147484831" r:id="rId5"/>
    <p:sldLayoutId id="2147484832" r:id="rId6"/>
    <p:sldLayoutId id="2147484833" r:id="rId7"/>
    <p:sldLayoutId id="2147484834" r:id="rId8"/>
    <p:sldLayoutId id="2147484835" r:id="rId9"/>
    <p:sldLayoutId id="2147484836" r:id="rId10"/>
    <p:sldLayoutId id="2147484837" r:id="rId11"/>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4099"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eaLnBrk="1" hangingPunct="1">
              <a:defRPr sz="1400" b="0">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5673594" y="0"/>
            <a:ext cx="4232407" cy="2603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eaLnBrk="1" hangingPunct="1">
              <a:defRPr sz="1400" b="0">
                <a:solidFill>
                  <a:srgbClr val="000000"/>
                </a:solidFill>
                <a:latin typeface="Arial" charset="0"/>
                <a:ea typeface="ＭＳ Ｐゴシック" pitchFamily="50" charset="-128"/>
              </a:defRPr>
            </a:lvl1pPr>
          </a:lstStyle>
          <a:p>
            <a:pPr>
              <a:defRPr/>
            </a:pPr>
            <a:r>
              <a:rPr lang="en-US" altLang="ja-JP"/>
              <a:t>資料　分野別演習マニュアル「地域生活（身障）」</a:t>
            </a:r>
          </a:p>
        </p:txBody>
      </p:sp>
      <p:sp>
        <p:nvSpPr>
          <p:cNvPr id="1030" name="Rectangle 6"/>
          <p:cNvSpPr>
            <a:spLocks noGrp="1" noChangeArrowheads="1"/>
          </p:cNvSpPr>
          <p:nvPr>
            <p:ph type="sldNum" sz="quarter" idx="4"/>
          </p:nvPr>
        </p:nvSpPr>
        <p:spPr bwMode="auto">
          <a:xfrm>
            <a:off x="7432940" y="6502400"/>
            <a:ext cx="231140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eaLnBrk="1" hangingPunct="1">
              <a:defRPr sz="1400" b="0">
                <a:solidFill>
                  <a:srgbClr val="000000"/>
                </a:solidFill>
                <a:latin typeface="Arial" panose="020B0604020202020204" pitchFamily="34" charset="0"/>
              </a:defRPr>
            </a:lvl1pPr>
          </a:lstStyle>
          <a:p>
            <a:fld id="{FD9AB0CF-6CAC-47D5-A1FE-E14DB854DFE5}" type="slidenum">
              <a:rPr lang="en-US" altLang="ja-JP" smtClean="0">
                <a:ea typeface="ＭＳ Ｐゴシック" panose="020B0600070205080204" pitchFamily="50" charset="-128"/>
              </a:rPr>
              <a:pPr/>
              <a:t>‹#›</a:t>
            </a:fld>
            <a:endParaRPr lang="en-US" altLang="ja-JP">
              <a:ea typeface="ＭＳ Ｐゴシック" panose="020B0600070205080204" pitchFamily="50" charset="-128"/>
            </a:endParaRPr>
          </a:p>
        </p:txBody>
      </p:sp>
    </p:spTree>
    <p:extLst>
      <p:ext uri="{BB962C8B-B14F-4D97-AF65-F5344CB8AC3E}">
        <p14:creationId xmlns:p14="http://schemas.microsoft.com/office/powerpoint/2010/main" val="514033148"/>
      </p:ext>
    </p:extLst>
  </p:cSld>
  <p:clrMap bg1="lt1" tx1="dk1" bg2="lt2" tx2="dk2" accent1="accent1" accent2="accent2" accent3="accent3" accent4="accent4" accent5="accent5" accent6="accent6" hlink="hlink" folHlink="folHlink"/>
  <p:sldLayoutIdLst>
    <p:sldLayoutId id="2147484839" r:id="rId1"/>
    <p:sldLayoutId id="2147484840" r:id="rId2"/>
    <p:sldLayoutId id="2147484841" r:id="rId3"/>
    <p:sldLayoutId id="2147484842" r:id="rId4"/>
    <p:sldLayoutId id="2147484843" r:id="rId5"/>
    <p:sldLayoutId id="2147484844" r:id="rId6"/>
    <p:sldLayoutId id="2147484845" r:id="rId7"/>
    <p:sldLayoutId id="2147484846" r:id="rId8"/>
    <p:sldLayoutId id="2147484847" r:id="rId9"/>
    <p:sldLayoutId id="2147484848" r:id="rId10"/>
    <p:sldLayoutId id="2147484849" r:id="rId11"/>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95300" y="274639"/>
            <a:ext cx="8915400" cy="1143000"/>
          </a:xfrm>
          <a:prstGeom prst="rect">
            <a:avLst/>
          </a:prstGeom>
          <a:noFill/>
          <a:ln w="9525">
            <a:noFill/>
            <a:miter lim="800000"/>
            <a:headEnd/>
            <a:tailEnd/>
          </a:ln>
        </p:spPr>
        <p:txBody>
          <a:bodyPr vert="horz" wrap="square" lIns="91418" tIns="45708" rIns="91418" bIns="45708" numCol="1" anchor="ctr" anchorCtr="0" compatLnSpc="1">
            <a:prstTxWarp prst="textNoShape">
              <a:avLst/>
            </a:prstTxWarp>
          </a:bodyPr>
          <a:lstStyle/>
          <a:p>
            <a:pPr lvl="0"/>
            <a:r>
              <a:rPr lang="ja-JP" altLang="en-US"/>
              <a:t>マスタ タイトルの書式設定</a:t>
            </a:r>
          </a:p>
        </p:txBody>
      </p:sp>
      <p:sp>
        <p:nvSpPr>
          <p:cNvPr id="13315" name="Rectangle 3"/>
          <p:cNvSpPr>
            <a:spLocks noGrp="1" noChangeArrowheads="1"/>
          </p:cNvSpPr>
          <p:nvPr>
            <p:ph type="body" idx="1"/>
          </p:nvPr>
        </p:nvSpPr>
        <p:spPr bwMode="auto">
          <a:xfrm>
            <a:off x="495300" y="1600206"/>
            <a:ext cx="8915400" cy="4525963"/>
          </a:xfrm>
          <a:prstGeom prst="rect">
            <a:avLst/>
          </a:prstGeom>
          <a:noFill/>
          <a:ln w="9525">
            <a:noFill/>
            <a:miter lim="800000"/>
            <a:headEnd/>
            <a:tailEnd/>
          </a:ln>
        </p:spPr>
        <p:txBody>
          <a:bodyPr vert="horz" wrap="square" lIns="91418" tIns="45708" rIns="91418" bIns="4570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6"/>
            <a:ext cx="23114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defRPr sz="1292">
                <a:ea typeface="ＭＳ Ｐゴシック" pitchFamily="50" charset="-128"/>
              </a:defRPr>
            </a:lvl1pPr>
          </a:lstStyle>
          <a:p>
            <a:pPr>
              <a:defRPr/>
            </a:pPr>
            <a:fld id="{76DE78B0-189E-4EDE-95B7-E736AF5537F3}" type="datetime1">
              <a:rPr lang="ja-JP" altLang="en-US" smtClean="0">
                <a:solidFill>
                  <a:srgbClr val="000000"/>
                </a:solidFill>
              </a:rPr>
              <a:t>2017/9/23</a:t>
            </a:fld>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5226"/>
            <a:ext cx="31369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ctr">
              <a:defRPr sz="1292">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683501" y="6524626"/>
            <a:ext cx="23114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r">
              <a:defRPr sz="1292">
                <a:ea typeface="ＭＳ Ｐゴシック" pitchFamily="50" charset="-128"/>
              </a:defRPr>
            </a:lvl1pPr>
          </a:lstStyle>
          <a:p>
            <a:pPr>
              <a:defRPr/>
            </a:pPr>
            <a:fld id="{4E7AE4BE-F216-4572-974D-09A2D63C00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546606"/>
      </p:ext>
    </p:extLst>
  </p:cSld>
  <p:clrMap bg1="lt1" tx1="dk1" bg2="lt2" tx2="dk2" accent1="accent1" accent2="accent2" accent3="accent3" accent4="accent4" accent5="accent5" accent6="accent6" hlink="hlink" folHlink="folHlink"/>
  <p:sldLayoutIdLst>
    <p:sldLayoutId id="2147484851" r:id="rId1"/>
    <p:sldLayoutId id="2147484852" r:id="rId2"/>
    <p:sldLayoutId id="2147484853" r:id="rId3"/>
    <p:sldLayoutId id="2147484854" r:id="rId4"/>
    <p:sldLayoutId id="2147484855" r:id="rId5"/>
    <p:sldLayoutId id="2147484856" r:id="rId6"/>
    <p:sldLayoutId id="2147484857" r:id="rId7"/>
    <p:sldLayoutId id="2147484858" r:id="rId8"/>
    <p:sldLayoutId id="2147484859" r:id="rId9"/>
    <p:sldLayoutId id="2147484860" r:id="rId10"/>
    <p:sldLayoutId id="2147484861" r:id="rId11"/>
  </p:sldLayoutIdLst>
  <p:hf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Arial" charset="0"/>
          <a:ea typeface="ＭＳ Ｐゴシック" pitchFamily="50" charset="-128"/>
        </a:defRPr>
      </a:lvl5pPr>
      <a:lvl6pPr marL="421992" algn="ctr" rtl="0" fontAlgn="base">
        <a:spcBef>
          <a:spcPct val="0"/>
        </a:spcBef>
        <a:spcAft>
          <a:spcPct val="0"/>
        </a:spcAft>
        <a:defRPr kumimoji="1" sz="4062">
          <a:solidFill>
            <a:schemeClr val="tx2"/>
          </a:solidFill>
          <a:latin typeface="Arial" charset="0"/>
          <a:ea typeface="ＭＳ Ｐゴシック" pitchFamily="50" charset="-128"/>
        </a:defRPr>
      </a:lvl6pPr>
      <a:lvl7pPr marL="843984" algn="ctr" rtl="0" fontAlgn="base">
        <a:spcBef>
          <a:spcPct val="0"/>
        </a:spcBef>
        <a:spcAft>
          <a:spcPct val="0"/>
        </a:spcAft>
        <a:defRPr kumimoji="1" sz="4062">
          <a:solidFill>
            <a:schemeClr val="tx2"/>
          </a:solidFill>
          <a:latin typeface="Arial" charset="0"/>
          <a:ea typeface="ＭＳ Ｐゴシック" pitchFamily="50" charset="-128"/>
        </a:defRPr>
      </a:lvl7pPr>
      <a:lvl8pPr marL="1265976" algn="ctr" rtl="0" fontAlgn="base">
        <a:spcBef>
          <a:spcPct val="0"/>
        </a:spcBef>
        <a:spcAft>
          <a:spcPct val="0"/>
        </a:spcAft>
        <a:defRPr kumimoji="1" sz="4062">
          <a:solidFill>
            <a:schemeClr val="tx2"/>
          </a:solidFill>
          <a:latin typeface="Arial" charset="0"/>
          <a:ea typeface="ＭＳ Ｐゴシック" pitchFamily="50" charset="-128"/>
        </a:defRPr>
      </a:lvl8pPr>
      <a:lvl9pPr marL="1687969" algn="ctr" rtl="0" fontAlgn="base">
        <a:spcBef>
          <a:spcPct val="0"/>
        </a:spcBef>
        <a:spcAft>
          <a:spcPct val="0"/>
        </a:spcAft>
        <a:defRPr kumimoji="1" sz="4062">
          <a:solidFill>
            <a:schemeClr val="tx2"/>
          </a:solidFill>
          <a:latin typeface="Arial" charset="0"/>
          <a:ea typeface="ＭＳ Ｐゴシック" pitchFamily="50" charset="-128"/>
        </a:defRPr>
      </a:lvl9pPr>
    </p:titleStyle>
    <p:bodyStyle>
      <a:lvl1pPr marL="316494" indent="-316494" algn="l" rtl="0" eaLnBrk="0" fontAlgn="base" hangingPunct="0">
        <a:spcBef>
          <a:spcPct val="20000"/>
        </a:spcBef>
        <a:spcAft>
          <a:spcPct val="0"/>
        </a:spcAft>
        <a:buChar char="•"/>
        <a:defRPr kumimoji="1" sz="2954">
          <a:solidFill>
            <a:schemeClr val="tx1"/>
          </a:solidFill>
          <a:latin typeface="+mn-lt"/>
          <a:ea typeface="+mn-ea"/>
          <a:cs typeface="+mn-cs"/>
        </a:defRPr>
      </a:lvl1pPr>
      <a:lvl2pPr marL="685737" indent="-263745" algn="l" rtl="0" eaLnBrk="0" fontAlgn="base" hangingPunct="0">
        <a:spcBef>
          <a:spcPct val="20000"/>
        </a:spcBef>
        <a:spcAft>
          <a:spcPct val="0"/>
        </a:spcAft>
        <a:buChar char="–"/>
        <a:defRPr kumimoji="1" sz="2585">
          <a:solidFill>
            <a:schemeClr val="tx1"/>
          </a:solidFill>
          <a:latin typeface="+mn-lt"/>
          <a:ea typeface="+mn-ea"/>
        </a:defRPr>
      </a:lvl2pPr>
      <a:lvl3pPr marL="1054981" indent="-210996" algn="l" rtl="0" eaLnBrk="0" fontAlgn="base" hangingPunct="0">
        <a:spcBef>
          <a:spcPct val="20000"/>
        </a:spcBef>
        <a:spcAft>
          <a:spcPct val="0"/>
        </a:spcAft>
        <a:buChar char="•"/>
        <a:defRPr kumimoji="1" sz="2215">
          <a:solidFill>
            <a:schemeClr val="tx1"/>
          </a:solidFill>
          <a:latin typeface="+mn-lt"/>
          <a:ea typeface="+mn-ea"/>
        </a:defRPr>
      </a:lvl3pPr>
      <a:lvl4pPr marL="1476972" indent="-210996" algn="l" rtl="0" eaLnBrk="0" fontAlgn="base" hangingPunct="0">
        <a:spcBef>
          <a:spcPct val="20000"/>
        </a:spcBef>
        <a:spcAft>
          <a:spcPct val="0"/>
        </a:spcAft>
        <a:buChar char="–"/>
        <a:defRPr kumimoji="1" sz="1846">
          <a:solidFill>
            <a:schemeClr val="tx1"/>
          </a:solidFill>
          <a:latin typeface="+mn-lt"/>
          <a:ea typeface="+mn-ea"/>
        </a:defRPr>
      </a:lvl4pPr>
      <a:lvl5pPr marL="1898963" indent="-210996" algn="l" rtl="0" eaLnBrk="0" fontAlgn="base" hangingPunct="0">
        <a:spcBef>
          <a:spcPct val="20000"/>
        </a:spcBef>
        <a:spcAft>
          <a:spcPct val="0"/>
        </a:spcAft>
        <a:buChar char="»"/>
        <a:defRPr kumimoji="1" sz="1846">
          <a:solidFill>
            <a:schemeClr val="tx1"/>
          </a:solidFill>
          <a:latin typeface="+mn-lt"/>
          <a:ea typeface="+mn-ea"/>
        </a:defRPr>
      </a:lvl5pPr>
      <a:lvl6pPr marL="2320956" indent="-210996" algn="l" rtl="0" fontAlgn="base">
        <a:spcBef>
          <a:spcPct val="20000"/>
        </a:spcBef>
        <a:spcAft>
          <a:spcPct val="0"/>
        </a:spcAft>
        <a:buChar char="»"/>
        <a:defRPr kumimoji="1" sz="1846">
          <a:solidFill>
            <a:schemeClr val="tx1"/>
          </a:solidFill>
          <a:latin typeface="+mn-lt"/>
          <a:ea typeface="+mn-ea"/>
        </a:defRPr>
      </a:lvl6pPr>
      <a:lvl7pPr marL="2742948" indent="-210996" algn="l" rtl="0" fontAlgn="base">
        <a:spcBef>
          <a:spcPct val="20000"/>
        </a:spcBef>
        <a:spcAft>
          <a:spcPct val="0"/>
        </a:spcAft>
        <a:buChar char="»"/>
        <a:defRPr kumimoji="1" sz="1846">
          <a:solidFill>
            <a:schemeClr val="tx1"/>
          </a:solidFill>
          <a:latin typeface="+mn-lt"/>
          <a:ea typeface="+mn-ea"/>
        </a:defRPr>
      </a:lvl7pPr>
      <a:lvl8pPr marL="3164940" indent="-210996" algn="l" rtl="0" fontAlgn="base">
        <a:spcBef>
          <a:spcPct val="20000"/>
        </a:spcBef>
        <a:spcAft>
          <a:spcPct val="0"/>
        </a:spcAft>
        <a:buChar char="»"/>
        <a:defRPr kumimoji="1" sz="1846">
          <a:solidFill>
            <a:schemeClr val="tx1"/>
          </a:solidFill>
          <a:latin typeface="+mn-lt"/>
          <a:ea typeface="+mn-ea"/>
        </a:defRPr>
      </a:lvl8pPr>
      <a:lvl9pPr marL="3586932" indent="-210996"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3984" rtl="0" eaLnBrk="1" latinLnBrk="0" hangingPunct="1">
        <a:defRPr kumimoji="1" sz="1662" kern="1200">
          <a:solidFill>
            <a:schemeClr val="tx1"/>
          </a:solidFill>
          <a:latin typeface="+mn-lt"/>
          <a:ea typeface="+mn-ea"/>
          <a:cs typeface="+mn-cs"/>
        </a:defRPr>
      </a:lvl1pPr>
      <a:lvl2pPr marL="421992" algn="l" defTabSz="843984" rtl="0" eaLnBrk="1" latinLnBrk="0" hangingPunct="1">
        <a:defRPr kumimoji="1" sz="1662" kern="1200">
          <a:solidFill>
            <a:schemeClr val="tx1"/>
          </a:solidFill>
          <a:latin typeface="+mn-lt"/>
          <a:ea typeface="+mn-ea"/>
          <a:cs typeface="+mn-cs"/>
        </a:defRPr>
      </a:lvl2pPr>
      <a:lvl3pPr marL="843984" algn="l" defTabSz="843984" rtl="0" eaLnBrk="1" latinLnBrk="0" hangingPunct="1">
        <a:defRPr kumimoji="1" sz="1662" kern="1200">
          <a:solidFill>
            <a:schemeClr val="tx1"/>
          </a:solidFill>
          <a:latin typeface="+mn-lt"/>
          <a:ea typeface="+mn-ea"/>
          <a:cs typeface="+mn-cs"/>
        </a:defRPr>
      </a:lvl3pPr>
      <a:lvl4pPr marL="1265976" algn="l" defTabSz="843984" rtl="0" eaLnBrk="1" latinLnBrk="0" hangingPunct="1">
        <a:defRPr kumimoji="1" sz="1662" kern="1200">
          <a:solidFill>
            <a:schemeClr val="tx1"/>
          </a:solidFill>
          <a:latin typeface="+mn-lt"/>
          <a:ea typeface="+mn-ea"/>
          <a:cs typeface="+mn-cs"/>
        </a:defRPr>
      </a:lvl4pPr>
      <a:lvl5pPr marL="1687969" algn="l" defTabSz="843984" rtl="0" eaLnBrk="1" latinLnBrk="0" hangingPunct="1">
        <a:defRPr kumimoji="1" sz="1662" kern="1200">
          <a:solidFill>
            <a:schemeClr val="tx1"/>
          </a:solidFill>
          <a:latin typeface="+mn-lt"/>
          <a:ea typeface="+mn-ea"/>
          <a:cs typeface="+mn-cs"/>
        </a:defRPr>
      </a:lvl5pPr>
      <a:lvl6pPr marL="2109960" algn="l" defTabSz="843984" rtl="0" eaLnBrk="1" latinLnBrk="0" hangingPunct="1">
        <a:defRPr kumimoji="1" sz="1662" kern="1200">
          <a:solidFill>
            <a:schemeClr val="tx1"/>
          </a:solidFill>
          <a:latin typeface="+mn-lt"/>
          <a:ea typeface="+mn-ea"/>
          <a:cs typeface="+mn-cs"/>
        </a:defRPr>
      </a:lvl6pPr>
      <a:lvl7pPr marL="2531952" algn="l" defTabSz="843984" rtl="0" eaLnBrk="1" latinLnBrk="0" hangingPunct="1">
        <a:defRPr kumimoji="1" sz="1662" kern="1200">
          <a:solidFill>
            <a:schemeClr val="tx1"/>
          </a:solidFill>
          <a:latin typeface="+mn-lt"/>
          <a:ea typeface="+mn-ea"/>
          <a:cs typeface="+mn-cs"/>
        </a:defRPr>
      </a:lvl7pPr>
      <a:lvl8pPr marL="2953944" algn="l" defTabSz="843984" rtl="0" eaLnBrk="1" latinLnBrk="0" hangingPunct="1">
        <a:defRPr kumimoji="1" sz="1662" kern="1200">
          <a:solidFill>
            <a:schemeClr val="tx1"/>
          </a:solidFill>
          <a:latin typeface="+mn-lt"/>
          <a:ea typeface="+mn-ea"/>
          <a:cs typeface="+mn-cs"/>
        </a:defRPr>
      </a:lvl8pPr>
      <a:lvl9pPr marL="3375936" algn="l" defTabSz="843984"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タイトル プレースホルダ 1"/>
          <p:cNvSpPr>
            <a:spLocks noGrp="1"/>
          </p:cNvSpPr>
          <p:nvPr>
            <p:ph type="title"/>
          </p:nvPr>
        </p:nvSpPr>
        <p:spPr bwMode="auto">
          <a:xfrm>
            <a:off x="495300"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15363" name="テキスト プレースホルダ 2"/>
          <p:cNvSpPr>
            <a:spLocks noGrp="1"/>
          </p:cNvSpPr>
          <p:nvPr>
            <p:ph type="body" idx="1"/>
          </p:nvPr>
        </p:nvSpPr>
        <p:spPr bwMode="auto">
          <a:xfrm>
            <a:off x="495300" y="1600206"/>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481"/>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defRPr/>
            </a:pPr>
            <a:endParaRPr lang="ja-JP" altLang="en-US"/>
          </a:p>
        </p:txBody>
      </p:sp>
      <p:sp>
        <p:nvSpPr>
          <p:cNvPr id="5" name="フッター プレースホルダ 4"/>
          <p:cNvSpPr>
            <a:spLocks noGrp="1"/>
          </p:cNvSpPr>
          <p:nvPr>
            <p:ph type="ftr" sz="quarter" idx="3"/>
          </p:nvPr>
        </p:nvSpPr>
        <p:spPr>
          <a:xfrm>
            <a:off x="3384550" y="6356481"/>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481"/>
            <a:ext cx="2311400" cy="365125"/>
          </a:xfrm>
          <a:prstGeom prst="rect">
            <a:avLst/>
          </a:prstGeom>
        </p:spPr>
        <p:txBody>
          <a:bodyPr vert="horz" lIns="91430" tIns="45714" rIns="91430" bIns="45714" rtlCol="0" anchor="ctr"/>
          <a:lstStyle>
            <a:lvl1pPr algn="r">
              <a:defRPr sz="1200">
                <a:solidFill>
                  <a:schemeClr val="tx1">
                    <a:tint val="75000"/>
                  </a:schemeClr>
                </a:solidFill>
              </a:defRPr>
            </a:lvl1pPr>
          </a:lstStyle>
          <a:p>
            <a:pPr>
              <a:defRPr/>
            </a:pPr>
            <a:fld id="{6FC928DA-FA54-417E-A97F-36F482F1855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14339" name="テキスト プレースホルダ 2"/>
          <p:cNvSpPr>
            <a:spLocks noGrp="1"/>
          </p:cNvSpPr>
          <p:nvPr>
            <p:ph type="body" idx="1"/>
          </p:nvPr>
        </p:nvSpPr>
        <p:spPr bwMode="auto">
          <a:xfrm>
            <a:off x="495303" y="160021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465"/>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3" y="6356465"/>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17296" y="6525396"/>
            <a:ext cx="2311400" cy="365125"/>
          </a:xfrm>
          <a:prstGeom prst="rect">
            <a:avLst/>
          </a:prstGeom>
        </p:spPr>
        <p:txBody>
          <a:bodyPr vert="horz" lIns="91430" tIns="45714" rIns="91430" bIns="45714" rtlCol="0" anchor="ctr"/>
          <a:lstStyle>
            <a:lvl1pPr algn="r">
              <a:defRPr sz="120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1419438835"/>
      </p:ext>
    </p:extLst>
  </p:cSld>
  <p:clrMap bg1="lt1" tx1="dk1" bg2="lt2" tx2="dk2" accent1="accent1" accent2="accent2" accent3="accent3" accent4="accent4" accent5="accent5" accent6="accent6" hlink="hlink" folHlink="folHlink"/>
  <p:sldLayoutIdLst>
    <p:sldLayoutId id="2147484444" r:id="rId1"/>
    <p:sldLayoutId id="2147484445" r:id="rId2"/>
    <p:sldLayoutId id="2147484446" r:id="rId3"/>
    <p:sldLayoutId id="2147484447" r:id="rId4"/>
    <p:sldLayoutId id="2147484448" r:id="rId5"/>
    <p:sldLayoutId id="2147484449" r:id="rId6"/>
    <p:sldLayoutId id="2147484450" r:id="rId7"/>
    <p:sldLayoutId id="2147484451" r:id="rId8"/>
    <p:sldLayoutId id="2147484452" r:id="rId9"/>
    <p:sldLayoutId id="2147484453" r:id="rId10"/>
    <p:sldLayoutId id="2147484454" r:id="rId11"/>
    <p:sldLayoutId id="2147484455"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4588"/>
          </a:xfrm>
          <a:prstGeom prst="rect">
            <a:avLst/>
          </a:prstGeom>
          <a:noFill/>
          <a:ln w="9525">
            <a:noFill/>
            <a:miter lim="800000"/>
            <a:headEnd/>
            <a:tailEnd/>
          </a:ln>
        </p:spPr>
        <p:txBody>
          <a:bodyPr vert="horz" wrap="square" lIns="91414" tIns="45707" rIns="91414" bIns="45707"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1"/>
            <a:ext cx="8420100" cy="4114800"/>
          </a:xfrm>
          <a:prstGeom prst="rect">
            <a:avLst/>
          </a:prstGeom>
          <a:noFill/>
          <a:ln w="9525">
            <a:noFill/>
            <a:miter lim="800000"/>
            <a:headEnd/>
            <a:tailEnd/>
          </a:ln>
        </p:spPr>
        <p:txBody>
          <a:bodyPr vert="horz" wrap="square" lIns="91414" tIns="45707" rIns="91414" bIns="45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defRPr sz="1500">
                <a:latin typeface="Times New Roman"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384550" y="6248400"/>
            <a:ext cx="3136900" cy="458788"/>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ctr">
              <a:defRPr sz="1500">
                <a:latin typeface="Times New Roman"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59700" y="6453253"/>
            <a:ext cx="2063750" cy="314325"/>
          </a:xfrm>
          <a:prstGeom prst="rect">
            <a:avLst/>
          </a:prstGeom>
          <a:noFill/>
          <a:ln w="9525">
            <a:noFill/>
            <a:miter lim="800000"/>
            <a:headEnd/>
            <a:tailEnd/>
          </a:ln>
          <a:effectLst/>
        </p:spPr>
        <p:txBody>
          <a:bodyPr vert="horz" wrap="square" lIns="91414" tIns="45707" rIns="91414" bIns="45707" numCol="1" anchor="t" anchorCtr="0" compatLnSpc="1">
            <a:prstTxWarp prst="textNoShape">
              <a:avLst/>
            </a:prstTxWarp>
          </a:bodyPr>
          <a:lstStyle>
            <a:lvl1pPr algn="r">
              <a:defRPr sz="1500">
                <a:latin typeface="+mn-ea"/>
                <a:ea typeface="ＭＳ Ｐゴシック" pitchFamily="50" charset="-128"/>
              </a:defRPr>
            </a:lvl1pPr>
          </a:lstStyle>
          <a:p>
            <a:pPr>
              <a:defRPr/>
            </a:pPr>
            <a:fld id="{8190F147-1A02-4CC7-B751-C0621C3EAEF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67428641"/>
      </p:ext>
    </p:extLst>
  </p:cSld>
  <p:clrMap bg1="lt1" tx1="dk1" bg2="lt2" tx2="dk2" accent1="accent1" accent2="accent2" accent3="accent3" accent4="accent4" accent5="accent5" accent6="accent6" hlink="hlink" folHlink="folHlink"/>
  <p:sldLayoutIdLst>
    <p:sldLayoutId id="2147484496" r:id="rId1"/>
    <p:sldLayoutId id="2147484497" r:id="rId2"/>
    <p:sldLayoutId id="2147484498" r:id="rId3"/>
    <p:sldLayoutId id="2147484499" r:id="rId4"/>
    <p:sldLayoutId id="2147484500" r:id="rId5"/>
    <p:sldLayoutId id="2147484501" r:id="rId6"/>
    <p:sldLayoutId id="2147484502" r:id="rId7"/>
    <p:sldLayoutId id="2147484503" r:id="rId8"/>
    <p:sldLayoutId id="2147484504" r:id="rId9"/>
    <p:sldLayoutId id="2147484505" r:id="rId10"/>
    <p:sldLayoutId id="2147484506" r:id="rId11"/>
    <p:sldLayoutId id="2147484507"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112"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224"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336"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448"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42834" indent="-342834" algn="l" rtl="0" eaLnBrk="0" fontAlgn="base" hangingPunct="0">
        <a:spcBef>
          <a:spcPct val="20000"/>
        </a:spcBef>
        <a:spcAft>
          <a:spcPct val="0"/>
        </a:spcAft>
        <a:buChar char="•"/>
        <a:defRPr kumimoji="1" sz="3200">
          <a:solidFill>
            <a:schemeClr val="tx1"/>
          </a:solidFill>
          <a:latin typeface="+mn-lt"/>
          <a:ea typeface="+mn-ea"/>
          <a:cs typeface="+mn-cs"/>
        </a:defRPr>
      </a:lvl1pPr>
      <a:lvl2pPr marL="742807" indent="-287282" algn="l" rtl="0" eaLnBrk="0" fontAlgn="base" hangingPunct="0">
        <a:spcBef>
          <a:spcPct val="20000"/>
        </a:spcBef>
        <a:spcAft>
          <a:spcPct val="0"/>
        </a:spcAft>
        <a:buChar char="–"/>
        <a:defRPr kumimoji="1" sz="2800">
          <a:solidFill>
            <a:schemeClr val="tx1"/>
          </a:solidFill>
          <a:latin typeface="+mn-lt"/>
          <a:ea typeface="+mn-ea"/>
        </a:defRPr>
      </a:lvl2pPr>
      <a:lvl3pPr marL="1142780" indent="-228556" algn="l" rtl="0" eaLnBrk="0" fontAlgn="base" hangingPunct="0">
        <a:spcBef>
          <a:spcPct val="20000"/>
        </a:spcBef>
        <a:spcAft>
          <a:spcPct val="0"/>
        </a:spcAft>
        <a:buChar char="•"/>
        <a:defRPr kumimoji="1" sz="2400">
          <a:solidFill>
            <a:schemeClr val="tx1"/>
          </a:solidFill>
          <a:latin typeface="+mn-lt"/>
          <a:ea typeface="+mn-ea"/>
        </a:defRPr>
      </a:lvl3pPr>
      <a:lvl4pPr marL="1599892" indent="-228556" algn="l" rtl="0" eaLnBrk="0" fontAlgn="base" hangingPunct="0">
        <a:spcBef>
          <a:spcPct val="20000"/>
        </a:spcBef>
        <a:spcAft>
          <a:spcPct val="0"/>
        </a:spcAft>
        <a:buChar char="–"/>
        <a:defRPr kumimoji="1" sz="2000">
          <a:solidFill>
            <a:schemeClr val="tx1"/>
          </a:solidFill>
          <a:latin typeface="+mn-lt"/>
          <a:ea typeface="+mn-ea"/>
        </a:defRPr>
      </a:lvl4pPr>
      <a:lvl5pPr marL="2057004" indent="-230144" algn="l" rtl="0" eaLnBrk="0" fontAlgn="base" hangingPunct="0">
        <a:spcBef>
          <a:spcPct val="20000"/>
        </a:spcBef>
        <a:spcAft>
          <a:spcPct val="0"/>
        </a:spcAft>
        <a:buChar char="»"/>
        <a:defRPr kumimoji="1" sz="2000">
          <a:solidFill>
            <a:schemeClr val="tx1"/>
          </a:solidFill>
          <a:latin typeface="+mn-lt"/>
          <a:ea typeface="+mn-ea"/>
        </a:defRPr>
      </a:lvl5pPr>
      <a:lvl6pPr marL="2514117" indent="-230144" algn="l" rtl="0" fontAlgn="base">
        <a:spcBef>
          <a:spcPct val="20000"/>
        </a:spcBef>
        <a:spcAft>
          <a:spcPct val="0"/>
        </a:spcAft>
        <a:buChar char="»"/>
        <a:defRPr kumimoji="1" sz="2000">
          <a:solidFill>
            <a:schemeClr val="tx1"/>
          </a:solidFill>
          <a:latin typeface="+mn-lt"/>
          <a:ea typeface="+mn-ea"/>
        </a:defRPr>
      </a:lvl6pPr>
      <a:lvl7pPr marL="2971229" indent="-230144" algn="l" rtl="0" fontAlgn="base">
        <a:spcBef>
          <a:spcPct val="20000"/>
        </a:spcBef>
        <a:spcAft>
          <a:spcPct val="0"/>
        </a:spcAft>
        <a:buChar char="»"/>
        <a:defRPr kumimoji="1" sz="2000">
          <a:solidFill>
            <a:schemeClr val="tx1"/>
          </a:solidFill>
          <a:latin typeface="+mn-lt"/>
          <a:ea typeface="+mn-ea"/>
        </a:defRPr>
      </a:lvl7pPr>
      <a:lvl8pPr marL="3428340" indent="-230144" algn="l" rtl="0" fontAlgn="base">
        <a:spcBef>
          <a:spcPct val="20000"/>
        </a:spcBef>
        <a:spcAft>
          <a:spcPct val="0"/>
        </a:spcAft>
        <a:buChar char="»"/>
        <a:defRPr kumimoji="1" sz="2000">
          <a:solidFill>
            <a:schemeClr val="tx1"/>
          </a:solidFill>
          <a:latin typeface="+mn-lt"/>
          <a:ea typeface="+mn-ea"/>
        </a:defRPr>
      </a:lvl8pPr>
      <a:lvl9pPr marL="3885454" indent="-230144"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24" rtl="0" eaLnBrk="1" latinLnBrk="0" hangingPunct="1">
        <a:defRPr kumimoji="1" sz="1800" kern="1200">
          <a:solidFill>
            <a:schemeClr val="tx1"/>
          </a:solidFill>
          <a:latin typeface="+mn-lt"/>
          <a:ea typeface="+mn-ea"/>
          <a:cs typeface="+mn-cs"/>
        </a:defRPr>
      </a:lvl1pPr>
      <a:lvl2pPr marL="457112" algn="l" defTabSz="914224" rtl="0" eaLnBrk="1" latinLnBrk="0" hangingPunct="1">
        <a:defRPr kumimoji="1" sz="1800" kern="1200">
          <a:solidFill>
            <a:schemeClr val="tx1"/>
          </a:solidFill>
          <a:latin typeface="+mn-lt"/>
          <a:ea typeface="+mn-ea"/>
          <a:cs typeface="+mn-cs"/>
        </a:defRPr>
      </a:lvl2pPr>
      <a:lvl3pPr marL="914224" algn="l" defTabSz="914224" rtl="0" eaLnBrk="1" latinLnBrk="0" hangingPunct="1">
        <a:defRPr kumimoji="1" sz="1800" kern="1200">
          <a:solidFill>
            <a:schemeClr val="tx1"/>
          </a:solidFill>
          <a:latin typeface="+mn-lt"/>
          <a:ea typeface="+mn-ea"/>
          <a:cs typeface="+mn-cs"/>
        </a:defRPr>
      </a:lvl3pPr>
      <a:lvl4pPr marL="1371336" algn="l" defTabSz="914224" rtl="0" eaLnBrk="1" latinLnBrk="0" hangingPunct="1">
        <a:defRPr kumimoji="1" sz="1800" kern="1200">
          <a:solidFill>
            <a:schemeClr val="tx1"/>
          </a:solidFill>
          <a:latin typeface="+mn-lt"/>
          <a:ea typeface="+mn-ea"/>
          <a:cs typeface="+mn-cs"/>
        </a:defRPr>
      </a:lvl4pPr>
      <a:lvl5pPr marL="1828448" algn="l" defTabSz="914224" rtl="0" eaLnBrk="1" latinLnBrk="0" hangingPunct="1">
        <a:defRPr kumimoji="1" sz="1800" kern="1200">
          <a:solidFill>
            <a:schemeClr val="tx1"/>
          </a:solidFill>
          <a:latin typeface="+mn-lt"/>
          <a:ea typeface="+mn-ea"/>
          <a:cs typeface="+mn-cs"/>
        </a:defRPr>
      </a:lvl5pPr>
      <a:lvl6pPr marL="2285561" algn="l" defTabSz="914224" rtl="0" eaLnBrk="1" latinLnBrk="0" hangingPunct="1">
        <a:defRPr kumimoji="1" sz="1800" kern="1200">
          <a:solidFill>
            <a:schemeClr val="tx1"/>
          </a:solidFill>
          <a:latin typeface="+mn-lt"/>
          <a:ea typeface="+mn-ea"/>
          <a:cs typeface="+mn-cs"/>
        </a:defRPr>
      </a:lvl6pPr>
      <a:lvl7pPr marL="2742674" algn="l" defTabSz="914224" rtl="0" eaLnBrk="1" latinLnBrk="0" hangingPunct="1">
        <a:defRPr kumimoji="1" sz="1800" kern="1200">
          <a:solidFill>
            <a:schemeClr val="tx1"/>
          </a:solidFill>
          <a:latin typeface="+mn-lt"/>
          <a:ea typeface="+mn-ea"/>
          <a:cs typeface="+mn-cs"/>
        </a:defRPr>
      </a:lvl7pPr>
      <a:lvl8pPr marL="3199784" algn="l" defTabSz="914224" rtl="0" eaLnBrk="1" latinLnBrk="0" hangingPunct="1">
        <a:defRPr kumimoji="1" sz="1800" kern="1200">
          <a:solidFill>
            <a:schemeClr val="tx1"/>
          </a:solidFill>
          <a:latin typeface="+mn-lt"/>
          <a:ea typeface="+mn-ea"/>
          <a:cs typeface="+mn-cs"/>
        </a:defRPr>
      </a:lvl8pPr>
      <a:lvl9pPr marL="3656897" algn="l" defTabSz="914224"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3"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14339" name="テキスト プレースホルダ 2"/>
          <p:cNvSpPr>
            <a:spLocks noGrp="1"/>
          </p:cNvSpPr>
          <p:nvPr>
            <p:ph type="body" idx="1"/>
          </p:nvPr>
        </p:nvSpPr>
        <p:spPr bwMode="auto">
          <a:xfrm>
            <a:off x="495303" y="1600214"/>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461"/>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3" y="6356461"/>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617296" y="6525392"/>
            <a:ext cx="2311400" cy="365125"/>
          </a:xfrm>
          <a:prstGeom prst="rect">
            <a:avLst/>
          </a:prstGeom>
        </p:spPr>
        <p:txBody>
          <a:bodyPr vert="horz" lIns="91430" tIns="45714" rIns="91430" bIns="45714" rtlCol="0" anchor="ctr"/>
          <a:lstStyle>
            <a:lvl1pPr algn="r">
              <a:defRPr sz="1200">
                <a:solidFill>
                  <a:srgbClr val="002060"/>
                </a:solidFill>
              </a:defRPr>
            </a:lvl1pPr>
          </a:lstStyle>
          <a:p>
            <a:pPr>
              <a:defRPr/>
            </a:pPr>
            <a:fld id="{1E457E58-6B06-4798-8352-5D5C8AE39DA2}" type="slidenum">
              <a:rPr lang="ja-JP" altLang="en-US" smtClean="0"/>
              <a:pPr>
                <a:defRPr/>
              </a:pPr>
              <a:t>‹#›</a:t>
            </a:fld>
            <a:endParaRPr lang="ja-JP" altLang="en-US"/>
          </a:p>
        </p:txBody>
      </p:sp>
    </p:spTree>
    <p:extLst>
      <p:ext uri="{BB962C8B-B14F-4D97-AF65-F5344CB8AC3E}">
        <p14:creationId xmlns:p14="http://schemas.microsoft.com/office/powerpoint/2010/main" val="577917687"/>
      </p:ext>
    </p:extLst>
  </p:cSld>
  <p:clrMap bg1="lt1" tx1="dk1" bg2="lt2" tx2="dk2" accent1="accent1" accent2="accent2" accent3="accent3" accent4="accent4" accent5="accent5" accent6="accent6" hlink="hlink" folHlink="folHlink"/>
  <p:sldLayoutIdLst>
    <p:sldLayoutId id="2147484699" r:id="rId1"/>
    <p:sldLayoutId id="2147484700" r:id="rId2"/>
    <p:sldLayoutId id="2147484701" r:id="rId3"/>
    <p:sldLayoutId id="2147484702" r:id="rId4"/>
    <p:sldLayoutId id="2147484703" r:id="rId5"/>
    <p:sldLayoutId id="2147484704" r:id="rId6"/>
    <p:sldLayoutId id="2147484705" r:id="rId7"/>
    <p:sldLayoutId id="2147484706" r:id="rId8"/>
    <p:sldLayoutId id="2147484707" r:id="rId9"/>
    <p:sldLayoutId id="2147484708" r:id="rId10"/>
    <p:sldLayoutId id="2147484709" r:id="rId11"/>
    <p:sldLayoutId id="2147484710" r:id="rId12"/>
    <p:sldLayoutId id="2147484711"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18"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9219"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ea typeface="ＭＳ Ｐゴシック" pitchFamily="50" charset="-128"/>
              </a:defRPr>
            </a:lvl1pPr>
          </a:lstStyle>
          <a:p>
            <a:pPr>
              <a:defRPr/>
            </a:pPr>
            <a:endParaRPr lang="en-US" altLang="ja-JP" b="1">
              <a:solidFill>
                <a:prstClr val="black">
                  <a:tint val="75000"/>
                </a:prstClr>
              </a:solidFill>
            </a:endParaRPr>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ea typeface="ＭＳ Ｐゴシック" pitchFamily="50" charset="-128"/>
              </a:defRPr>
            </a:lvl1pPr>
          </a:lstStyle>
          <a:p>
            <a:pPr>
              <a:defRPr/>
            </a:pPr>
            <a:endParaRPr lang="en-US" altLang="ja-JP" b="1">
              <a:solidFill>
                <a:prstClr val="black">
                  <a:tint val="75000"/>
                </a:prstClr>
              </a:solidFill>
            </a:endParaRPr>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ea typeface="ＭＳ Ｐゴシック" pitchFamily="50" charset="-128"/>
              </a:defRPr>
            </a:lvl1pPr>
          </a:lstStyle>
          <a:p>
            <a:pPr>
              <a:defRPr/>
            </a:pPr>
            <a:fld id="{8BF9E7A5-2236-4FF2-A23A-BAF94E785183}" type="slidenum">
              <a:rPr lang="en-US" altLang="ja-JP" b="1">
                <a:solidFill>
                  <a:prstClr val="black">
                    <a:tint val="75000"/>
                  </a:prstClr>
                </a:solidFill>
              </a:rPr>
              <a:pPr>
                <a:defRPr/>
              </a:pPr>
              <a:t>‹#›</a:t>
            </a:fld>
            <a:endParaRPr lang="en-US" altLang="ja-JP" b="1">
              <a:solidFill>
                <a:prstClr val="black">
                  <a:tint val="75000"/>
                </a:prstClr>
              </a:solidFill>
            </a:endParaRPr>
          </a:p>
        </p:txBody>
      </p:sp>
    </p:spTree>
    <p:extLst>
      <p:ext uri="{BB962C8B-B14F-4D97-AF65-F5344CB8AC3E}">
        <p14:creationId xmlns:p14="http://schemas.microsoft.com/office/powerpoint/2010/main" val="3026871399"/>
      </p:ext>
    </p:extLst>
  </p:cSld>
  <p:clrMap bg1="lt1" tx1="dk1" bg2="lt2" tx2="dk2" accent1="accent1" accent2="accent2" accent3="accent3" accent4="accent4" accent5="accent5" accent6="accent6" hlink="hlink" folHlink="folHlink"/>
  <p:sldLayoutIdLst>
    <p:sldLayoutId id="2147484713" r:id="rId1"/>
    <p:sldLayoutId id="2147484714" r:id="rId2"/>
    <p:sldLayoutId id="2147484715" r:id="rId3"/>
    <p:sldLayoutId id="2147484716" r:id="rId4"/>
    <p:sldLayoutId id="2147484717" r:id="rId5"/>
    <p:sldLayoutId id="2147484718" r:id="rId6"/>
    <p:sldLayoutId id="2147484719" r:id="rId7"/>
    <p:sldLayoutId id="2147484720" r:id="rId8"/>
    <p:sldLayoutId id="2147484721" r:id="rId9"/>
    <p:sldLayoutId id="2147484722" r:id="rId10"/>
    <p:sldLayoutId id="2147484723" r:id="rId11"/>
    <p:sldLayoutId id="2147484724"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742950" y="609600"/>
            <a:ext cx="8420100" cy="1144588"/>
          </a:xfrm>
          <a:prstGeom prst="rect">
            <a:avLst/>
          </a:prstGeom>
          <a:noFill/>
          <a:ln w="9525">
            <a:noFill/>
            <a:miter lim="800000"/>
            <a:headEnd/>
            <a:tailEnd/>
          </a:ln>
        </p:spPr>
        <p:txBody>
          <a:bodyPr vert="horz" wrap="square" lIns="91387" tIns="45694" rIns="91387" bIns="4569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742950" y="1981201"/>
            <a:ext cx="8420100" cy="4114800"/>
          </a:xfrm>
          <a:prstGeom prst="rect">
            <a:avLst/>
          </a:prstGeom>
          <a:noFill/>
          <a:ln w="9525">
            <a:noFill/>
            <a:miter lim="800000"/>
            <a:headEnd/>
            <a:tailEnd/>
          </a:ln>
        </p:spPr>
        <p:txBody>
          <a:bodyPr vert="horz" wrap="square" lIns="91387" tIns="45694" rIns="91387" bIns="4569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8788"/>
          </a:xfrm>
          <a:prstGeom prst="rect">
            <a:avLst/>
          </a:prstGeom>
          <a:noFill/>
          <a:ln w="9525">
            <a:noFill/>
            <a:miter lim="800000"/>
            <a:headEnd/>
            <a:tailEnd/>
          </a:ln>
          <a:effectLst/>
        </p:spPr>
        <p:txBody>
          <a:bodyPr vert="horz" wrap="square" lIns="91387" tIns="45694" rIns="91387" bIns="45694" numCol="1" anchor="t" anchorCtr="0" compatLnSpc="1">
            <a:prstTxWarp prst="textNoShape">
              <a:avLst/>
            </a:prstTxWarp>
          </a:bodyPr>
          <a:lstStyle>
            <a:lvl1pPr>
              <a:defRPr sz="1500">
                <a:solidFill>
                  <a:srgbClr val="000000"/>
                </a:solidFill>
                <a:latin typeface="Times New Roman"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8788"/>
          </a:xfrm>
          <a:prstGeom prst="rect">
            <a:avLst/>
          </a:prstGeom>
          <a:noFill/>
          <a:ln w="9525">
            <a:noFill/>
            <a:miter lim="800000"/>
            <a:headEnd/>
            <a:tailEnd/>
          </a:ln>
          <a:effectLst/>
        </p:spPr>
        <p:txBody>
          <a:bodyPr vert="horz" wrap="square" lIns="91387" tIns="45694" rIns="91387" bIns="45694" numCol="1" anchor="t" anchorCtr="0" compatLnSpc="1">
            <a:prstTxWarp prst="textNoShape">
              <a:avLst/>
            </a:prstTxWarp>
          </a:bodyPr>
          <a:lstStyle>
            <a:lvl1pPr algn="ctr">
              <a:defRPr sz="1500">
                <a:solidFill>
                  <a:srgbClr val="000000"/>
                </a:solidFill>
                <a:latin typeface="Times New Roman"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759700" y="6454459"/>
            <a:ext cx="2063750" cy="314325"/>
          </a:xfrm>
          <a:prstGeom prst="rect">
            <a:avLst/>
          </a:prstGeom>
          <a:noFill/>
          <a:ln w="9525">
            <a:noFill/>
            <a:miter lim="800000"/>
            <a:headEnd/>
            <a:tailEnd/>
          </a:ln>
          <a:effectLst/>
        </p:spPr>
        <p:txBody>
          <a:bodyPr vert="horz" wrap="square" lIns="91387" tIns="45694" rIns="91387" bIns="45694" numCol="1" anchor="t" anchorCtr="0" compatLnSpc="1">
            <a:prstTxWarp prst="textNoShape">
              <a:avLst/>
            </a:prstTxWarp>
          </a:bodyPr>
          <a:lstStyle>
            <a:lvl1pPr algn="r">
              <a:defRPr sz="1500">
                <a:solidFill>
                  <a:srgbClr val="000000"/>
                </a:solidFill>
                <a:latin typeface="+mn-ea"/>
                <a:ea typeface="ＭＳ Ｐゴシック" pitchFamily="50" charset="-128"/>
              </a:defRPr>
            </a:lvl1pPr>
          </a:lstStyle>
          <a:p>
            <a:pPr>
              <a:defRPr/>
            </a:pPr>
            <a:fld id="{6DE22932-25AA-41BC-9904-87CC360CEF53}" type="slidenum">
              <a:rPr lang="en-US" altLang="ja-JP"/>
              <a:pPr>
                <a:defRPr/>
              </a:pPr>
              <a:t>‹#›</a:t>
            </a:fld>
            <a:endParaRPr lang="en-US" altLang="ja-JP"/>
          </a:p>
        </p:txBody>
      </p:sp>
    </p:spTree>
    <p:extLst>
      <p:ext uri="{BB962C8B-B14F-4D97-AF65-F5344CB8AC3E}">
        <p14:creationId xmlns:p14="http://schemas.microsoft.com/office/powerpoint/2010/main" val="2123470714"/>
      </p:ext>
    </p:extLst>
  </p:cSld>
  <p:clrMap bg1="lt1" tx1="dk1" bg2="lt2" tx2="dk2" accent1="accent1" accent2="accent2" accent3="accent3" accent4="accent4" accent5="accent5" accent6="accent6" hlink="hlink" folHlink="folHlink"/>
  <p:sldLayoutIdLst>
    <p:sldLayoutId id="2147484726" r:id="rId1"/>
    <p:sldLayoutId id="2147484727" r:id="rId2"/>
    <p:sldLayoutId id="2147484728" r:id="rId3"/>
    <p:sldLayoutId id="2147484729" r:id="rId4"/>
    <p:sldLayoutId id="2147484730" r:id="rId5"/>
    <p:sldLayoutId id="2147484731" r:id="rId6"/>
    <p:sldLayoutId id="2147484732" r:id="rId7"/>
    <p:sldLayoutId id="2147484733" r:id="rId8"/>
    <p:sldLayoutId id="2147484734" r:id="rId9"/>
    <p:sldLayoutId id="2147484735" r:id="rId10"/>
    <p:sldLayoutId id="2147484736" r:id="rId11"/>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6980"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3960"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0940"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7921" algn="ctr" rtl="0" fontAlgn="base">
        <a:spcBef>
          <a:spcPct val="0"/>
        </a:spcBef>
        <a:spcAft>
          <a:spcPct val="0"/>
        </a:spcAft>
        <a:defRPr kumimoji="1" sz="4400">
          <a:solidFill>
            <a:schemeClr val="tx2"/>
          </a:solidFill>
          <a:latin typeface="Times New Roman" charset="0"/>
          <a:ea typeface="ＭＳ Ｐゴシック" pitchFamily="50" charset="-128"/>
        </a:defRPr>
      </a:lvl9pPr>
    </p:titleStyle>
    <p:bodyStyle>
      <a:lvl1pPr marL="341214" indent="-341214" algn="l" rtl="0" eaLnBrk="0" fontAlgn="base" hangingPunct="0">
        <a:spcBef>
          <a:spcPct val="20000"/>
        </a:spcBef>
        <a:spcAft>
          <a:spcPct val="0"/>
        </a:spcAft>
        <a:buChar char="•"/>
        <a:defRPr kumimoji="1" sz="3200">
          <a:solidFill>
            <a:schemeClr val="tx1"/>
          </a:solidFill>
          <a:latin typeface="+mn-lt"/>
          <a:ea typeface="+mn-ea"/>
          <a:cs typeface="+mn-cs"/>
        </a:defRPr>
      </a:lvl1pPr>
      <a:lvl2pPr marL="741150" indent="-285667" algn="l" rtl="0" eaLnBrk="0" fontAlgn="base" hangingPunct="0">
        <a:spcBef>
          <a:spcPct val="20000"/>
        </a:spcBef>
        <a:spcAft>
          <a:spcPct val="0"/>
        </a:spcAft>
        <a:buChar char="–"/>
        <a:defRPr kumimoji="1" sz="2800">
          <a:solidFill>
            <a:schemeClr val="tx1"/>
          </a:solidFill>
          <a:latin typeface="+mn-lt"/>
          <a:ea typeface="+mn-ea"/>
        </a:defRPr>
      </a:lvl2pPr>
      <a:lvl3pPr marL="1141083" indent="-226947" algn="l" rtl="0" eaLnBrk="0" fontAlgn="base" hangingPunct="0">
        <a:spcBef>
          <a:spcPct val="20000"/>
        </a:spcBef>
        <a:spcAft>
          <a:spcPct val="0"/>
        </a:spcAft>
        <a:buChar char="•"/>
        <a:defRPr kumimoji="1" sz="2400">
          <a:solidFill>
            <a:schemeClr val="tx1"/>
          </a:solidFill>
          <a:latin typeface="+mn-lt"/>
          <a:ea typeface="+mn-ea"/>
        </a:defRPr>
      </a:lvl3pPr>
      <a:lvl4pPr marL="1598151" indent="-226947" algn="l" rtl="0" eaLnBrk="0" fontAlgn="base" hangingPunct="0">
        <a:spcBef>
          <a:spcPct val="20000"/>
        </a:spcBef>
        <a:spcAft>
          <a:spcPct val="0"/>
        </a:spcAft>
        <a:buChar char="–"/>
        <a:defRPr kumimoji="1" sz="2000">
          <a:solidFill>
            <a:schemeClr val="tx1"/>
          </a:solidFill>
          <a:latin typeface="+mn-lt"/>
          <a:ea typeface="+mn-ea"/>
        </a:defRPr>
      </a:lvl4pPr>
      <a:lvl5pPr marL="2055220" indent="-228534" algn="l" rtl="0" eaLnBrk="0" fontAlgn="base" hangingPunct="0">
        <a:spcBef>
          <a:spcPct val="20000"/>
        </a:spcBef>
        <a:spcAft>
          <a:spcPct val="0"/>
        </a:spcAft>
        <a:buChar char="»"/>
        <a:defRPr kumimoji="1" sz="2000">
          <a:solidFill>
            <a:schemeClr val="tx1"/>
          </a:solidFill>
          <a:latin typeface="+mn-lt"/>
          <a:ea typeface="+mn-ea"/>
        </a:defRPr>
      </a:lvl5pPr>
      <a:lvl6pPr marL="2513391" indent="-230078" algn="l" rtl="0" fontAlgn="base">
        <a:spcBef>
          <a:spcPct val="20000"/>
        </a:spcBef>
        <a:spcAft>
          <a:spcPct val="0"/>
        </a:spcAft>
        <a:buChar char="»"/>
        <a:defRPr kumimoji="1" sz="2000">
          <a:solidFill>
            <a:schemeClr val="tx1"/>
          </a:solidFill>
          <a:latin typeface="+mn-lt"/>
          <a:ea typeface="+mn-ea"/>
        </a:defRPr>
      </a:lvl6pPr>
      <a:lvl7pPr marL="2970374" indent="-230078" algn="l" rtl="0" fontAlgn="base">
        <a:spcBef>
          <a:spcPct val="20000"/>
        </a:spcBef>
        <a:spcAft>
          <a:spcPct val="0"/>
        </a:spcAft>
        <a:buChar char="»"/>
        <a:defRPr kumimoji="1" sz="2000">
          <a:solidFill>
            <a:schemeClr val="tx1"/>
          </a:solidFill>
          <a:latin typeface="+mn-lt"/>
          <a:ea typeface="+mn-ea"/>
        </a:defRPr>
      </a:lvl7pPr>
      <a:lvl8pPr marL="3427353" indent="-230078" algn="l" rtl="0" fontAlgn="base">
        <a:spcBef>
          <a:spcPct val="20000"/>
        </a:spcBef>
        <a:spcAft>
          <a:spcPct val="0"/>
        </a:spcAft>
        <a:buChar char="»"/>
        <a:defRPr kumimoji="1" sz="2000">
          <a:solidFill>
            <a:schemeClr val="tx1"/>
          </a:solidFill>
          <a:latin typeface="+mn-lt"/>
          <a:ea typeface="+mn-ea"/>
        </a:defRPr>
      </a:lvl8pPr>
      <a:lvl9pPr marL="3884334" indent="-230078"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3960" rtl="0" eaLnBrk="1" latinLnBrk="0" hangingPunct="1">
        <a:defRPr kumimoji="1" sz="1800" kern="1200">
          <a:solidFill>
            <a:schemeClr val="tx1"/>
          </a:solidFill>
          <a:latin typeface="+mn-lt"/>
          <a:ea typeface="+mn-ea"/>
          <a:cs typeface="+mn-cs"/>
        </a:defRPr>
      </a:lvl1pPr>
      <a:lvl2pPr marL="456980" algn="l" defTabSz="913960" rtl="0" eaLnBrk="1" latinLnBrk="0" hangingPunct="1">
        <a:defRPr kumimoji="1" sz="1800" kern="1200">
          <a:solidFill>
            <a:schemeClr val="tx1"/>
          </a:solidFill>
          <a:latin typeface="+mn-lt"/>
          <a:ea typeface="+mn-ea"/>
          <a:cs typeface="+mn-cs"/>
        </a:defRPr>
      </a:lvl2pPr>
      <a:lvl3pPr marL="913960" algn="l" defTabSz="913960" rtl="0" eaLnBrk="1" latinLnBrk="0" hangingPunct="1">
        <a:defRPr kumimoji="1" sz="1800" kern="1200">
          <a:solidFill>
            <a:schemeClr val="tx1"/>
          </a:solidFill>
          <a:latin typeface="+mn-lt"/>
          <a:ea typeface="+mn-ea"/>
          <a:cs typeface="+mn-cs"/>
        </a:defRPr>
      </a:lvl3pPr>
      <a:lvl4pPr marL="1370940" algn="l" defTabSz="913960" rtl="0" eaLnBrk="1" latinLnBrk="0" hangingPunct="1">
        <a:defRPr kumimoji="1" sz="1800" kern="1200">
          <a:solidFill>
            <a:schemeClr val="tx1"/>
          </a:solidFill>
          <a:latin typeface="+mn-lt"/>
          <a:ea typeface="+mn-ea"/>
          <a:cs typeface="+mn-cs"/>
        </a:defRPr>
      </a:lvl4pPr>
      <a:lvl5pPr marL="1827921" algn="l" defTabSz="913960" rtl="0" eaLnBrk="1" latinLnBrk="0" hangingPunct="1">
        <a:defRPr kumimoji="1" sz="1800" kern="1200">
          <a:solidFill>
            <a:schemeClr val="tx1"/>
          </a:solidFill>
          <a:latin typeface="+mn-lt"/>
          <a:ea typeface="+mn-ea"/>
          <a:cs typeface="+mn-cs"/>
        </a:defRPr>
      </a:lvl5pPr>
      <a:lvl6pPr marL="2284902" algn="l" defTabSz="913960" rtl="0" eaLnBrk="1" latinLnBrk="0" hangingPunct="1">
        <a:defRPr kumimoji="1" sz="1800" kern="1200">
          <a:solidFill>
            <a:schemeClr val="tx1"/>
          </a:solidFill>
          <a:latin typeface="+mn-lt"/>
          <a:ea typeface="+mn-ea"/>
          <a:cs typeface="+mn-cs"/>
        </a:defRPr>
      </a:lvl6pPr>
      <a:lvl7pPr marL="2741885" algn="l" defTabSz="913960" rtl="0" eaLnBrk="1" latinLnBrk="0" hangingPunct="1">
        <a:defRPr kumimoji="1" sz="1800" kern="1200">
          <a:solidFill>
            <a:schemeClr val="tx1"/>
          </a:solidFill>
          <a:latin typeface="+mn-lt"/>
          <a:ea typeface="+mn-ea"/>
          <a:cs typeface="+mn-cs"/>
        </a:defRPr>
      </a:lvl7pPr>
      <a:lvl8pPr marL="3198861" algn="l" defTabSz="913960" rtl="0" eaLnBrk="1" latinLnBrk="0" hangingPunct="1">
        <a:defRPr kumimoji="1" sz="1800" kern="1200">
          <a:solidFill>
            <a:schemeClr val="tx1"/>
          </a:solidFill>
          <a:latin typeface="+mn-lt"/>
          <a:ea typeface="+mn-ea"/>
          <a:cs typeface="+mn-cs"/>
        </a:defRPr>
      </a:lvl8pPr>
      <a:lvl9pPr marL="3655844" algn="l" defTabSz="91396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18"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9219"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a:defRPr sz="1200">
                <a:solidFill>
                  <a:schemeClr val="tx1">
                    <a:tint val="75000"/>
                  </a:schemeClr>
                </a:solidFill>
                <a:latin typeface="Arial" pitchFamily="34" charset="0"/>
                <a:ea typeface="ＭＳ Ｐゴシック" pitchFamily="50" charset="-128"/>
              </a:defRPr>
            </a:lvl1pPr>
          </a:lstStyle>
          <a:p>
            <a:pPr>
              <a:defRPr/>
            </a:pPr>
            <a:endParaRPr lang="en-US" altLang="ja-JP" b="1">
              <a:solidFill>
                <a:prstClr val="black">
                  <a:tint val="75000"/>
                </a:prstClr>
              </a:solidFill>
            </a:endParaRPr>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a:defRPr sz="1200">
                <a:solidFill>
                  <a:schemeClr val="tx1">
                    <a:tint val="75000"/>
                  </a:schemeClr>
                </a:solidFill>
                <a:latin typeface="Arial" pitchFamily="34" charset="0"/>
                <a:ea typeface="ＭＳ Ｐゴシック" pitchFamily="50" charset="-128"/>
              </a:defRPr>
            </a:lvl1pPr>
          </a:lstStyle>
          <a:p>
            <a:pPr>
              <a:defRPr/>
            </a:pPr>
            <a:endParaRPr lang="en-US" altLang="ja-JP" b="1">
              <a:solidFill>
                <a:prstClr val="black">
                  <a:tint val="75000"/>
                </a:prstClr>
              </a:solidFill>
            </a:endParaRPr>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a:defRPr sz="1200">
                <a:solidFill>
                  <a:schemeClr val="tx1">
                    <a:tint val="75000"/>
                  </a:schemeClr>
                </a:solidFill>
                <a:latin typeface="Arial" pitchFamily="34" charset="0"/>
                <a:ea typeface="ＭＳ Ｐゴシック" pitchFamily="50" charset="-128"/>
              </a:defRPr>
            </a:lvl1pPr>
          </a:lstStyle>
          <a:p>
            <a:pPr>
              <a:defRPr/>
            </a:pPr>
            <a:fld id="{8BF9E7A5-2236-4FF2-A23A-BAF94E785183}" type="slidenum">
              <a:rPr lang="en-US" altLang="ja-JP" b="1">
                <a:solidFill>
                  <a:prstClr val="black">
                    <a:tint val="75000"/>
                  </a:prstClr>
                </a:solidFill>
              </a:rPr>
              <a:pPr>
                <a:defRPr/>
              </a:pPr>
              <a:t>‹#›</a:t>
            </a:fld>
            <a:endParaRPr lang="en-US" altLang="ja-JP" b="1">
              <a:solidFill>
                <a:prstClr val="black">
                  <a:tint val="75000"/>
                </a:prstClr>
              </a:solidFill>
            </a:endParaRPr>
          </a:p>
        </p:txBody>
      </p:sp>
    </p:spTree>
    <p:extLst>
      <p:ext uri="{BB962C8B-B14F-4D97-AF65-F5344CB8AC3E}">
        <p14:creationId xmlns:p14="http://schemas.microsoft.com/office/powerpoint/2010/main" val="2073683637"/>
      </p:ext>
    </p:extLst>
  </p:cSld>
  <p:clrMap bg1="lt1" tx1="dk1" bg2="lt2" tx2="dk2" accent1="accent1" accent2="accent2" accent3="accent3" accent4="accent4" accent5="accent5" accent6="accent6" hlink="hlink" folHlink="folHlink"/>
  <p:sldLayoutIdLst>
    <p:sldLayoutId id="2147484738" r:id="rId1"/>
    <p:sldLayoutId id="2147484739" r:id="rId2"/>
    <p:sldLayoutId id="2147484740" r:id="rId3"/>
    <p:sldLayoutId id="2147484741" r:id="rId4"/>
    <p:sldLayoutId id="2147484742" r:id="rId5"/>
    <p:sldLayoutId id="2147484743" r:id="rId6"/>
    <p:sldLayoutId id="2147484744" r:id="rId7"/>
    <p:sldLayoutId id="2147484745" r:id="rId8"/>
    <p:sldLayoutId id="2147484746" r:id="rId9"/>
    <p:sldLayoutId id="2147484747" r:id="rId10"/>
    <p:sldLayoutId id="2147484748" r:id="rId11"/>
    <p:sldLayoutId id="2147484749"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3415" y="609600"/>
            <a:ext cx="8419171" cy="114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3415" y="1981200"/>
            <a:ext cx="8419171"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3419" y="6248400"/>
            <a:ext cx="2062976"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defRPr sz="1463"/>
            </a:lvl1pPr>
          </a:lstStyle>
          <a:p>
            <a:pPr>
              <a:defRPr/>
            </a:pPr>
            <a:endParaRPr lang="en-US" altLang="ja-JP" dirty="0">
              <a:solidFill>
                <a:srgbClr val="000000"/>
              </a:solidFill>
              <a:latin typeface="Times New Roman" pitchFamily="18" charset="0"/>
              <a:ea typeface="ＭＳ Ｐゴシック" pitchFamily="50" charset="-128"/>
            </a:endParaRPr>
          </a:p>
        </p:txBody>
      </p:sp>
      <p:sp>
        <p:nvSpPr>
          <p:cNvPr id="1029" name="Rectangle 5"/>
          <p:cNvSpPr>
            <a:spLocks noGrp="1" noChangeArrowheads="1"/>
          </p:cNvSpPr>
          <p:nvPr>
            <p:ph type="ftr" sz="quarter" idx="3"/>
          </p:nvPr>
        </p:nvSpPr>
        <p:spPr bwMode="auto">
          <a:xfrm>
            <a:off x="3384152" y="6248400"/>
            <a:ext cx="3137829" cy="458788"/>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ctr">
              <a:defRPr sz="1463"/>
            </a:lvl1pPr>
          </a:lstStyle>
          <a:p>
            <a:pPr>
              <a:defRPr/>
            </a:pPr>
            <a:endParaRPr lang="en-US" altLang="ja-JP" dirty="0">
              <a:solidFill>
                <a:srgbClr val="000000"/>
              </a:solidFill>
              <a:latin typeface="Times New Roman" pitchFamily="18" charset="0"/>
              <a:ea typeface="ＭＳ Ｐゴシック" pitchFamily="50" charset="-128"/>
            </a:endParaRPr>
          </a:p>
        </p:txBody>
      </p:sp>
      <p:sp>
        <p:nvSpPr>
          <p:cNvPr id="1030" name="Rectangle 6"/>
          <p:cNvSpPr>
            <a:spLocks noGrp="1" noChangeArrowheads="1"/>
          </p:cNvSpPr>
          <p:nvPr>
            <p:ph type="sldNum" sz="quarter" idx="4"/>
          </p:nvPr>
        </p:nvSpPr>
        <p:spPr bwMode="auto">
          <a:xfrm>
            <a:off x="7759390" y="6453605"/>
            <a:ext cx="2064525" cy="314325"/>
          </a:xfrm>
          <a:prstGeom prst="rect">
            <a:avLst/>
          </a:prstGeom>
          <a:noFill/>
          <a:ln w="9525">
            <a:noFill/>
            <a:miter lim="800000"/>
            <a:headEnd/>
            <a:tailEnd/>
          </a:ln>
          <a:effectLst/>
        </p:spPr>
        <p:txBody>
          <a:bodyPr vert="horz" wrap="square" lIns="91432" tIns="45716" rIns="91432" bIns="45716" numCol="1" anchor="t" anchorCtr="0" compatLnSpc="1">
            <a:prstTxWarp prst="textNoShape">
              <a:avLst/>
            </a:prstTxWarp>
          </a:bodyPr>
          <a:lstStyle>
            <a:lvl1pPr algn="r">
              <a:defRPr sz="1463">
                <a:latin typeface="+mn-ea"/>
              </a:defRPr>
            </a:lvl1pPr>
          </a:lstStyle>
          <a:p>
            <a:pPr>
              <a:defRPr/>
            </a:pPr>
            <a:fld id="{8E6E53AA-0E9D-4C65-BCB0-F50AE6C2C578}" type="slidenum">
              <a:rPr lang="en-US" altLang="ja-JP">
                <a:solidFill>
                  <a:srgbClr val="000000"/>
                </a:solidFill>
                <a:ea typeface="ＭＳ Ｐゴシック" pitchFamily="50" charset="-128"/>
              </a:rPr>
              <a:pPr>
                <a:defRPr/>
              </a:pPr>
              <a:t>‹#›</a:t>
            </a:fld>
            <a:endParaRPr lang="en-US" altLang="ja-JP" dirty="0">
              <a:solidFill>
                <a:srgbClr val="000000"/>
              </a:solidFill>
              <a:ea typeface="ＭＳ Ｐゴシック" pitchFamily="50" charset="-128"/>
            </a:endParaRPr>
          </a:p>
        </p:txBody>
      </p:sp>
    </p:spTree>
    <p:extLst>
      <p:ext uri="{BB962C8B-B14F-4D97-AF65-F5344CB8AC3E}">
        <p14:creationId xmlns:p14="http://schemas.microsoft.com/office/powerpoint/2010/main" val="641832359"/>
      </p:ext>
    </p:extLst>
  </p:cSld>
  <p:clrMap bg1="lt1" tx1="dk1" bg2="lt2" tx2="dk2" accent1="accent1" accent2="accent2" accent3="accent3" accent4="accent4" accent5="accent5" accent6="accent6" hlink="hlink" folHlink="folHlink"/>
  <p:sldLayoutIdLst>
    <p:sldLayoutId id="2147484751" r:id="rId1"/>
    <p:sldLayoutId id="2147484752" r:id="rId2"/>
    <p:sldLayoutId id="2147484753" r:id="rId3"/>
    <p:sldLayoutId id="2147484754" r:id="rId4"/>
    <p:sldLayoutId id="2147484755" r:id="rId5"/>
    <p:sldLayoutId id="2147484756" r:id="rId6"/>
    <p:sldLayoutId id="2147484757" r:id="rId7"/>
    <p:sldLayoutId id="2147484758" r:id="rId8"/>
    <p:sldLayoutId id="2147484759" r:id="rId9"/>
    <p:sldLayoutId id="2147484760" r:id="rId10"/>
    <p:sldLayoutId id="2147484761" r:id="rId11"/>
  </p:sldLayoutIdLst>
  <p:hf hdr="0" ftr="0" dt="0"/>
  <p:txStyles>
    <p:titleStyle>
      <a:lvl1pPr algn="ctr" rtl="0" eaLnBrk="0" fontAlgn="base" hangingPunct="0">
        <a:spcBef>
          <a:spcPct val="0"/>
        </a:spcBef>
        <a:spcAft>
          <a:spcPct val="0"/>
        </a:spcAft>
        <a:defRPr kumimoji="1" sz="4293">
          <a:solidFill>
            <a:schemeClr val="tx2"/>
          </a:solidFill>
          <a:latin typeface="+mj-lt"/>
          <a:ea typeface="+mj-ea"/>
          <a:cs typeface="+mj-cs"/>
        </a:defRPr>
      </a:lvl1pPr>
      <a:lvl2pPr algn="ctr" rtl="0" eaLnBrk="0" fontAlgn="base" hangingPunct="0">
        <a:spcBef>
          <a:spcPct val="0"/>
        </a:spcBef>
        <a:spcAft>
          <a:spcPct val="0"/>
        </a:spcAft>
        <a:defRPr kumimoji="1" sz="4293">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293">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293">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293">
          <a:solidFill>
            <a:schemeClr val="tx2"/>
          </a:solidFill>
          <a:latin typeface="Times New Roman" pitchFamily="18" charset="0"/>
          <a:ea typeface="ＭＳ Ｐゴシック" pitchFamily="50" charset="-128"/>
        </a:defRPr>
      </a:lvl5pPr>
      <a:lvl6pPr marL="446044" algn="ctr" rtl="0" fontAlgn="base">
        <a:spcBef>
          <a:spcPct val="0"/>
        </a:spcBef>
        <a:spcAft>
          <a:spcPct val="0"/>
        </a:spcAft>
        <a:defRPr kumimoji="1" sz="4293">
          <a:solidFill>
            <a:schemeClr val="tx2"/>
          </a:solidFill>
          <a:latin typeface="Times New Roman" pitchFamily="18" charset="0"/>
          <a:ea typeface="ＭＳ Ｐゴシック" pitchFamily="50" charset="-128"/>
        </a:defRPr>
      </a:lvl6pPr>
      <a:lvl7pPr marL="892089" algn="ctr" rtl="0" fontAlgn="base">
        <a:spcBef>
          <a:spcPct val="0"/>
        </a:spcBef>
        <a:spcAft>
          <a:spcPct val="0"/>
        </a:spcAft>
        <a:defRPr kumimoji="1" sz="4293">
          <a:solidFill>
            <a:schemeClr val="tx2"/>
          </a:solidFill>
          <a:latin typeface="Times New Roman" pitchFamily="18" charset="0"/>
          <a:ea typeface="ＭＳ Ｐゴシック" pitchFamily="50" charset="-128"/>
        </a:defRPr>
      </a:lvl7pPr>
      <a:lvl8pPr marL="1338133" algn="ctr" rtl="0" fontAlgn="base">
        <a:spcBef>
          <a:spcPct val="0"/>
        </a:spcBef>
        <a:spcAft>
          <a:spcPct val="0"/>
        </a:spcAft>
        <a:defRPr kumimoji="1" sz="4293">
          <a:solidFill>
            <a:schemeClr val="tx2"/>
          </a:solidFill>
          <a:latin typeface="Times New Roman" pitchFamily="18" charset="0"/>
          <a:ea typeface="ＭＳ Ｐゴシック" pitchFamily="50" charset="-128"/>
        </a:defRPr>
      </a:lvl8pPr>
      <a:lvl9pPr marL="1784177" algn="ctr" rtl="0" fontAlgn="base">
        <a:spcBef>
          <a:spcPct val="0"/>
        </a:spcBef>
        <a:spcAft>
          <a:spcPct val="0"/>
        </a:spcAft>
        <a:defRPr kumimoji="1" sz="4293">
          <a:solidFill>
            <a:schemeClr val="tx2"/>
          </a:solidFill>
          <a:latin typeface="Times New Roman" pitchFamily="18" charset="0"/>
          <a:ea typeface="ＭＳ Ｐゴシック" pitchFamily="50" charset="-128"/>
        </a:defRPr>
      </a:lvl9pPr>
    </p:titleStyle>
    <p:bodyStyle>
      <a:lvl1pPr marL="334533" indent="-334533" algn="l" rtl="0" eaLnBrk="0" fontAlgn="base" hangingPunct="0">
        <a:spcBef>
          <a:spcPct val="20000"/>
        </a:spcBef>
        <a:spcAft>
          <a:spcPct val="0"/>
        </a:spcAft>
        <a:buChar char="•"/>
        <a:defRPr kumimoji="1" sz="3122">
          <a:solidFill>
            <a:schemeClr val="tx1"/>
          </a:solidFill>
          <a:latin typeface="+mn-lt"/>
          <a:ea typeface="+mn-ea"/>
          <a:cs typeface="+mn-cs"/>
        </a:defRPr>
      </a:lvl1pPr>
      <a:lvl2pPr marL="724822" indent="-280327" algn="l" rtl="0" eaLnBrk="0" fontAlgn="base" hangingPunct="0">
        <a:spcBef>
          <a:spcPct val="20000"/>
        </a:spcBef>
        <a:spcAft>
          <a:spcPct val="0"/>
        </a:spcAft>
        <a:buChar char="–"/>
        <a:defRPr kumimoji="1" sz="2732">
          <a:solidFill>
            <a:schemeClr val="tx1"/>
          </a:solidFill>
          <a:latin typeface="+mn-lt"/>
          <a:ea typeface="+mn-ea"/>
        </a:defRPr>
      </a:lvl2pPr>
      <a:lvl3pPr marL="1115111" indent="-223022" algn="l" rtl="0" eaLnBrk="0" fontAlgn="base" hangingPunct="0">
        <a:spcBef>
          <a:spcPct val="20000"/>
        </a:spcBef>
        <a:spcAft>
          <a:spcPct val="0"/>
        </a:spcAft>
        <a:buChar char="•"/>
        <a:defRPr kumimoji="1" sz="2341">
          <a:solidFill>
            <a:schemeClr val="tx1"/>
          </a:solidFill>
          <a:latin typeface="+mn-lt"/>
          <a:ea typeface="+mn-ea"/>
        </a:defRPr>
      </a:lvl3pPr>
      <a:lvl4pPr marL="1561155" indent="-223022" algn="l" rtl="0" eaLnBrk="0" fontAlgn="base" hangingPunct="0">
        <a:spcBef>
          <a:spcPct val="20000"/>
        </a:spcBef>
        <a:spcAft>
          <a:spcPct val="0"/>
        </a:spcAft>
        <a:buChar char="–"/>
        <a:defRPr kumimoji="1" sz="1951">
          <a:solidFill>
            <a:schemeClr val="tx1"/>
          </a:solidFill>
          <a:latin typeface="+mn-lt"/>
          <a:ea typeface="+mn-ea"/>
        </a:defRPr>
      </a:lvl4pPr>
      <a:lvl5pPr marL="2007199" indent="-224571" algn="l" rtl="0" eaLnBrk="0" fontAlgn="base" hangingPunct="0">
        <a:spcBef>
          <a:spcPct val="20000"/>
        </a:spcBef>
        <a:spcAft>
          <a:spcPct val="0"/>
        </a:spcAft>
        <a:buChar char="»"/>
        <a:defRPr kumimoji="1" sz="1951">
          <a:solidFill>
            <a:schemeClr val="tx1"/>
          </a:solidFill>
          <a:latin typeface="+mn-lt"/>
          <a:ea typeface="+mn-ea"/>
        </a:defRPr>
      </a:lvl5pPr>
      <a:lvl6pPr marL="2453244" indent="-224571" algn="l" rtl="0" fontAlgn="base">
        <a:spcBef>
          <a:spcPct val="20000"/>
        </a:spcBef>
        <a:spcAft>
          <a:spcPct val="0"/>
        </a:spcAft>
        <a:buChar char="»"/>
        <a:defRPr kumimoji="1" sz="1951">
          <a:solidFill>
            <a:schemeClr val="tx1"/>
          </a:solidFill>
          <a:latin typeface="+mn-lt"/>
          <a:ea typeface="+mn-ea"/>
        </a:defRPr>
      </a:lvl6pPr>
      <a:lvl7pPr marL="2899288" indent="-224571" algn="l" rtl="0" fontAlgn="base">
        <a:spcBef>
          <a:spcPct val="20000"/>
        </a:spcBef>
        <a:spcAft>
          <a:spcPct val="0"/>
        </a:spcAft>
        <a:buChar char="»"/>
        <a:defRPr kumimoji="1" sz="1951">
          <a:solidFill>
            <a:schemeClr val="tx1"/>
          </a:solidFill>
          <a:latin typeface="+mn-lt"/>
          <a:ea typeface="+mn-ea"/>
        </a:defRPr>
      </a:lvl7pPr>
      <a:lvl8pPr marL="3345332" indent="-224571" algn="l" rtl="0" fontAlgn="base">
        <a:spcBef>
          <a:spcPct val="20000"/>
        </a:spcBef>
        <a:spcAft>
          <a:spcPct val="0"/>
        </a:spcAft>
        <a:buChar char="»"/>
        <a:defRPr kumimoji="1" sz="1951">
          <a:solidFill>
            <a:schemeClr val="tx1"/>
          </a:solidFill>
          <a:latin typeface="+mn-lt"/>
          <a:ea typeface="+mn-ea"/>
        </a:defRPr>
      </a:lvl8pPr>
      <a:lvl9pPr marL="3791377" indent="-224571" algn="l" rtl="0" fontAlgn="base">
        <a:spcBef>
          <a:spcPct val="20000"/>
        </a:spcBef>
        <a:spcAft>
          <a:spcPct val="0"/>
        </a:spcAft>
        <a:buChar char="»"/>
        <a:defRPr kumimoji="1" sz="1951">
          <a:solidFill>
            <a:schemeClr val="tx1"/>
          </a:solidFill>
          <a:latin typeface="+mn-lt"/>
          <a:ea typeface="+mn-ea"/>
        </a:defRPr>
      </a:lvl9pPr>
    </p:bodyStyle>
    <p:otherStyle>
      <a:defPPr>
        <a:defRPr lang="ja-JP"/>
      </a:defPPr>
      <a:lvl1pPr marL="0" algn="l" defTabSz="892089" rtl="0" eaLnBrk="1" latinLnBrk="0" hangingPunct="1">
        <a:defRPr kumimoji="1" sz="1756" kern="1200">
          <a:solidFill>
            <a:schemeClr val="tx1"/>
          </a:solidFill>
          <a:latin typeface="+mn-lt"/>
          <a:ea typeface="+mn-ea"/>
          <a:cs typeface="+mn-cs"/>
        </a:defRPr>
      </a:lvl1pPr>
      <a:lvl2pPr marL="446044" algn="l" defTabSz="892089" rtl="0" eaLnBrk="1" latinLnBrk="0" hangingPunct="1">
        <a:defRPr kumimoji="1" sz="1756" kern="1200">
          <a:solidFill>
            <a:schemeClr val="tx1"/>
          </a:solidFill>
          <a:latin typeface="+mn-lt"/>
          <a:ea typeface="+mn-ea"/>
          <a:cs typeface="+mn-cs"/>
        </a:defRPr>
      </a:lvl2pPr>
      <a:lvl3pPr marL="892089" algn="l" defTabSz="892089" rtl="0" eaLnBrk="1" latinLnBrk="0" hangingPunct="1">
        <a:defRPr kumimoji="1" sz="1756" kern="1200">
          <a:solidFill>
            <a:schemeClr val="tx1"/>
          </a:solidFill>
          <a:latin typeface="+mn-lt"/>
          <a:ea typeface="+mn-ea"/>
          <a:cs typeface="+mn-cs"/>
        </a:defRPr>
      </a:lvl3pPr>
      <a:lvl4pPr marL="1338133" algn="l" defTabSz="892089" rtl="0" eaLnBrk="1" latinLnBrk="0" hangingPunct="1">
        <a:defRPr kumimoji="1" sz="1756" kern="1200">
          <a:solidFill>
            <a:schemeClr val="tx1"/>
          </a:solidFill>
          <a:latin typeface="+mn-lt"/>
          <a:ea typeface="+mn-ea"/>
          <a:cs typeface="+mn-cs"/>
        </a:defRPr>
      </a:lvl4pPr>
      <a:lvl5pPr marL="1784177" algn="l" defTabSz="892089" rtl="0" eaLnBrk="1" latinLnBrk="0" hangingPunct="1">
        <a:defRPr kumimoji="1" sz="1756" kern="1200">
          <a:solidFill>
            <a:schemeClr val="tx1"/>
          </a:solidFill>
          <a:latin typeface="+mn-lt"/>
          <a:ea typeface="+mn-ea"/>
          <a:cs typeface="+mn-cs"/>
        </a:defRPr>
      </a:lvl5pPr>
      <a:lvl6pPr marL="2230222" algn="l" defTabSz="892089" rtl="0" eaLnBrk="1" latinLnBrk="0" hangingPunct="1">
        <a:defRPr kumimoji="1" sz="1756" kern="1200">
          <a:solidFill>
            <a:schemeClr val="tx1"/>
          </a:solidFill>
          <a:latin typeface="+mn-lt"/>
          <a:ea typeface="+mn-ea"/>
          <a:cs typeface="+mn-cs"/>
        </a:defRPr>
      </a:lvl6pPr>
      <a:lvl7pPr marL="2676266" algn="l" defTabSz="892089" rtl="0" eaLnBrk="1" latinLnBrk="0" hangingPunct="1">
        <a:defRPr kumimoji="1" sz="1756" kern="1200">
          <a:solidFill>
            <a:schemeClr val="tx1"/>
          </a:solidFill>
          <a:latin typeface="+mn-lt"/>
          <a:ea typeface="+mn-ea"/>
          <a:cs typeface="+mn-cs"/>
        </a:defRPr>
      </a:lvl7pPr>
      <a:lvl8pPr marL="3122310" algn="l" defTabSz="892089" rtl="0" eaLnBrk="1" latinLnBrk="0" hangingPunct="1">
        <a:defRPr kumimoji="1" sz="1756" kern="1200">
          <a:solidFill>
            <a:schemeClr val="tx1"/>
          </a:solidFill>
          <a:latin typeface="+mn-lt"/>
          <a:ea typeface="+mn-ea"/>
          <a:cs typeface="+mn-cs"/>
        </a:defRPr>
      </a:lvl8pPr>
      <a:lvl9pPr marL="3568355" algn="l" defTabSz="892089" rtl="0" eaLnBrk="1" latinLnBrk="0" hangingPunct="1">
        <a:defRPr kumimoji="1" sz="175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7.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7.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6.xml"/><Relationship Id="rId1" Type="http://schemas.openxmlformats.org/officeDocument/2006/relationships/slideLayout" Target="../slideLayouts/slideLayout36.xml"/></Relationships>
</file>

<file path=ppt/slides/_rels/slide3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7.xml"/><Relationship Id="rId1" Type="http://schemas.openxmlformats.org/officeDocument/2006/relationships/slideLayout" Target="../slideLayouts/slideLayout3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97.xml"/></Relationships>
</file>

<file path=ppt/slides/_rels/slide3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2.xml"/><Relationship Id="rId1" Type="http://schemas.openxmlformats.org/officeDocument/2006/relationships/slideLayout" Target="../slideLayouts/slideLayout122.xml"/></Relationships>
</file>

<file path=ppt/slides/_rels/slide3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3.xml"/><Relationship Id="rId1" Type="http://schemas.openxmlformats.org/officeDocument/2006/relationships/slideLayout" Target="../slideLayouts/slideLayout122.xml"/></Relationships>
</file>

<file path=ppt/slides/_rels/slide3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34.xml"/><Relationship Id="rId1" Type="http://schemas.openxmlformats.org/officeDocument/2006/relationships/slideLayout" Target="../slideLayouts/slideLayout1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0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4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60.xml"/></Relationships>
</file>

<file path=ppt/slides/_rels/slide4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jpeg"/><Relationship Id="rId7" Type="http://schemas.openxmlformats.org/officeDocument/2006/relationships/diagramColors" Target="../diagrams/colors1.xml"/><Relationship Id="rId2" Type="http://schemas.openxmlformats.org/officeDocument/2006/relationships/notesSlide" Target="../notesSlides/notesSlide41.xml"/><Relationship Id="rId1" Type="http://schemas.openxmlformats.org/officeDocument/2006/relationships/slideLayout" Target="../slideLayouts/slideLayout15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2.xml"/><Relationship Id="rId1" Type="http://schemas.openxmlformats.org/officeDocument/2006/relationships/slideLayout" Target="../slideLayouts/slideLayout155.xml"/><Relationship Id="rId5" Type="http://schemas.openxmlformats.org/officeDocument/2006/relationships/image" Target="../media/image11.wmf"/><Relationship Id="rId4" Type="http://schemas.openxmlformats.org/officeDocument/2006/relationships/image" Target="../media/image10.gi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3.xml"/><Relationship Id="rId1" Type="http://schemas.openxmlformats.org/officeDocument/2006/relationships/slideLayout" Target="../slideLayouts/slideLayout155.xml"/></Relationships>
</file>

<file path=ppt/slides/_rels/slide5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4.xml"/><Relationship Id="rId1" Type="http://schemas.openxmlformats.org/officeDocument/2006/relationships/slideLayout" Target="../slideLayouts/slideLayout155.xml"/><Relationship Id="rId4" Type="http://schemas.openxmlformats.org/officeDocument/2006/relationships/image" Target="../media/image12.wmf"/></Relationships>
</file>

<file path=ppt/slides/_rels/slide5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5.xml"/><Relationship Id="rId1" Type="http://schemas.openxmlformats.org/officeDocument/2006/relationships/slideLayout" Target="../slideLayouts/slideLayout155.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6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6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6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6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AutoShape 2"/>
          <p:cNvSpPr>
            <a:spLocks noChangeArrowheads="1"/>
          </p:cNvSpPr>
          <p:nvPr/>
        </p:nvSpPr>
        <p:spPr bwMode="auto">
          <a:xfrm>
            <a:off x="488422" y="2321397"/>
            <a:ext cx="9001390" cy="1803400"/>
          </a:xfrm>
          <a:prstGeom prst="rtTriangle">
            <a:avLst/>
          </a:prstGeom>
          <a:gradFill rotWithShape="1">
            <a:gsLst>
              <a:gs pos="0">
                <a:srgbClr val="FFFFE9"/>
              </a:gs>
              <a:gs pos="100000">
                <a:srgbClr val="FFFFB9"/>
              </a:gs>
            </a:gsLst>
            <a:lin ang="5400000" scaled="1"/>
          </a:gradFill>
          <a:ln w="12700" algn="ctr">
            <a:noFill/>
            <a:miter lim="800000"/>
            <a:headEnd/>
            <a:tailEnd/>
          </a:ln>
        </p:spPr>
        <p:txBody>
          <a:bodyPr wrap="none" lIns="74281" tIns="8888" rIns="74281" bIns="8888" anchor="ctr"/>
          <a:lstStyle/>
          <a:p>
            <a:endParaRPr lang="ja-JP" altLang="en-US" sz="2400" dirty="0">
              <a:solidFill>
                <a:srgbClr val="000000"/>
              </a:solidFill>
              <a:latin typeface="Times New Roman" pitchFamily="18" charset="0"/>
            </a:endParaRPr>
          </a:p>
        </p:txBody>
      </p:sp>
      <p:sp>
        <p:nvSpPr>
          <p:cNvPr id="50180" name="Rectangle 3"/>
          <p:cNvSpPr>
            <a:spLocks noChangeArrowheads="1"/>
          </p:cNvSpPr>
          <p:nvPr/>
        </p:nvSpPr>
        <p:spPr bwMode="auto">
          <a:xfrm>
            <a:off x="0" y="2054952"/>
            <a:ext cx="9823449" cy="2382160"/>
          </a:xfrm>
          <a:prstGeom prst="rect">
            <a:avLst/>
          </a:prstGeom>
          <a:noFill/>
          <a:ln w="9525">
            <a:noFill/>
            <a:miter lim="800000"/>
            <a:headEnd/>
            <a:tailEnd/>
          </a:ln>
        </p:spPr>
        <p:txBody>
          <a:bodyPr wrap="square" lIns="91412" tIns="45705" rIns="91412" bIns="45705">
            <a:noAutofit/>
          </a:bodyPr>
          <a:lstStyle/>
          <a:p>
            <a:pPr marL="609483" indent="-609483" algn="ctr">
              <a:spcBef>
                <a:spcPct val="20000"/>
              </a:spcBef>
            </a:pPr>
            <a:endParaRPr lang="en-US" altLang="ja-JP" sz="2400" b="1" dirty="0">
              <a:solidFill>
                <a:srgbClr val="000000"/>
              </a:solidFill>
              <a:latin typeface="Times New Roman" pitchFamily="18" charset="0"/>
            </a:endParaRPr>
          </a:p>
          <a:p>
            <a:pPr marL="609483" indent="-609483" algn="ctr">
              <a:spcBef>
                <a:spcPct val="20000"/>
              </a:spcBef>
            </a:pPr>
            <a:endParaRPr lang="en-US" altLang="ja-JP" sz="2400" b="1" dirty="0">
              <a:solidFill>
                <a:srgbClr val="000000"/>
              </a:solidFill>
              <a:latin typeface="Times New Roman" pitchFamily="18" charset="0"/>
            </a:endParaRPr>
          </a:p>
          <a:p>
            <a:pPr marL="609483" indent="-609483">
              <a:spcBef>
                <a:spcPct val="20000"/>
              </a:spcBef>
            </a:pPr>
            <a:r>
              <a:rPr lang="ja-JP" altLang="en-US" sz="4000" dirty="0">
                <a:solidFill>
                  <a:srgbClr val="000000"/>
                </a:solidFill>
                <a:latin typeface="Times New Roman" pitchFamily="18" charset="0"/>
              </a:rPr>
              <a:t>　　</a:t>
            </a:r>
            <a:r>
              <a:rPr lang="en-US" altLang="ja-JP" sz="4000" dirty="0">
                <a:solidFill>
                  <a:srgbClr val="000000"/>
                </a:solidFill>
                <a:latin typeface="Times New Roman" pitchFamily="18" charset="0"/>
              </a:rPr>
              <a:t>『</a:t>
            </a:r>
            <a:r>
              <a:rPr lang="ja-JP" altLang="en-US" sz="4000" dirty="0">
                <a:solidFill>
                  <a:srgbClr val="000000"/>
                </a:solidFill>
                <a:latin typeface="Times New Roman" pitchFamily="18" charset="0"/>
                <a:ea typeface="ＤＨＰ特太ゴシック体" pitchFamily="2" charset="-128"/>
              </a:rPr>
              <a:t>サービス管理責任者等の役割と業務</a:t>
            </a:r>
            <a:r>
              <a:rPr lang="en-US" altLang="ja-JP" sz="4000" dirty="0">
                <a:solidFill>
                  <a:srgbClr val="000000"/>
                </a:solidFill>
                <a:latin typeface="Times New Roman" pitchFamily="18" charset="0"/>
                <a:ea typeface="ＤＨＰ特太ゴシック体" pitchFamily="2" charset="-128"/>
              </a:rPr>
              <a:t>』</a:t>
            </a:r>
            <a:endParaRPr lang="ja-JP" altLang="en-US" sz="4000" dirty="0">
              <a:solidFill>
                <a:srgbClr val="000000"/>
              </a:solidFill>
              <a:latin typeface="Times New Roman" pitchFamily="18" charset="0"/>
              <a:ea typeface="ＤＨＰ特太ゴシック体" pitchFamily="2" charset="-128"/>
            </a:endParaRPr>
          </a:p>
          <a:p>
            <a:pPr marL="609483" indent="-609483" algn="ctr">
              <a:spcBef>
                <a:spcPct val="20000"/>
              </a:spcBef>
            </a:pPr>
            <a:endParaRPr lang="en-US" altLang="ja-JP" sz="4000" b="1" dirty="0">
              <a:solidFill>
                <a:srgbClr val="000000"/>
              </a:solidFill>
              <a:latin typeface="Times New Roman" pitchFamily="18" charset="0"/>
            </a:endParaRPr>
          </a:p>
        </p:txBody>
      </p:sp>
      <p:sp>
        <p:nvSpPr>
          <p:cNvPr id="50181" name="Text Box 4"/>
          <p:cNvSpPr txBox="1">
            <a:spLocks noChangeArrowheads="1"/>
          </p:cNvSpPr>
          <p:nvPr/>
        </p:nvSpPr>
        <p:spPr bwMode="auto">
          <a:xfrm>
            <a:off x="7040831" y="2954809"/>
            <a:ext cx="1800622" cy="202620"/>
          </a:xfrm>
          <a:prstGeom prst="rect">
            <a:avLst/>
          </a:prstGeom>
          <a:noFill/>
          <a:ln w="12700" algn="ctr">
            <a:noFill/>
            <a:miter lim="800000"/>
            <a:headEnd/>
            <a:tailEnd/>
          </a:ln>
        </p:spPr>
        <p:txBody>
          <a:bodyPr lIns="74281" tIns="8888" rIns="74281" bIns="8888">
            <a:spAutoFit/>
          </a:bodyPr>
          <a:lstStyle/>
          <a:p>
            <a:pPr algn="ctr">
              <a:spcBef>
                <a:spcPct val="50000"/>
              </a:spcBef>
            </a:pPr>
            <a:endParaRPr lang="ja-JP" altLang="ja-JP" sz="1200" b="1">
              <a:solidFill>
                <a:srgbClr val="000000"/>
              </a:solidFill>
            </a:endParaRPr>
          </a:p>
        </p:txBody>
      </p:sp>
      <p:sp>
        <p:nvSpPr>
          <p:cNvPr id="2" name="スライド番号プレースホルダー 1"/>
          <p:cNvSpPr>
            <a:spLocks noGrp="1"/>
          </p:cNvSpPr>
          <p:nvPr>
            <p:ph type="sldNum" sz="quarter" idx="12"/>
          </p:nvPr>
        </p:nvSpPr>
        <p:spPr/>
        <p:txBody>
          <a:bodyPr/>
          <a:lstStyle/>
          <a:p>
            <a:pPr>
              <a:defRPr/>
            </a:pPr>
            <a:fld id="{67E148A3-2F01-468B-97F2-DB9D07A916CF}" type="slidenum">
              <a:rPr lang="en-US" altLang="ja-JP" smtClean="0">
                <a:solidFill>
                  <a:srgbClr val="000000"/>
                </a:solidFill>
              </a:rPr>
              <a:pPr>
                <a:defRPr/>
              </a:pPr>
              <a:t>1</a:t>
            </a:fld>
            <a:endParaRPr lang="en-US" altLang="ja-JP" dirty="0">
              <a:solidFill>
                <a:srgbClr val="000000"/>
              </a:solidFill>
            </a:endParaRPr>
          </a:p>
        </p:txBody>
      </p:sp>
    </p:spTree>
    <p:extLst>
      <p:ext uri="{BB962C8B-B14F-4D97-AF65-F5344CB8AC3E}">
        <p14:creationId xmlns:p14="http://schemas.microsoft.com/office/powerpoint/2010/main" val="3807513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67E148A3-2F01-468B-97F2-DB9D07A916CF}" type="slidenum">
              <a:rPr lang="en-US" altLang="ja-JP" smtClean="0">
                <a:solidFill>
                  <a:srgbClr val="000000"/>
                </a:solidFill>
              </a:rPr>
              <a:pPr>
                <a:defRPr/>
              </a:pPr>
              <a:t>10</a:t>
            </a:fld>
            <a:endParaRPr lang="en-US" altLang="ja-JP" dirty="0">
              <a:solidFill>
                <a:srgbClr val="000000"/>
              </a:solidFill>
            </a:endParaRPr>
          </a:p>
        </p:txBody>
      </p:sp>
      <p:sp>
        <p:nvSpPr>
          <p:cNvPr id="24" name="角丸四角形 23"/>
          <p:cNvSpPr/>
          <p:nvPr/>
        </p:nvSpPr>
        <p:spPr>
          <a:xfrm>
            <a:off x="344489" y="241697"/>
            <a:ext cx="9159676" cy="102447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2800" dirty="0">
                <a:ln w="0"/>
                <a:solidFill>
                  <a:schemeClr val="tx1"/>
                </a:solidFill>
              </a:rPr>
              <a:t>障害者の立場に立ち、本人に応じた効果的なサービス提供</a:t>
            </a:r>
            <a:r>
              <a:rPr lang="ja-JP" altLang="en-US" sz="2000" dirty="0">
                <a:ln w="0"/>
                <a:solidFill>
                  <a:schemeClr val="tx1"/>
                </a:solidFill>
              </a:rPr>
              <a:t>障害福祉サービス提供者側の意識変革・意識改革が求められた</a:t>
            </a:r>
            <a:endParaRPr kumimoji="1" lang="ja-JP" altLang="en-US" sz="2000" dirty="0">
              <a:ln w="0"/>
              <a:solidFill>
                <a:schemeClr val="tx1"/>
              </a:solidFill>
            </a:endParaRPr>
          </a:p>
        </p:txBody>
      </p:sp>
      <p:pic>
        <p:nvPicPr>
          <p:cNvPr id="26" name="図 2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53537" y="2210447"/>
            <a:ext cx="1250627" cy="1250627"/>
          </a:xfrm>
          <a:prstGeom prst="rect">
            <a:avLst/>
          </a:prstGeom>
        </p:spPr>
      </p:pic>
      <p:sp>
        <p:nvSpPr>
          <p:cNvPr id="27" name="角丸四角形 26"/>
          <p:cNvSpPr/>
          <p:nvPr/>
        </p:nvSpPr>
        <p:spPr>
          <a:xfrm>
            <a:off x="200472" y="1812147"/>
            <a:ext cx="9480101" cy="2840989"/>
          </a:xfrm>
          <a:prstGeom prst="roundRect">
            <a:avLst>
              <a:gd name="adj" fmla="val 2693"/>
            </a:avLst>
          </a:prstGeom>
          <a:solidFill>
            <a:schemeClr val="accent6">
              <a:alpha val="11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2000" dirty="0">
              <a:solidFill>
                <a:schemeClr val="tx2"/>
              </a:solidFill>
            </a:endParaRPr>
          </a:p>
          <a:p>
            <a:r>
              <a:rPr lang="ja-JP" altLang="en-US" sz="2000" dirty="0">
                <a:solidFill>
                  <a:schemeClr val="tx2"/>
                </a:solidFill>
              </a:rPr>
              <a:t>◇多様化・増大化する障害福祉ニーズへの対応</a:t>
            </a:r>
          </a:p>
          <a:p>
            <a:r>
              <a:rPr lang="ja-JP" altLang="en-US" sz="2000" dirty="0">
                <a:solidFill>
                  <a:schemeClr val="tx2"/>
                </a:solidFill>
              </a:rPr>
              <a:t>◇利用者の立場に立った制度構築</a:t>
            </a:r>
          </a:p>
          <a:p>
            <a:r>
              <a:rPr lang="ja-JP" altLang="en-US" sz="2000" dirty="0">
                <a:solidFill>
                  <a:schemeClr val="tx2"/>
                </a:solidFill>
              </a:rPr>
              <a:t>◇措置から契約へ、契約によるサービス利用</a:t>
            </a:r>
          </a:p>
          <a:p>
            <a:r>
              <a:rPr lang="ja-JP" altLang="en-US" sz="2000" dirty="0">
                <a:solidFill>
                  <a:schemeClr val="tx2"/>
                </a:solidFill>
              </a:rPr>
              <a:t>◇障害者の自己決定の尊重</a:t>
            </a:r>
          </a:p>
          <a:p>
            <a:r>
              <a:rPr lang="ja-JP" altLang="en-US" sz="2000" dirty="0">
                <a:solidFill>
                  <a:schemeClr val="tx2"/>
                </a:solidFill>
              </a:rPr>
              <a:t>◇事業者と利用者が対等</a:t>
            </a:r>
          </a:p>
          <a:p>
            <a:r>
              <a:rPr lang="ja-JP" altLang="en-US" sz="2000" dirty="0">
                <a:solidFill>
                  <a:schemeClr val="tx2"/>
                </a:solidFill>
              </a:rPr>
              <a:t>◇利用者：選ぶことができる、事業者：選ばれる立場に</a:t>
            </a:r>
          </a:p>
          <a:p>
            <a:r>
              <a:rPr lang="ja-JP" altLang="en-US" sz="2000" dirty="0">
                <a:solidFill>
                  <a:schemeClr val="tx2"/>
                </a:solidFill>
              </a:rPr>
              <a:t>◇障害者本人を中心にした個別の支援を、より効果的・効率的に進められる基盤づくり</a:t>
            </a:r>
          </a:p>
          <a:p>
            <a:r>
              <a:rPr lang="ja-JP" altLang="en-US" sz="2000" dirty="0">
                <a:solidFill>
                  <a:schemeClr val="tx2"/>
                </a:solidFill>
              </a:rPr>
              <a:t>◇障害者が地域で暮らせる社会に、自立と共生の社会を実現</a:t>
            </a:r>
          </a:p>
        </p:txBody>
      </p:sp>
      <p:sp>
        <p:nvSpPr>
          <p:cNvPr id="25" name="角丸四角形 24"/>
          <p:cNvSpPr/>
          <p:nvPr/>
        </p:nvSpPr>
        <p:spPr>
          <a:xfrm>
            <a:off x="682882" y="1388588"/>
            <a:ext cx="8310605" cy="67486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2400" dirty="0">
                <a:ln w="0"/>
                <a:solidFill>
                  <a:schemeClr val="tx1"/>
                </a:solidFill>
              </a:rPr>
              <a:t>措置から支援費、自立支援法から総合支援法へのキーワード</a:t>
            </a:r>
          </a:p>
        </p:txBody>
      </p:sp>
      <p:sp>
        <p:nvSpPr>
          <p:cNvPr id="28" name="下矢印 27"/>
          <p:cNvSpPr/>
          <p:nvPr/>
        </p:nvSpPr>
        <p:spPr>
          <a:xfrm>
            <a:off x="4328454" y="4689098"/>
            <a:ext cx="1224136"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200471" y="5225710"/>
            <a:ext cx="9480101" cy="799151"/>
          </a:xfrm>
          <a:prstGeom prst="roundRect">
            <a:avLst/>
          </a:prstGeom>
          <a:solidFill>
            <a:schemeClr val="accent1">
              <a:lumMod val="20000"/>
              <a:lumOff val="8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HGPｺﾞｼｯｸE" panose="020B0900000000000000" pitchFamily="50" charset="-128"/>
                <a:ea typeface="HGPｺﾞｼｯｸE" panose="020B0900000000000000" pitchFamily="50" charset="-128"/>
              </a:rPr>
              <a:t>サービス管理責任者研修の当初は、</a:t>
            </a:r>
            <a:r>
              <a:rPr lang="en-US" altLang="ja-JP" sz="2000" dirty="0">
                <a:solidFill>
                  <a:schemeClr val="tx1"/>
                </a:solidFill>
                <a:latin typeface="HGPｺﾞｼｯｸE" panose="020B0900000000000000" pitchFamily="50" charset="-128"/>
                <a:ea typeface="HGPｺﾞｼｯｸE" panose="020B0900000000000000" pitchFamily="50" charset="-128"/>
              </a:rPr>
              <a:t>『</a:t>
            </a:r>
            <a:r>
              <a:rPr lang="ja-JP" altLang="en-US" sz="2000" dirty="0">
                <a:solidFill>
                  <a:schemeClr val="tx1"/>
                </a:solidFill>
                <a:latin typeface="HGPｺﾞｼｯｸE" panose="020B0900000000000000" pitchFamily="50" charset="-128"/>
                <a:ea typeface="HGPｺﾞｼｯｸE" panose="020B0900000000000000" pitchFamily="50" charset="-128"/>
              </a:rPr>
              <a:t>パラダイム・チェンジ</a:t>
            </a:r>
            <a:r>
              <a:rPr lang="en-US" altLang="ja-JP" sz="2000" dirty="0">
                <a:solidFill>
                  <a:schemeClr val="tx1"/>
                </a:solidFill>
                <a:latin typeface="HGPｺﾞｼｯｸE" panose="020B0900000000000000" pitchFamily="50" charset="-128"/>
                <a:ea typeface="HGPｺﾞｼｯｸE" panose="020B0900000000000000" pitchFamily="50" charset="-128"/>
              </a:rPr>
              <a:t>‼』</a:t>
            </a:r>
            <a:r>
              <a:rPr lang="ja-JP" altLang="en-US" sz="2000" dirty="0">
                <a:solidFill>
                  <a:schemeClr val="tx1"/>
                </a:solidFill>
                <a:latin typeface="HGPｺﾞｼｯｸE" panose="020B0900000000000000" pitchFamily="50" charset="-128"/>
                <a:ea typeface="HGPｺﾞｼｯｸE" panose="020B0900000000000000" pitchFamily="50" charset="-128"/>
              </a:rPr>
              <a:t>が重要と</a:t>
            </a:r>
            <a:endParaRPr kumimoji="1" lang="ja-JP" altLang="en-US" sz="2000" dirty="0">
              <a:solidFill>
                <a:schemeClr val="tx1"/>
              </a:solidFill>
              <a:latin typeface="HGPｺﾞｼｯｸE" panose="020B0900000000000000" pitchFamily="50" charset="-128"/>
              <a:ea typeface="HGPｺﾞｼｯｸE" panose="020B0900000000000000" pitchFamily="50" charset="-128"/>
            </a:endParaRPr>
          </a:p>
        </p:txBody>
      </p:sp>
      <p:sp>
        <p:nvSpPr>
          <p:cNvPr id="31" name="正方形/長方形 30"/>
          <p:cNvSpPr/>
          <p:nvPr/>
        </p:nvSpPr>
        <p:spPr>
          <a:xfrm>
            <a:off x="200471" y="6054755"/>
            <a:ext cx="9480101" cy="742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2"/>
                </a:solidFill>
              </a:rPr>
              <a:t>パラダイム・シフト（チェンジ）：その時代や分野において当然のことと考えられていた認識や思想、社会全体の価値観などが革命的にもしくは劇的に変化することをいう。パラダイムは「規範」や「範例」「認識のしかた」や「考え方」、「常識」、「支配的な解釈」、「旧態依然とした考え方」などの意味合いで使われている。</a:t>
            </a:r>
            <a:endParaRPr kumimoji="1" lang="ja-JP" altLang="en-US" sz="1400" dirty="0">
              <a:solidFill>
                <a:schemeClr val="tx2"/>
              </a:solidFill>
            </a:endParaRPr>
          </a:p>
        </p:txBody>
      </p:sp>
    </p:spTree>
    <p:extLst>
      <p:ext uri="{BB962C8B-B14F-4D97-AF65-F5344CB8AC3E}">
        <p14:creationId xmlns:p14="http://schemas.microsoft.com/office/powerpoint/2010/main" val="3833129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AutoShape 2"/>
          <p:cNvSpPr>
            <a:spLocks noChangeArrowheads="1"/>
          </p:cNvSpPr>
          <p:nvPr/>
        </p:nvSpPr>
        <p:spPr bwMode="auto">
          <a:xfrm>
            <a:off x="428230" y="1465054"/>
            <a:ext cx="9001390" cy="358775"/>
          </a:xfrm>
          <a:prstGeom prst="parallelogram">
            <a:avLst>
              <a:gd name="adj" fmla="val 102501"/>
            </a:avLst>
          </a:prstGeom>
          <a:gradFill rotWithShape="1">
            <a:gsLst>
              <a:gs pos="0">
                <a:schemeClr val="accent1">
                  <a:gamma/>
                  <a:tint val="0"/>
                  <a:invGamma/>
                </a:schemeClr>
              </a:gs>
              <a:gs pos="100000">
                <a:schemeClr val="accent1"/>
              </a:gs>
            </a:gsLst>
            <a:lin ang="5400000" scaled="1"/>
          </a:gradFill>
          <a:ln w="12700" algn="ctr">
            <a:noFill/>
            <a:miter lim="800000"/>
            <a:headEnd/>
            <a:tailEnd/>
          </a:ln>
          <a:effectLst/>
        </p:spPr>
        <p:txBody>
          <a:bodyPr wrap="none" lIns="74281" tIns="8888" rIns="74281" bIns="8888" anchor="ctr"/>
          <a:lstStyle/>
          <a:p>
            <a:pPr>
              <a:defRPr/>
            </a:pPr>
            <a:endParaRPr lang="ja-JP" altLang="en-US" sz="2400" dirty="0">
              <a:solidFill>
                <a:srgbClr val="000000"/>
              </a:solidFill>
              <a:latin typeface="Times New Roman" pitchFamily="18" charset="0"/>
              <a:ea typeface="ＭＳ Ｐゴシック" pitchFamily="50" charset="-128"/>
            </a:endParaRPr>
          </a:p>
        </p:txBody>
      </p:sp>
      <p:sp>
        <p:nvSpPr>
          <p:cNvPr id="43014" name="Rectangle 5"/>
          <p:cNvSpPr>
            <a:spLocks noGrp="1" noChangeArrowheads="1"/>
          </p:cNvSpPr>
          <p:nvPr>
            <p:ph type="body" sz="half" idx="2"/>
          </p:nvPr>
        </p:nvSpPr>
        <p:spPr>
          <a:xfrm>
            <a:off x="428230" y="2348880"/>
            <a:ext cx="9001390" cy="3747120"/>
          </a:xfrm>
          <a:solidFill>
            <a:srgbClr val="FFE6CD"/>
          </a:solidFill>
          <a:ln>
            <a:solidFill>
              <a:schemeClr val="tx1"/>
            </a:solidFill>
          </a:ln>
        </p:spPr>
        <p:txBody>
          <a:bodyPr/>
          <a:lstStyle/>
          <a:p>
            <a:pPr marL="92057" indent="1588" algn="ctr" eaLnBrk="1" hangingPunct="1">
              <a:buNone/>
            </a:pPr>
            <a:r>
              <a:rPr lang="ja-JP" altLang="en-US" sz="3200" dirty="0">
                <a:latin typeface="HG創英角ｺﾞｼｯｸUB" pitchFamily="49" charset="-128"/>
                <a:ea typeface="HG創英角ｺﾞｼｯｸUB" pitchFamily="49" charset="-128"/>
              </a:rPr>
              <a:t>利用者のニーズに合ったサービスを提供する</a:t>
            </a:r>
          </a:p>
          <a:p>
            <a:pPr marL="92057" indent="1588" eaLnBrk="1" hangingPunct="1">
              <a:buNone/>
            </a:pPr>
            <a:r>
              <a:rPr lang="ja-JP" altLang="en-US" sz="1400" dirty="0"/>
              <a:t>　</a:t>
            </a:r>
          </a:p>
          <a:p>
            <a:pPr marL="92057" indent="1588" eaLnBrk="1" hangingPunct="1">
              <a:buNone/>
            </a:pPr>
            <a:endParaRPr lang="en-US" altLang="ja-JP" b="1" dirty="0"/>
          </a:p>
          <a:p>
            <a:pPr marL="92057" indent="1588" eaLnBrk="1" hangingPunct="1">
              <a:buNone/>
            </a:pPr>
            <a:r>
              <a:rPr lang="ja-JP" altLang="en-US" dirty="0"/>
              <a:t>　日中活動と居住に係るサービスの分離により、複数のサービスの組み合わせが可能となった。</a:t>
            </a:r>
            <a:endParaRPr lang="en-US" altLang="ja-JP" dirty="0"/>
          </a:p>
          <a:p>
            <a:pPr marL="92057" indent="1588" eaLnBrk="1" hangingPunct="1">
              <a:buNone/>
            </a:pPr>
            <a:r>
              <a:rPr lang="ja-JP" altLang="en-US" dirty="0"/>
              <a:t>　利用者の選択に基づく多様なライフスタイルの選択ができる。</a:t>
            </a:r>
            <a:endParaRPr lang="en-US" altLang="ja-JP" dirty="0"/>
          </a:p>
        </p:txBody>
      </p:sp>
      <p:sp>
        <p:nvSpPr>
          <p:cNvPr id="8" name="Rectangle 3"/>
          <p:cNvSpPr>
            <a:spLocks noChangeArrowheads="1"/>
          </p:cNvSpPr>
          <p:nvPr/>
        </p:nvSpPr>
        <p:spPr bwMode="auto">
          <a:xfrm>
            <a:off x="711135" y="905612"/>
            <a:ext cx="8435579" cy="646305"/>
          </a:xfrm>
          <a:prstGeom prst="rect">
            <a:avLst/>
          </a:prstGeom>
          <a:noFill/>
          <a:ln w="9525" algn="ctr">
            <a:noFill/>
            <a:miter lim="800000"/>
            <a:headEnd/>
            <a:tailEnd/>
          </a:ln>
          <a:effectLst/>
        </p:spPr>
        <p:txBody>
          <a:bodyPr lIns="91414" tIns="45707" rIns="91414" bIns="45707">
            <a:spAutoFit/>
          </a:bodyPr>
          <a:lstStyle/>
          <a:p>
            <a:pPr algn="ctr">
              <a:spcBef>
                <a:spcPct val="50000"/>
              </a:spcBef>
              <a:defRPr/>
            </a:pPr>
            <a:r>
              <a:rPr lang="ja-JP" altLang="en-US" sz="36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①サービス中心からニーズ中心へ</a:t>
            </a:r>
          </a:p>
        </p:txBody>
      </p:sp>
      <p:sp>
        <p:nvSpPr>
          <p:cNvPr id="2" name="スライド番号プレースホルダー 1"/>
          <p:cNvSpPr>
            <a:spLocks noGrp="1"/>
          </p:cNvSpPr>
          <p:nvPr>
            <p:ph type="sldNum" sz="quarter" idx="12"/>
          </p:nvPr>
        </p:nvSpPr>
        <p:spPr/>
        <p:txBody>
          <a:bodyPr/>
          <a:lstStyle/>
          <a:p>
            <a:pPr>
              <a:defRPr/>
            </a:pPr>
            <a:fld id="{749F46C3-8D9C-4133-B0C6-BB6084F2925A}" type="slidenum">
              <a:rPr lang="en-US" altLang="ja-JP" smtClean="0">
                <a:solidFill>
                  <a:srgbClr val="000000"/>
                </a:solidFill>
              </a:rPr>
              <a:pPr>
                <a:defRPr/>
              </a:pPr>
              <a:t>11</a:t>
            </a:fld>
            <a:endParaRPr lang="en-US" altLang="ja-JP" dirty="0">
              <a:solidFill>
                <a:srgbClr val="000000"/>
              </a:solidFill>
            </a:endParaRPr>
          </a:p>
        </p:txBody>
      </p:sp>
      <p:sp>
        <p:nvSpPr>
          <p:cNvPr id="6" name="角丸四角形 29"/>
          <p:cNvSpPr/>
          <p:nvPr/>
        </p:nvSpPr>
        <p:spPr>
          <a:xfrm>
            <a:off x="0" y="65193"/>
            <a:ext cx="6681192" cy="507629"/>
          </a:xfrm>
          <a:prstGeom prst="roundRect">
            <a:avLst/>
          </a:prstGeom>
          <a:solidFill>
            <a:schemeClr val="accent1">
              <a:lumMod val="20000"/>
              <a:lumOff val="8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HGPｺﾞｼｯｸE" panose="020B0900000000000000" pitchFamily="50" charset="-128"/>
                <a:ea typeface="HGPｺﾞｼｯｸE" panose="020B0900000000000000" pitchFamily="50" charset="-128"/>
              </a:rPr>
              <a:t>今では当たり前のはずの</a:t>
            </a:r>
            <a:r>
              <a:rPr lang="en-US" altLang="ja-JP" sz="2000" dirty="0">
                <a:solidFill>
                  <a:schemeClr val="tx1"/>
                </a:solidFill>
                <a:latin typeface="HGPｺﾞｼｯｸE" panose="020B0900000000000000" pitchFamily="50" charset="-128"/>
                <a:ea typeface="HGPｺﾞｼｯｸE" panose="020B0900000000000000" pitchFamily="50" charset="-128"/>
              </a:rPr>
              <a:t>『</a:t>
            </a:r>
            <a:r>
              <a:rPr lang="ja-JP" altLang="en-US" sz="2000" dirty="0">
                <a:solidFill>
                  <a:schemeClr val="tx1"/>
                </a:solidFill>
                <a:latin typeface="HGPｺﾞｼｯｸE" panose="020B0900000000000000" pitchFamily="50" charset="-128"/>
                <a:ea typeface="HGPｺﾞｼｯｸE" panose="020B0900000000000000" pitchFamily="50" charset="-128"/>
              </a:rPr>
              <a:t>パラダイム・チェンジ</a:t>
            </a:r>
            <a:r>
              <a:rPr lang="en-US" altLang="ja-JP" sz="2000" dirty="0">
                <a:solidFill>
                  <a:schemeClr val="tx1"/>
                </a:solidFill>
                <a:latin typeface="HGPｺﾞｼｯｸE" panose="020B0900000000000000" pitchFamily="50" charset="-128"/>
                <a:ea typeface="HGPｺﾞｼｯｸE" panose="020B0900000000000000" pitchFamily="50" charset="-128"/>
              </a:rPr>
              <a:t>‼』</a:t>
            </a:r>
            <a:r>
              <a:rPr lang="ja-JP" altLang="en-US" sz="2000" dirty="0">
                <a:solidFill>
                  <a:schemeClr val="tx1"/>
                </a:solidFill>
                <a:latin typeface="HGPｺﾞｼｯｸE" panose="020B0900000000000000" pitchFamily="50" charset="-128"/>
                <a:ea typeface="HGPｺﾞｼｯｸE" panose="020B0900000000000000" pitchFamily="50" charset="-128"/>
              </a:rPr>
              <a:t>の具体例</a:t>
            </a:r>
            <a:endParaRPr kumimoji="1" lang="ja-JP" altLang="en-US" sz="2000" dirty="0">
              <a:solidFill>
                <a:schemeClr val="tx1"/>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144378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AutoShape 2"/>
          <p:cNvSpPr>
            <a:spLocks noChangeArrowheads="1"/>
          </p:cNvSpPr>
          <p:nvPr/>
        </p:nvSpPr>
        <p:spPr bwMode="auto">
          <a:xfrm>
            <a:off x="452306" y="908728"/>
            <a:ext cx="9001390" cy="358775"/>
          </a:xfrm>
          <a:prstGeom prst="parallelogram">
            <a:avLst>
              <a:gd name="adj" fmla="val 102501"/>
            </a:avLst>
          </a:prstGeom>
          <a:gradFill rotWithShape="1">
            <a:gsLst>
              <a:gs pos="0">
                <a:schemeClr val="accent1">
                  <a:gamma/>
                  <a:tint val="0"/>
                  <a:invGamma/>
                </a:schemeClr>
              </a:gs>
              <a:gs pos="100000">
                <a:schemeClr val="accent1"/>
              </a:gs>
            </a:gsLst>
            <a:lin ang="5400000" scaled="1"/>
          </a:gradFill>
          <a:ln w="12700" algn="ctr">
            <a:noFill/>
            <a:miter lim="800000"/>
            <a:headEnd/>
            <a:tailEnd/>
          </a:ln>
          <a:effectLst/>
        </p:spPr>
        <p:txBody>
          <a:bodyPr wrap="none" lIns="74281" tIns="8888" rIns="74281" bIns="8888" anchor="ctr"/>
          <a:lstStyle/>
          <a:p>
            <a:pPr>
              <a:defRPr/>
            </a:pPr>
            <a:endParaRPr lang="ja-JP" altLang="en-US" sz="2400" dirty="0">
              <a:solidFill>
                <a:srgbClr val="000000"/>
              </a:solidFill>
              <a:latin typeface="Times New Roman" pitchFamily="18" charset="0"/>
              <a:ea typeface="ＭＳ Ｐゴシック" pitchFamily="50" charset="-128"/>
            </a:endParaRPr>
          </a:p>
        </p:txBody>
      </p:sp>
      <p:sp>
        <p:nvSpPr>
          <p:cNvPr id="44038" name="Rectangle 5"/>
          <p:cNvSpPr>
            <a:spLocks noGrp="1" noChangeArrowheads="1"/>
          </p:cNvSpPr>
          <p:nvPr>
            <p:ph type="body" sz="half" idx="2"/>
          </p:nvPr>
        </p:nvSpPr>
        <p:spPr>
          <a:xfrm>
            <a:off x="619129" y="2197225"/>
            <a:ext cx="8654351" cy="3464024"/>
          </a:xfrm>
          <a:solidFill>
            <a:srgbClr val="FFE6CD"/>
          </a:solidFill>
          <a:ln>
            <a:solidFill>
              <a:schemeClr val="tx1"/>
            </a:solidFill>
          </a:ln>
        </p:spPr>
        <p:txBody>
          <a:bodyPr/>
          <a:lstStyle/>
          <a:p>
            <a:pPr marL="92057" indent="-4762" eaLnBrk="1" hangingPunct="1">
              <a:buNone/>
            </a:pPr>
            <a:r>
              <a:rPr lang="en-US" altLang="ja-JP" sz="3200" b="1" dirty="0">
                <a:latin typeface="HG創英角ｺﾞｼｯｸUB" pitchFamily="49" charset="-128"/>
                <a:ea typeface="HG創英角ｺﾞｼｯｸUB" pitchFamily="49" charset="-128"/>
              </a:rPr>
              <a:t>  </a:t>
            </a:r>
            <a:r>
              <a:rPr lang="ja-JP" altLang="en-US" sz="3200" dirty="0">
                <a:latin typeface="HG創英角ｺﾞｼｯｸUB" pitchFamily="49" charset="-128"/>
                <a:ea typeface="HG創英角ｺﾞｼｯｸUB" pitchFamily="49" charset="-128"/>
              </a:rPr>
              <a:t>利用者の希望する生活を目指して、段階的に進める支援</a:t>
            </a:r>
          </a:p>
          <a:p>
            <a:pPr marL="92057" indent="-79359" eaLnBrk="1" hangingPunct="1">
              <a:buNone/>
            </a:pPr>
            <a:r>
              <a:rPr lang="ja-JP" altLang="en-US" sz="1400" dirty="0"/>
              <a:t>　</a:t>
            </a:r>
          </a:p>
          <a:p>
            <a:pPr marL="92057" indent="-79359" eaLnBrk="1" hangingPunct="1">
              <a:buNone/>
            </a:pPr>
            <a:r>
              <a:rPr lang="ja-JP" altLang="en-US" dirty="0"/>
              <a:t> </a:t>
            </a:r>
            <a:endParaRPr lang="en-US" altLang="ja-JP" dirty="0"/>
          </a:p>
          <a:p>
            <a:pPr marL="92057" indent="-79359" eaLnBrk="1" hangingPunct="1">
              <a:buNone/>
            </a:pPr>
            <a:r>
              <a:rPr lang="ja-JP" altLang="en-US" dirty="0"/>
              <a:t>　地域移行や就労移行など、目標実現のために個別支援計画を作成し、段階を踏みながら着実に目標を達成する支援を目指す。</a:t>
            </a:r>
          </a:p>
          <a:p>
            <a:pPr marL="92057" indent="-79359" eaLnBrk="1" hangingPunct="1">
              <a:buNone/>
            </a:pPr>
            <a:endParaRPr lang="ja-JP" altLang="en-US" dirty="0"/>
          </a:p>
          <a:p>
            <a:pPr marL="92057" indent="-79359" eaLnBrk="1" hangingPunct="1">
              <a:buNone/>
            </a:pPr>
            <a:endParaRPr lang="ja-JP" altLang="en-US" sz="1400" dirty="0"/>
          </a:p>
          <a:p>
            <a:pPr marL="92057" indent="-79359" eaLnBrk="1" hangingPunct="1">
              <a:buNone/>
            </a:pPr>
            <a:endParaRPr lang="en-US" altLang="ja-JP" dirty="0"/>
          </a:p>
        </p:txBody>
      </p:sp>
      <p:sp>
        <p:nvSpPr>
          <p:cNvPr id="8" name="Rectangle 3"/>
          <p:cNvSpPr>
            <a:spLocks noChangeArrowheads="1"/>
          </p:cNvSpPr>
          <p:nvPr/>
        </p:nvSpPr>
        <p:spPr bwMode="auto">
          <a:xfrm>
            <a:off x="619129" y="478435"/>
            <a:ext cx="8435579" cy="646305"/>
          </a:xfrm>
          <a:prstGeom prst="rect">
            <a:avLst/>
          </a:prstGeom>
          <a:noFill/>
          <a:ln w="9525" algn="ctr">
            <a:noFill/>
            <a:miter lim="800000"/>
            <a:headEnd/>
            <a:tailEnd/>
          </a:ln>
          <a:effectLst/>
        </p:spPr>
        <p:txBody>
          <a:bodyPr lIns="91414" tIns="45707" rIns="91414" bIns="45707">
            <a:spAutoFit/>
          </a:bodyPr>
          <a:lstStyle/>
          <a:p>
            <a:pPr algn="ctr">
              <a:spcBef>
                <a:spcPct val="50000"/>
              </a:spcBef>
              <a:defRPr/>
            </a:pPr>
            <a:r>
              <a:rPr lang="ja-JP" altLang="en-US" sz="36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②将来目標を目指す支援</a:t>
            </a:r>
          </a:p>
        </p:txBody>
      </p:sp>
      <p:sp>
        <p:nvSpPr>
          <p:cNvPr id="2" name="スライド番号プレースホルダー 1"/>
          <p:cNvSpPr>
            <a:spLocks noGrp="1"/>
          </p:cNvSpPr>
          <p:nvPr>
            <p:ph type="sldNum" sz="quarter" idx="12"/>
          </p:nvPr>
        </p:nvSpPr>
        <p:spPr/>
        <p:txBody>
          <a:bodyPr/>
          <a:lstStyle/>
          <a:p>
            <a:pPr>
              <a:defRPr/>
            </a:pPr>
            <a:fld id="{749F46C3-8D9C-4133-B0C6-BB6084F2925A}" type="slidenum">
              <a:rPr lang="en-US" altLang="ja-JP" smtClean="0">
                <a:solidFill>
                  <a:srgbClr val="000000"/>
                </a:solidFill>
              </a:rPr>
              <a:pPr>
                <a:defRPr/>
              </a:pPr>
              <a:t>12</a:t>
            </a:fld>
            <a:endParaRPr lang="en-US" altLang="ja-JP" dirty="0">
              <a:solidFill>
                <a:srgbClr val="000000"/>
              </a:solidFill>
            </a:endParaRPr>
          </a:p>
        </p:txBody>
      </p:sp>
    </p:spTree>
    <p:extLst>
      <p:ext uri="{BB962C8B-B14F-4D97-AF65-F5344CB8AC3E}">
        <p14:creationId xmlns:p14="http://schemas.microsoft.com/office/powerpoint/2010/main" val="2781888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AutoShape 2"/>
          <p:cNvSpPr>
            <a:spLocks noChangeArrowheads="1"/>
          </p:cNvSpPr>
          <p:nvPr/>
        </p:nvSpPr>
        <p:spPr bwMode="auto">
          <a:xfrm>
            <a:off x="584729" y="333375"/>
            <a:ext cx="9001390" cy="1079500"/>
          </a:xfrm>
          <a:prstGeom prst="rtTriangle">
            <a:avLst/>
          </a:prstGeom>
          <a:gradFill rotWithShape="1">
            <a:gsLst>
              <a:gs pos="0">
                <a:srgbClr val="FFFFE9"/>
              </a:gs>
              <a:gs pos="100000">
                <a:srgbClr val="FFFFB9"/>
              </a:gs>
            </a:gsLst>
            <a:lin ang="5400000" scaled="1"/>
          </a:gradFill>
          <a:ln w="12700" algn="ctr">
            <a:noFill/>
            <a:miter lim="800000"/>
            <a:headEnd/>
            <a:tailEnd/>
          </a:ln>
        </p:spPr>
        <p:txBody>
          <a:bodyPr wrap="none" lIns="74281" tIns="8888" rIns="74281" bIns="8888" anchor="ctr"/>
          <a:lstStyle/>
          <a:p>
            <a:endParaRPr lang="ja-JP" altLang="en-US" sz="2400" dirty="0">
              <a:solidFill>
                <a:srgbClr val="000000"/>
              </a:solidFill>
              <a:latin typeface="Times New Roman" pitchFamily="18" charset="0"/>
            </a:endParaRPr>
          </a:p>
        </p:txBody>
      </p:sp>
      <p:sp>
        <p:nvSpPr>
          <p:cNvPr id="45060" name="Line 3"/>
          <p:cNvSpPr>
            <a:spLocks noChangeShapeType="1"/>
          </p:cNvSpPr>
          <p:nvPr/>
        </p:nvSpPr>
        <p:spPr bwMode="auto">
          <a:xfrm flipV="1">
            <a:off x="2988998" y="2606742"/>
            <a:ext cx="3240088" cy="1058863"/>
          </a:xfrm>
          <a:prstGeom prst="line">
            <a:avLst/>
          </a:prstGeom>
          <a:noFill/>
          <a:ln w="9525">
            <a:solidFill>
              <a:schemeClr val="tx1"/>
            </a:solidFill>
            <a:round/>
            <a:headEnd/>
            <a:tailEnd/>
          </a:ln>
        </p:spPr>
        <p:txBody>
          <a:bodyPr lIns="91422" tIns="45712" rIns="91422" bIns="45712"/>
          <a:lstStyle/>
          <a:p>
            <a:endParaRPr lang="ja-JP" altLang="en-US" sz="2400" dirty="0">
              <a:solidFill>
                <a:srgbClr val="000000"/>
              </a:solidFill>
              <a:latin typeface="Times New Roman" pitchFamily="18" charset="0"/>
            </a:endParaRPr>
          </a:p>
        </p:txBody>
      </p:sp>
      <p:sp>
        <p:nvSpPr>
          <p:cNvPr id="45061" name="Text Box 4"/>
          <p:cNvSpPr txBox="1">
            <a:spLocks noChangeArrowheads="1"/>
          </p:cNvSpPr>
          <p:nvPr/>
        </p:nvSpPr>
        <p:spPr bwMode="auto">
          <a:xfrm>
            <a:off x="662122" y="476250"/>
            <a:ext cx="8151813" cy="641350"/>
          </a:xfrm>
          <a:prstGeom prst="rect">
            <a:avLst/>
          </a:prstGeom>
          <a:noFill/>
          <a:ln w="9525">
            <a:noFill/>
            <a:miter lim="800000"/>
            <a:headEnd/>
            <a:tailEnd/>
          </a:ln>
        </p:spPr>
        <p:txBody>
          <a:bodyPr lIns="91422" tIns="45712" rIns="91422" bIns="45712">
            <a:spAutoFit/>
          </a:bodyPr>
          <a:lstStyle/>
          <a:p>
            <a:pPr algn="ctr">
              <a:spcBef>
                <a:spcPct val="50000"/>
              </a:spcBef>
            </a:pPr>
            <a:r>
              <a:rPr lang="ja-JP" altLang="en-US" sz="3600" b="1" dirty="0">
                <a:solidFill>
                  <a:srgbClr val="000000"/>
                </a:solidFill>
                <a:latin typeface="Times New Roman" pitchFamily="18" charset="0"/>
              </a:rPr>
              <a:t>達成すべき状態の明確化</a:t>
            </a:r>
          </a:p>
        </p:txBody>
      </p:sp>
      <p:sp>
        <p:nvSpPr>
          <p:cNvPr id="45062" name="Rectangle 5"/>
          <p:cNvSpPr>
            <a:spLocks noChangeArrowheads="1"/>
          </p:cNvSpPr>
          <p:nvPr/>
        </p:nvSpPr>
        <p:spPr bwMode="auto">
          <a:xfrm>
            <a:off x="1372430" y="3668713"/>
            <a:ext cx="1592527" cy="2133600"/>
          </a:xfrm>
          <a:prstGeom prst="rect">
            <a:avLst/>
          </a:prstGeom>
          <a:solidFill>
            <a:srgbClr val="FFFF99"/>
          </a:solidFill>
          <a:ln w="9525">
            <a:solidFill>
              <a:schemeClr val="tx1"/>
            </a:solidFill>
            <a:miter lim="800000"/>
            <a:headEnd/>
            <a:tailEnd/>
          </a:ln>
        </p:spPr>
        <p:txBody>
          <a:bodyPr wrap="none" lIns="91422" tIns="45712" rIns="91422" bIns="45712" anchor="ctr"/>
          <a:lstStyle/>
          <a:p>
            <a:endParaRPr lang="ja-JP" altLang="en-US" sz="2400" dirty="0">
              <a:solidFill>
                <a:srgbClr val="000000"/>
              </a:solidFill>
              <a:latin typeface="Times New Roman" pitchFamily="18" charset="0"/>
            </a:endParaRPr>
          </a:p>
        </p:txBody>
      </p:sp>
      <p:sp>
        <p:nvSpPr>
          <p:cNvPr id="45063" name="Rectangle 6"/>
          <p:cNvSpPr>
            <a:spLocks noChangeArrowheads="1"/>
          </p:cNvSpPr>
          <p:nvPr/>
        </p:nvSpPr>
        <p:spPr bwMode="auto">
          <a:xfrm>
            <a:off x="6237689" y="2595563"/>
            <a:ext cx="2056871" cy="3211512"/>
          </a:xfrm>
          <a:prstGeom prst="rect">
            <a:avLst/>
          </a:prstGeom>
          <a:solidFill>
            <a:srgbClr val="FFFF99"/>
          </a:solidFill>
          <a:ln w="9525">
            <a:solidFill>
              <a:schemeClr val="tx1"/>
            </a:solidFill>
            <a:miter lim="800000"/>
            <a:headEnd/>
            <a:tailEnd/>
          </a:ln>
        </p:spPr>
        <p:txBody>
          <a:bodyPr wrap="none" lIns="91422" tIns="45712" rIns="91422" bIns="45712" anchor="ctr"/>
          <a:lstStyle/>
          <a:p>
            <a:endParaRPr lang="ja-JP" altLang="en-US" sz="2400" dirty="0">
              <a:solidFill>
                <a:srgbClr val="000000"/>
              </a:solidFill>
              <a:latin typeface="Times New Roman" pitchFamily="18" charset="0"/>
            </a:endParaRPr>
          </a:p>
        </p:txBody>
      </p:sp>
      <p:sp>
        <p:nvSpPr>
          <p:cNvPr id="45064" name="Text Box 7"/>
          <p:cNvSpPr txBox="1">
            <a:spLocks noChangeArrowheads="1"/>
          </p:cNvSpPr>
          <p:nvPr/>
        </p:nvSpPr>
        <p:spPr bwMode="auto">
          <a:xfrm>
            <a:off x="1564644" y="3933825"/>
            <a:ext cx="523184" cy="1600200"/>
          </a:xfrm>
          <a:prstGeom prst="rect">
            <a:avLst/>
          </a:prstGeom>
          <a:noFill/>
          <a:ln w="9525">
            <a:noFill/>
            <a:miter lim="800000"/>
            <a:headEnd/>
            <a:tailEnd/>
          </a:ln>
        </p:spPr>
        <p:txBody>
          <a:bodyPr vert="eaVert" lIns="91422" tIns="45712" rIns="91422" bIns="45712">
            <a:spAutoFit/>
          </a:bodyPr>
          <a:lstStyle/>
          <a:p>
            <a:pPr>
              <a:spcBef>
                <a:spcPct val="50000"/>
              </a:spcBef>
            </a:pPr>
            <a:r>
              <a:rPr lang="ja-JP" altLang="en-US" sz="2200" b="1" dirty="0">
                <a:solidFill>
                  <a:srgbClr val="000000"/>
                </a:solidFill>
                <a:latin typeface="Times New Roman" pitchFamily="18" charset="0"/>
              </a:rPr>
              <a:t>初期状態</a:t>
            </a:r>
          </a:p>
        </p:txBody>
      </p:sp>
      <p:sp>
        <p:nvSpPr>
          <p:cNvPr id="45065" name="Text Box 8"/>
          <p:cNvSpPr txBox="1">
            <a:spLocks noChangeArrowheads="1"/>
          </p:cNvSpPr>
          <p:nvPr/>
        </p:nvSpPr>
        <p:spPr bwMode="auto">
          <a:xfrm>
            <a:off x="6603859" y="3141663"/>
            <a:ext cx="553961" cy="2209800"/>
          </a:xfrm>
          <a:prstGeom prst="rect">
            <a:avLst/>
          </a:prstGeom>
          <a:noFill/>
          <a:ln w="9525">
            <a:noFill/>
            <a:miter lim="800000"/>
            <a:headEnd/>
            <a:tailEnd/>
          </a:ln>
        </p:spPr>
        <p:txBody>
          <a:bodyPr vert="eaVert" lIns="91422" tIns="45712" rIns="91422" bIns="45712">
            <a:spAutoFit/>
          </a:bodyPr>
          <a:lstStyle/>
          <a:p>
            <a:pPr>
              <a:spcBef>
                <a:spcPct val="50000"/>
              </a:spcBef>
            </a:pPr>
            <a:r>
              <a:rPr lang="ja-JP" altLang="en-US" sz="2400" b="1" dirty="0">
                <a:solidFill>
                  <a:srgbClr val="000000"/>
                </a:solidFill>
                <a:latin typeface="Times New Roman" pitchFamily="18" charset="0"/>
              </a:rPr>
              <a:t>達成すべき状態</a:t>
            </a:r>
          </a:p>
        </p:txBody>
      </p:sp>
      <p:sp>
        <p:nvSpPr>
          <p:cNvPr id="45066" name="Line 9"/>
          <p:cNvSpPr>
            <a:spLocks noChangeShapeType="1"/>
          </p:cNvSpPr>
          <p:nvPr/>
        </p:nvSpPr>
        <p:spPr bwMode="auto">
          <a:xfrm flipH="1" flipV="1">
            <a:off x="1160866" y="2586105"/>
            <a:ext cx="7107898" cy="14287"/>
          </a:xfrm>
          <a:prstGeom prst="line">
            <a:avLst/>
          </a:prstGeom>
          <a:noFill/>
          <a:ln w="9525">
            <a:solidFill>
              <a:schemeClr val="tx1"/>
            </a:solidFill>
            <a:round/>
            <a:headEnd/>
            <a:tailEnd/>
          </a:ln>
        </p:spPr>
        <p:txBody>
          <a:bodyPr lIns="91422" tIns="45712" rIns="91422" bIns="45712"/>
          <a:lstStyle/>
          <a:p>
            <a:endParaRPr lang="ja-JP" altLang="en-US" sz="2400" dirty="0">
              <a:solidFill>
                <a:srgbClr val="000000"/>
              </a:solidFill>
              <a:latin typeface="Times New Roman" pitchFamily="18" charset="0"/>
            </a:endParaRPr>
          </a:p>
        </p:txBody>
      </p:sp>
      <p:sp>
        <p:nvSpPr>
          <p:cNvPr id="45067" name="Text Box 10"/>
          <p:cNvSpPr txBox="1">
            <a:spLocks noChangeArrowheads="1"/>
          </p:cNvSpPr>
          <p:nvPr/>
        </p:nvSpPr>
        <p:spPr bwMode="auto">
          <a:xfrm>
            <a:off x="896049" y="2636902"/>
            <a:ext cx="1969161" cy="461665"/>
          </a:xfrm>
          <a:prstGeom prst="rect">
            <a:avLst/>
          </a:prstGeom>
          <a:noFill/>
          <a:ln w="9525">
            <a:noFill/>
            <a:miter lim="800000"/>
            <a:headEnd/>
            <a:tailEnd/>
          </a:ln>
        </p:spPr>
        <p:txBody>
          <a:bodyPr lIns="91422" tIns="45712" rIns="91422" bIns="45712">
            <a:spAutoFit/>
          </a:bodyPr>
          <a:lstStyle/>
          <a:p>
            <a:pPr>
              <a:spcBef>
                <a:spcPct val="50000"/>
              </a:spcBef>
            </a:pPr>
            <a:r>
              <a:rPr lang="ja-JP" altLang="en-US" sz="1200" b="1" dirty="0">
                <a:solidFill>
                  <a:srgbClr val="000000"/>
                </a:solidFill>
                <a:latin typeface="Times New Roman" pitchFamily="18" charset="0"/>
              </a:rPr>
              <a:t>どのような支援があれば達成できるかの分析</a:t>
            </a:r>
          </a:p>
        </p:txBody>
      </p:sp>
      <p:sp>
        <p:nvSpPr>
          <p:cNvPr id="45068" name="AutoShape 11"/>
          <p:cNvSpPr>
            <a:spLocks noChangeArrowheads="1"/>
          </p:cNvSpPr>
          <p:nvPr/>
        </p:nvSpPr>
        <p:spPr bwMode="auto">
          <a:xfrm rot="5400000">
            <a:off x="3940344" y="3782364"/>
            <a:ext cx="1306513" cy="1730110"/>
          </a:xfrm>
          <a:prstGeom prst="rightArrow">
            <a:avLst>
              <a:gd name="adj1" fmla="val 59417"/>
              <a:gd name="adj2" fmla="val 29042"/>
            </a:avLst>
          </a:prstGeom>
          <a:solidFill>
            <a:srgbClr val="CCECFF">
              <a:alpha val="39999"/>
            </a:srgbClr>
          </a:solidFill>
          <a:ln w="3175">
            <a:solidFill>
              <a:schemeClr val="tx1"/>
            </a:solidFill>
            <a:miter lim="800000"/>
            <a:headEnd/>
            <a:tailEnd/>
          </a:ln>
        </p:spPr>
        <p:txBody>
          <a:bodyPr wrap="none" lIns="91422" tIns="45712" rIns="91422" bIns="45712" anchor="ctr"/>
          <a:lstStyle/>
          <a:p>
            <a:endParaRPr lang="ja-JP" altLang="en-US" sz="2400" dirty="0">
              <a:solidFill>
                <a:srgbClr val="000000"/>
              </a:solidFill>
              <a:latin typeface="Times New Roman" pitchFamily="18" charset="0"/>
            </a:endParaRPr>
          </a:p>
        </p:txBody>
      </p:sp>
      <p:sp>
        <p:nvSpPr>
          <p:cNvPr id="45069" name="Line 12"/>
          <p:cNvSpPr>
            <a:spLocks noChangeShapeType="1"/>
          </p:cNvSpPr>
          <p:nvPr/>
        </p:nvSpPr>
        <p:spPr bwMode="auto">
          <a:xfrm>
            <a:off x="1136783" y="5805488"/>
            <a:ext cx="7345230" cy="0"/>
          </a:xfrm>
          <a:prstGeom prst="line">
            <a:avLst/>
          </a:prstGeom>
          <a:noFill/>
          <a:ln w="19050">
            <a:solidFill>
              <a:schemeClr val="tx1"/>
            </a:solidFill>
            <a:round/>
            <a:headEnd/>
            <a:tailEnd type="triangle" w="med" len="med"/>
          </a:ln>
        </p:spPr>
        <p:txBody>
          <a:bodyPr lIns="91422" tIns="45712" rIns="91422" bIns="45712"/>
          <a:lstStyle/>
          <a:p>
            <a:endParaRPr lang="ja-JP" altLang="en-US" sz="2400" dirty="0">
              <a:solidFill>
                <a:srgbClr val="000000"/>
              </a:solidFill>
              <a:latin typeface="Times New Roman" pitchFamily="18" charset="0"/>
            </a:endParaRPr>
          </a:p>
        </p:txBody>
      </p:sp>
      <p:sp>
        <p:nvSpPr>
          <p:cNvPr id="45070" name="Text Box 13"/>
          <p:cNvSpPr txBox="1">
            <a:spLocks noChangeArrowheads="1"/>
          </p:cNvSpPr>
          <p:nvPr/>
        </p:nvSpPr>
        <p:spPr bwMode="auto">
          <a:xfrm>
            <a:off x="7324452" y="3141663"/>
            <a:ext cx="553961" cy="2438400"/>
          </a:xfrm>
          <a:prstGeom prst="rect">
            <a:avLst/>
          </a:prstGeom>
          <a:noFill/>
          <a:ln w="9525">
            <a:noFill/>
            <a:miter lim="800000"/>
            <a:headEnd/>
            <a:tailEnd/>
          </a:ln>
        </p:spPr>
        <p:txBody>
          <a:bodyPr vert="eaVert" lIns="91422" tIns="45712" rIns="91422" bIns="45712">
            <a:spAutoFit/>
          </a:bodyPr>
          <a:lstStyle/>
          <a:p>
            <a:pPr>
              <a:spcBef>
                <a:spcPct val="50000"/>
              </a:spcBef>
            </a:pPr>
            <a:r>
              <a:rPr lang="ja-JP" altLang="en-US" sz="2400" b="1" dirty="0">
                <a:solidFill>
                  <a:srgbClr val="CC0066"/>
                </a:solidFill>
                <a:latin typeface="Times New Roman" pitchFamily="18" charset="0"/>
              </a:rPr>
              <a:t>（実現したい状況）</a:t>
            </a:r>
          </a:p>
        </p:txBody>
      </p:sp>
      <p:sp>
        <p:nvSpPr>
          <p:cNvPr id="45071" name="Text Box 14"/>
          <p:cNvSpPr txBox="1">
            <a:spLocks noChangeArrowheads="1"/>
          </p:cNvSpPr>
          <p:nvPr/>
        </p:nvSpPr>
        <p:spPr bwMode="auto">
          <a:xfrm>
            <a:off x="2128735" y="3962400"/>
            <a:ext cx="523184" cy="2209800"/>
          </a:xfrm>
          <a:prstGeom prst="rect">
            <a:avLst/>
          </a:prstGeom>
          <a:noFill/>
          <a:ln w="9525">
            <a:noFill/>
            <a:miter lim="800000"/>
            <a:headEnd/>
            <a:tailEnd/>
          </a:ln>
        </p:spPr>
        <p:txBody>
          <a:bodyPr vert="eaVert" lIns="91422" tIns="45712" rIns="91422" bIns="45712">
            <a:spAutoFit/>
          </a:bodyPr>
          <a:lstStyle/>
          <a:p>
            <a:pPr>
              <a:spcBef>
                <a:spcPct val="50000"/>
              </a:spcBef>
            </a:pPr>
            <a:r>
              <a:rPr lang="ja-JP" altLang="en-US" sz="2200" b="1" dirty="0">
                <a:solidFill>
                  <a:srgbClr val="CC0066"/>
                </a:solidFill>
                <a:latin typeface="Times New Roman" pitchFamily="18" charset="0"/>
              </a:rPr>
              <a:t>（現在の状況）</a:t>
            </a:r>
          </a:p>
        </p:txBody>
      </p:sp>
      <p:sp>
        <p:nvSpPr>
          <p:cNvPr id="45072" name="Text Box 15"/>
          <p:cNvSpPr txBox="1">
            <a:spLocks noChangeArrowheads="1"/>
          </p:cNvSpPr>
          <p:nvPr/>
        </p:nvSpPr>
        <p:spPr bwMode="auto">
          <a:xfrm>
            <a:off x="3728512" y="4365691"/>
            <a:ext cx="1656160" cy="396875"/>
          </a:xfrm>
          <a:prstGeom prst="rect">
            <a:avLst/>
          </a:prstGeom>
          <a:noFill/>
          <a:ln w="9525">
            <a:noFill/>
            <a:miter lim="800000"/>
            <a:headEnd/>
            <a:tailEnd/>
          </a:ln>
        </p:spPr>
        <p:txBody>
          <a:bodyPr lIns="91422" tIns="45712" rIns="91422" bIns="45712">
            <a:spAutoFit/>
          </a:bodyPr>
          <a:lstStyle/>
          <a:p>
            <a:pPr algn="ctr">
              <a:spcBef>
                <a:spcPct val="50000"/>
              </a:spcBef>
            </a:pPr>
            <a:r>
              <a:rPr lang="ja-JP" altLang="en-US" sz="2000" b="1" dirty="0">
                <a:solidFill>
                  <a:srgbClr val="000000"/>
                </a:solidFill>
                <a:latin typeface="Times New Roman" pitchFamily="18" charset="0"/>
              </a:rPr>
              <a:t>反　映</a:t>
            </a:r>
          </a:p>
        </p:txBody>
      </p:sp>
      <p:sp>
        <p:nvSpPr>
          <p:cNvPr id="45073" name="Text Box 16"/>
          <p:cNvSpPr txBox="1">
            <a:spLocks noChangeArrowheads="1"/>
          </p:cNvSpPr>
          <p:nvPr/>
        </p:nvSpPr>
        <p:spPr bwMode="auto">
          <a:xfrm>
            <a:off x="3513535" y="3573469"/>
            <a:ext cx="2297642" cy="396875"/>
          </a:xfrm>
          <a:prstGeom prst="rect">
            <a:avLst/>
          </a:prstGeom>
          <a:noFill/>
          <a:ln w="12700">
            <a:solidFill>
              <a:schemeClr val="tx1"/>
            </a:solidFill>
            <a:miter lim="800000"/>
            <a:headEnd/>
            <a:tailEnd/>
          </a:ln>
        </p:spPr>
        <p:txBody>
          <a:bodyPr lIns="74281" tIns="8888" rIns="74281" bIns="8888">
            <a:spAutoFit/>
          </a:bodyPr>
          <a:lstStyle/>
          <a:p>
            <a:pPr algn="ctr">
              <a:spcBef>
                <a:spcPct val="50000"/>
              </a:spcBef>
            </a:pPr>
            <a:r>
              <a:rPr lang="ja-JP" altLang="en-US" sz="2400" b="1" dirty="0">
                <a:solidFill>
                  <a:srgbClr val="000000"/>
                </a:solidFill>
              </a:rPr>
              <a:t>利用者の意向</a:t>
            </a:r>
          </a:p>
        </p:txBody>
      </p:sp>
      <p:sp>
        <p:nvSpPr>
          <p:cNvPr id="45074" name="AutoShape 17"/>
          <p:cNvSpPr>
            <a:spLocks noChangeArrowheads="1"/>
          </p:cNvSpPr>
          <p:nvPr/>
        </p:nvSpPr>
        <p:spPr bwMode="auto">
          <a:xfrm>
            <a:off x="2822187" y="2595629"/>
            <a:ext cx="287205" cy="1049337"/>
          </a:xfrm>
          <a:prstGeom prst="upDownArrow">
            <a:avLst>
              <a:gd name="adj1" fmla="val 50000"/>
              <a:gd name="adj2" fmla="val 79162"/>
            </a:avLst>
          </a:prstGeom>
          <a:solidFill>
            <a:schemeClr val="accent1"/>
          </a:solidFill>
          <a:ln w="12700" algn="ctr">
            <a:solidFill>
              <a:srgbClr val="FF9900"/>
            </a:solidFill>
            <a:miter lim="800000"/>
            <a:headEnd/>
            <a:tailEnd/>
          </a:ln>
        </p:spPr>
        <p:txBody>
          <a:bodyPr wrap="none" lIns="74281" tIns="8888" rIns="74281" bIns="8888" anchor="ctr"/>
          <a:lstStyle/>
          <a:p>
            <a:endParaRPr lang="ja-JP" altLang="en-US" sz="2400" dirty="0">
              <a:solidFill>
                <a:srgbClr val="000000"/>
              </a:solidFill>
              <a:latin typeface="Times New Roman" pitchFamily="18" charset="0"/>
            </a:endParaRPr>
          </a:p>
        </p:txBody>
      </p:sp>
      <p:sp>
        <p:nvSpPr>
          <p:cNvPr id="45075" name="Rectangle 18"/>
          <p:cNvSpPr>
            <a:spLocks noChangeArrowheads="1"/>
          </p:cNvSpPr>
          <p:nvPr/>
        </p:nvSpPr>
        <p:spPr bwMode="auto">
          <a:xfrm>
            <a:off x="3081871" y="5313429"/>
            <a:ext cx="3095625" cy="396875"/>
          </a:xfrm>
          <a:prstGeom prst="rect">
            <a:avLst/>
          </a:prstGeom>
          <a:noFill/>
          <a:ln w="12700" algn="ctr">
            <a:solidFill>
              <a:schemeClr val="tx1"/>
            </a:solidFill>
            <a:miter lim="800000"/>
            <a:headEnd/>
            <a:tailEnd/>
          </a:ln>
        </p:spPr>
        <p:txBody>
          <a:bodyPr wrap="none" lIns="74281" tIns="8888" rIns="74281" bIns="8888"/>
          <a:lstStyle/>
          <a:p>
            <a:pPr algn="ctr"/>
            <a:r>
              <a:rPr lang="ja-JP" altLang="en-US" sz="2400" b="1" dirty="0">
                <a:solidFill>
                  <a:srgbClr val="000000"/>
                </a:solidFill>
              </a:rPr>
              <a:t>個別支援計画</a:t>
            </a:r>
          </a:p>
        </p:txBody>
      </p:sp>
      <p:sp>
        <p:nvSpPr>
          <p:cNvPr id="45076" name="Rectangle 19"/>
          <p:cNvSpPr>
            <a:spLocks noChangeArrowheads="1"/>
          </p:cNvSpPr>
          <p:nvPr/>
        </p:nvSpPr>
        <p:spPr bwMode="auto">
          <a:xfrm>
            <a:off x="1362096" y="5876926"/>
            <a:ext cx="1626378" cy="325726"/>
          </a:xfrm>
          <a:prstGeom prst="rect">
            <a:avLst/>
          </a:prstGeom>
          <a:noFill/>
          <a:ln w="12700" algn="ctr">
            <a:noFill/>
            <a:miter lim="800000"/>
            <a:headEnd/>
            <a:tailEnd/>
          </a:ln>
        </p:spPr>
        <p:txBody>
          <a:bodyPr wrap="none" lIns="74281" tIns="8888" rIns="74281" bIns="8888">
            <a:spAutoFit/>
          </a:bodyPr>
          <a:lstStyle/>
          <a:p>
            <a:pPr algn="ctr"/>
            <a:r>
              <a:rPr lang="ja-JP" altLang="en-US" sz="2000" b="1" dirty="0">
                <a:solidFill>
                  <a:srgbClr val="000000"/>
                </a:solidFill>
              </a:rPr>
              <a:t>サービス開始</a:t>
            </a:r>
          </a:p>
        </p:txBody>
      </p:sp>
      <p:sp>
        <p:nvSpPr>
          <p:cNvPr id="45077" name="Rectangle 20"/>
          <p:cNvSpPr>
            <a:spLocks noChangeArrowheads="1"/>
          </p:cNvSpPr>
          <p:nvPr/>
        </p:nvSpPr>
        <p:spPr bwMode="auto">
          <a:xfrm>
            <a:off x="6691731" y="5876926"/>
            <a:ext cx="1626378" cy="325726"/>
          </a:xfrm>
          <a:prstGeom prst="rect">
            <a:avLst/>
          </a:prstGeom>
          <a:noFill/>
          <a:ln w="12700" algn="ctr">
            <a:noFill/>
            <a:miter lim="800000"/>
            <a:headEnd/>
            <a:tailEnd/>
          </a:ln>
        </p:spPr>
        <p:txBody>
          <a:bodyPr wrap="none" lIns="74281" tIns="8888" rIns="74281" bIns="8888">
            <a:spAutoFit/>
          </a:bodyPr>
          <a:lstStyle/>
          <a:p>
            <a:pPr algn="ctr"/>
            <a:r>
              <a:rPr lang="ja-JP" altLang="en-US" sz="2000" b="1" dirty="0">
                <a:solidFill>
                  <a:srgbClr val="000000"/>
                </a:solidFill>
              </a:rPr>
              <a:t>サービス終了</a:t>
            </a:r>
          </a:p>
        </p:txBody>
      </p:sp>
      <p:sp>
        <p:nvSpPr>
          <p:cNvPr id="45078" name="Rectangle 21"/>
          <p:cNvSpPr>
            <a:spLocks noChangeArrowheads="1"/>
          </p:cNvSpPr>
          <p:nvPr/>
        </p:nvSpPr>
        <p:spPr bwMode="auto">
          <a:xfrm>
            <a:off x="3805914" y="5876926"/>
            <a:ext cx="1626378" cy="325726"/>
          </a:xfrm>
          <a:prstGeom prst="rect">
            <a:avLst/>
          </a:prstGeom>
          <a:noFill/>
          <a:ln w="12700" algn="ctr">
            <a:noFill/>
            <a:miter lim="800000"/>
            <a:headEnd/>
            <a:tailEnd/>
          </a:ln>
        </p:spPr>
        <p:txBody>
          <a:bodyPr wrap="none" lIns="74281" tIns="8888" rIns="74281" bIns="8888">
            <a:spAutoFit/>
          </a:bodyPr>
          <a:lstStyle/>
          <a:p>
            <a:pPr algn="ctr"/>
            <a:r>
              <a:rPr lang="ja-JP" altLang="en-US" sz="2000" b="1" dirty="0">
                <a:solidFill>
                  <a:srgbClr val="000000"/>
                </a:solidFill>
              </a:rPr>
              <a:t>サービス提供</a:t>
            </a:r>
          </a:p>
        </p:txBody>
      </p:sp>
      <p:sp>
        <p:nvSpPr>
          <p:cNvPr id="45079" name="Rectangle 22"/>
          <p:cNvSpPr>
            <a:spLocks noChangeArrowheads="1"/>
          </p:cNvSpPr>
          <p:nvPr/>
        </p:nvSpPr>
        <p:spPr bwMode="auto">
          <a:xfrm>
            <a:off x="1129904" y="1412883"/>
            <a:ext cx="7333192" cy="830981"/>
          </a:xfrm>
          <a:prstGeom prst="rect">
            <a:avLst/>
          </a:prstGeom>
          <a:noFill/>
          <a:ln w="9525">
            <a:noFill/>
            <a:miter lim="800000"/>
            <a:headEnd/>
            <a:tailEnd/>
          </a:ln>
        </p:spPr>
        <p:txBody>
          <a:bodyPr lIns="91422" tIns="45712" rIns="91422" bIns="45712">
            <a:spAutoFit/>
          </a:bodyPr>
          <a:lstStyle/>
          <a:p>
            <a:r>
              <a:rPr lang="ja-JP" altLang="en-US" sz="2400" b="1" dirty="0">
                <a:solidFill>
                  <a:srgbClr val="CC0066"/>
                </a:solidFill>
                <a:latin typeface="Times New Roman" pitchFamily="18" charset="0"/>
              </a:rPr>
              <a:t>　　　　　　サービス管理責任者等の役割</a:t>
            </a:r>
            <a:endParaRPr lang="ja-JP" altLang="en-US" sz="2400" b="1" dirty="0">
              <a:solidFill>
                <a:srgbClr val="000000"/>
              </a:solidFill>
              <a:latin typeface="Times New Roman" pitchFamily="18" charset="0"/>
            </a:endParaRPr>
          </a:p>
          <a:p>
            <a:r>
              <a:rPr lang="ja-JP" altLang="en-US" sz="2400" b="1" dirty="0">
                <a:solidFill>
                  <a:srgbClr val="000000"/>
                </a:solidFill>
                <a:latin typeface="Times New Roman" pitchFamily="18" charset="0"/>
              </a:rPr>
              <a:t>　　ニーズに基づいて利用者の望みを実現</a:t>
            </a:r>
          </a:p>
        </p:txBody>
      </p:sp>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13</a:t>
            </a:fld>
            <a:endParaRPr lang="en-US" altLang="ja-JP" dirty="0">
              <a:solidFill>
                <a:srgbClr val="000000"/>
              </a:solidFill>
            </a:endParaRPr>
          </a:p>
        </p:txBody>
      </p:sp>
    </p:spTree>
    <p:extLst>
      <p:ext uri="{BB962C8B-B14F-4D97-AF65-F5344CB8AC3E}">
        <p14:creationId xmlns:p14="http://schemas.microsoft.com/office/powerpoint/2010/main" val="2877110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AutoShape 2"/>
          <p:cNvSpPr>
            <a:spLocks noChangeArrowheads="1"/>
          </p:cNvSpPr>
          <p:nvPr/>
        </p:nvSpPr>
        <p:spPr bwMode="auto">
          <a:xfrm>
            <a:off x="428230" y="836617"/>
            <a:ext cx="9001390" cy="358775"/>
          </a:xfrm>
          <a:prstGeom prst="parallelogram">
            <a:avLst>
              <a:gd name="adj" fmla="val 102501"/>
            </a:avLst>
          </a:prstGeom>
          <a:gradFill rotWithShape="1">
            <a:gsLst>
              <a:gs pos="0">
                <a:schemeClr val="accent1">
                  <a:gamma/>
                  <a:tint val="0"/>
                  <a:invGamma/>
                </a:schemeClr>
              </a:gs>
              <a:gs pos="100000">
                <a:schemeClr val="accent1"/>
              </a:gs>
            </a:gsLst>
            <a:lin ang="5400000" scaled="1"/>
          </a:gradFill>
          <a:ln w="12700" algn="ctr">
            <a:noFill/>
            <a:miter lim="800000"/>
            <a:headEnd/>
            <a:tailEnd/>
          </a:ln>
          <a:effectLst/>
        </p:spPr>
        <p:txBody>
          <a:bodyPr wrap="none" lIns="74281" tIns="8888" rIns="74281" bIns="8888" anchor="ctr"/>
          <a:lstStyle/>
          <a:p>
            <a:pPr>
              <a:defRPr/>
            </a:pPr>
            <a:endParaRPr lang="ja-JP" altLang="en-US" sz="2400" dirty="0">
              <a:solidFill>
                <a:srgbClr val="000000"/>
              </a:solidFill>
              <a:latin typeface="Times New Roman" pitchFamily="18" charset="0"/>
              <a:ea typeface="ＭＳ Ｐゴシック" pitchFamily="50" charset="-128"/>
            </a:endParaRPr>
          </a:p>
        </p:txBody>
      </p:sp>
      <p:sp>
        <p:nvSpPr>
          <p:cNvPr id="46086" name="Rectangle 5"/>
          <p:cNvSpPr>
            <a:spLocks noGrp="1" noChangeArrowheads="1"/>
          </p:cNvSpPr>
          <p:nvPr>
            <p:ph type="body" sz="half" idx="2"/>
          </p:nvPr>
        </p:nvSpPr>
        <p:spPr>
          <a:xfrm>
            <a:off x="619131" y="1981201"/>
            <a:ext cx="8654350" cy="4114800"/>
          </a:xfrm>
          <a:solidFill>
            <a:srgbClr val="FFE6CD"/>
          </a:solidFill>
          <a:ln>
            <a:solidFill>
              <a:schemeClr val="tx1"/>
            </a:solidFill>
          </a:ln>
        </p:spPr>
        <p:txBody>
          <a:bodyPr/>
          <a:lstStyle/>
          <a:p>
            <a:pPr marL="92057" indent="-79359" eaLnBrk="1" hangingPunct="1">
              <a:buNone/>
            </a:pPr>
            <a:r>
              <a:rPr lang="ja-JP" altLang="en-US" b="1" dirty="0"/>
              <a:t>　</a:t>
            </a:r>
          </a:p>
          <a:p>
            <a:pPr marL="92057" indent="1588" eaLnBrk="1" hangingPunct="1">
              <a:buNone/>
            </a:pPr>
            <a:r>
              <a:rPr lang="ja-JP" altLang="en-US" b="1" dirty="0"/>
              <a:t>　　</a:t>
            </a:r>
            <a:r>
              <a:rPr lang="ja-JP" altLang="en-US" sz="3200" dirty="0">
                <a:latin typeface="HG創英角ｺﾞｼｯｸUB" pitchFamily="49" charset="-128"/>
                <a:ea typeface="HG創英角ｺﾞｼｯｸUB" pitchFamily="49" charset="-128"/>
              </a:rPr>
              <a:t>本人中心の支援</a:t>
            </a:r>
          </a:p>
          <a:p>
            <a:pPr marL="92057" indent="-79359" eaLnBrk="1" hangingPunct="1">
              <a:buNone/>
            </a:pPr>
            <a:r>
              <a:rPr lang="ja-JP" altLang="en-US" sz="1200" dirty="0"/>
              <a:t>　</a:t>
            </a:r>
          </a:p>
          <a:p>
            <a:pPr marL="92057" indent="-79359" eaLnBrk="1" hangingPunct="1">
              <a:buNone/>
            </a:pPr>
            <a:endParaRPr lang="ja-JP" altLang="en-US" sz="2400" dirty="0"/>
          </a:p>
          <a:p>
            <a:pPr marL="92057" indent="1588" eaLnBrk="1" hangingPunct="1">
              <a:buNone/>
            </a:pPr>
            <a:r>
              <a:rPr lang="ja-JP" altLang="en-US" sz="2400" dirty="0"/>
              <a:t> 　</a:t>
            </a:r>
            <a:r>
              <a:rPr lang="ja-JP" altLang="en-US" sz="2400" b="1" dirty="0"/>
              <a:t>本人の表現能力の低さや遠慮などにより意向が把握しにくいことがあるが、本人の意向を丁寧に把握し、個別支援計画の作成やサービス提供等を本人の了解を得ながら進める。</a:t>
            </a:r>
            <a:endParaRPr lang="en-US" altLang="ja-JP" sz="2400" b="1" dirty="0"/>
          </a:p>
          <a:p>
            <a:pPr marL="92057" indent="1588" eaLnBrk="1" hangingPunct="1">
              <a:buNone/>
            </a:pPr>
            <a:r>
              <a:rPr lang="en-US" altLang="ja-JP" sz="2400" b="1" dirty="0">
                <a:solidFill>
                  <a:srgbClr val="FF0000"/>
                </a:solidFill>
              </a:rPr>
              <a:t>※</a:t>
            </a:r>
            <a:r>
              <a:rPr lang="ja-JP" altLang="en-US" sz="2400" b="1" dirty="0">
                <a:solidFill>
                  <a:srgbClr val="FF0000"/>
                </a:solidFill>
              </a:rPr>
              <a:t>意思決定支援</a:t>
            </a:r>
          </a:p>
          <a:p>
            <a:pPr marL="92057" indent="-79359" eaLnBrk="1" hangingPunct="1">
              <a:buNone/>
            </a:pPr>
            <a:endParaRPr lang="ja-JP" altLang="en-US" sz="2400" dirty="0"/>
          </a:p>
          <a:p>
            <a:pPr marL="92057" indent="-79359" eaLnBrk="1" hangingPunct="1">
              <a:buNone/>
            </a:pPr>
            <a:endParaRPr lang="ja-JP" altLang="en-US" sz="1200" dirty="0"/>
          </a:p>
          <a:p>
            <a:pPr marL="92057" indent="-79359" eaLnBrk="1" hangingPunct="1">
              <a:buNone/>
            </a:pPr>
            <a:endParaRPr lang="en-US" altLang="ja-JP" sz="2400" dirty="0"/>
          </a:p>
        </p:txBody>
      </p:sp>
      <p:sp>
        <p:nvSpPr>
          <p:cNvPr id="8" name="Rectangle 3"/>
          <p:cNvSpPr>
            <a:spLocks noChangeArrowheads="1"/>
          </p:cNvSpPr>
          <p:nvPr/>
        </p:nvSpPr>
        <p:spPr bwMode="auto">
          <a:xfrm>
            <a:off x="619129" y="406426"/>
            <a:ext cx="8435579" cy="646305"/>
          </a:xfrm>
          <a:prstGeom prst="rect">
            <a:avLst/>
          </a:prstGeom>
          <a:noFill/>
          <a:ln w="9525" algn="ctr">
            <a:noFill/>
            <a:miter lim="800000"/>
            <a:headEnd/>
            <a:tailEnd/>
          </a:ln>
          <a:effectLst/>
        </p:spPr>
        <p:txBody>
          <a:bodyPr lIns="91414" tIns="45707" rIns="91414" bIns="45707">
            <a:spAutoFit/>
          </a:bodyPr>
          <a:lstStyle/>
          <a:p>
            <a:pPr algn="ctr">
              <a:spcBef>
                <a:spcPct val="50000"/>
              </a:spcBef>
              <a:defRPr/>
            </a:pPr>
            <a:r>
              <a:rPr lang="ja-JP" altLang="en-US" sz="36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③本人中心の支援</a:t>
            </a:r>
            <a:endParaRPr lang="ja-JP" altLang="en-US" sz="28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endParaRPr>
          </a:p>
        </p:txBody>
      </p:sp>
      <p:sp>
        <p:nvSpPr>
          <p:cNvPr id="2" name="スライド番号プレースホルダー 1"/>
          <p:cNvSpPr>
            <a:spLocks noGrp="1"/>
          </p:cNvSpPr>
          <p:nvPr>
            <p:ph type="sldNum" sz="quarter" idx="12"/>
          </p:nvPr>
        </p:nvSpPr>
        <p:spPr/>
        <p:txBody>
          <a:bodyPr/>
          <a:lstStyle/>
          <a:p>
            <a:pPr>
              <a:defRPr/>
            </a:pPr>
            <a:fld id="{749F46C3-8D9C-4133-B0C6-BB6084F2925A}" type="slidenum">
              <a:rPr lang="en-US" altLang="ja-JP" smtClean="0">
                <a:solidFill>
                  <a:srgbClr val="000000"/>
                </a:solidFill>
              </a:rPr>
              <a:pPr>
                <a:defRPr/>
              </a:pPr>
              <a:t>14</a:t>
            </a:fld>
            <a:endParaRPr lang="en-US" altLang="ja-JP" dirty="0">
              <a:solidFill>
                <a:srgbClr val="000000"/>
              </a:solidFill>
            </a:endParaRPr>
          </a:p>
        </p:txBody>
      </p:sp>
    </p:spTree>
    <p:extLst>
      <p:ext uri="{BB962C8B-B14F-4D97-AF65-F5344CB8AC3E}">
        <p14:creationId xmlns:p14="http://schemas.microsoft.com/office/powerpoint/2010/main" val="1406832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AutoShape 2"/>
          <p:cNvSpPr>
            <a:spLocks noChangeArrowheads="1"/>
          </p:cNvSpPr>
          <p:nvPr/>
        </p:nvSpPr>
        <p:spPr bwMode="auto">
          <a:xfrm>
            <a:off x="428230" y="836617"/>
            <a:ext cx="9001390" cy="358775"/>
          </a:xfrm>
          <a:prstGeom prst="parallelogram">
            <a:avLst>
              <a:gd name="adj" fmla="val 102501"/>
            </a:avLst>
          </a:prstGeom>
          <a:gradFill rotWithShape="1">
            <a:gsLst>
              <a:gs pos="0">
                <a:schemeClr val="accent1">
                  <a:gamma/>
                  <a:tint val="0"/>
                  <a:invGamma/>
                </a:schemeClr>
              </a:gs>
              <a:gs pos="100000">
                <a:schemeClr val="accent1"/>
              </a:gs>
            </a:gsLst>
            <a:lin ang="5400000" scaled="1"/>
          </a:gradFill>
          <a:ln w="12700" algn="ctr">
            <a:noFill/>
            <a:miter lim="800000"/>
            <a:headEnd/>
            <a:tailEnd/>
          </a:ln>
          <a:effectLst/>
        </p:spPr>
        <p:txBody>
          <a:bodyPr wrap="none" lIns="74281" tIns="8888" rIns="74281" bIns="8888" anchor="ctr"/>
          <a:lstStyle/>
          <a:p>
            <a:pPr>
              <a:defRPr/>
            </a:pPr>
            <a:endParaRPr lang="ja-JP" altLang="en-US" sz="2400" dirty="0">
              <a:solidFill>
                <a:srgbClr val="000000"/>
              </a:solidFill>
              <a:latin typeface="Times New Roman" pitchFamily="18" charset="0"/>
              <a:ea typeface="ＭＳ Ｐゴシック" pitchFamily="50" charset="-128"/>
            </a:endParaRPr>
          </a:p>
        </p:txBody>
      </p:sp>
      <p:sp>
        <p:nvSpPr>
          <p:cNvPr id="47110" name="Rectangle 5"/>
          <p:cNvSpPr>
            <a:spLocks noGrp="1" noChangeArrowheads="1"/>
          </p:cNvSpPr>
          <p:nvPr>
            <p:ph type="body" sz="half" idx="2"/>
          </p:nvPr>
        </p:nvSpPr>
        <p:spPr>
          <a:xfrm>
            <a:off x="632527" y="2482552"/>
            <a:ext cx="8568951" cy="3250704"/>
          </a:xfrm>
          <a:solidFill>
            <a:srgbClr val="FFE6CD"/>
          </a:solidFill>
          <a:ln>
            <a:solidFill>
              <a:schemeClr val="tx1"/>
            </a:solidFill>
          </a:ln>
        </p:spPr>
        <p:txBody>
          <a:bodyPr/>
          <a:lstStyle/>
          <a:p>
            <a:pPr marL="179354" indent="-4762" eaLnBrk="1" hangingPunct="1">
              <a:buNone/>
            </a:pPr>
            <a:endParaRPr lang="en-US" altLang="ja-JP" sz="3200" dirty="0">
              <a:latin typeface="HG創英角ｺﾞｼｯｸUB" pitchFamily="49" charset="-128"/>
              <a:ea typeface="HG創英角ｺﾞｼｯｸUB" pitchFamily="49" charset="-128"/>
            </a:endParaRPr>
          </a:p>
          <a:p>
            <a:pPr marL="179354" indent="-4762" eaLnBrk="1" hangingPunct="1">
              <a:buNone/>
            </a:pPr>
            <a:r>
              <a:rPr lang="ja-JP" altLang="en-US" sz="3200" dirty="0">
                <a:latin typeface="HG創英角ｺﾞｼｯｸUB" pitchFamily="49" charset="-128"/>
                <a:ea typeface="HG創英角ｺﾞｼｯｸUB" pitchFamily="49" charset="-128"/>
              </a:rPr>
              <a:t>　サービス提供の結果が明確に</a:t>
            </a:r>
          </a:p>
          <a:p>
            <a:pPr marL="179354" indent="-4762" eaLnBrk="1" hangingPunct="1">
              <a:buNone/>
            </a:pPr>
            <a:endParaRPr lang="en-US" altLang="ja-JP" sz="2600" dirty="0">
              <a:latin typeface="MS UI Gothic" pitchFamily="50" charset="-128"/>
              <a:ea typeface="MS UI Gothic" pitchFamily="50" charset="-128"/>
            </a:endParaRPr>
          </a:p>
          <a:p>
            <a:pPr marL="179354" indent="-4762" eaLnBrk="1" hangingPunct="1">
              <a:buNone/>
            </a:pPr>
            <a:r>
              <a:rPr lang="ja-JP" altLang="en-US" sz="2400" dirty="0">
                <a:latin typeface="MS UI Gothic" pitchFamily="50" charset="-128"/>
                <a:ea typeface="MS UI Gothic" pitchFamily="50" charset="-128"/>
              </a:rPr>
              <a:t>　</a:t>
            </a:r>
            <a:r>
              <a:rPr lang="ja-JP" altLang="en-US" sz="2400" dirty="0">
                <a:latin typeface="ＭＳ Ｐゴシック" pitchFamily="50" charset="-128"/>
                <a:ea typeface="ＭＳ Ｐゴシック" pitchFamily="50" charset="-128"/>
              </a:rPr>
              <a:t>個別支援計画に従ってサービスを提供することで、サービスの内容や到達度が利用者や関係者に明確になる。</a:t>
            </a:r>
          </a:p>
          <a:p>
            <a:pPr marL="92057" indent="-79359" eaLnBrk="1" hangingPunct="1">
              <a:buNone/>
            </a:pPr>
            <a:endParaRPr lang="ja-JP" altLang="en-US" sz="1400" dirty="0"/>
          </a:p>
          <a:p>
            <a:pPr marL="92057" indent="-79359" eaLnBrk="1" hangingPunct="1">
              <a:buNone/>
            </a:pPr>
            <a:endParaRPr lang="en-US" altLang="ja-JP" dirty="0"/>
          </a:p>
        </p:txBody>
      </p:sp>
      <p:sp>
        <p:nvSpPr>
          <p:cNvPr id="8" name="Rectangle 3"/>
          <p:cNvSpPr>
            <a:spLocks noChangeArrowheads="1"/>
          </p:cNvSpPr>
          <p:nvPr/>
        </p:nvSpPr>
        <p:spPr bwMode="auto">
          <a:xfrm>
            <a:off x="488506" y="425464"/>
            <a:ext cx="8435579" cy="646305"/>
          </a:xfrm>
          <a:prstGeom prst="rect">
            <a:avLst/>
          </a:prstGeom>
          <a:noFill/>
          <a:ln w="9525" algn="ctr">
            <a:noFill/>
            <a:miter lim="800000"/>
            <a:headEnd/>
            <a:tailEnd/>
          </a:ln>
          <a:effectLst/>
        </p:spPr>
        <p:txBody>
          <a:bodyPr lIns="91414" tIns="45707" rIns="91414" bIns="45707">
            <a:spAutoFit/>
          </a:bodyPr>
          <a:lstStyle/>
          <a:p>
            <a:pPr algn="ctr">
              <a:spcBef>
                <a:spcPct val="50000"/>
              </a:spcBef>
              <a:defRPr/>
            </a:pPr>
            <a:r>
              <a:rPr lang="ja-JP" altLang="en-US" sz="36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④責任の明確化</a:t>
            </a:r>
            <a:endParaRPr lang="ja-JP" altLang="en-US" sz="28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endParaRPr>
          </a:p>
        </p:txBody>
      </p:sp>
      <p:sp>
        <p:nvSpPr>
          <p:cNvPr id="2" name="スライド番号プレースホルダー 1"/>
          <p:cNvSpPr>
            <a:spLocks noGrp="1"/>
          </p:cNvSpPr>
          <p:nvPr>
            <p:ph type="sldNum" sz="quarter" idx="12"/>
          </p:nvPr>
        </p:nvSpPr>
        <p:spPr/>
        <p:txBody>
          <a:bodyPr/>
          <a:lstStyle/>
          <a:p>
            <a:pPr>
              <a:defRPr/>
            </a:pPr>
            <a:fld id="{749F46C3-8D9C-4133-B0C6-BB6084F2925A}" type="slidenum">
              <a:rPr lang="en-US" altLang="ja-JP" smtClean="0">
                <a:solidFill>
                  <a:srgbClr val="000000"/>
                </a:solidFill>
              </a:rPr>
              <a:pPr>
                <a:defRPr/>
              </a:pPr>
              <a:t>15</a:t>
            </a:fld>
            <a:endParaRPr lang="en-US" altLang="ja-JP" dirty="0">
              <a:solidFill>
                <a:srgbClr val="000000"/>
              </a:solidFill>
            </a:endParaRPr>
          </a:p>
        </p:txBody>
      </p:sp>
    </p:spTree>
    <p:extLst>
      <p:ext uri="{BB962C8B-B14F-4D97-AF65-F5344CB8AC3E}">
        <p14:creationId xmlns:p14="http://schemas.microsoft.com/office/powerpoint/2010/main" val="2628781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04528" y="3068960"/>
            <a:ext cx="8420100" cy="1144588"/>
          </a:xfrm>
        </p:spPr>
        <p:txBody>
          <a:bodyPr/>
          <a:lstStyle/>
          <a:p>
            <a:r>
              <a:rPr kumimoji="1" lang="ja-JP" altLang="en-US" dirty="0"/>
              <a:t>これらを達成するための</a:t>
            </a:r>
            <a:br>
              <a:rPr kumimoji="1" lang="en-US" altLang="ja-JP" dirty="0"/>
            </a:br>
            <a:br>
              <a:rPr kumimoji="1" lang="en-US" altLang="ja-JP" dirty="0"/>
            </a:br>
            <a:r>
              <a:rPr lang="en-US" altLang="ja-JP" dirty="0"/>
              <a:t>『</a:t>
            </a:r>
            <a:r>
              <a:rPr lang="ja-JP" altLang="en-US" dirty="0"/>
              <a:t>サービス</a:t>
            </a:r>
            <a:r>
              <a:rPr lang="ja-JP" altLang="en-US"/>
              <a:t>管理責任者等</a:t>
            </a:r>
            <a:r>
              <a:rPr lang="en-US" altLang="ja-JP"/>
              <a:t>』</a:t>
            </a:r>
            <a:br>
              <a:rPr lang="en-US" altLang="ja-JP" dirty="0"/>
            </a:br>
            <a:r>
              <a:rPr lang="ja-JP" altLang="en-US" dirty="0"/>
              <a:t>と</a:t>
            </a:r>
            <a:br>
              <a:rPr lang="en-US" altLang="ja-JP" dirty="0"/>
            </a:br>
            <a:r>
              <a:rPr lang="en-US" altLang="ja-JP" dirty="0"/>
              <a:t>『</a:t>
            </a:r>
            <a:r>
              <a:rPr lang="ja-JP" altLang="en-US" dirty="0"/>
              <a:t>個別支援計画</a:t>
            </a:r>
            <a:r>
              <a:rPr lang="en-US" altLang="ja-JP" dirty="0"/>
              <a:t>』</a:t>
            </a:r>
            <a:br>
              <a:rPr lang="ja-JP" altLang="en-US" dirty="0"/>
            </a:br>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749F46C3-8D9C-4133-B0C6-BB6084F2925A}" type="slidenum">
              <a:rPr lang="en-US" altLang="ja-JP" smtClean="0">
                <a:solidFill>
                  <a:srgbClr val="000000"/>
                </a:solidFill>
              </a:rPr>
              <a:pPr>
                <a:defRPr/>
              </a:pPr>
              <a:t>16</a:t>
            </a:fld>
            <a:endParaRPr lang="en-US" altLang="ja-JP" dirty="0">
              <a:solidFill>
                <a:srgbClr val="000000"/>
              </a:solidFill>
            </a:endParaRPr>
          </a:p>
        </p:txBody>
      </p:sp>
    </p:spTree>
    <p:extLst>
      <p:ext uri="{BB962C8B-B14F-4D97-AF65-F5344CB8AC3E}">
        <p14:creationId xmlns:p14="http://schemas.microsoft.com/office/powerpoint/2010/main" val="563811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630" name="AutoShape 54"/>
          <p:cNvSpPr>
            <a:spLocks noGrp="1" noChangeArrowheads="1"/>
          </p:cNvSpPr>
          <p:nvPr>
            <p:ph type="title" idx="4294967295"/>
          </p:nvPr>
        </p:nvSpPr>
        <p:spPr>
          <a:xfrm>
            <a:off x="1352550" y="260350"/>
            <a:ext cx="7239000" cy="685800"/>
          </a:xfrm>
          <a:prstGeom prst="roundRect">
            <a:avLst>
              <a:gd name="adj" fmla="val 26537"/>
            </a:avLst>
          </a:prstGeom>
          <a:solidFill>
            <a:srgbClr val="FFFFCC"/>
          </a:solidFill>
          <a:ln w="38100" cmpd="thickThin">
            <a:solidFill>
              <a:srgbClr val="FF6600"/>
            </a:solidFill>
            <a:round/>
          </a:ln>
          <a:effectLst>
            <a:outerShdw dist="107763" dir="2700000" algn="ctr" rotWithShape="0">
              <a:schemeClr val="bg2">
                <a:alpha val="50000"/>
              </a:schemeClr>
            </a:outerShdw>
          </a:effectLst>
        </p:spPr>
        <p:txBody>
          <a:bodyPr rtlCol="0">
            <a:normAutofit/>
          </a:bodyPr>
          <a:lstStyle/>
          <a:p>
            <a:pPr eaLnBrk="1" fontAlgn="auto" hangingPunct="1">
              <a:spcAft>
                <a:spcPts val="0"/>
              </a:spcAft>
              <a:defRPr/>
            </a:pPr>
            <a:r>
              <a:rPr lang="ja-JP" altLang="en-US" sz="3200" dirty="0">
                <a:latin typeface="HGP創英角ｺﾞｼｯｸUB" panose="020B0900000000000000" pitchFamily="50" charset="-128"/>
                <a:ea typeface="HGP創英角ｺﾞｼｯｸUB" panose="020B0900000000000000" pitchFamily="50" charset="-128"/>
              </a:rPr>
              <a:t>サービス提供のプロセスと管理</a:t>
            </a:r>
          </a:p>
        </p:txBody>
      </p:sp>
      <p:sp>
        <p:nvSpPr>
          <p:cNvPr id="22" name="スライド番号プレースホルダ 4"/>
          <p:cNvSpPr txBox="1">
            <a:spLocks noGrp="1"/>
          </p:cNvSpPr>
          <p:nvPr/>
        </p:nvSpPr>
        <p:spPr>
          <a:xfrm>
            <a:off x="7594600" y="6492875"/>
            <a:ext cx="2311400" cy="365125"/>
          </a:xfrm>
          <a:prstGeom prst="rect">
            <a:avLst/>
          </a:prstGeom>
          <a:noFill/>
        </p:spPr>
        <p:txBody>
          <a:bodyPr anchor="ctr"/>
          <a:lstStyle/>
          <a:p>
            <a:pPr algn="r">
              <a:defRPr/>
            </a:pPr>
            <a:fld id="{7C076976-FB12-4582-AAA2-8C8E8C993FB2}" type="slidenum">
              <a:rPr lang="en-US" altLang="ja-JP" sz="1200" b="1">
                <a:solidFill>
                  <a:prstClr val="black">
                    <a:tint val="75000"/>
                  </a:prstClr>
                </a:solidFill>
                <a:latin typeface="Arial" pitchFamily="34" charset="0"/>
                <a:ea typeface="ＭＳ Ｐゴシック" pitchFamily="50" charset="-128"/>
              </a:rPr>
              <a:pPr algn="r">
                <a:defRPr/>
              </a:pPr>
              <a:t>17</a:t>
            </a:fld>
            <a:endParaRPr lang="en-US" altLang="ja-JP" sz="1200" b="1" dirty="0">
              <a:solidFill>
                <a:prstClr val="black">
                  <a:tint val="75000"/>
                </a:prstClr>
              </a:solidFill>
              <a:latin typeface="Arial" pitchFamily="34" charset="0"/>
              <a:ea typeface="ＭＳ Ｐゴシック" pitchFamily="50" charset="-128"/>
            </a:endParaRPr>
          </a:p>
        </p:txBody>
      </p:sp>
      <p:sp>
        <p:nvSpPr>
          <p:cNvPr id="20484" name="Rectangle 6"/>
          <p:cNvSpPr>
            <a:spLocks noChangeArrowheads="1"/>
          </p:cNvSpPr>
          <p:nvPr/>
        </p:nvSpPr>
        <p:spPr bwMode="auto">
          <a:xfrm>
            <a:off x="2411016" y="1412453"/>
            <a:ext cx="466725" cy="3600450"/>
          </a:xfrm>
          <a:prstGeom prst="rect">
            <a:avLst/>
          </a:prstGeom>
          <a:solidFill>
            <a:srgbClr val="FFFF99"/>
          </a:solidFill>
          <a:ln w="9525">
            <a:solidFill>
              <a:schemeClr val="tx1"/>
            </a:solidFill>
            <a:miter lim="800000"/>
            <a:headEnd/>
            <a:tailEnd/>
          </a:ln>
        </p:spPr>
        <p:txBody>
          <a:bodyPr vert="eaVert" wrap="none" anchor="ctr"/>
          <a:lstStyle/>
          <a:p>
            <a:r>
              <a:rPr lang="en-US" altLang="ja-JP" sz="2000" dirty="0">
                <a:solidFill>
                  <a:prstClr val="black"/>
                </a:solidFill>
                <a:latin typeface="ＭＳ Ｐゴシック" panose="020B0600070205080204" pitchFamily="50" charset="-128"/>
                <a:ea typeface="ＭＳ Ｐゴシック" panose="020B0600070205080204" pitchFamily="50" charset="-128"/>
              </a:rPr>
              <a:t>(2)</a:t>
            </a:r>
            <a:r>
              <a:rPr lang="ja-JP" altLang="en-US" sz="2000" dirty="0">
                <a:solidFill>
                  <a:prstClr val="black"/>
                </a:solidFill>
                <a:latin typeface="ＭＳ Ｐゴシック" panose="020B0600070205080204" pitchFamily="50" charset="-128"/>
                <a:ea typeface="ＭＳ Ｐゴシック" panose="020B0600070205080204" pitchFamily="50" charset="-128"/>
              </a:rPr>
              <a:t>アセスメント　　　　　　　</a:t>
            </a:r>
          </a:p>
        </p:txBody>
      </p:sp>
      <p:sp>
        <p:nvSpPr>
          <p:cNvPr id="20485" name="Rectangle 7"/>
          <p:cNvSpPr>
            <a:spLocks noChangeArrowheads="1"/>
          </p:cNvSpPr>
          <p:nvPr/>
        </p:nvSpPr>
        <p:spPr bwMode="auto">
          <a:xfrm>
            <a:off x="4697016" y="1412453"/>
            <a:ext cx="466725" cy="3600450"/>
          </a:xfrm>
          <a:prstGeom prst="rect">
            <a:avLst/>
          </a:prstGeom>
          <a:solidFill>
            <a:srgbClr val="FFFF99"/>
          </a:solidFill>
          <a:ln w="9525">
            <a:solidFill>
              <a:schemeClr val="tx1"/>
            </a:solidFill>
            <a:miter lim="800000"/>
            <a:headEnd/>
            <a:tailEnd/>
          </a:ln>
        </p:spPr>
        <p:txBody>
          <a:bodyPr vert="eaVert" wrap="none" anchor="ctr"/>
          <a:lstStyle/>
          <a:p>
            <a:r>
              <a:rPr lang="en-US" altLang="ja-JP" sz="2000" dirty="0">
                <a:solidFill>
                  <a:prstClr val="black"/>
                </a:solidFill>
                <a:latin typeface="ＭＳ Ｐゴシック" panose="020B0600070205080204" pitchFamily="50" charset="-128"/>
                <a:ea typeface="ＭＳ Ｐゴシック" panose="020B0600070205080204" pitchFamily="50" charset="-128"/>
              </a:rPr>
              <a:t>(3)</a:t>
            </a:r>
            <a:r>
              <a:rPr lang="ja-JP" altLang="en-US" sz="2000" dirty="0">
                <a:solidFill>
                  <a:prstClr val="black"/>
                </a:solidFill>
                <a:latin typeface="ＭＳ Ｐゴシック" panose="020B0600070205080204" pitchFamily="50" charset="-128"/>
                <a:ea typeface="ＭＳ Ｐゴシック" panose="020B0600070205080204" pitchFamily="50" charset="-128"/>
              </a:rPr>
              <a:t>個別支援計画の作成　</a:t>
            </a:r>
          </a:p>
        </p:txBody>
      </p:sp>
      <p:sp>
        <p:nvSpPr>
          <p:cNvPr id="20486" name="Rectangle 9"/>
          <p:cNvSpPr>
            <a:spLocks noChangeArrowheads="1"/>
          </p:cNvSpPr>
          <p:nvPr/>
        </p:nvSpPr>
        <p:spPr bwMode="auto">
          <a:xfrm>
            <a:off x="5230416" y="2349078"/>
            <a:ext cx="468313" cy="3311525"/>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en-US" altLang="ja-JP" sz="2000" dirty="0">
                <a:solidFill>
                  <a:prstClr val="black"/>
                </a:solidFill>
                <a:latin typeface="ＭＳ Ｐゴシック" panose="020B0600070205080204" pitchFamily="50" charset="-128"/>
                <a:ea typeface="ＭＳ Ｐゴシック" panose="020B0600070205080204" pitchFamily="50" charset="-128"/>
              </a:rPr>
              <a:t>①</a:t>
            </a:r>
            <a:r>
              <a:rPr lang="ja-JP" altLang="en-US" sz="2000" dirty="0">
                <a:solidFill>
                  <a:prstClr val="black"/>
                </a:solidFill>
                <a:latin typeface="ＭＳ Ｐゴシック" panose="020B0600070205080204" pitchFamily="50" charset="-128"/>
                <a:ea typeface="ＭＳ Ｐゴシック" panose="020B0600070205080204" pitchFamily="50" charset="-128"/>
              </a:rPr>
              <a:t>到達目標の設定　　　　</a:t>
            </a:r>
          </a:p>
        </p:txBody>
      </p:sp>
      <p:sp>
        <p:nvSpPr>
          <p:cNvPr id="20487" name="Rectangle 10"/>
          <p:cNvSpPr>
            <a:spLocks noChangeArrowheads="1"/>
          </p:cNvSpPr>
          <p:nvPr/>
        </p:nvSpPr>
        <p:spPr bwMode="auto">
          <a:xfrm>
            <a:off x="3554016" y="2349078"/>
            <a:ext cx="468313" cy="3311525"/>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r>
              <a:rPr lang="ja-JP" altLang="en-US" sz="2000" dirty="0">
                <a:solidFill>
                  <a:prstClr val="black"/>
                </a:solidFill>
                <a:latin typeface="ＭＳ Ｐゴシック" panose="020B0600070205080204" pitchFamily="50" charset="-128"/>
                <a:ea typeface="ＭＳ Ｐゴシック" panose="020B0600070205080204" pitchFamily="50" charset="-128"/>
              </a:rPr>
              <a:t>　　</a:t>
            </a:r>
            <a:r>
              <a:rPr lang="en-US" altLang="ja-JP" sz="2000" dirty="0">
                <a:solidFill>
                  <a:prstClr val="black"/>
                </a:solidFill>
                <a:latin typeface="ＭＳ Ｐゴシック" panose="020B0600070205080204" pitchFamily="50" charset="-128"/>
                <a:ea typeface="ＭＳ Ｐゴシック" panose="020B0600070205080204" pitchFamily="50" charset="-128"/>
              </a:rPr>
              <a:t>②</a:t>
            </a:r>
            <a:r>
              <a:rPr lang="ja-JP" altLang="en-US" sz="2000" dirty="0">
                <a:solidFill>
                  <a:prstClr val="black"/>
                </a:solidFill>
                <a:latin typeface="ＭＳ Ｐゴシック" panose="020B0600070205080204" pitchFamily="50" charset="-128"/>
                <a:ea typeface="ＭＳ Ｐゴシック" panose="020B0600070205080204" pitchFamily="50" charset="-128"/>
              </a:rPr>
              <a:t>ニーズの把握　</a:t>
            </a:r>
          </a:p>
        </p:txBody>
      </p:sp>
      <p:sp>
        <p:nvSpPr>
          <p:cNvPr id="20488" name="Rectangle 11"/>
          <p:cNvSpPr>
            <a:spLocks noChangeArrowheads="1"/>
          </p:cNvSpPr>
          <p:nvPr/>
        </p:nvSpPr>
        <p:spPr bwMode="auto">
          <a:xfrm>
            <a:off x="4163616" y="2349078"/>
            <a:ext cx="468313" cy="3311525"/>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en-US" altLang="ja-JP" sz="2000" dirty="0">
                <a:solidFill>
                  <a:prstClr val="black"/>
                </a:solidFill>
                <a:latin typeface="ＭＳ Ｐゴシック" panose="020B0600070205080204" pitchFamily="50" charset="-128"/>
                <a:ea typeface="ＭＳ Ｐゴシック" panose="020B0600070205080204" pitchFamily="50" charset="-128"/>
              </a:rPr>
              <a:t>③</a:t>
            </a:r>
            <a:r>
              <a:rPr lang="ja-JP" altLang="en-US" sz="2000" dirty="0">
                <a:solidFill>
                  <a:prstClr val="black"/>
                </a:solidFill>
                <a:latin typeface="ＭＳ Ｐゴシック" panose="020B0600070205080204" pitchFamily="50" charset="-128"/>
                <a:ea typeface="ＭＳ Ｐゴシック" panose="020B0600070205080204" pitchFamily="50" charset="-128"/>
              </a:rPr>
              <a:t>課題の整理　　　　　　</a:t>
            </a:r>
          </a:p>
        </p:txBody>
      </p:sp>
      <p:sp>
        <p:nvSpPr>
          <p:cNvPr id="20489" name="Line 34"/>
          <p:cNvSpPr>
            <a:spLocks noChangeShapeType="1"/>
          </p:cNvSpPr>
          <p:nvPr/>
        </p:nvSpPr>
        <p:spPr bwMode="auto">
          <a:xfrm>
            <a:off x="3099991" y="2133178"/>
            <a:ext cx="1219200" cy="0"/>
          </a:xfrm>
          <a:prstGeom prst="line">
            <a:avLst/>
          </a:prstGeom>
          <a:noFill/>
          <a:ln w="38100">
            <a:solidFill>
              <a:schemeClr val="tx1"/>
            </a:solidFill>
            <a:round/>
            <a:headEnd/>
            <a:tailEnd type="triangle" w="med" len="med"/>
          </a:ln>
        </p:spPr>
        <p:txBody>
          <a:bodyPr/>
          <a:lstStyle/>
          <a:p>
            <a:pPr algn="ctr"/>
            <a:endParaRPr lang="ja-JP" altLang="en-US" b="1">
              <a:solidFill>
                <a:prstClr val="black"/>
              </a:solidFill>
              <a:latin typeface="ＭＳ Ｐゴシック" panose="020B0600070205080204" pitchFamily="50" charset="-128"/>
              <a:ea typeface="ＭＳ Ｐゴシック" panose="020B0600070205080204" pitchFamily="50" charset="-128"/>
            </a:endParaRPr>
          </a:p>
        </p:txBody>
      </p:sp>
      <p:sp>
        <p:nvSpPr>
          <p:cNvPr id="20490" name="Line 35"/>
          <p:cNvSpPr>
            <a:spLocks noChangeShapeType="1"/>
          </p:cNvSpPr>
          <p:nvPr/>
        </p:nvSpPr>
        <p:spPr bwMode="auto">
          <a:xfrm>
            <a:off x="5225654" y="2155403"/>
            <a:ext cx="990600" cy="0"/>
          </a:xfrm>
          <a:prstGeom prst="line">
            <a:avLst/>
          </a:prstGeom>
          <a:noFill/>
          <a:ln w="38100">
            <a:solidFill>
              <a:schemeClr val="tx1"/>
            </a:solidFill>
            <a:round/>
            <a:headEnd/>
            <a:tailEnd type="triangle" w="med" len="med"/>
          </a:ln>
        </p:spPr>
        <p:txBody>
          <a:bodyPr/>
          <a:lstStyle/>
          <a:p>
            <a:pPr algn="ctr"/>
            <a:endParaRPr lang="ja-JP" altLang="en-US" b="1">
              <a:solidFill>
                <a:prstClr val="black"/>
              </a:solidFill>
              <a:latin typeface="ＭＳ Ｐゴシック" panose="020B0600070205080204" pitchFamily="50" charset="-128"/>
              <a:ea typeface="ＭＳ Ｐゴシック" panose="020B0600070205080204" pitchFamily="50" charset="-128"/>
            </a:endParaRPr>
          </a:p>
        </p:txBody>
      </p:sp>
      <p:sp>
        <p:nvSpPr>
          <p:cNvPr id="20491" name="Rectangle 38"/>
          <p:cNvSpPr>
            <a:spLocks noChangeArrowheads="1"/>
          </p:cNvSpPr>
          <p:nvPr/>
        </p:nvSpPr>
        <p:spPr bwMode="auto">
          <a:xfrm>
            <a:off x="6449616" y="1412453"/>
            <a:ext cx="466725" cy="3600450"/>
          </a:xfrm>
          <a:prstGeom prst="rect">
            <a:avLst/>
          </a:prstGeom>
          <a:solidFill>
            <a:srgbClr val="FFFF99"/>
          </a:solidFill>
          <a:ln w="9525">
            <a:solidFill>
              <a:schemeClr val="tx1"/>
            </a:solidFill>
            <a:miter lim="800000"/>
            <a:headEnd/>
            <a:tailEnd/>
          </a:ln>
        </p:spPr>
        <p:txBody>
          <a:bodyPr vert="eaVert" wrap="none" anchor="ctr"/>
          <a:lstStyle/>
          <a:p>
            <a:pPr>
              <a:spcBef>
                <a:spcPct val="50000"/>
              </a:spcBef>
            </a:pPr>
            <a:r>
              <a:rPr lang="en-US" altLang="ja-JP" sz="2000" dirty="0">
                <a:solidFill>
                  <a:prstClr val="black"/>
                </a:solidFill>
                <a:latin typeface="ＭＳ Ｐゴシック" panose="020B0600070205080204" pitchFamily="50" charset="-128"/>
                <a:ea typeface="ＭＳ Ｐゴシック" panose="020B0600070205080204" pitchFamily="50" charset="-128"/>
              </a:rPr>
              <a:t>(4)</a:t>
            </a:r>
            <a:r>
              <a:rPr lang="ja-JP" altLang="en-US" sz="2000" dirty="0">
                <a:solidFill>
                  <a:prstClr val="black"/>
                </a:solidFill>
                <a:latin typeface="ＭＳ Ｐゴシック" panose="020B0600070205080204" pitchFamily="50" charset="-128"/>
                <a:ea typeface="ＭＳ Ｐゴシック" panose="020B0600070205080204" pitchFamily="50" charset="-128"/>
              </a:rPr>
              <a:t>個別支援計画の実施　</a:t>
            </a:r>
          </a:p>
        </p:txBody>
      </p:sp>
      <p:sp>
        <p:nvSpPr>
          <p:cNvPr id="20492" name="Line 40"/>
          <p:cNvSpPr>
            <a:spLocks noChangeShapeType="1"/>
          </p:cNvSpPr>
          <p:nvPr/>
        </p:nvSpPr>
        <p:spPr bwMode="auto">
          <a:xfrm>
            <a:off x="8045054" y="2155403"/>
            <a:ext cx="1066800" cy="0"/>
          </a:xfrm>
          <a:prstGeom prst="line">
            <a:avLst/>
          </a:prstGeom>
          <a:noFill/>
          <a:ln w="38100">
            <a:solidFill>
              <a:schemeClr val="tx1"/>
            </a:solidFill>
            <a:round/>
            <a:headEnd/>
            <a:tailEnd type="triangle" w="med" len="med"/>
          </a:ln>
        </p:spPr>
        <p:txBody>
          <a:bodyPr/>
          <a:lstStyle/>
          <a:p>
            <a:pPr algn="ctr"/>
            <a:endParaRPr lang="ja-JP" altLang="en-US" b="1">
              <a:solidFill>
                <a:prstClr val="black"/>
              </a:solidFill>
              <a:latin typeface="ＭＳ Ｐゴシック" panose="020B0600070205080204" pitchFamily="50" charset="-128"/>
              <a:ea typeface="ＭＳ Ｐゴシック" panose="020B0600070205080204" pitchFamily="50" charset="-128"/>
            </a:endParaRPr>
          </a:p>
        </p:txBody>
      </p:sp>
      <p:sp>
        <p:nvSpPr>
          <p:cNvPr id="20493" name="Rectangle 41"/>
          <p:cNvSpPr>
            <a:spLocks noChangeArrowheads="1"/>
          </p:cNvSpPr>
          <p:nvPr/>
        </p:nvSpPr>
        <p:spPr bwMode="auto">
          <a:xfrm>
            <a:off x="5840016" y="2349078"/>
            <a:ext cx="468313" cy="3311525"/>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en-US" altLang="ja-JP" sz="2000" dirty="0">
                <a:solidFill>
                  <a:prstClr val="black"/>
                </a:solidFill>
                <a:latin typeface="ＭＳ Ｐゴシック" panose="020B0600070205080204" pitchFamily="50" charset="-128"/>
                <a:ea typeface="ＭＳ Ｐゴシック" panose="020B0600070205080204" pitchFamily="50" charset="-128"/>
              </a:rPr>
              <a:t>②</a:t>
            </a:r>
            <a:r>
              <a:rPr lang="ja-JP" altLang="en-US" sz="2000" dirty="0">
                <a:solidFill>
                  <a:prstClr val="black"/>
                </a:solidFill>
                <a:latin typeface="ＭＳ Ｐゴシック" panose="020B0600070205080204" pitchFamily="50" charset="-128"/>
                <a:ea typeface="ＭＳ Ｐゴシック" panose="020B0600070205080204" pitchFamily="50" charset="-128"/>
              </a:rPr>
              <a:t>個別支援計画の作成　</a:t>
            </a:r>
          </a:p>
        </p:txBody>
      </p:sp>
      <p:sp>
        <p:nvSpPr>
          <p:cNvPr id="20494" name="Rectangle 42"/>
          <p:cNvSpPr>
            <a:spLocks noChangeArrowheads="1"/>
          </p:cNvSpPr>
          <p:nvPr/>
        </p:nvSpPr>
        <p:spPr bwMode="auto">
          <a:xfrm>
            <a:off x="2944416" y="2349078"/>
            <a:ext cx="468313" cy="3311525"/>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en-US" altLang="ja-JP" sz="2000" dirty="0">
                <a:solidFill>
                  <a:prstClr val="black"/>
                </a:solidFill>
                <a:latin typeface="ＭＳ Ｐゴシック" panose="020B0600070205080204" pitchFamily="50" charset="-128"/>
                <a:ea typeface="ＭＳ Ｐゴシック" panose="020B0600070205080204" pitchFamily="50" charset="-128"/>
              </a:rPr>
              <a:t>①</a:t>
            </a:r>
            <a:r>
              <a:rPr lang="ja-JP" altLang="en-US" sz="2000" dirty="0">
                <a:solidFill>
                  <a:prstClr val="black"/>
                </a:solidFill>
                <a:latin typeface="ＭＳ Ｐゴシック" panose="020B0600070205080204" pitchFamily="50" charset="-128"/>
                <a:ea typeface="ＭＳ Ｐゴシック" panose="020B0600070205080204" pitchFamily="50" charset="-128"/>
              </a:rPr>
              <a:t>初期状態の把握　　　</a:t>
            </a:r>
          </a:p>
        </p:txBody>
      </p:sp>
      <p:sp>
        <p:nvSpPr>
          <p:cNvPr id="20495" name="Line 44"/>
          <p:cNvSpPr>
            <a:spLocks noChangeShapeType="1"/>
          </p:cNvSpPr>
          <p:nvPr/>
        </p:nvSpPr>
        <p:spPr bwMode="auto">
          <a:xfrm>
            <a:off x="6978254" y="2155403"/>
            <a:ext cx="233362" cy="0"/>
          </a:xfrm>
          <a:prstGeom prst="line">
            <a:avLst/>
          </a:prstGeom>
          <a:noFill/>
          <a:ln w="38100">
            <a:solidFill>
              <a:schemeClr val="tx1"/>
            </a:solidFill>
            <a:round/>
            <a:headEnd/>
            <a:tailEnd type="triangle" w="med" len="med"/>
          </a:ln>
        </p:spPr>
        <p:txBody>
          <a:bodyPr/>
          <a:lstStyle/>
          <a:p>
            <a:pPr algn="ctr"/>
            <a:endParaRPr lang="ja-JP" altLang="en-US" b="1">
              <a:solidFill>
                <a:prstClr val="black"/>
              </a:solidFill>
              <a:latin typeface="ＭＳ Ｐゴシック" panose="020B0600070205080204" pitchFamily="50" charset="-128"/>
              <a:ea typeface="ＭＳ Ｐゴシック" panose="020B0600070205080204" pitchFamily="50" charset="-128"/>
            </a:endParaRPr>
          </a:p>
        </p:txBody>
      </p:sp>
      <p:sp>
        <p:nvSpPr>
          <p:cNvPr id="20496" name="Rectangle 49"/>
          <p:cNvSpPr>
            <a:spLocks noChangeArrowheads="1"/>
          </p:cNvSpPr>
          <p:nvPr/>
        </p:nvSpPr>
        <p:spPr bwMode="auto">
          <a:xfrm>
            <a:off x="7364016" y="1412453"/>
            <a:ext cx="466725" cy="3600450"/>
          </a:xfrm>
          <a:prstGeom prst="rect">
            <a:avLst/>
          </a:prstGeom>
          <a:solidFill>
            <a:srgbClr val="FFFF99"/>
          </a:solidFill>
          <a:ln w="9525">
            <a:solidFill>
              <a:schemeClr val="tx1"/>
            </a:solidFill>
            <a:miter lim="800000"/>
            <a:headEnd/>
            <a:tailEnd/>
          </a:ln>
        </p:spPr>
        <p:txBody>
          <a:bodyPr vert="eaVert" wrap="none" anchor="ctr"/>
          <a:lstStyle/>
          <a:p>
            <a:pPr>
              <a:spcBef>
                <a:spcPct val="50000"/>
              </a:spcBef>
            </a:pPr>
            <a:r>
              <a:rPr lang="en-US" altLang="ja-JP" sz="2000" dirty="0">
                <a:solidFill>
                  <a:prstClr val="black"/>
                </a:solidFill>
                <a:latin typeface="ＭＳ Ｐゴシック" panose="020B0600070205080204" pitchFamily="50" charset="-128"/>
                <a:ea typeface="ＭＳ Ｐゴシック" panose="020B0600070205080204" pitchFamily="50" charset="-128"/>
              </a:rPr>
              <a:t>(5)</a:t>
            </a:r>
            <a:r>
              <a:rPr lang="ja-JP" altLang="en-US" sz="2000" dirty="0">
                <a:solidFill>
                  <a:prstClr val="black"/>
                </a:solidFill>
                <a:latin typeface="ＭＳ Ｐゴシック" panose="020B0600070205080204" pitchFamily="50" charset="-128"/>
                <a:ea typeface="ＭＳ Ｐゴシック" panose="020B0600070205080204" pitchFamily="50" charset="-128"/>
              </a:rPr>
              <a:t>中間評価と修正　　　　</a:t>
            </a:r>
          </a:p>
        </p:txBody>
      </p:sp>
      <p:sp>
        <p:nvSpPr>
          <p:cNvPr id="20497" name="Rectangle 50"/>
          <p:cNvSpPr>
            <a:spLocks noChangeArrowheads="1"/>
          </p:cNvSpPr>
          <p:nvPr/>
        </p:nvSpPr>
        <p:spPr bwMode="auto">
          <a:xfrm>
            <a:off x="1496616" y="1412453"/>
            <a:ext cx="466725" cy="3600450"/>
          </a:xfrm>
          <a:prstGeom prst="rect">
            <a:avLst/>
          </a:prstGeom>
          <a:solidFill>
            <a:srgbClr val="FFFF99"/>
          </a:solidFill>
          <a:ln w="9525">
            <a:solidFill>
              <a:schemeClr val="tx1"/>
            </a:solidFill>
            <a:miter lim="800000"/>
            <a:headEnd/>
            <a:tailEnd/>
          </a:ln>
        </p:spPr>
        <p:txBody>
          <a:bodyPr vert="eaVert" wrap="none" anchor="ctr"/>
          <a:lstStyle/>
          <a:p>
            <a:r>
              <a:rPr lang="en-US" altLang="ja-JP" sz="2000" dirty="0">
                <a:solidFill>
                  <a:prstClr val="black"/>
                </a:solidFill>
                <a:latin typeface="ＭＳ Ｐゴシック" panose="020B0600070205080204" pitchFamily="50" charset="-128"/>
                <a:ea typeface="ＭＳ Ｐゴシック" panose="020B0600070205080204" pitchFamily="50" charset="-128"/>
              </a:rPr>
              <a:t>(1)</a:t>
            </a:r>
            <a:r>
              <a:rPr lang="ja-JP" altLang="en-US" sz="2000" dirty="0">
                <a:solidFill>
                  <a:prstClr val="black"/>
                </a:solidFill>
                <a:latin typeface="ＭＳ Ｐゴシック" panose="020B0600070205080204" pitchFamily="50" charset="-128"/>
                <a:ea typeface="ＭＳ Ｐゴシック" panose="020B0600070205080204" pitchFamily="50" charset="-128"/>
              </a:rPr>
              <a:t>初期面接時の状況把握</a:t>
            </a:r>
          </a:p>
        </p:txBody>
      </p:sp>
      <p:sp>
        <p:nvSpPr>
          <p:cNvPr id="20498" name="Rectangle 51"/>
          <p:cNvSpPr>
            <a:spLocks noChangeArrowheads="1"/>
          </p:cNvSpPr>
          <p:nvPr/>
        </p:nvSpPr>
        <p:spPr bwMode="auto">
          <a:xfrm>
            <a:off x="9269016" y="1412453"/>
            <a:ext cx="466725" cy="3600450"/>
          </a:xfrm>
          <a:prstGeom prst="rect">
            <a:avLst/>
          </a:prstGeom>
          <a:solidFill>
            <a:srgbClr val="FFFF99"/>
          </a:solidFill>
          <a:ln w="9525">
            <a:solidFill>
              <a:schemeClr val="tx1"/>
            </a:solidFill>
            <a:miter lim="800000"/>
            <a:headEnd/>
            <a:tailEnd/>
          </a:ln>
        </p:spPr>
        <p:txBody>
          <a:bodyPr vert="eaVert" wrap="none" anchor="ctr"/>
          <a:lstStyle/>
          <a:p>
            <a:pPr>
              <a:spcBef>
                <a:spcPct val="50000"/>
              </a:spcBef>
            </a:pPr>
            <a:r>
              <a:rPr lang="en-US" altLang="ja-JP" sz="2000" dirty="0">
                <a:solidFill>
                  <a:prstClr val="black"/>
                </a:solidFill>
                <a:latin typeface="ＭＳ Ｐゴシック" panose="020B0600070205080204" pitchFamily="50" charset="-128"/>
                <a:ea typeface="ＭＳ Ｐゴシック" panose="020B0600070205080204" pitchFamily="50" charset="-128"/>
              </a:rPr>
              <a:t>(6)</a:t>
            </a:r>
            <a:r>
              <a:rPr lang="ja-JP" altLang="en-US" sz="2000" dirty="0">
                <a:solidFill>
                  <a:prstClr val="black"/>
                </a:solidFill>
                <a:latin typeface="ＭＳ Ｐゴシック" panose="020B0600070205080204" pitchFamily="50" charset="-128"/>
                <a:ea typeface="ＭＳ Ｐゴシック" panose="020B0600070205080204" pitchFamily="50" charset="-128"/>
              </a:rPr>
              <a:t>終期評価　　　　　　　</a:t>
            </a:r>
          </a:p>
        </p:txBody>
      </p:sp>
      <p:sp>
        <p:nvSpPr>
          <p:cNvPr id="20499" name="Rectangle 52"/>
          <p:cNvSpPr>
            <a:spLocks noChangeArrowheads="1"/>
          </p:cNvSpPr>
          <p:nvPr/>
        </p:nvSpPr>
        <p:spPr bwMode="auto">
          <a:xfrm>
            <a:off x="2955529" y="5859040"/>
            <a:ext cx="6677991" cy="522288"/>
          </a:xfrm>
          <a:prstGeom prst="rect">
            <a:avLst/>
          </a:prstGeom>
          <a:solidFill>
            <a:schemeClr val="bg1">
              <a:alpha val="54117"/>
            </a:schemeClr>
          </a:solidFill>
          <a:ln w="9525" algn="ctr">
            <a:solidFill>
              <a:schemeClr val="tx1"/>
            </a:solidFill>
            <a:miter lim="800000"/>
            <a:headEnd/>
            <a:tailEnd/>
          </a:ln>
        </p:spPr>
        <p:txBody>
          <a:bodyPr wrap="none" anchor="ctr"/>
          <a:lstStyle/>
          <a:p>
            <a:pPr algn="ctr">
              <a:spcBef>
                <a:spcPct val="50000"/>
              </a:spcBef>
            </a:pPr>
            <a:r>
              <a:rPr lang="ja-JP" altLang="en-US" sz="2400" b="1">
                <a:solidFill>
                  <a:prstClr val="black"/>
                </a:solidFill>
                <a:latin typeface="ＭＳ Ｐゴシック" panose="020B0600070205080204" pitchFamily="50" charset="-128"/>
                <a:ea typeface="ＭＳ Ｐゴシック" panose="020B0600070205080204" pitchFamily="50" charset="-128"/>
              </a:rPr>
              <a:t>支　　　　　援　　　　　会　　　　　議</a:t>
            </a:r>
          </a:p>
        </p:txBody>
      </p:sp>
      <p:sp>
        <p:nvSpPr>
          <p:cNvPr id="20500" name="Rectangle 55"/>
          <p:cNvSpPr>
            <a:spLocks noChangeArrowheads="1"/>
          </p:cNvSpPr>
          <p:nvPr/>
        </p:nvSpPr>
        <p:spPr bwMode="auto">
          <a:xfrm>
            <a:off x="7973616" y="2349078"/>
            <a:ext cx="468313" cy="3311525"/>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ja-JP" altLang="en-US" sz="2000" dirty="0">
                <a:solidFill>
                  <a:prstClr val="black"/>
                </a:solidFill>
                <a:latin typeface="ＭＳ Ｐゴシック" panose="020B0600070205080204" pitchFamily="50" charset="-128"/>
                <a:ea typeface="ＭＳ Ｐゴシック" panose="020B0600070205080204" pitchFamily="50" charset="-128"/>
              </a:rPr>
              <a:t>　　　　　　　　①支援計画の中間評価　　　　　　　　　</a:t>
            </a:r>
          </a:p>
        </p:txBody>
      </p:sp>
      <p:sp>
        <p:nvSpPr>
          <p:cNvPr id="20501" name="Rectangle 56"/>
          <p:cNvSpPr>
            <a:spLocks noChangeArrowheads="1"/>
          </p:cNvSpPr>
          <p:nvPr/>
        </p:nvSpPr>
        <p:spPr bwMode="auto">
          <a:xfrm>
            <a:off x="8583216" y="2349078"/>
            <a:ext cx="468313" cy="3311525"/>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en-US" altLang="ja-JP" sz="2000" dirty="0">
                <a:solidFill>
                  <a:prstClr val="black"/>
                </a:solidFill>
                <a:latin typeface="ＭＳ Ｐゴシック" panose="020B0600070205080204" pitchFamily="50" charset="-128"/>
                <a:ea typeface="ＭＳ Ｐゴシック" panose="020B0600070205080204" pitchFamily="50" charset="-128"/>
              </a:rPr>
              <a:t>②</a:t>
            </a:r>
            <a:r>
              <a:rPr lang="ja-JP" altLang="en-US" sz="2000" dirty="0">
                <a:solidFill>
                  <a:prstClr val="black"/>
                </a:solidFill>
                <a:latin typeface="ＭＳ Ｐゴシック" panose="020B0600070205080204" pitchFamily="50" charset="-128"/>
                <a:ea typeface="ＭＳ Ｐゴシック" panose="020B0600070205080204" pitchFamily="50" charset="-128"/>
              </a:rPr>
              <a:t>支援計画の修正　　　　</a:t>
            </a:r>
          </a:p>
        </p:txBody>
      </p:sp>
      <p:sp>
        <p:nvSpPr>
          <p:cNvPr id="20502" name="Line 44"/>
          <p:cNvSpPr>
            <a:spLocks noChangeShapeType="1"/>
          </p:cNvSpPr>
          <p:nvPr/>
        </p:nvSpPr>
        <p:spPr bwMode="auto">
          <a:xfrm>
            <a:off x="2085579" y="2133178"/>
            <a:ext cx="233362" cy="0"/>
          </a:xfrm>
          <a:prstGeom prst="line">
            <a:avLst/>
          </a:prstGeom>
          <a:noFill/>
          <a:ln w="38100">
            <a:solidFill>
              <a:schemeClr val="tx1"/>
            </a:solidFill>
            <a:round/>
            <a:headEnd/>
            <a:tailEnd type="triangle" w="med" len="med"/>
          </a:ln>
        </p:spPr>
        <p:txBody>
          <a:bodyPr/>
          <a:lstStyle/>
          <a:p>
            <a:pPr algn="ctr"/>
            <a:endParaRPr lang="ja-JP" altLang="en-US" b="1">
              <a:solidFill>
                <a:prstClr val="black"/>
              </a:solidFill>
              <a:latin typeface="ＭＳ Ｐゴシック" panose="020B0600070205080204" pitchFamily="50" charset="-128"/>
              <a:ea typeface="ＭＳ Ｐゴシック" panose="020B0600070205080204" pitchFamily="50" charset="-128"/>
            </a:endParaRPr>
          </a:p>
        </p:txBody>
      </p:sp>
      <p:sp>
        <p:nvSpPr>
          <p:cNvPr id="23" name="Rectangle 50"/>
          <p:cNvSpPr>
            <a:spLocks noChangeArrowheads="1"/>
          </p:cNvSpPr>
          <p:nvPr/>
        </p:nvSpPr>
        <p:spPr bwMode="auto">
          <a:xfrm>
            <a:off x="162521" y="1700808"/>
            <a:ext cx="920552" cy="360045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anchor="ctr"/>
          <a:lstStyle/>
          <a:p>
            <a:pPr algn="ctr"/>
            <a:r>
              <a:rPr lang="ja-JP" altLang="en-US" sz="2000" dirty="0">
                <a:solidFill>
                  <a:prstClr val="black"/>
                </a:solidFill>
                <a:latin typeface="ＭＳ Ｐゴシック" panose="020B0600070205080204" pitchFamily="50" charset="-128"/>
                <a:ea typeface="ＭＳ Ｐゴシック" panose="020B0600070205080204" pitchFamily="50" charset="-128"/>
              </a:rPr>
              <a:t>相談支援時事業者　</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2000" dirty="0">
                <a:solidFill>
                  <a:prstClr val="black"/>
                </a:solidFill>
                <a:latin typeface="ＭＳ Ｐゴシック" panose="020B0600070205080204" pitchFamily="50" charset="-128"/>
                <a:ea typeface="ＭＳ Ｐゴシック" panose="020B0600070205080204" pitchFamily="50" charset="-128"/>
              </a:rPr>
              <a:t>（サービス等利用計画）</a:t>
            </a:r>
          </a:p>
        </p:txBody>
      </p:sp>
      <p:sp>
        <p:nvSpPr>
          <p:cNvPr id="24" name="右矢印 23"/>
          <p:cNvSpPr/>
          <p:nvPr/>
        </p:nvSpPr>
        <p:spPr>
          <a:xfrm>
            <a:off x="1208584" y="3068960"/>
            <a:ext cx="216024" cy="10801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a:solidFill>
                <a:prstClr val="white"/>
              </a:solidFill>
              <a:latin typeface="ＭＳ Ｐゴシック" panose="020B0600070205080204" pitchFamily="50" charset="-128"/>
            </a:endParaRPr>
          </a:p>
        </p:txBody>
      </p:sp>
    </p:spTree>
    <p:extLst>
      <p:ext uri="{BB962C8B-B14F-4D97-AF65-F5344CB8AC3E}">
        <p14:creationId xmlns:p14="http://schemas.microsoft.com/office/powerpoint/2010/main" val="3356653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1703388" y="115888"/>
            <a:ext cx="6240462" cy="1539875"/>
          </a:xfrm>
          <a:prstGeom prst="rect">
            <a:avLst/>
          </a:prstGeom>
          <a:noFill/>
          <a:ln w="57150" cmpd="thickThin">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91396" tIns="45699" rIns="91396" bIns="45699">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lgn="ctr" eaLnBrk="1" hangingPunct="1">
              <a:spcBef>
                <a:spcPct val="50000"/>
              </a:spcBef>
              <a:buFontTx/>
              <a:buNone/>
            </a:pPr>
            <a:r>
              <a:rPr lang="ja-JP" altLang="en-US" sz="4000">
                <a:solidFill>
                  <a:srgbClr val="000000"/>
                </a:solidFill>
                <a:latin typeface="Arial" charset="0"/>
              </a:rPr>
              <a:t>個別支援計画による支援</a:t>
            </a:r>
            <a:endParaRPr lang="en-US" altLang="ja-JP" sz="4000">
              <a:solidFill>
                <a:srgbClr val="000000"/>
              </a:solidFill>
              <a:latin typeface="Arial" charset="0"/>
            </a:endParaRPr>
          </a:p>
          <a:p>
            <a:pPr algn="ctr" eaLnBrk="1" hangingPunct="1">
              <a:spcBef>
                <a:spcPct val="50000"/>
              </a:spcBef>
              <a:buFontTx/>
              <a:buNone/>
            </a:pPr>
            <a:r>
              <a:rPr lang="ja-JP" altLang="en-US" sz="3600">
                <a:solidFill>
                  <a:srgbClr val="FF0000"/>
                </a:solidFill>
                <a:latin typeface="Arial" charset="0"/>
              </a:rPr>
              <a:t>（ＰＤＣＡサイクル）</a:t>
            </a:r>
          </a:p>
        </p:txBody>
      </p:sp>
      <p:sp>
        <p:nvSpPr>
          <p:cNvPr id="58371" name="AutoShape 3"/>
          <p:cNvSpPr>
            <a:spLocks noChangeArrowheads="1"/>
          </p:cNvSpPr>
          <p:nvPr/>
        </p:nvSpPr>
        <p:spPr bwMode="auto">
          <a:xfrm>
            <a:off x="3470275" y="1916113"/>
            <a:ext cx="2724150" cy="1152525"/>
          </a:xfrm>
          <a:prstGeom prst="bevel">
            <a:avLst>
              <a:gd name="adj" fmla="val 12500"/>
            </a:avLst>
          </a:prstGeom>
          <a:solidFill>
            <a:schemeClr val="bg1"/>
          </a:solidFill>
          <a:ln w="19050">
            <a:solidFill>
              <a:schemeClr val="tx1"/>
            </a:solidFill>
            <a:miter lim="800000"/>
            <a:headEnd/>
            <a:tailEnd/>
          </a:ln>
        </p:spPr>
        <p:txBody>
          <a:bodyPr wrap="none" lIns="91396" tIns="45699" rIns="91396" bIns="45699" anchor="ct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lgn="ctr" eaLnBrk="1" hangingPunct="1">
              <a:spcBef>
                <a:spcPct val="0"/>
              </a:spcBef>
              <a:buFontTx/>
              <a:buNone/>
            </a:pPr>
            <a:r>
              <a:rPr lang="en-US" altLang="ja-JP" sz="2400">
                <a:solidFill>
                  <a:srgbClr val="000000"/>
                </a:solidFill>
                <a:latin typeface="Arial" charset="0"/>
              </a:rPr>
              <a:t>PLAN</a:t>
            </a:r>
          </a:p>
          <a:p>
            <a:pPr algn="ctr" eaLnBrk="1" hangingPunct="1">
              <a:spcBef>
                <a:spcPct val="0"/>
              </a:spcBef>
              <a:buFontTx/>
              <a:buNone/>
            </a:pPr>
            <a:r>
              <a:rPr lang="ja-JP" altLang="en-US" sz="2400">
                <a:solidFill>
                  <a:srgbClr val="000000"/>
                </a:solidFill>
                <a:latin typeface="Arial" charset="0"/>
              </a:rPr>
              <a:t>計　画</a:t>
            </a:r>
          </a:p>
        </p:txBody>
      </p:sp>
      <p:sp>
        <p:nvSpPr>
          <p:cNvPr id="58372" name="AutoShape 4"/>
          <p:cNvSpPr>
            <a:spLocks noChangeArrowheads="1"/>
          </p:cNvSpPr>
          <p:nvPr/>
        </p:nvSpPr>
        <p:spPr bwMode="auto">
          <a:xfrm>
            <a:off x="741363" y="3500438"/>
            <a:ext cx="2724150" cy="1081087"/>
          </a:xfrm>
          <a:prstGeom prst="bevel">
            <a:avLst>
              <a:gd name="adj" fmla="val 12500"/>
            </a:avLst>
          </a:prstGeom>
          <a:solidFill>
            <a:schemeClr val="bg1"/>
          </a:solidFill>
          <a:ln w="19050">
            <a:solidFill>
              <a:schemeClr val="tx1"/>
            </a:solidFill>
            <a:miter lim="800000"/>
            <a:headEnd/>
            <a:tailEnd/>
          </a:ln>
        </p:spPr>
        <p:txBody>
          <a:bodyPr wrap="none" lIns="91396" tIns="45699" rIns="91396" bIns="45699" anchor="ct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lgn="ctr" eaLnBrk="1" hangingPunct="1">
              <a:spcBef>
                <a:spcPct val="0"/>
              </a:spcBef>
              <a:buFontTx/>
              <a:buNone/>
            </a:pPr>
            <a:r>
              <a:rPr lang="en-US" altLang="ja-JP" sz="2400">
                <a:solidFill>
                  <a:srgbClr val="000000"/>
                </a:solidFill>
                <a:latin typeface="Arial" charset="0"/>
              </a:rPr>
              <a:t>ACTION</a:t>
            </a:r>
          </a:p>
          <a:p>
            <a:pPr algn="ctr" eaLnBrk="1" hangingPunct="1">
              <a:spcBef>
                <a:spcPct val="0"/>
              </a:spcBef>
              <a:buFontTx/>
              <a:buNone/>
            </a:pPr>
            <a:r>
              <a:rPr lang="ja-JP" altLang="en-US" sz="2400">
                <a:solidFill>
                  <a:srgbClr val="000000"/>
                </a:solidFill>
                <a:latin typeface="Arial" charset="0"/>
              </a:rPr>
              <a:t>対　応</a:t>
            </a:r>
          </a:p>
        </p:txBody>
      </p:sp>
      <p:sp>
        <p:nvSpPr>
          <p:cNvPr id="58373" name="AutoShape 5"/>
          <p:cNvSpPr>
            <a:spLocks noChangeArrowheads="1"/>
          </p:cNvSpPr>
          <p:nvPr/>
        </p:nvSpPr>
        <p:spPr bwMode="auto">
          <a:xfrm>
            <a:off x="6202363" y="3500438"/>
            <a:ext cx="2724150" cy="1008062"/>
          </a:xfrm>
          <a:prstGeom prst="bevel">
            <a:avLst>
              <a:gd name="adj" fmla="val 12500"/>
            </a:avLst>
          </a:prstGeom>
          <a:solidFill>
            <a:schemeClr val="bg1"/>
          </a:solidFill>
          <a:ln w="19050">
            <a:solidFill>
              <a:schemeClr val="tx1"/>
            </a:solidFill>
            <a:miter lim="800000"/>
            <a:headEnd/>
            <a:tailEnd/>
          </a:ln>
        </p:spPr>
        <p:txBody>
          <a:bodyPr wrap="none" lIns="91396" tIns="45699" rIns="91396" bIns="45699" anchor="ct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lgn="ctr" eaLnBrk="1" hangingPunct="1">
              <a:spcBef>
                <a:spcPct val="0"/>
              </a:spcBef>
              <a:buFontTx/>
              <a:buNone/>
            </a:pPr>
            <a:r>
              <a:rPr lang="en-US" altLang="ja-JP" sz="2400">
                <a:solidFill>
                  <a:srgbClr val="000000"/>
                </a:solidFill>
                <a:latin typeface="Arial" charset="0"/>
              </a:rPr>
              <a:t>DO</a:t>
            </a:r>
          </a:p>
          <a:p>
            <a:pPr algn="ctr" eaLnBrk="1" hangingPunct="1">
              <a:spcBef>
                <a:spcPct val="0"/>
              </a:spcBef>
              <a:buFontTx/>
              <a:buNone/>
            </a:pPr>
            <a:r>
              <a:rPr lang="ja-JP" altLang="en-US" sz="2400">
                <a:solidFill>
                  <a:srgbClr val="000000"/>
                </a:solidFill>
                <a:latin typeface="Arial" charset="0"/>
              </a:rPr>
              <a:t>　実　行　</a:t>
            </a:r>
          </a:p>
        </p:txBody>
      </p:sp>
      <p:sp>
        <p:nvSpPr>
          <p:cNvPr id="58374" name="AutoShape 6"/>
          <p:cNvSpPr>
            <a:spLocks noChangeArrowheads="1"/>
          </p:cNvSpPr>
          <p:nvPr/>
        </p:nvSpPr>
        <p:spPr bwMode="auto">
          <a:xfrm>
            <a:off x="3549650" y="5229225"/>
            <a:ext cx="2724150" cy="1008063"/>
          </a:xfrm>
          <a:prstGeom prst="bevel">
            <a:avLst>
              <a:gd name="adj" fmla="val 12500"/>
            </a:avLst>
          </a:prstGeom>
          <a:solidFill>
            <a:schemeClr val="bg1"/>
          </a:solidFill>
          <a:ln w="19050">
            <a:solidFill>
              <a:schemeClr val="tx1"/>
            </a:solidFill>
            <a:miter lim="800000"/>
            <a:headEnd/>
            <a:tailEnd/>
          </a:ln>
        </p:spPr>
        <p:txBody>
          <a:bodyPr wrap="none" lIns="91396" tIns="45699" rIns="91396" bIns="45699" anchor="ct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algn="ctr" eaLnBrk="1" hangingPunct="1">
              <a:spcBef>
                <a:spcPct val="0"/>
              </a:spcBef>
              <a:buFontTx/>
              <a:buNone/>
            </a:pPr>
            <a:r>
              <a:rPr lang="en-US" altLang="ja-JP" sz="2400">
                <a:solidFill>
                  <a:srgbClr val="000000"/>
                </a:solidFill>
                <a:latin typeface="Arial" charset="0"/>
              </a:rPr>
              <a:t>CHECK</a:t>
            </a:r>
          </a:p>
          <a:p>
            <a:pPr algn="ctr" eaLnBrk="1" hangingPunct="1">
              <a:spcBef>
                <a:spcPct val="0"/>
              </a:spcBef>
              <a:buFontTx/>
              <a:buNone/>
            </a:pPr>
            <a:r>
              <a:rPr lang="ja-JP" altLang="en-US" sz="2400">
                <a:solidFill>
                  <a:srgbClr val="000000"/>
                </a:solidFill>
                <a:latin typeface="Arial" charset="0"/>
              </a:rPr>
              <a:t>チェック</a:t>
            </a:r>
          </a:p>
        </p:txBody>
      </p:sp>
      <p:sp>
        <p:nvSpPr>
          <p:cNvPr id="58375" name="AutoShape 7"/>
          <p:cNvSpPr>
            <a:spLocks noChangeArrowheads="1"/>
          </p:cNvSpPr>
          <p:nvPr/>
        </p:nvSpPr>
        <p:spPr bwMode="auto">
          <a:xfrm rot="-535835">
            <a:off x="6122988" y="2420938"/>
            <a:ext cx="1482725" cy="1570037"/>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405" y="10917"/>
                </a:moveTo>
                <a:cubicBezTo>
                  <a:pt x="17406" y="10878"/>
                  <a:pt x="17407" y="10839"/>
                  <a:pt x="17407" y="10800"/>
                </a:cubicBezTo>
                <a:cubicBezTo>
                  <a:pt x="17407" y="7151"/>
                  <a:pt x="14448" y="4193"/>
                  <a:pt x="10800" y="4193"/>
                </a:cubicBezTo>
                <a:cubicBezTo>
                  <a:pt x="10059" y="4192"/>
                  <a:pt x="9324" y="4317"/>
                  <a:pt x="8625" y="4561"/>
                </a:cubicBezTo>
                <a:lnTo>
                  <a:pt x="7245" y="601"/>
                </a:lnTo>
                <a:cubicBezTo>
                  <a:pt x="8388" y="203"/>
                  <a:pt x="9589" y="-1"/>
                  <a:pt x="10800" y="0"/>
                </a:cubicBezTo>
                <a:cubicBezTo>
                  <a:pt x="16764" y="0"/>
                  <a:pt x="21600" y="4835"/>
                  <a:pt x="21600" y="10800"/>
                </a:cubicBezTo>
                <a:cubicBezTo>
                  <a:pt x="21600" y="10864"/>
                  <a:pt x="21599" y="10928"/>
                  <a:pt x="21598" y="10992"/>
                </a:cubicBezTo>
                <a:lnTo>
                  <a:pt x="24297" y="11041"/>
                </a:lnTo>
                <a:lnTo>
                  <a:pt x="19416" y="15751"/>
                </a:lnTo>
                <a:lnTo>
                  <a:pt x="14706" y="10869"/>
                </a:lnTo>
                <a:lnTo>
                  <a:pt x="17405" y="10917"/>
                </a:lnTo>
                <a:close/>
              </a:path>
            </a:pathLst>
          </a:custGeom>
          <a:solidFill>
            <a:srgbClr val="C0C0C0"/>
          </a:solidFill>
          <a:ln w="38100">
            <a:solidFill>
              <a:schemeClr val="tx1"/>
            </a:solidFill>
            <a:miter lim="800000"/>
            <a:headEnd/>
            <a:tailEnd/>
          </a:ln>
        </p:spPr>
        <p:txBody>
          <a:bodyPr wrap="none" lIns="91396" tIns="45699" rIns="91396" bIns="45699" anchor="ctr"/>
          <a:lstStyle/>
          <a:p>
            <a:endParaRPr lang="ja-JP" altLang="en-US"/>
          </a:p>
        </p:txBody>
      </p:sp>
      <p:sp>
        <p:nvSpPr>
          <p:cNvPr id="58376" name="AutoShape 8"/>
          <p:cNvSpPr>
            <a:spLocks noChangeArrowheads="1"/>
          </p:cNvSpPr>
          <p:nvPr/>
        </p:nvSpPr>
        <p:spPr bwMode="auto">
          <a:xfrm rot="5086445">
            <a:off x="6211094" y="4055269"/>
            <a:ext cx="1368425" cy="170021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405" y="10917"/>
                </a:moveTo>
                <a:cubicBezTo>
                  <a:pt x="17406" y="10878"/>
                  <a:pt x="17407" y="10839"/>
                  <a:pt x="17407" y="10800"/>
                </a:cubicBezTo>
                <a:cubicBezTo>
                  <a:pt x="17407" y="7151"/>
                  <a:pt x="14448" y="4193"/>
                  <a:pt x="10800" y="4193"/>
                </a:cubicBezTo>
                <a:cubicBezTo>
                  <a:pt x="10059" y="4192"/>
                  <a:pt x="9324" y="4317"/>
                  <a:pt x="8625" y="4561"/>
                </a:cubicBezTo>
                <a:lnTo>
                  <a:pt x="7245" y="601"/>
                </a:lnTo>
                <a:cubicBezTo>
                  <a:pt x="8388" y="203"/>
                  <a:pt x="9589" y="-1"/>
                  <a:pt x="10800" y="0"/>
                </a:cubicBezTo>
                <a:cubicBezTo>
                  <a:pt x="16764" y="0"/>
                  <a:pt x="21600" y="4835"/>
                  <a:pt x="21600" y="10800"/>
                </a:cubicBezTo>
                <a:cubicBezTo>
                  <a:pt x="21600" y="10864"/>
                  <a:pt x="21599" y="10928"/>
                  <a:pt x="21598" y="10992"/>
                </a:cubicBezTo>
                <a:lnTo>
                  <a:pt x="24297" y="11041"/>
                </a:lnTo>
                <a:lnTo>
                  <a:pt x="19416" y="15751"/>
                </a:lnTo>
                <a:lnTo>
                  <a:pt x="14706" y="10869"/>
                </a:lnTo>
                <a:lnTo>
                  <a:pt x="17405" y="10917"/>
                </a:lnTo>
                <a:close/>
              </a:path>
            </a:pathLst>
          </a:custGeom>
          <a:solidFill>
            <a:srgbClr val="C0C0C0"/>
          </a:solidFill>
          <a:ln w="38100">
            <a:solidFill>
              <a:schemeClr val="tx1"/>
            </a:solidFill>
            <a:miter lim="800000"/>
            <a:headEnd/>
            <a:tailEnd/>
          </a:ln>
        </p:spPr>
        <p:txBody>
          <a:bodyPr wrap="none" lIns="91396" tIns="45699" rIns="91396" bIns="45699" anchor="ctr"/>
          <a:lstStyle/>
          <a:p>
            <a:endParaRPr lang="ja-JP" altLang="en-US"/>
          </a:p>
        </p:txBody>
      </p:sp>
      <p:sp>
        <p:nvSpPr>
          <p:cNvPr id="58377" name="AutoShape 9"/>
          <p:cNvSpPr>
            <a:spLocks noChangeArrowheads="1"/>
          </p:cNvSpPr>
          <p:nvPr/>
        </p:nvSpPr>
        <p:spPr bwMode="auto">
          <a:xfrm rot="-5400000">
            <a:off x="2233612" y="2325688"/>
            <a:ext cx="1368425" cy="17018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405" y="10917"/>
                </a:moveTo>
                <a:cubicBezTo>
                  <a:pt x="17406" y="10878"/>
                  <a:pt x="17407" y="10839"/>
                  <a:pt x="17407" y="10800"/>
                </a:cubicBezTo>
                <a:cubicBezTo>
                  <a:pt x="17407" y="7151"/>
                  <a:pt x="14448" y="4193"/>
                  <a:pt x="10800" y="4193"/>
                </a:cubicBezTo>
                <a:cubicBezTo>
                  <a:pt x="10059" y="4192"/>
                  <a:pt x="9324" y="4317"/>
                  <a:pt x="8625" y="4561"/>
                </a:cubicBezTo>
                <a:lnTo>
                  <a:pt x="7245" y="601"/>
                </a:lnTo>
                <a:cubicBezTo>
                  <a:pt x="8388" y="203"/>
                  <a:pt x="9589" y="-1"/>
                  <a:pt x="10800" y="0"/>
                </a:cubicBezTo>
                <a:cubicBezTo>
                  <a:pt x="16764" y="0"/>
                  <a:pt x="21600" y="4835"/>
                  <a:pt x="21600" y="10800"/>
                </a:cubicBezTo>
                <a:cubicBezTo>
                  <a:pt x="21600" y="10864"/>
                  <a:pt x="21599" y="10928"/>
                  <a:pt x="21598" y="10992"/>
                </a:cubicBezTo>
                <a:lnTo>
                  <a:pt x="24297" y="11041"/>
                </a:lnTo>
                <a:lnTo>
                  <a:pt x="19416" y="15751"/>
                </a:lnTo>
                <a:lnTo>
                  <a:pt x="14706" y="10869"/>
                </a:lnTo>
                <a:lnTo>
                  <a:pt x="17405" y="10917"/>
                </a:lnTo>
                <a:close/>
              </a:path>
            </a:pathLst>
          </a:custGeom>
          <a:solidFill>
            <a:srgbClr val="C0C0C0"/>
          </a:solidFill>
          <a:ln w="38100">
            <a:solidFill>
              <a:schemeClr val="tx1"/>
            </a:solidFill>
            <a:miter lim="800000"/>
            <a:headEnd/>
            <a:tailEnd/>
          </a:ln>
        </p:spPr>
        <p:txBody>
          <a:bodyPr wrap="none" lIns="91396" tIns="45699" rIns="91396" bIns="45699" anchor="ctr"/>
          <a:lstStyle/>
          <a:p>
            <a:endParaRPr lang="ja-JP" altLang="en-US"/>
          </a:p>
        </p:txBody>
      </p:sp>
      <p:sp>
        <p:nvSpPr>
          <p:cNvPr id="58378" name="AutoShape 10"/>
          <p:cNvSpPr>
            <a:spLocks noChangeArrowheads="1"/>
          </p:cNvSpPr>
          <p:nvPr/>
        </p:nvSpPr>
        <p:spPr bwMode="auto">
          <a:xfrm rot="10284457">
            <a:off x="2144713" y="4149725"/>
            <a:ext cx="1482725" cy="157003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405" y="10917"/>
                </a:moveTo>
                <a:cubicBezTo>
                  <a:pt x="17406" y="10878"/>
                  <a:pt x="17407" y="10839"/>
                  <a:pt x="17407" y="10800"/>
                </a:cubicBezTo>
                <a:cubicBezTo>
                  <a:pt x="17407" y="7151"/>
                  <a:pt x="14448" y="4193"/>
                  <a:pt x="10800" y="4193"/>
                </a:cubicBezTo>
                <a:cubicBezTo>
                  <a:pt x="10059" y="4192"/>
                  <a:pt x="9324" y="4317"/>
                  <a:pt x="8625" y="4561"/>
                </a:cubicBezTo>
                <a:lnTo>
                  <a:pt x="7245" y="601"/>
                </a:lnTo>
                <a:cubicBezTo>
                  <a:pt x="8388" y="203"/>
                  <a:pt x="9589" y="-1"/>
                  <a:pt x="10800" y="0"/>
                </a:cubicBezTo>
                <a:cubicBezTo>
                  <a:pt x="16764" y="0"/>
                  <a:pt x="21600" y="4835"/>
                  <a:pt x="21600" y="10800"/>
                </a:cubicBezTo>
                <a:cubicBezTo>
                  <a:pt x="21600" y="10864"/>
                  <a:pt x="21599" y="10928"/>
                  <a:pt x="21598" y="10992"/>
                </a:cubicBezTo>
                <a:lnTo>
                  <a:pt x="24297" y="11041"/>
                </a:lnTo>
                <a:lnTo>
                  <a:pt x="19416" y="15751"/>
                </a:lnTo>
                <a:lnTo>
                  <a:pt x="14706" y="10869"/>
                </a:lnTo>
                <a:lnTo>
                  <a:pt x="17405" y="10917"/>
                </a:lnTo>
                <a:close/>
              </a:path>
            </a:pathLst>
          </a:custGeom>
          <a:solidFill>
            <a:srgbClr val="C0C0C0"/>
          </a:solidFill>
          <a:ln w="38100">
            <a:solidFill>
              <a:schemeClr val="tx1"/>
            </a:solidFill>
            <a:miter lim="800000"/>
            <a:headEnd/>
            <a:tailEnd/>
          </a:ln>
        </p:spPr>
        <p:txBody>
          <a:bodyPr wrap="none" lIns="91396" tIns="45699" rIns="91396" bIns="45699" anchor="ctr"/>
          <a:lstStyle/>
          <a:p>
            <a:endParaRPr lang="ja-JP" altLang="en-US"/>
          </a:p>
        </p:txBody>
      </p:sp>
      <p:sp>
        <p:nvSpPr>
          <p:cNvPr id="58379" name="Text Box 11"/>
          <p:cNvSpPr txBox="1">
            <a:spLocks noChangeArrowheads="1"/>
          </p:cNvSpPr>
          <p:nvPr/>
        </p:nvSpPr>
        <p:spPr bwMode="auto">
          <a:xfrm>
            <a:off x="3860800" y="3644900"/>
            <a:ext cx="19510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6" tIns="45699" rIns="91396" bIns="45699">
            <a:spAutoFit/>
          </a:bodyPr>
          <a:lstStyle>
            <a:lvl1pPr>
              <a:spcBef>
                <a:spcPct val="20000"/>
              </a:spcBef>
              <a:buChar char="•"/>
              <a:defRPr kumimoji="1" sz="3200">
                <a:solidFill>
                  <a:schemeClr val="tx1"/>
                </a:solidFill>
                <a:latin typeface="Times New Roman" pitchFamily="18" charset="0"/>
                <a:ea typeface="ＭＳ Ｐゴシック" charset="-128"/>
              </a:defRPr>
            </a:lvl1pPr>
            <a:lvl2pPr marL="742950" indent="-285750">
              <a:spcBef>
                <a:spcPct val="20000"/>
              </a:spcBef>
              <a:buChar char="–"/>
              <a:defRPr kumimoji="1" sz="2800">
                <a:solidFill>
                  <a:schemeClr val="tx1"/>
                </a:solidFill>
                <a:latin typeface="Times New Roman" pitchFamily="18" charset="0"/>
                <a:ea typeface="ＭＳ Ｐゴシック" charset="-128"/>
              </a:defRPr>
            </a:lvl2pPr>
            <a:lvl3pPr marL="1143000" indent="-228600">
              <a:spcBef>
                <a:spcPct val="20000"/>
              </a:spcBef>
              <a:buChar char="•"/>
              <a:defRPr kumimoji="1" sz="2400">
                <a:solidFill>
                  <a:schemeClr val="tx1"/>
                </a:solidFill>
                <a:latin typeface="Times New Roman" pitchFamily="18" charset="0"/>
                <a:ea typeface="ＭＳ Ｐゴシック" charset="-128"/>
              </a:defRPr>
            </a:lvl3pPr>
            <a:lvl4pPr marL="1600200" indent="-228600">
              <a:spcBef>
                <a:spcPct val="20000"/>
              </a:spcBef>
              <a:buChar char="–"/>
              <a:defRPr kumimoji="1" sz="2000">
                <a:solidFill>
                  <a:schemeClr val="tx1"/>
                </a:solidFill>
                <a:latin typeface="Times New Roman" pitchFamily="18" charset="0"/>
                <a:ea typeface="ＭＳ Ｐゴシック" charset="-128"/>
              </a:defRPr>
            </a:lvl4pPr>
            <a:lvl5pPr marL="2057400" indent="-228600">
              <a:spcBef>
                <a:spcPct val="20000"/>
              </a:spcBef>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spcBef>
                <a:spcPct val="50000"/>
              </a:spcBef>
              <a:buFontTx/>
              <a:buNone/>
            </a:pPr>
            <a:r>
              <a:rPr lang="ja-JP" altLang="en-US" sz="2400">
                <a:solidFill>
                  <a:srgbClr val="000000"/>
                </a:solidFill>
                <a:latin typeface="Arial" charset="0"/>
              </a:rPr>
              <a:t>マネジメント</a:t>
            </a:r>
          </a:p>
          <a:p>
            <a:pPr eaLnBrk="1" hangingPunct="1">
              <a:spcBef>
                <a:spcPct val="50000"/>
              </a:spcBef>
              <a:buFontTx/>
              <a:buNone/>
            </a:pPr>
            <a:r>
              <a:rPr lang="ja-JP" altLang="en-US" sz="2400">
                <a:solidFill>
                  <a:srgbClr val="000000"/>
                </a:solidFill>
                <a:latin typeface="Arial" charset="0"/>
              </a:rPr>
              <a:t>　サイクル</a:t>
            </a:r>
          </a:p>
        </p:txBody>
      </p:sp>
      <p:sp>
        <p:nvSpPr>
          <p:cNvPr id="58380" name="テキスト ボックス 1"/>
          <p:cNvSpPr>
            <a:spLocks noChangeArrowheads="1"/>
          </p:cNvSpPr>
          <p:nvPr/>
        </p:nvSpPr>
        <p:spPr bwMode="auto">
          <a:xfrm>
            <a:off x="6273800" y="1916113"/>
            <a:ext cx="3000375" cy="461962"/>
          </a:xfrm>
          <a:prstGeom prst="wedgeRectCallout">
            <a:avLst>
              <a:gd name="adj1" fmla="val -55977"/>
              <a:gd name="adj2" fmla="val 24634"/>
            </a:avLst>
          </a:prstGeom>
          <a:solidFill>
            <a:srgbClr val="FFFF00"/>
          </a:solidFill>
          <a:ln w="9525">
            <a:solidFill>
              <a:schemeClr val="tx1"/>
            </a:solidFill>
            <a:miter lim="800000"/>
            <a:headEnd/>
            <a:tailEnd/>
          </a:ln>
        </p:spPr>
        <p:txBody>
          <a:bodyPr>
            <a:spAutoFit/>
          </a:bodyPr>
          <a:lstStyle>
            <a:lvl1pPr>
              <a:defRPr kumimoji="1" b="1">
                <a:solidFill>
                  <a:schemeClr val="tx1"/>
                </a:solidFill>
                <a:latin typeface="Arial" charset="0"/>
                <a:ea typeface="ＭＳ Ｐゴシック" charset="-128"/>
              </a:defRPr>
            </a:lvl1pPr>
            <a:lvl2pPr marL="742950" indent="-285750">
              <a:defRPr kumimoji="1" b="1">
                <a:solidFill>
                  <a:schemeClr val="tx1"/>
                </a:solidFill>
                <a:latin typeface="Arial" charset="0"/>
                <a:ea typeface="ＭＳ Ｐゴシック" charset="-128"/>
              </a:defRPr>
            </a:lvl2pPr>
            <a:lvl3pPr marL="1143000" indent="-228600">
              <a:defRPr kumimoji="1" b="1">
                <a:solidFill>
                  <a:schemeClr val="tx1"/>
                </a:solidFill>
                <a:latin typeface="Arial" charset="0"/>
                <a:ea typeface="ＭＳ Ｐゴシック" charset="-128"/>
              </a:defRPr>
            </a:lvl3pPr>
            <a:lvl4pPr marL="1600200" indent="-228600">
              <a:defRPr kumimoji="1" b="1">
                <a:solidFill>
                  <a:schemeClr val="tx1"/>
                </a:solidFill>
                <a:latin typeface="Arial" charset="0"/>
                <a:ea typeface="ＭＳ Ｐゴシック" charset="-128"/>
              </a:defRPr>
            </a:lvl4pPr>
            <a:lvl5pPr marL="2057400" indent="-228600">
              <a:defRPr kumimoji="1" b="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charset="-128"/>
              </a:defRPr>
            </a:lvl9pPr>
          </a:lstStyle>
          <a:p>
            <a:pPr algn="ctr" eaLnBrk="1" hangingPunct="1"/>
            <a:r>
              <a:rPr lang="ja-JP" altLang="en-US" sz="2400"/>
              <a:t>個別支援計画の作成</a:t>
            </a:r>
          </a:p>
        </p:txBody>
      </p:sp>
      <p:sp>
        <p:nvSpPr>
          <p:cNvPr id="58381" name="テキスト ボックス 12"/>
          <p:cNvSpPr>
            <a:spLocks noChangeArrowheads="1"/>
          </p:cNvSpPr>
          <p:nvPr/>
        </p:nvSpPr>
        <p:spPr bwMode="auto">
          <a:xfrm>
            <a:off x="7943850" y="4586288"/>
            <a:ext cx="1736725" cy="1200150"/>
          </a:xfrm>
          <a:prstGeom prst="wedgeRectCallout">
            <a:avLst>
              <a:gd name="adj1" fmla="val -26870"/>
              <a:gd name="adj2" fmla="val -65884"/>
            </a:avLst>
          </a:prstGeom>
          <a:solidFill>
            <a:srgbClr val="FFFF00"/>
          </a:solidFill>
          <a:ln w="9525">
            <a:solidFill>
              <a:schemeClr val="tx1"/>
            </a:solidFill>
            <a:miter lim="800000"/>
            <a:headEnd/>
            <a:tailEnd/>
          </a:ln>
        </p:spPr>
        <p:txBody>
          <a:bodyPr>
            <a:spAutoFit/>
          </a:bodyPr>
          <a:lstStyle>
            <a:lvl1pPr>
              <a:defRPr kumimoji="1" b="1">
                <a:solidFill>
                  <a:schemeClr val="tx1"/>
                </a:solidFill>
                <a:latin typeface="Arial" charset="0"/>
                <a:ea typeface="ＭＳ Ｐゴシック" charset="-128"/>
              </a:defRPr>
            </a:lvl1pPr>
            <a:lvl2pPr marL="742950" indent="-285750">
              <a:defRPr kumimoji="1" b="1">
                <a:solidFill>
                  <a:schemeClr val="tx1"/>
                </a:solidFill>
                <a:latin typeface="Arial" charset="0"/>
                <a:ea typeface="ＭＳ Ｐゴシック" charset="-128"/>
              </a:defRPr>
            </a:lvl2pPr>
            <a:lvl3pPr marL="1143000" indent="-228600">
              <a:defRPr kumimoji="1" b="1">
                <a:solidFill>
                  <a:schemeClr val="tx1"/>
                </a:solidFill>
                <a:latin typeface="Arial" charset="0"/>
                <a:ea typeface="ＭＳ Ｐゴシック" charset="-128"/>
              </a:defRPr>
            </a:lvl3pPr>
            <a:lvl4pPr marL="1600200" indent="-228600">
              <a:defRPr kumimoji="1" b="1">
                <a:solidFill>
                  <a:schemeClr val="tx1"/>
                </a:solidFill>
                <a:latin typeface="Arial" charset="0"/>
                <a:ea typeface="ＭＳ Ｐゴシック" charset="-128"/>
              </a:defRPr>
            </a:lvl4pPr>
            <a:lvl5pPr marL="2057400" indent="-228600">
              <a:defRPr kumimoji="1" b="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charset="-128"/>
              </a:defRPr>
            </a:lvl9pPr>
          </a:lstStyle>
          <a:p>
            <a:pPr algn="ctr" eaLnBrk="1" hangingPunct="1"/>
            <a:r>
              <a:rPr lang="ja-JP" altLang="en-US" sz="2400"/>
              <a:t>個別支援計画に基づく支援の実施</a:t>
            </a:r>
          </a:p>
        </p:txBody>
      </p:sp>
      <p:sp>
        <p:nvSpPr>
          <p:cNvPr id="58382" name="テキスト ボックス 13"/>
          <p:cNvSpPr>
            <a:spLocks noChangeArrowheads="1"/>
          </p:cNvSpPr>
          <p:nvPr/>
        </p:nvSpPr>
        <p:spPr bwMode="auto">
          <a:xfrm>
            <a:off x="6262688" y="1927225"/>
            <a:ext cx="3000375" cy="461963"/>
          </a:xfrm>
          <a:prstGeom prst="wedgeRectCallout">
            <a:avLst>
              <a:gd name="adj1" fmla="val -55977"/>
              <a:gd name="adj2" fmla="val 24634"/>
            </a:avLst>
          </a:prstGeom>
          <a:solidFill>
            <a:srgbClr val="FFFF00"/>
          </a:solidFill>
          <a:ln w="9525">
            <a:solidFill>
              <a:schemeClr val="tx1"/>
            </a:solidFill>
            <a:miter lim="800000"/>
            <a:headEnd/>
            <a:tailEnd/>
          </a:ln>
        </p:spPr>
        <p:txBody>
          <a:bodyPr>
            <a:spAutoFit/>
          </a:bodyPr>
          <a:lstStyle>
            <a:lvl1pPr>
              <a:defRPr kumimoji="1" b="1">
                <a:solidFill>
                  <a:schemeClr val="tx1"/>
                </a:solidFill>
                <a:latin typeface="Arial" charset="0"/>
                <a:ea typeface="ＭＳ Ｐゴシック" charset="-128"/>
              </a:defRPr>
            </a:lvl1pPr>
            <a:lvl2pPr marL="742950" indent="-285750">
              <a:defRPr kumimoji="1" b="1">
                <a:solidFill>
                  <a:schemeClr val="tx1"/>
                </a:solidFill>
                <a:latin typeface="Arial" charset="0"/>
                <a:ea typeface="ＭＳ Ｐゴシック" charset="-128"/>
              </a:defRPr>
            </a:lvl2pPr>
            <a:lvl3pPr marL="1143000" indent="-228600">
              <a:defRPr kumimoji="1" b="1">
                <a:solidFill>
                  <a:schemeClr val="tx1"/>
                </a:solidFill>
                <a:latin typeface="Arial" charset="0"/>
                <a:ea typeface="ＭＳ Ｐゴシック" charset="-128"/>
              </a:defRPr>
            </a:lvl3pPr>
            <a:lvl4pPr marL="1600200" indent="-228600">
              <a:defRPr kumimoji="1" b="1">
                <a:solidFill>
                  <a:schemeClr val="tx1"/>
                </a:solidFill>
                <a:latin typeface="Arial" charset="0"/>
                <a:ea typeface="ＭＳ Ｐゴシック" charset="-128"/>
              </a:defRPr>
            </a:lvl4pPr>
            <a:lvl5pPr marL="2057400" indent="-228600">
              <a:defRPr kumimoji="1" b="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charset="-128"/>
              </a:defRPr>
            </a:lvl9pPr>
          </a:lstStyle>
          <a:p>
            <a:pPr algn="ctr" eaLnBrk="1" hangingPunct="1"/>
            <a:r>
              <a:rPr lang="ja-JP" altLang="en-US" sz="2400"/>
              <a:t>個別支援計画の作成</a:t>
            </a:r>
          </a:p>
        </p:txBody>
      </p:sp>
      <p:sp>
        <p:nvSpPr>
          <p:cNvPr id="58383" name="テキスト ボックス 14"/>
          <p:cNvSpPr>
            <a:spLocks noChangeArrowheads="1"/>
          </p:cNvSpPr>
          <p:nvPr/>
        </p:nvSpPr>
        <p:spPr bwMode="auto">
          <a:xfrm>
            <a:off x="7932738" y="4597400"/>
            <a:ext cx="1736725" cy="1200150"/>
          </a:xfrm>
          <a:prstGeom prst="wedgeRectCallout">
            <a:avLst>
              <a:gd name="adj1" fmla="val -26870"/>
              <a:gd name="adj2" fmla="val -65884"/>
            </a:avLst>
          </a:prstGeom>
          <a:solidFill>
            <a:srgbClr val="FFFF00"/>
          </a:solidFill>
          <a:ln w="9525">
            <a:solidFill>
              <a:schemeClr val="tx1"/>
            </a:solidFill>
            <a:miter lim="800000"/>
            <a:headEnd/>
            <a:tailEnd/>
          </a:ln>
        </p:spPr>
        <p:txBody>
          <a:bodyPr>
            <a:spAutoFit/>
          </a:bodyPr>
          <a:lstStyle>
            <a:lvl1pPr>
              <a:defRPr kumimoji="1" b="1">
                <a:solidFill>
                  <a:schemeClr val="tx1"/>
                </a:solidFill>
                <a:latin typeface="Arial" charset="0"/>
                <a:ea typeface="ＭＳ Ｐゴシック" charset="-128"/>
              </a:defRPr>
            </a:lvl1pPr>
            <a:lvl2pPr marL="742950" indent="-285750">
              <a:defRPr kumimoji="1" b="1">
                <a:solidFill>
                  <a:schemeClr val="tx1"/>
                </a:solidFill>
                <a:latin typeface="Arial" charset="0"/>
                <a:ea typeface="ＭＳ Ｐゴシック" charset="-128"/>
              </a:defRPr>
            </a:lvl2pPr>
            <a:lvl3pPr marL="1143000" indent="-228600">
              <a:defRPr kumimoji="1" b="1">
                <a:solidFill>
                  <a:schemeClr val="tx1"/>
                </a:solidFill>
                <a:latin typeface="Arial" charset="0"/>
                <a:ea typeface="ＭＳ Ｐゴシック" charset="-128"/>
              </a:defRPr>
            </a:lvl3pPr>
            <a:lvl4pPr marL="1600200" indent="-228600">
              <a:defRPr kumimoji="1" b="1">
                <a:solidFill>
                  <a:schemeClr val="tx1"/>
                </a:solidFill>
                <a:latin typeface="Arial" charset="0"/>
                <a:ea typeface="ＭＳ Ｐゴシック" charset="-128"/>
              </a:defRPr>
            </a:lvl4pPr>
            <a:lvl5pPr marL="2057400" indent="-228600">
              <a:defRPr kumimoji="1" b="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charset="-128"/>
              </a:defRPr>
            </a:lvl9pPr>
          </a:lstStyle>
          <a:p>
            <a:pPr algn="ctr" eaLnBrk="1" hangingPunct="1"/>
            <a:r>
              <a:rPr lang="ja-JP" altLang="en-US" sz="2400"/>
              <a:t>個別支援計画に基づく支援の実施</a:t>
            </a:r>
          </a:p>
        </p:txBody>
      </p:sp>
      <p:sp>
        <p:nvSpPr>
          <p:cNvPr id="58384" name="テキスト ボックス 15"/>
          <p:cNvSpPr>
            <a:spLocks noChangeArrowheads="1"/>
          </p:cNvSpPr>
          <p:nvPr/>
        </p:nvSpPr>
        <p:spPr bwMode="auto">
          <a:xfrm>
            <a:off x="369888" y="5765800"/>
            <a:ext cx="2998787" cy="831850"/>
          </a:xfrm>
          <a:prstGeom prst="wedgeRectCallout">
            <a:avLst>
              <a:gd name="adj1" fmla="val 57347"/>
              <a:gd name="adj2" fmla="val -31028"/>
            </a:avLst>
          </a:prstGeom>
          <a:solidFill>
            <a:srgbClr val="FFFF00"/>
          </a:solidFill>
          <a:ln w="9525">
            <a:solidFill>
              <a:schemeClr val="tx1"/>
            </a:solidFill>
            <a:miter lim="800000"/>
            <a:headEnd/>
            <a:tailEnd/>
          </a:ln>
        </p:spPr>
        <p:txBody>
          <a:bodyPr>
            <a:spAutoFit/>
          </a:bodyPr>
          <a:lstStyle>
            <a:lvl1pPr>
              <a:defRPr kumimoji="1" b="1">
                <a:solidFill>
                  <a:schemeClr val="tx1"/>
                </a:solidFill>
                <a:latin typeface="Arial" charset="0"/>
                <a:ea typeface="ＭＳ Ｐゴシック" charset="-128"/>
              </a:defRPr>
            </a:lvl1pPr>
            <a:lvl2pPr marL="742950" indent="-285750">
              <a:defRPr kumimoji="1" b="1">
                <a:solidFill>
                  <a:schemeClr val="tx1"/>
                </a:solidFill>
                <a:latin typeface="Arial" charset="0"/>
                <a:ea typeface="ＭＳ Ｐゴシック" charset="-128"/>
              </a:defRPr>
            </a:lvl2pPr>
            <a:lvl3pPr marL="1143000" indent="-228600">
              <a:defRPr kumimoji="1" b="1">
                <a:solidFill>
                  <a:schemeClr val="tx1"/>
                </a:solidFill>
                <a:latin typeface="Arial" charset="0"/>
                <a:ea typeface="ＭＳ Ｐゴシック" charset="-128"/>
              </a:defRPr>
            </a:lvl3pPr>
            <a:lvl4pPr marL="1600200" indent="-228600">
              <a:defRPr kumimoji="1" b="1">
                <a:solidFill>
                  <a:schemeClr val="tx1"/>
                </a:solidFill>
                <a:latin typeface="Arial" charset="0"/>
                <a:ea typeface="ＭＳ Ｐゴシック" charset="-128"/>
              </a:defRPr>
            </a:lvl4pPr>
            <a:lvl5pPr marL="2057400" indent="-228600">
              <a:defRPr kumimoji="1" b="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charset="-128"/>
              </a:defRPr>
            </a:lvl9pPr>
          </a:lstStyle>
          <a:p>
            <a:pPr algn="ctr" eaLnBrk="1" hangingPunct="1"/>
            <a:r>
              <a:rPr lang="ja-JP" altLang="en-US" sz="2400"/>
              <a:t>到達度、支援の有効性等の評価</a:t>
            </a:r>
          </a:p>
        </p:txBody>
      </p:sp>
      <p:sp>
        <p:nvSpPr>
          <p:cNvPr id="58385" name="テキスト ボックス 16"/>
          <p:cNvSpPr>
            <a:spLocks noChangeArrowheads="1"/>
          </p:cNvSpPr>
          <p:nvPr/>
        </p:nvSpPr>
        <p:spPr bwMode="auto">
          <a:xfrm>
            <a:off x="203200" y="1787525"/>
            <a:ext cx="2228850" cy="831850"/>
          </a:xfrm>
          <a:prstGeom prst="wedgeRectCallout">
            <a:avLst>
              <a:gd name="adj1" fmla="val 99815"/>
              <a:gd name="adj2" fmla="val 5218"/>
            </a:avLst>
          </a:prstGeom>
          <a:solidFill>
            <a:srgbClr val="FFFF00"/>
          </a:solidFill>
          <a:ln w="9525">
            <a:solidFill>
              <a:schemeClr val="tx1"/>
            </a:solidFill>
            <a:miter lim="800000"/>
            <a:headEnd/>
            <a:tailEnd/>
          </a:ln>
        </p:spPr>
        <p:txBody>
          <a:bodyPr>
            <a:spAutoFit/>
          </a:bodyPr>
          <a:lstStyle>
            <a:lvl1pPr>
              <a:defRPr kumimoji="1" b="1">
                <a:solidFill>
                  <a:schemeClr val="tx1"/>
                </a:solidFill>
                <a:latin typeface="Arial" charset="0"/>
                <a:ea typeface="ＭＳ Ｐゴシック" charset="-128"/>
              </a:defRPr>
            </a:lvl1pPr>
            <a:lvl2pPr marL="742950" indent="-285750">
              <a:defRPr kumimoji="1" b="1">
                <a:solidFill>
                  <a:schemeClr val="tx1"/>
                </a:solidFill>
                <a:latin typeface="Arial" charset="0"/>
                <a:ea typeface="ＭＳ Ｐゴシック" charset="-128"/>
              </a:defRPr>
            </a:lvl2pPr>
            <a:lvl3pPr marL="1143000" indent="-228600">
              <a:defRPr kumimoji="1" b="1">
                <a:solidFill>
                  <a:schemeClr val="tx1"/>
                </a:solidFill>
                <a:latin typeface="Arial" charset="0"/>
                <a:ea typeface="ＭＳ Ｐゴシック" charset="-128"/>
              </a:defRPr>
            </a:lvl3pPr>
            <a:lvl4pPr marL="1600200" indent="-228600">
              <a:defRPr kumimoji="1" b="1">
                <a:solidFill>
                  <a:schemeClr val="tx1"/>
                </a:solidFill>
                <a:latin typeface="Arial" charset="0"/>
                <a:ea typeface="ＭＳ Ｐゴシック" charset="-128"/>
              </a:defRPr>
            </a:lvl4pPr>
            <a:lvl5pPr marL="2057400" indent="-228600">
              <a:defRPr kumimoji="1" b="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b="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b="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b="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b="1">
                <a:solidFill>
                  <a:schemeClr val="tx1"/>
                </a:solidFill>
                <a:latin typeface="Arial" charset="0"/>
                <a:ea typeface="ＭＳ Ｐゴシック" charset="-128"/>
              </a:defRPr>
            </a:lvl9pPr>
          </a:lstStyle>
          <a:p>
            <a:pPr algn="ctr" eaLnBrk="1" hangingPunct="1"/>
            <a:r>
              <a:rPr lang="ja-JP" altLang="en-US" sz="2400"/>
              <a:t>個別支援計画</a:t>
            </a:r>
            <a:endParaRPr lang="en-US" altLang="ja-JP" sz="2400"/>
          </a:p>
          <a:p>
            <a:pPr algn="ctr" eaLnBrk="1" hangingPunct="1"/>
            <a:r>
              <a:rPr lang="ja-JP" altLang="en-US" sz="2400"/>
              <a:t>の見直し</a:t>
            </a:r>
          </a:p>
        </p:txBody>
      </p:sp>
    </p:spTree>
    <p:extLst>
      <p:ext uri="{BB962C8B-B14F-4D97-AF65-F5344CB8AC3E}">
        <p14:creationId xmlns:p14="http://schemas.microsoft.com/office/powerpoint/2010/main" val="4178655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7273" y="1700808"/>
            <a:ext cx="8420100" cy="1152128"/>
          </a:xfrm>
        </p:spPr>
        <p:txBody>
          <a:bodyPr/>
          <a:lstStyle/>
          <a:p>
            <a:r>
              <a:rPr lang="en-US" altLang="ja-JP" sz="3600" dirty="0"/>
              <a:t>Ⅱ</a:t>
            </a:r>
            <a:r>
              <a:rPr lang="ja-JP" altLang="en-US" sz="3600" dirty="0" err="1"/>
              <a:t>．</a:t>
            </a:r>
            <a:r>
              <a:rPr lang="ja-JP" altLang="en-US" sz="3600" dirty="0"/>
              <a:t>サービス管理責任者等の役割と業務</a:t>
            </a:r>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67E148A3-2F01-468B-97F2-DB9D07A916CF}" type="slidenum">
              <a:rPr lang="en-US" altLang="ja-JP" smtClean="0">
                <a:solidFill>
                  <a:srgbClr val="000000"/>
                </a:solidFill>
              </a:rPr>
              <a:pPr>
                <a:defRPr/>
              </a:pPr>
              <a:t>19</a:t>
            </a:fld>
            <a:endParaRPr lang="en-US" altLang="ja-JP" dirty="0">
              <a:solidFill>
                <a:srgbClr val="000000"/>
              </a:solidFill>
            </a:endParaRPr>
          </a:p>
        </p:txBody>
      </p:sp>
      <p:sp>
        <p:nvSpPr>
          <p:cNvPr id="5" name="正方形/長方形 4"/>
          <p:cNvSpPr/>
          <p:nvPr/>
        </p:nvSpPr>
        <p:spPr>
          <a:xfrm>
            <a:off x="632520" y="3212976"/>
            <a:ext cx="8944376" cy="1077218"/>
          </a:xfrm>
          <a:prstGeom prst="rect">
            <a:avLst/>
          </a:prstGeom>
        </p:spPr>
        <p:txBody>
          <a:bodyPr wrap="square">
            <a:spAutoFit/>
          </a:bodyPr>
          <a:lstStyle/>
          <a:p>
            <a:r>
              <a:rPr lang="ja-JP" altLang="en-US" sz="3200" dirty="0"/>
              <a:t>１．サービス管理責任者及び</a:t>
            </a:r>
            <a:endParaRPr lang="en-US" altLang="ja-JP" sz="3200" dirty="0"/>
          </a:p>
          <a:p>
            <a:r>
              <a:rPr lang="ja-JP" altLang="en-US" sz="3200" dirty="0"/>
              <a:t>　　　　　　児童発達支援管理責任者の要件（現行）</a:t>
            </a:r>
          </a:p>
        </p:txBody>
      </p:sp>
    </p:spTree>
    <p:extLst>
      <p:ext uri="{BB962C8B-B14F-4D97-AF65-F5344CB8AC3E}">
        <p14:creationId xmlns:p14="http://schemas.microsoft.com/office/powerpoint/2010/main" val="350065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タイトル 4"/>
          <p:cNvSpPr>
            <a:spLocks noGrp="1"/>
          </p:cNvSpPr>
          <p:nvPr>
            <p:ph type="title"/>
          </p:nvPr>
        </p:nvSpPr>
        <p:spPr>
          <a:xfrm>
            <a:off x="495300" y="102842"/>
            <a:ext cx="8915400" cy="720080"/>
          </a:xfrm>
        </p:spPr>
        <p:txBody>
          <a:bodyPr/>
          <a:lstStyle/>
          <a:p>
            <a:r>
              <a:rPr lang="ja-JP" altLang="en-US" sz="3600" dirty="0">
                <a:latin typeface="HGS創英角ｺﾞｼｯｸUB" panose="020B0900000000000000" pitchFamily="50" charset="-128"/>
                <a:ea typeface="HGS創英角ｺﾞｼｯｸUB" panose="020B0900000000000000" pitchFamily="50" charset="-128"/>
              </a:rPr>
              <a:t>この講義のねらい</a:t>
            </a:r>
          </a:p>
        </p:txBody>
      </p:sp>
      <p:sp>
        <p:nvSpPr>
          <p:cNvPr id="66563" name="コンテンツ プレースホルダー 5"/>
          <p:cNvSpPr>
            <a:spLocks noGrp="1"/>
          </p:cNvSpPr>
          <p:nvPr>
            <p:ph idx="1"/>
          </p:nvPr>
        </p:nvSpPr>
        <p:spPr>
          <a:xfrm>
            <a:off x="344488" y="849982"/>
            <a:ext cx="9361040" cy="5871493"/>
          </a:xfrm>
          <a:ln>
            <a:solidFill>
              <a:schemeClr val="tx1"/>
            </a:solidFill>
          </a:ln>
        </p:spPr>
        <p:txBody>
          <a:bodyPr/>
          <a:lstStyle/>
          <a:p>
            <a:pPr marL="0" indent="0">
              <a:buNone/>
            </a:pPr>
            <a:r>
              <a:rPr lang="en-US" altLang="ja-JP" sz="2400" dirty="0"/>
              <a:t>【</a:t>
            </a:r>
            <a:r>
              <a:rPr lang="ja-JP" altLang="en-US" sz="2400" dirty="0"/>
              <a:t>ねらい</a:t>
            </a:r>
            <a:r>
              <a:rPr lang="en-US" altLang="ja-JP" sz="2400" dirty="0"/>
              <a:t>】</a:t>
            </a:r>
            <a:r>
              <a:rPr lang="ja-JP" altLang="en-US" sz="2400" dirty="0"/>
              <a:t>サービス管理責任者等の役割と業務を制度的に理解し、個別支援（本人中心支援）を軸とした、効果的・効率的なサービス提供につなげる。（＊理念と制度と実践を結び付けサビ管等を理解する。）</a:t>
            </a:r>
            <a:endParaRPr lang="en-US" altLang="ja-JP" sz="2400" dirty="0">
              <a:solidFill>
                <a:srgbClr val="000000"/>
              </a:solidFill>
            </a:endParaRPr>
          </a:p>
          <a:p>
            <a:pPr marL="0" indent="0">
              <a:buNone/>
            </a:pPr>
            <a:r>
              <a:rPr lang="en-US" altLang="ja-JP" sz="2400" dirty="0">
                <a:solidFill>
                  <a:srgbClr val="000000"/>
                </a:solidFill>
              </a:rPr>
              <a:t>【</a:t>
            </a:r>
            <a:r>
              <a:rPr lang="ja-JP" altLang="en-US" sz="2400" dirty="0">
                <a:solidFill>
                  <a:srgbClr val="000000"/>
                </a:solidFill>
              </a:rPr>
              <a:t>内容</a:t>
            </a:r>
            <a:r>
              <a:rPr lang="en-US" altLang="ja-JP" sz="2400" dirty="0">
                <a:solidFill>
                  <a:srgbClr val="000000"/>
                </a:solidFill>
              </a:rPr>
              <a:t>】</a:t>
            </a:r>
          </a:p>
          <a:p>
            <a:pPr marL="0" indent="0">
              <a:buNone/>
            </a:pPr>
            <a:r>
              <a:rPr lang="en-US" altLang="ja-JP" sz="2400" dirty="0">
                <a:solidFill>
                  <a:srgbClr val="000000"/>
                </a:solidFill>
              </a:rPr>
              <a:t>Ⅰ</a:t>
            </a:r>
            <a:r>
              <a:rPr lang="ja-JP" altLang="en-US" sz="2400" dirty="0" err="1">
                <a:solidFill>
                  <a:srgbClr val="000000"/>
                </a:solidFill>
              </a:rPr>
              <a:t>．</a:t>
            </a:r>
            <a:r>
              <a:rPr lang="ja-JP" altLang="en-US" sz="2400" dirty="0">
                <a:solidFill>
                  <a:srgbClr val="000000"/>
                </a:solidFill>
              </a:rPr>
              <a:t>サービス事業者の責務</a:t>
            </a:r>
            <a:endParaRPr lang="en-US" altLang="ja-JP" sz="1800" dirty="0">
              <a:solidFill>
                <a:srgbClr val="000000"/>
              </a:solidFill>
            </a:endParaRPr>
          </a:p>
          <a:p>
            <a:pPr marL="0" indent="0">
              <a:buNone/>
            </a:pPr>
            <a:r>
              <a:rPr lang="ja-JP" altLang="en-US" sz="1800" dirty="0">
                <a:solidFill>
                  <a:srgbClr val="000000"/>
                </a:solidFill>
              </a:rPr>
              <a:t>　　総合支援法等における障害福祉サービス提供とはどういうことか、契約による本人中心・ニーズ中心等を理解する。大枠を捉え、次講義の</a:t>
            </a:r>
            <a:r>
              <a:rPr lang="en-US" altLang="ja-JP" sz="1800" dirty="0">
                <a:solidFill>
                  <a:srgbClr val="000000"/>
                </a:solidFill>
              </a:rPr>
              <a:t>『</a:t>
            </a:r>
            <a:r>
              <a:rPr lang="ja-JP" altLang="en-US" sz="1800" dirty="0">
                <a:solidFill>
                  <a:srgbClr val="000000"/>
                </a:solidFill>
              </a:rPr>
              <a:t>サービス提供の基本的な考え方</a:t>
            </a:r>
            <a:r>
              <a:rPr lang="en-US" altLang="ja-JP" sz="1800" dirty="0">
                <a:solidFill>
                  <a:srgbClr val="000000"/>
                </a:solidFill>
              </a:rPr>
              <a:t>』</a:t>
            </a:r>
            <a:r>
              <a:rPr lang="ja-JP" altLang="en-US" sz="1800" dirty="0">
                <a:solidFill>
                  <a:srgbClr val="000000"/>
                </a:solidFill>
              </a:rPr>
              <a:t>につなげる。</a:t>
            </a:r>
            <a:endParaRPr lang="en-US" altLang="ja-JP" sz="1800" dirty="0">
              <a:solidFill>
                <a:srgbClr val="000000"/>
              </a:solidFill>
            </a:endParaRPr>
          </a:p>
          <a:p>
            <a:pPr marL="0" indent="0">
              <a:buNone/>
            </a:pPr>
            <a:r>
              <a:rPr lang="en-US" altLang="ja-JP" sz="2400" dirty="0">
                <a:solidFill>
                  <a:srgbClr val="000000"/>
                </a:solidFill>
              </a:rPr>
              <a:t>Ⅱ</a:t>
            </a:r>
            <a:r>
              <a:rPr lang="ja-JP" altLang="en-US" sz="2400" dirty="0" err="1">
                <a:solidFill>
                  <a:srgbClr val="000000"/>
                </a:solidFill>
              </a:rPr>
              <a:t>．</a:t>
            </a:r>
            <a:r>
              <a:rPr lang="ja-JP" altLang="en-US" sz="2400" dirty="0">
                <a:solidFill>
                  <a:srgbClr val="000000"/>
                </a:solidFill>
              </a:rPr>
              <a:t>サービス管理責任者等の役割と業務</a:t>
            </a:r>
            <a:endParaRPr lang="en-US" altLang="ja-JP" sz="1800" dirty="0">
              <a:solidFill>
                <a:srgbClr val="000000"/>
              </a:solidFill>
            </a:endParaRPr>
          </a:p>
          <a:p>
            <a:pPr marL="0" indent="0">
              <a:buNone/>
            </a:pPr>
            <a:r>
              <a:rPr lang="ja-JP" altLang="en-US" sz="1800" dirty="0">
                <a:solidFill>
                  <a:srgbClr val="000000"/>
                </a:solidFill>
              </a:rPr>
              <a:t>　１．サービス管理責任者等の要件</a:t>
            </a:r>
            <a:endParaRPr lang="en-US" altLang="ja-JP" sz="1800" dirty="0">
              <a:solidFill>
                <a:srgbClr val="000000"/>
              </a:solidFill>
            </a:endParaRPr>
          </a:p>
          <a:p>
            <a:pPr marL="0" indent="0">
              <a:buNone/>
            </a:pPr>
            <a:r>
              <a:rPr lang="ja-JP" altLang="en-US" sz="1800" dirty="0">
                <a:solidFill>
                  <a:srgbClr val="000000"/>
                </a:solidFill>
              </a:rPr>
              <a:t>　２．サービス管理責任者等の４つの役割（業務）、責務</a:t>
            </a:r>
            <a:endParaRPr lang="en-US" altLang="ja-JP" sz="1800" dirty="0">
              <a:solidFill>
                <a:srgbClr val="000000"/>
              </a:solidFill>
            </a:endParaRPr>
          </a:p>
          <a:p>
            <a:pPr marL="0" indent="0">
              <a:buNone/>
            </a:pPr>
            <a:r>
              <a:rPr lang="ja-JP" altLang="en-US" sz="1800" dirty="0">
                <a:solidFill>
                  <a:srgbClr val="000000"/>
                </a:solidFill>
              </a:rPr>
              <a:t>　　（１）支援プロセスの管理に関する事（個別支援計画を含むプロセス全体と責務を理解する）</a:t>
            </a:r>
            <a:endParaRPr lang="en-US" altLang="ja-JP" sz="1800" dirty="0">
              <a:solidFill>
                <a:srgbClr val="000000"/>
              </a:solidFill>
            </a:endParaRPr>
          </a:p>
          <a:p>
            <a:pPr marL="0" indent="0">
              <a:buNone/>
            </a:pPr>
            <a:r>
              <a:rPr lang="ja-JP" altLang="en-US" sz="1800" dirty="0"/>
              <a:t>　　（２）サービス提供者への指導・助言に関する事（サービス品質管理や事業所内リーダー）</a:t>
            </a:r>
            <a:endParaRPr lang="en-US" altLang="ja-JP" sz="1800" dirty="0"/>
          </a:p>
          <a:p>
            <a:pPr marL="0" indent="0">
              <a:buNone/>
            </a:pPr>
            <a:r>
              <a:rPr lang="ja-JP" altLang="en-US" sz="1800" dirty="0"/>
              <a:t>　　（３）関係者や関係機関の連携に関する事（地域の支援チームとして等）</a:t>
            </a:r>
            <a:endParaRPr lang="en-US" altLang="ja-JP" sz="1800" dirty="0"/>
          </a:p>
          <a:p>
            <a:pPr marL="0" indent="0">
              <a:buNone/>
            </a:pPr>
            <a:r>
              <a:rPr lang="ja-JP" altLang="en-US" sz="1800" dirty="0"/>
              <a:t>　　（４）その他に関する事（利用者満足度や第三者評価等）</a:t>
            </a:r>
            <a:endParaRPr lang="en-US" altLang="ja-JP" sz="1800" dirty="0"/>
          </a:p>
          <a:p>
            <a:pPr marL="0" indent="0">
              <a:buNone/>
            </a:pPr>
            <a:r>
              <a:rPr lang="ja-JP" altLang="en-US" sz="1800" dirty="0"/>
              <a:t>　３．管理者や相談支援との業務比較（例）</a:t>
            </a:r>
            <a:endParaRPr lang="en-US" altLang="ja-JP" sz="1800" dirty="0"/>
          </a:p>
          <a:p>
            <a:pPr marL="0" indent="0">
              <a:buNone/>
            </a:pPr>
            <a:r>
              <a:rPr lang="ja-JP" altLang="en-US" sz="1800" dirty="0"/>
              <a:t>　４．サービス管理責任者等の評価軸（例）</a:t>
            </a:r>
          </a:p>
        </p:txBody>
      </p:sp>
      <p:sp>
        <p:nvSpPr>
          <p:cNvPr id="66564" name="スライド番号プレースホルダー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DDD75A34-3C79-4D6D-9A1B-381B2B1B0C4C}" type="slidenum">
              <a:rPr lang="ja-JP" altLang="en-US" sz="1200">
                <a:solidFill>
                  <a:srgbClr val="898989"/>
                </a:solidFill>
              </a:rPr>
              <a:pPr>
                <a:spcBef>
                  <a:spcPct val="0"/>
                </a:spcBef>
                <a:buFontTx/>
                <a:buNone/>
              </a:pPr>
              <a:t>2</a:t>
            </a:fld>
            <a:endParaRPr lang="ja-JP" altLang="en-US" sz="1200">
              <a:solidFill>
                <a:srgbClr val="898989"/>
              </a:solidFill>
            </a:endParaRPr>
          </a:p>
        </p:txBody>
      </p:sp>
    </p:spTree>
    <p:extLst>
      <p:ext uri="{BB962C8B-B14F-4D97-AF65-F5344CB8AC3E}">
        <p14:creationId xmlns:p14="http://schemas.microsoft.com/office/powerpoint/2010/main" val="3266054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ChangeArrowheads="1"/>
          </p:cNvSpPr>
          <p:nvPr/>
        </p:nvSpPr>
        <p:spPr bwMode="auto">
          <a:xfrm>
            <a:off x="3081867" y="690567"/>
            <a:ext cx="4523052" cy="1873250"/>
          </a:xfrm>
          <a:prstGeom prst="rect">
            <a:avLst/>
          </a:prstGeom>
          <a:noFill/>
          <a:ln w="15875" algn="ctr">
            <a:solidFill>
              <a:schemeClr val="tx1"/>
            </a:solidFill>
            <a:miter lim="800000"/>
            <a:headEnd/>
            <a:tailEnd/>
          </a:ln>
        </p:spPr>
        <p:txBody>
          <a:bodyPr wrap="none" lIns="91422" tIns="45712" rIns="91422" bIns="45712"/>
          <a:lstStyle/>
          <a:p>
            <a:pPr algn="ctr" fontAlgn="base">
              <a:spcBef>
                <a:spcPct val="0"/>
              </a:spcBef>
              <a:spcAft>
                <a:spcPct val="0"/>
              </a:spcAft>
            </a:pPr>
            <a:r>
              <a:rPr lang="ja-JP" altLang="en-US" sz="1400" b="1" dirty="0">
                <a:solidFill>
                  <a:srgbClr val="000000"/>
                </a:solidFill>
                <a:latin typeface="Arial" charset="0"/>
              </a:rPr>
              <a:t>研 修 の 修 了</a:t>
            </a:r>
          </a:p>
        </p:txBody>
      </p:sp>
      <p:sp>
        <p:nvSpPr>
          <p:cNvPr id="51205" name="AutoShape 4"/>
          <p:cNvSpPr>
            <a:spLocks noChangeArrowheads="1"/>
          </p:cNvSpPr>
          <p:nvPr/>
        </p:nvSpPr>
        <p:spPr bwMode="auto">
          <a:xfrm>
            <a:off x="5022926" y="1628788"/>
            <a:ext cx="390392" cy="360363"/>
          </a:xfrm>
          <a:prstGeom prst="plus">
            <a:avLst>
              <a:gd name="adj" fmla="val 34907"/>
            </a:avLst>
          </a:prstGeom>
          <a:solidFill>
            <a:srgbClr val="99CCFF"/>
          </a:solidFill>
          <a:ln w="9525" algn="ctr">
            <a:solidFill>
              <a:srgbClr val="3366FF"/>
            </a:solidFill>
            <a:miter lim="800000"/>
            <a:headEnd/>
            <a:tailEnd/>
          </a:ln>
        </p:spPr>
        <p:txBody>
          <a:bodyPr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51206" name="AutoShape 5"/>
          <p:cNvSpPr>
            <a:spLocks noChangeArrowheads="1"/>
          </p:cNvSpPr>
          <p:nvPr/>
        </p:nvSpPr>
        <p:spPr bwMode="auto">
          <a:xfrm>
            <a:off x="2540400" y="1625615"/>
            <a:ext cx="390393" cy="360363"/>
          </a:xfrm>
          <a:prstGeom prst="plus">
            <a:avLst>
              <a:gd name="adj" fmla="val 34907"/>
            </a:avLst>
          </a:prstGeom>
          <a:solidFill>
            <a:srgbClr val="99CCFF"/>
          </a:solidFill>
          <a:ln w="9525" algn="ctr">
            <a:solidFill>
              <a:srgbClr val="3366FF"/>
            </a:solidFill>
            <a:miter lim="800000"/>
            <a:headEnd/>
            <a:tailEnd/>
          </a:ln>
        </p:spPr>
        <p:txBody>
          <a:bodyPr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51207" name="Rectangle 6"/>
          <p:cNvSpPr>
            <a:spLocks noChangeArrowheads="1"/>
          </p:cNvSpPr>
          <p:nvPr/>
        </p:nvSpPr>
        <p:spPr bwMode="auto">
          <a:xfrm>
            <a:off x="5475828" y="1122373"/>
            <a:ext cx="1993267" cy="1295400"/>
          </a:xfrm>
          <a:prstGeom prst="rect">
            <a:avLst/>
          </a:prstGeom>
          <a:noFill/>
          <a:ln w="9525">
            <a:solidFill>
              <a:schemeClr val="tx1"/>
            </a:solidFill>
            <a:miter lim="800000"/>
            <a:headEnd/>
            <a:tailEnd/>
          </a:ln>
        </p:spPr>
        <p:txBody>
          <a:bodyPr lIns="91422" tIns="45712" rIns="91422" bIns="45712" anchor="ctr"/>
          <a:lstStyle/>
          <a:p>
            <a:pPr fontAlgn="base">
              <a:lnSpc>
                <a:spcPct val="110000"/>
              </a:lnSpc>
              <a:spcBef>
                <a:spcPct val="0"/>
              </a:spcBef>
              <a:spcAft>
                <a:spcPct val="0"/>
              </a:spcAft>
            </a:pPr>
            <a:r>
              <a:rPr lang="ja-JP" altLang="en-US" sz="1400" dirty="0">
                <a:solidFill>
                  <a:srgbClr val="000000"/>
                </a:solidFill>
                <a:latin typeface="Arial" charset="0"/>
              </a:rPr>
              <a:t>「サービス管理責任者研修」「児童発達支援管理責任者研修」を修了</a:t>
            </a:r>
          </a:p>
        </p:txBody>
      </p:sp>
      <p:sp>
        <p:nvSpPr>
          <p:cNvPr id="51208" name="Rectangle 7"/>
          <p:cNvSpPr>
            <a:spLocks noChangeArrowheads="1"/>
          </p:cNvSpPr>
          <p:nvPr/>
        </p:nvSpPr>
        <p:spPr bwMode="auto">
          <a:xfrm>
            <a:off x="8299526" y="1124757"/>
            <a:ext cx="1343383" cy="1368425"/>
          </a:xfrm>
          <a:prstGeom prst="rect">
            <a:avLst/>
          </a:prstGeom>
          <a:noFill/>
          <a:ln w="12700">
            <a:solidFill>
              <a:schemeClr val="tx1"/>
            </a:solidFill>
            <a:miter lim="800000"/>
            <a:headEnd/>
            <a:tailEnd/>
          </a:ln>
        </p:spPr>
        <p:txBody>
          <a:bodyPr lIns="91422" tIns="45712" rIns="91422" bIns="45712" anchor="ctr"/>
          <a:lstStyle/>
          <a:p>
            <a:pPr fontAlgn="base">
              <a:spcBef>
                <a:spcPct val="0"/>
              </a:spcBef>
              <a:spcAft>
                <a:spcPct val="0"/>
              </a:spcAft>
            </a:pPr>
            <a:r>
              <a:rPr lang="ja-JP" altLang="en-US" sz="1400" dirty="0">
                <a:solidFill>
                  <a:srgbClr val="000000"/>
                </a:solidFill>
                <a:latin typeface="Arial" charset="0"/>
              </a:rPr>
              <a:t>サービス管理責任者・児童発達支援管理責任者として配置</a:t>
            </a:r>
          </a:p>
        </p:txBody>
      </p:sp>
      <p:sp>
        <p:nvSpPr>
          <p:cNvPr id="51209" name="Rectangle 8"/>
          <p:cNvSpPr>
            <a:spLocks noChangeArrowheads="1"/>
          </p:cNvSpPr>
          <p:nvPr/>
        </p:nvSpPr>
        <p:spPr bwMode="auto">
          <a:xfrm>
            <a:off x="273478" y="688979"/>
            <a:ext cx="2184135" cy="1873250"/>
          </a:xfrm>
          <a:prstGeom prst="rect">
            <a:avLst/>
          </a:prstGeom>
          <a:noFill/>
          <a:ln w="12700">
            <a:solidFill>
              <a:schemeClr val="tx1"/>
            </a:solidFill>
            <a:miter lim="800000"/>
            <a:headEnd/>
            <a:tailEnd/>
          </a:ln>
        </p:spPr>
        <p:txBody>
          <a:bodyPr lIns="91422" tIns="45712" rIns="91422" bIns="45712" anchor="ctr"/>
          <a:lstStyle/>
          <a:p>
            <a:pPr algn="ctr" fontAlgn="base">
              <a:spcBef>
                <a:spcPct val="0"/>
              </a:spcBef>
              <a:spcAft>
                <a:spcPct val="0"/>
              </a:spcAft>
            </a:pPr>
            <a:r>
              <a:rPr lang="ja-JP" altLang="en-US" sz="1400" b="1" dirty="0">
                <a:solidFill>
                  <a:srgbClr val="000000"/>
                </a:solidFill>
                <a:latin typeface="Arial" charset="0"/>
              </a:rPr>
              <a:t>実 務 経 験</a:t>
            </a:r>
          </a:p>
          <a:p>
            <a:pPr fontAlgn="base">
              <a:spcBef>
                <a:spcPct val="0"/>
              </a:spcBef>
              <a:spcAft>
                <a:spcPct val="0"/>
              </a:spcAft>
            </a:pPr>
            <a:endParaRPr lang="ja-JP" altLang="en-US" sz="1400" dirty="0">
              <a:solidFill>
                <a:srgbClr val="000000"/>
              </a:solidFill>
              <a:latin typeface="Arial" charset="0"/>
            </a:endParaRPr>
          </a:p>
          <a:p>
            <a:pPr fontAlgn="base">
              <a:spcBef>
                <a:spcPct val="0"/>
              </a:spcBef>
              <a:spcAft>
                <a:spcPct val="0"/>
              </a:spcAft>
            </a:pPr>
            <a:r>
              <a:rPr lang="ja-JP" altLang="en-US" sz="1400" dirty="0">
                <a:solidFill>
                  <a:srgbClr val="000000"/>
                </a:solidFill>
                <a:latin typeface="Arial" charset="0"/>
              </a:rPr>
              <a:t>障害児者の保健・医療・福祉・就労・教育の分野における直接支援・相談支援などの業務における実務経験（３～１０年）。</a:t>
            </a:r>
          </a:p>
        </p:txBody>
      </p:sp>
      <p:sp>
        <p:nvSpPr>
          <p:cNvPr id="51211" name="AutoShape 10"/>
          <p:cNvSpPr>
            <a:spLocks noChangeArrowheads="1"/>
          </p:cNvSpPr>
          <p:nvPr/>
        </p:nvSpPr>
        <p:spPr bwMode="auto">
          <a:xfrm rot="5400000">
            <a:off x="7711877" y="1598021"/>
            <a:ext cx="503238" cy="469504"/>
          </a:xfrm>
          <a:prstGeom prst="upArrow">
            <a:avLst>
              <a:gd name="adj1" fmla="val 48352"/>
              <a:gd name="adj2" fmla="val 45699"/>
            </a:avLst>
          </a:prstGeom>
          <a:solidFill>
            <a:srgbClr val="99CCFF"/>
          </a:solidFill>
          <a:ln w="9525">
            <a:solidFill>
              <a:srgbClr val="0000FF"/>
            </a:solidFill>
            <a:miter lim="800000"/>
            <a:headEnd/>
            <a:tailEnd/>
          </a:ln>
        </p:spPr>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51213" name="Rectangle 12"/>
          <p:cNvSpPr>
            <a:spLocks noChangeArrowheads="1"/>
          </p:cNvSpPr>
          <p:nvPr/>
        </p:nvSpPr>
        <p:spPr bwMode="auto">
          <a:xfrm>
            <a:off x="3238401" y="1123960"/>
            <a:ext cx="1714604" cy="1293813"/>
          </a:xfrm>
          <a:prstGeom prst="rect">
            <a:avLst/>
          </a:prstGeom>
          <a:noFill/>
          <a:ln w="9525">
            <a:solidFill>
              <a:schemeClr val="tx1"/>
            </a:solidFill>
            <a:miter lim="800000"/>
            <a:headEnd/>
            <a:tailEnd/>
          </a:ln>
        </p:spPr>
        <p:txBody>
          <a:bodyPr lIns="91422" tIns="45712" rIns="91422" bIns="45712" anchor="ctr"/>
          <a:lstStyle/>
          <a:p>
            <a:pPr fontAlgn="base">
              <a:lnSpc>
                <a:spcPct val="110000"/>
              </a:lnSpc>
              <a:spcBef>
                <a:spcPct val="0"/>
              </a:spcBef>
              <a:spcAft>
                <a:spcPct val="0"/>
              </a:spcAft>
            </a:pPr>
            <a:r>
              <a:rPr lang="ja-JP" altLang="en-US" sz="1400" dirty="0">
                <a:solidFill>
                  <a:srgbClr val="000000"/>
                </a:solidFill>
                <a:latin typeface="Arial" charset="0"/>
              </a:rPr>
              <a:t>「相談支援従事者初任者研修（講義部分）」を修了</a:t>
            </a:r>
            <a:endParaRPr lang="en-US" altLang="ja-JP" sz="1400" dirty="0">
              <a:solidFill>
                <a:srgbClr val="000000"/>
              </a:solidFill>
              <a:latin typeface="Arial" charset="0"/>
            </a:endParaRPr>
          </a:p>
        </p:txBody>
      </p:sp>
      <p:sp>
        <p:nvSpPr>
          <p:cNvPr id="51214" name="AutoShape 13"/>
          <p:cNvSpPr>
            <a:spLocks/>
          </p:cNvSpPr>
          <p:nvPr/>
        </p:nvSpPr>
        <p:spPr bwMode="auto">
          <a:xfrm rot="16200000">
            <a:off x="5163249" y="331442"/>
            <a:ext cx="360363" cy="4681273"/>
          </a:xfrm>
          <a:prstGeom prst="leftBrace">
            <a:avLst>
              <a:gd name="adj1" fmla="val 54737"/>
              <a:gd name="adj2" fmla="val 50000"/>
            </a:avLst>
          </a:prstGeom>
          <a:noFill/>
          <a:ln w="19050">
            <a:solidFill>
              <a:srgbClr val="000000"/>
            </a:solidFill>
            <a:round/>
            <a:headEnd/>
            <a:tailEnd/>
          </a:ln>
        </p:spPr>
        <p:txBody>
          <a:bodyPr wrap="none" lIns="91422" tIns="45712" rIns="91422" bIns="45712" anchor="ctr"/>
          <a:lstStyle/>
          <a:p>
            <a:pPr fontAlgn="base">
              <a:spcBef>
                <a:spcPct val="0"/>
              </a:spcBef>
              <a:spcAft>
                <a:spcPct val="0"/>
              </a:spcAft>
            </a:pPr>
            <a:endParaRPr lang="ja-JP" altLang="en-US" sz="2400" dirty="0">
              <a:solidFill>
                <a:srgbClr val="000000"/>
              </a:solidFill>
            </a:endParaRPr>
          </a:p>
        </p:txBody>
      </p:sp>
      <p:grpSp>
        <p:nvGrpSpPr>
          <p:cNvPr id="19" name="グループ化 18"/>
          <p:cNvGrpSpPr/>
          <p:nvPr/>
        </p:nvGrpSpPr>
        <p:grpSpPr>
          <a:xfrm>
            <a:off x="0" y="548680"/>
            <a:ext cx="9906000" cy="72008"/>
            <a:chOff x="0" y="188640"/>
            <a:chExt cx="9144000" cy="72008"/>
          </a:xfrm>
        </p:grpSpPr>
        <p:cxnSp>
          <p:nvCxnSpPr>
            <p:cNvPr id="20" name="直線コネクタ 19"/>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22" name="正方形/長方形 21"/>
          <p:cNvSpPr/>
          <p:nvPr/>
        </p:nvSpPr>
        <p:spPr>
          <a:xfrm>
            <a:off x="242988" y="2908528"/>
            <a:ext cx="9399921" cy="3898672"/>
          </a:xfrm>
          <a:prstGeom prst="rect">
            <a:avLst/>
          </a:prstGeom>
          <a:noFill/>
          <a:ln w="31750" cap="flat" cmpd="sng" algn="ctr">
            <a:solidFill>
              <a:sysClr val="windowText" lastClr="000000"/>
            </a:solidFill>
            <a:prstDash val="sysDash"/>
          </a:ln>
          <a:effectLst/>
        </p:spPr>
        <p:txBody>
          <a:bodyPr rtlCol="0" anchor="t"/>
          <a:lstStyle/>
          <a:p>
            <a:pPr marL="0" marR="0" lvl="0" indent="0" defTabSz="914400" eaLnBrk="1" fontAlgn="base" latinLnBrk="0" hangingPunct="1">
              <a:lnSpc>
                <a:spcPts val="2000"/>
              </a:lnSpc>
              <a:spcBef>
                <a:spcPct val="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rPr>
              <a:t>　</a:t>
            </a:r>
            <a:r>
              <a:rPr kumimoji="0" lang="ja-JP" altLang="en-US" sz="1200" kern="0" dirty="0">
                <a:solidFill>
                  <a:prstClr val="black"/>
                </a:solidFill>
                <a:latin typeface="Calibri"/>
                <a:ea typeface="ＭＳ Ｐゴシック"/>
              </a:rPr>
              <a:t>＜研修の修了にかかる</a:t>
            </a:r>
            <a:r>
              <a:rPr kumimoji="0" lang="ja-JP" altLang="en-US" sz="1200" b="0" i="0" u="none" strike="noStrike" kern="0" cap="none" spc="0" normalizeH="0" baseline="0" noProof="0" dirty="0">
                <a:ln>
                  <a:noFill/>
                </a:ln>
                <a:solidFill>
                  <a:prstClr val="black"/>
                </a:solidFill>
                <a:effectLst/>
                <a:uLnTx/>
                <a:uFillTx/>
                <a:latin typeface="Calibri"/>
                <a:ea typeface="ＭＳ Ｐゴシック"/>
              </a:rPr>
              <a:t>経過措置等について</a:t>
            </a:r>
            <a:r>
              <a:rPr kumimoji="0" lang="ja-JP" altLang="en-US" sz="1200" kern="0" dirty="0">
                <a:solidFill>
                  <a:prstClr val="black"/>
                </a:solidFill>
                <a:latin typeface="Calibri"/>
                <a:ea typeface="ＭＳ Ｐゴシック"/>
              </a:rPr>
              <a:t>＞　</a:t>
            </a:r>
            <a:r>
              <a:rPr kumimoji="0" lang="en-US" altLang="ja-JP" sz="1200" kern="0" dirty="0">
                <a:solidFill>
                  <a:prstClr val="black"/>
                </a:solidFill>
                <a:latin typeface="Calibri"/>
                <a:ea typeface="ＭＳ Ｐゴシック"/>
              </a:rPr>
              <a:t>※</a:t>
            </a:r>
            <a:r>
              <a:rPr kumimoji="0" lang="ja-JP" altLang="en-US" sz="1200" kern="0" dirty="0">
                <a:solidFill>
                  <a:prstClr val="black"/>
                </a:solidFill>
                <a:latin typeface="Calibri"/>
                <a:ea typeface="ＭＳ Ｐゴシック"/>
              </a:rPr>
              <a:t>　下線部は平成</a:t>
            </a:r>
            <a:r>
              <a:rPr kumimoji="0" lang="en-US" altLang="ja-JP" sz="1200" kern="0" dirty="0">
                <a:solidFill>
                  <a:prstClr val="black"/>
                </a:solidFill>
                <a:latin typeface="Calibri"/>
                <a:ea typeface="ＭＳ Ｐゴシック"/>
              </a:rPr>
              <a:t>27</a:t>
            </a:r>
            <a:r>
              <a:rPr kumimoji="0" lang="ja-JP" altLang="en-US" sz="1200" kern="0" dirty="0">
                <a:solidFill>
                  <a:prstClr val="black"/>
                </a:solidFill>
                <a:latin typeface="Calibri"/>
                <a:ea typeface="ＭＳ Ｐゴシック"/>
              </a:rPr>
              <a:t>年度</a:t>
            </a:r>
            <a:r>
              <a:rPr kumimoji="0" lang="en-US" altLang="ja-JP" sz="1200" kern="0" dirty="0">
                <a:solidFill>
                  <a:prstClr val="black"/>
                </a:solidFill>
                <a:latin typeface="Calibri"/>
                <a:ea typeface="ＭＳ Ｐゴシック"/>
              </a:rPr>
              <a:t>3</a:t>
            </a:r>
            <a:r>
              <a:rPr kumimoji="0" lang="ja-JP" altLang="en-US" sz="1200" kern="0" dirty="0">
                <a:solidFill>
                  <a:prstClr val="black"/>
                </a:solidFill>
                <a:latin typeface="Calibri"/>
                <a:ea typeface="ＭＳ Ｐゴシック"/>
              </a:rPr>
              <a:t>月末に改正</a:t>
            </a:r>
            <a:endParaRPr kumimoji="0" lang="en-US" altLang="ja-JP" sz="1200" kern="0" dirty="0">
              <a:solidFill>
                <a:prstClr val="black"/>
              </a:solidFill>
              <a:latin typeface="Calibri"/>
              <a:ea typeface="ＭＳ Ｐゴシック"/>
            </a:endParaRPr>
          </a:p>
          <a:p>
            <a:pPr marL="0" marR="0" lvl="0" indent="0" defTabSz="914400" eaLnBrk="1" fontAlgn="base" latinLnBrk="0" hangingPunct="1">
              <a:lnSpc>
                <a:spcPts val="2000"/>
              </a:lnSpc>
              <a:spcBef>
                <a:spcPct val="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rPr>
              <a:t>○　サービス管理責任者</a:t>
            </a:r>
            <a:endParaRPr kumimoji="0" lang="en-US" altLang="ja-JP" sz="1200" b="0" i="0" u="none" strike="noStrike" kern="0" cap="none" spc="0" normalizeH="0" baseline="0" noProof="0" dirty="0">
              <a:ln>
                <a:noFill/>
              </a:ln>
              <a:solidFill>
                <a:prstClr val="black"/>
              </a:solidFill>
              <a:effectLst/>
              <a:uLnTx/>
              <a:uFillTx/>
              <a:latin typeface="Calibri"/>
              <a:ea typeface="ＭＳ Ｐゴシック"/>
            </a:endParaRPr>
          </a:p>
          <a:p>
            <a:pPr lvl="0" fontAlgn="base">
              <a:lnSpc>
                <a:spcPts val="2000"/>
              </a:lnSpc>
              <a:spcBef>
                <a:spcPct val="0"/>
              </a:spcBef>
              <a:spcAft>
                <a:spcPct val="0"/>
              </a:spcAft>
            </a:pPr>
            <a:r>
              <a:rPr kumimoji="0" lang="ja-JP" altLang="en-US" sz="1200" kern="0" dirty="0">
                <a:solidFill>
                  <a:prstClr val="black"/>
                </a:solidFill>
                <a:latin typeface="Calibri"/>
              </a:rPr>
              <a:t>　・　サービス管理責任者については、事業の開始後１年間は、実務経験者であるものについては、研修を修了しているものとみなす。</a:t>
            </a:r>
            <a:endParaRPr kumimoji="0" lang="en-US" altLang="ja-JP" sz="1200" kern="0" dirty="0">
              <a:solidFill>
                <a:prstClr val="black"/>
              </a:solidFill>
              <a:latin typeface="Calibri"/>
            </a:endParaRPr>
          </a:p>
          <a:p>
            <a:pPr lvl="0" fontAlgn="base">
              <a:lnSpc>
                <a:spcPts val="2000"/>
              </a:lnSpc>
              <a:spcBef>
                <a:spcPct val="0"/>
              </a:spcBef>
              <a:spcAft>
                <a:spcPct val="0"/>
              </a:spcAft>
            </a:pPr>
            <a:r>
              <a:rPr kumimoji="0" lang="ja-JP" altLang="en-US" sz="1200" kern="0" dirty="0">
                <a:solidFill>
                  <a:prstClr val="black"/>
                </a:solidFill>
                <a:latin typeface="Calibri"/>
              </a:rPr>
              <a:t>　・　やむを得ない事由によりサービス管理責任者が欠けた場合は、１年間は実務経験者であるものについては、研修を修了している　　</a:t>
            </a:r>
            <a:endParaRPr kumimoji="0" lang="en-US" altLang="ja-JP" sz="1200" kern="0" dirty="0">
              <a:solidFill>
                <a:prstClr val="black"/>
              </a:solidFill>
              <a:latin typeface="Calibri"/>
            </a:endParaRPr>
          </a:p>
          <a:p>
            <a:pPr lvl="0" fontAlgn="base">
              <a:lnSpc>
                <a:spcPts val="2000"/>
              </a:lnSpc>
              <a:spcBef>
                <a:spcPct val="0"/>
              </a:spcBef>
              <a:spcAft>
                <a:spcPct val="0"/>
              </a:spcAft>
            </a:pPr>
            <a:r>
              <a:rPr kumimoji="0" lang="ja-JP" altLang="en-US" sz="1200" kern="0" dirty="0">
                <a:solidFill>
                  <a:prstClr val="black"/>
                </a:solidFill>
                <a:latin typeface="Calibri"/>
              </a:rPr>
              <a:t>　 ものとみなす。</a:t>
            </a:r>
            <a:endParaRPr kumimoji="0" lang="en-US" altLang="ja-JP" sz="1200" kern="0" dirty="0">
              <a:solidFill>
                <a:prstClr val="black"/>
              </a:solidFill>
              <a:latin typeface="Calibri"/>
            </a:endParaRPr>
          </a:p>
          <a:p>
            <a:pPr lvl="0" fontAlgn="base">
              <a:lnSpc>
                <a:spcPts val="2000"/>
              </a:lnSpc>
              <a:spcBef>
                <a:spcPct val="0"/>
              </a:spcBef>
              <a:spcAft>
                <a:spcPct val="0"/>
              </a:spcAft>
            </a:pPr>
            <a:r>
              <a:rPr kumimoji="0" lang="ja-JP" altLang="en-US" sz="1200" kern="0" dirty="0">
                <a:solidFill>
                  <a:prstClr val="black"/>
                </a:solidFill>
                <a:latin typeface="Calibri"/>
              </a:rPr>
              <a:t>  ・　多機能型の運営において複数種類の事業のサービス管理責任者を兼務する場合、「サービス管理責任者研修」のうち、該当する</a:t>
            </a:r>
            <a:endParaRPr kumimoji="0" lang="en-US" altLang="ja-JP" sz="1200" kern="0" dirty="0">
              <a:solidFill>
                <a:prstClr val="black"/>
              </a:solidFill>
              <a:latin typeface="Calibri"/>
            </a:endParaRPr>
          </a:p>
          <a:p>
            <a:pPr lvl="0" fontAlgn="base">
              <a:lnSpc>
                <a:spcPts val="2000"/>
              </a:lnSpc>
              <a:spcBef>
                <a:spcPct val="0"/>
              </a:spcBef>
              <a:spcAft>
                <a:spcPct val="0"/>
              </a:spcAft>
            </a:pPr>
            <a:r>
              <a:rPr kumimoji="0" lang="ja-JP" altLang="en-US" sz="1200" kern="0" dirty="0">
                <a:solidFill>
                  <a:prstClr val="black"/>
                </a:solidFill>
                <a:latin typeface="Calibri"/>
              </a:rPr>
              <a:t>　種類の事業に係るすべてのカリキュラムを修了することが必要。ただし、事業開始後３年間は、少なくとも一つの種類の事業に係る</a:t>
            </a:r>
            <a:endParaRPr kumimoji="0" lang="en-US" altLang="ja-JP" sz="1200" kern="0" dirty="0">
              <a:solidFill>
                <a:prstClr val="black"/>
              </a:solidFill>
              <a:latin typeface="Calibri"/>
            </a:endParaRPr>
          </a:p>
          <a:p>
            <a:pPr lvl="0" fontAlgn="base">
              <a:lnSpc>
                <a:spcPts val="2000"/>
              </a:lnSpc>
              <a:spcBef>
                <a:spcPct val="0"/>
              </a:spcBef>
              <a:spcAft>
                <a:spcPct val="0"/>
              </a:spcAft>
            </a:pPr>
            <a:r>
              <a:rPr kumimoji="0" lang="ja-JP" altLang="en-US" sz="1200" kern="0" dirty="0">
                <a:solidFill>
                  <a:prstClr val="black"/>
                </a:solidFill>
                <a:latin typeface="Calibri"/>
              </a:rPr>
              <a:t>　研修を修了していればよいこととする。</a:t>
            </a:r>
          </a:p>
          <a:p>
            <a:pPr marL="0" marR="0" lvl="0" indent="0" defTabSz="914400" eaLnBrk="1" fontAlgn="base" latinLnBrk="0" hangingPunct="1">
              <a:lnSpc>
                <a:spcPts val="2000"/>
              </a:lnSpc>
              <a:spcBef>
                <a:spcPct val="0"/>
              </a:spcBef>
              <a:spcAft>
                <a:spcPct val="0"/>
              </a:spcAft>
              <a:buClrTx/>
              <a:buSzTx/>
              <a:buFontTx/>
              <a:buNone/>
              <a:tabLst/>
              <a:defRPr/>
            </a:pPr>
            <a:r>
              <a:rPr kumimoji="0" lang="ja-JP" altLang="en-US" sz="1200" kern="0" dirty="0">
                <a:solidFill>
                  <a:prstClr val="black"/>
                </a:solidFill>
                <a:latin typeface="Calibri"/>
                <a:ea typeface="ＭＳ Ｐゴシック"/>
              </a:rPr>
              <a:t>  </a:t>
            </a:r>
            <a:r>
              <a:rPr kumimoji="0" lang="ja-JP" altLang="en-US" sz="1200" b="0" i="0" u="sng" strike="noStrike" kern="0" cap="none" spc="0" normalizeH="0" baseline="0" noProof="0" dirty="0">
                <a:ln>
                  <a:noFill/>
                </a:ln>
                <a:solidFill>
                  <a:prstClr val="black"/>
                </a:solidFill>
                <a:effectLst/>
                <a:uLnTx/>
                <a:uFillTx/>
                <a:latin typeface="Calibri"/>
                <a:ea typeface="ＭＳ Ｐゴシック"/>
              </a:rPr>
              <a:t>・　平成２７年３月３１日までとなっている「平成２４年４月１日前までに事業を開始した多機能型事業所等に配置される際の経過</a:t>
            </a:r>
            <a:endParaRPr kumimoji="0" lang="en-US" altLang="ja-JP" sz="1200" b="0" i="0" u="sng" strike="noStrike" kern="0" cap="none" spc="0" normalizeH="0" baseline="0" noProof="0" dirty="0">
              <a:ln>
                <a:noFill/>
              </a:ln>
              <a:solidFill>
                <a:prstClr val="black"/>
              </a:solidFill>
              <a:effectLst/>
              <a:uLnTx/>
              <a:uFillTx/>
              <a:latin typeface="Calibri"/>
              <a:ea typeface="ＭＳ Ｐゴシック"/>
            </a:endParaRPr>
          </a:p>
          <a:p>
            <a:pPr marL="0" marR="0" lvl="0" indent="0" defTabSz="914400" eaLnBrk="1" fontAlgn="base" latinLnBrk="0" hangingPunct="1">
              <a:lnSpc>
                <a:spcPts val="2000"/>
              </a:lnSpc>
              <a:spcBef>
                <a:spcPct val="0"/>
              </a:spcBef>
              <a:spcAft>
                <a:spcPct val="0"/>
              </a:spcAft>
              <a:buClrTx/>
              <a:buSzTx/>
              <a:buFontTx/>
              <a:buNone/>
              <a:tabLst/>
              <a:defRPr/>
            </a:pPr>
            <a:r>
              <a:rPr kumimoji="0" lang="ja-JP" altLang="en-US" sz="1200" kern="0" dirty="0">
                <a:solidFill>
                  <a:prstClr val="black"/>
                </a:solidFill>
                <a:latin typeface="Calibri"/>
                <a:ea typeface="ＭＳ Ｐゴシック"/>
              </a:rPr>
              <a:t>　</a:t>
            </a:r>
            <a:r>
              <a:rPr kumimoji="0" lang="ja-JP" altLang="en-US" sz="1200" b="0" i="0" u="sng" strike="noStrike" kern="0" cap="none" spc="0" normalizeH="0" baseline="0" noProof="0" dirty="0">
                <a:ln>
                  <a:noFill/>
                </a:ln>
                <a:solidFill>
                  <a:prstClr val="black"/>
                </a:solidFill>
                <a:effectLst/>
                <a:uLnTx/>
                <a:uFillTx/>
                <a:latin typeface="Calibri"/>
                <a:ea typeface="ＭＳ Ｐゴシック"/>
              </a:rPr>
              <a:t>措置」を廃止。</a:t>
            </a:r>
            <a:endParaRPr kumimoji="0" lang="en-US" altLang="ja-JP" sz="1200" b="0" i="0" u="sng" strike="noStrike" kern="0" cap="none" spc="0" normalizeH="0" baseline="0" noProof="0" dirty="0">
              <a:ln>
                <a:noFill/>
              </a:ln>
              <a:solidFill>
                <a:prstClr val="black"/>
              </a:solidFill>
              <a:effectLst/>
              <a:uLnTx/>
              <a:uFillTx/>
              <a:latin typeface="Calibri"/>
              <a:ea typeface="ＭＳ Ｐゴシック"/>
            </a:endParaRPr>
          </a:p>
          <a:p>
            <a:pPr lvl="0">
              <a:lnSpc>
                <a:spcPts val="2000"/>
              </a:lnSpc>
              <a:defRPr/>
            </a:pPr>
            <a:r>
              <a:rPr kumimoji="0" lang="ja-JP" altLang="en-US" sz="1200" kern="0" dirty="0">
                <a:solidFill>
                  <a:prstClr val="black"/>
                </a:solidFill>
                <a:latin typeface="Calibri"/>
                <a:ea typeface="ＭＳ Ｐゴシック"/>
              </a:rPr>
              <a:t> </a:t>
            </a:r>
            <a:r>
              <a:rPr kumimoji="0" lang="ja-JP" altLang="en-US" sz="1200" b="0" i="0" u="sng" strike="noStrike" kern="0" cap="none" spc="0" normalizeH="0" baseline="0" noProof="0" dirty="0">
                <a:ln>
                  <a:noFill/>
                </a:ln>
                <a:solidFill>
                  <a:prstClr val="black"/>
                </a:solidFill>
                <a:effectLst/>
                <a:uLnTx/>
                <a:uFillTx/>
                <a:latin typeface="Calibri"/>
                <a:ea typeface="ＭＳ Ｐゴシック"/>
              </a:rPr>
              <a:t> ・　指定障害福祉サービス事業所等の開始日を起点とした１年間の猶予</a:t>
            </a:r>
            <a:r>
              <a:rPr kumimoji="0" lang="ja-JP" altLang="en-US" sz="1200" b="0" i="0" u="sng" strike="noStrike" kern="0" cap="none" spc="0" normalizeH="0" baseline="0" noProof="0">
                <a:ln>
                  <a:noFill/>
                </a:ln>
                <a:solidFill>
                  <a:prstClr val="black"/>
                </a:solidFill>
                <a:effectLst/>
                <a:uLnTx/>
                <a:uFillTx/>
                <a:latin typeface="Calibri"/>
                <a:ea typeface="ＭＳ Ｐゴシック"/>
              </a:rPr>
              <a:t>措置は、</a:t>
            </a:r>
            <a:r>
              <a:rPr kumimoji="0" lang="ja-JP" altLang="en-US" sz="1200" u="sng" kern="0">
                <a:solidFill>
                  <a:prstClr val="black"/>
                </a:solidFill>
                <a:latin typeface="Calibri"/>
                <a:ea typeface="ＭＳ Ｐゴシック"/>
              </a:rPr>
              <a:t>平成</a:t>
            </a:r>
            <a:r>
              <a:rPr kumimoji="0" lang="ja-JP" altLang="en-US" sz="1200" u="sng" kern="0" dirty="0">
                <a:solidFill>
                  <a:prstClr val="black"/>
                </a:solidFill>
                <a:latin typeface="Calibri"/>
                <a:ea typeface="ＭＳ Ｐゴシック"/>
              </a:rPr>
              <a:t>３０年３月</a:t>
            </a:r>
            <a:r>
              <a:rPr kumimoji="0" lang="ja-JP" altLang="en-US" sz="1200" u="sng" kern="0">
                <a:solidFill>
                  <a:prstClr val="black"/>
                </a:solidFill>
                <a:latin typeface="Calibri"/>
                <a:ea typeface="ＭＳ Ｐゴシック"/>
              </a:rPr>
              <a:t>３１日までで</a:t>
            </a:r>
            <a:r>
              <a:rPr kumimoji="0" lang="ja-JP" altLang="en-US" sz="1200" b="0" i="0" u="sng" strike="noStrike" kern="0" cap="none" spc="0" normalizeH="0" baseline="0" noProof="0" dirty="0">
                <a:ln>
                  <a:noFill/>
                </a:ln>
                <a:solidFill>
                  <a:prstClr val="black"/>
                </a:solidFill>
                <a:effectLst/>
                <a:uLnTx/>
                <a:uFillTx/>
                <a:latin typeface="Calibri"/>
                <a:ea typeface="ＭＳ Ｐゴシック"/>
              </a:rPr>
              <a:t>廃止。</a:t>
            </a:r>
            <a:endParaRPr kumimoji="0" lang="en-US" altLang="ja-JP" sz="1200" b="0" i="0" u="sng" strike="noStrike" kern="0" cap="none" spc="0" normalizeH="0" baseline="0" noProof="0" dirty="0">
              <a:ln>
                <a:noFill/>
              </a:ln>
              <a:solidFill>
                <a:prstClr val="black"/>
              </a:solidFill>
              <a:effectLst/>
              <a:uLnTx/>
              <a:uFillTx/>
              <a:latin typeface="Calibri"/>
              <a:ea typeface="ＭＳ Ｐゴシック"/>
            </a:endParaRPr>
          </a:p>
          <a:p>
            <a:pPr marL="0" marR="0" lvl="0" indent="0" defTabSz="914400" eaLnBrk="1" fontAlgn="base" latinLnBrk="0" hangingPunct="1">
              <a:lnSpc>
                <a:spcPts val="2000"/>
              </a:lnSpc>
              <a:spcBef>
                <a:spcPct val="0"/>
              </a:spcBef>
              <a:spcAft>
                <a:spcPct val="0"/>
              </a:spcAft>
              <a:buClrTx/>
              <a:buSzTx/>
              <a:buFontTx/>
              <a:buNone/>
              <a:tabLst/>
              <a:defRPr/>
            </a:pPr>
            <a:r>
              <a:rPr kumimoji="0" lang="ja-JP" altLang="en-US" sz="1200" b="0" i="0" u="none" strike="noStrike" kern="0" cap="none" spc="0" normalizeH="0" baseline="0" noProof="0" dirty="0">
                <a:ln>
                  <a:noFill/>
                </a:ln>
                <a:solidFill>
                  <a:prstClr val="black"/>
                </a:solidFill>
                <a:effectLst/>
                <a:uLnTx/>
                <a:uFillTx/>
                <a:latin typeface="Calibri"/>
                <a:ea typeface="ＭＳ Ｐゴシック"/>
              </a:rPr>
              <a:t>○　</a:t>
            </a:r>
            <a:r>
              <a:rPr kumimoji="0" lang="ja-JP" altLang="ja-JP" sz="1200" b="0" i="0" u="none" strike="noStrike" kern="0" cap="none" spc="0" normalizeH="0" baseline="0" noProof="0" dirty="0">
                <a:ln>
                  <a:noFill/>
                </a:ln>
                <a:solidFill>
                  <a:prstClr val="black"/>
                </a:solidFill>
                <a:effectLst/>
                <a:uLnTx/>
                <a:uFillTx/>
                <a:latin typeface="Calibri"/>
                <a:ea typeface="ＭＳ Ｐゴシック"/>
              </a:rPr>
              <a:t>児童発達支援管理責任者</a:t>
            </a:r>
            <a:endParaRPr kumimoji="0" lang="en-US" altLang="ja-JP" sz="1200" b="0" i="0" u="none" strike="noStrike" kern="0" cap="none" spc="0" normalizeH="0" baseline="0" noProof="0" dirty="0">
              <a:ln>
                <a:noFill/>
              </a:ln>
              <a:solidFill>
                <a:prstClr val="black"/>
              </a:solidFill>
              <a:effectLst/>
              <a:uLnTx/>
              <a:uFillTx/>
              <a:latin typeface="Calibri"/>
              <a:ea typeface="ＭＳ Ｐゴシック"/>
            </a:endParaRPr>
          </a:p>
          <a:p>
            <a:pPr marL="0" marR="0" lvl="0" indent="0" defTabSz="914400" eaLnBrk="1" fontAlgn="base" latinLnBrk="0" hangingPunct="1">
              <a:lnSpc>
                <a:spcPts val="2000"/>
              </a:lnSpc>
              <a:spcBef>
                <a:spcPct val="0"/>
              </a:spcBef>
              <a:spcAft>
                <a:spcPct val="0"/>
              </a:spcAft>
              <a:buClrTx/>
              <a:buSzTx/>
              <a:buFontTx/>
              <a:buNone/>
              <a:tabLst/>
              <a:defRPr/>
            </a:pPr>
            <a:r>
              <a:rPr kumimoji="0" lang="ja-JP" altLang="en-US" sz="1200" kern="0" dirty="0">
                <a:solidFill>
                  <a:prstClr val="black"/>
                </a:solidFill>
                <a:latin typeface="Calibri"/>
                <a:ea typeface="ＭＳ Ｐゴシック"/>
              </a:rPr>
              <a:t> </a:t>
            </a:r>
            <a:r>
              <a:rPr kumimoji="0" lang="ja-JP" altLang="en-US" sz="1200" b="0" i="0" u="sng" strike="noStrike" kern="0" cap="none" spc="0" normalizeH="0" baseline="0" noProof="0" dirty="0">
                <a:ln>
                  <a:noFill/>
                </a:ln>
                <a:solidFill>
                  <a:prstClr val="black"/>
                </a:solidFill>
                <a:effectLst/>
                <a:uLnTx/>
                <a:uFillTx/>
                <a:latin typeface="Calibri"/>
                <a:ea typeface="ＭＳ Ｐゴシック"/>
              </a:rPr>
              <a:t> ・　平成２７年４月１日から３年間に限り、障害児通所支援事業所等の開始日を起点として１年間の猶予措置を設定。</a:t>
            </a:r>
            <a:endParaRPr kumimoji="0" lang="en-US" altLang="ja-JP" sz="1200" b="0" i="0" u="sng" strike="noStrike" kern="0" cap="none" spc="0" normalizeH="0" baseline="0" noProof="0" dirty="0">
              <a:ln>
                <a:noFill/>
              </a:ln>
              <a:solidFill>
                <a:prstClr val="black"/>
              </a:solidFill>
              <a:effectLst/>
              <a:uLnTx/>
              <a:uFillTx/>
              <a:latin typeface="Calibri"/>
              <a:ea typeface="ＭＳ Ｐゴシック"/>
            </a:endParaRPr>
          </a:p>
          <a:p>
            <a:pPr marL="0" marR="0" lvl="0" indent="0" defTabSz="914400" eaLnBrk="1" fontAlgn="base" latinLnBrk="0" hangingPunct="1">
              <a:lnSpc>
                <a:spcPts val="2000"/>
              </a:lnSpc>
              <a:spcBef>
                <a:spcPct val="0"/>
              </a:spcBef>
              <a:spcAft>
                <a:spcPct val="0"/>
              </a:spcAft>
              <a:buClrTx/>
              <a:buSzTx/>
              <a:buFontTx/>
              <a:buNone/>
              <a:tabLst/>
              <a:defRPr/>
            </a:pPr>
            <a:r>
              <a:rPr kumimoji="0" lang="ja-JP" altLang="en-US" sz="1200" kern="0" dirty="0">
                <a:solidFill>
                  <a:prstClr val="black"/>
                </a:solidFill>
                <a:latin typeface="Calibri"/>
                <a:ea typeface="ＭＳ Ｐゴシック"/>
              </a:rPr>
              <a:t> </a:t>
            </a:r>
            <a:r>
              <a:rPr kumimoji="0" lang="en-US" altLang="ja-JP" sz="1200" b="0" i="0" u="sng" strike="noStrike" kern="0" cap="none" spc="0" normalizeH="0" baseline="0" noProof="0" dirty="0">
                <a:ln>
                  <a:noFill/>
                </a:ln>
                <a:solidFill>
                  <a:prstClr val="black"/>
                </a:solidFill>
                <a:effectLst/>
                <a:uLnTx/>
                <a:uFillTx/>
                <a:latin typeface="Calibri"/>
                <a:ea typeface="ＭＳ Ｐゴシック"/>
              </a:rPr>
              <a:t>※</a:t>
            </a:r>
            <a:r>
              <a:rPr kumimoji="0" lang="ja-JP" altLang="en-US" sz="1200" u="sng" kern="0" dirty="0">
                <a:solidFill>
                  <a:prstClr val="black"/>
                </a:solidFill>
                <a:latin typeface="Calibri"/>
                <a:ea typeface="ＭＳ Ｐゴシック"/>
              </a:rPr>
              <a:t>  </a:t>
            </a:r>
            <a:r>
              <a:rPr kumimoji="0" lang="ja-JP" altLang="en-US" sz="1200" b="0" i="0" u="sng" strike="noStrike" kern="0" cap="none" spc="0" normalizeH="0" baseline="0" noProof="0" dirty="0">
                <a:ln>
                  <a:noFill/>
                </a:ln>
                <a:solidFill>
                  <a:prstClr val="black"/>
                </a:solidFill>
                <a:effectLst/>
                <a:uLnTx/>
                <a:uFillTx/>
                <a:latin typeface="Calibri"/>
                <a:ea typeface="ＭＳ Ｐゴシック"/>
              </a:rPr>
              <a:t>平成２７年４月１日前から事業を行っている場合は、平成２８年３月３１日までとする。</a:t>
            </a:r>
            <a:endParaRPr kumimoji="0" lang="en-US" altLang="ja-JP" sz="1200" b="0" i="0" u="sng" strike="noStrike" kern="0" cap="none" spc="0" normalizeH="0" baseline="0" noProof="0" dirty="0">
              <a:ln>
                <a:noFill/>
              </a:ln>
              <a:solidFill>
                <a:prstClr val="black"/>
              </a:solidFill>
              <a:effectLst/>
              <a:uLnTx/>
              <a:uFillTx/>
              <a:latin typeface="Calibri"/>
              <a:ea typeface="ＭＳ Ｐゴシック"/>
            </a:endParaRPr>
          </a:p>
          <a:p>
            <a:pPr marL="0" marR="0" lvl="0" indent="0" defTabSz="914400" eaLnBrk="1" fontAlgn="base" latinLnBrk="0" hangingPunct="1">
              <a:lnSpc>
                <a:spcPts val="2000"/>
              </a:lnSpc>
              <a:spcBef>
                <a:spcPct val="0"/>
              </a:spcBef>
              <a:spcAft>
                <a:spcPct val="0"/>
              </a:spcAft>
              <a:buClrTx/>
              <a:buSzTx/>
              <a:buFontTx/>
              <a:buNone/>
              <a:tabLst/>
              <a:defRPr/>
            </a:pPr>
            <a:r>
              <a:rPr kumimoji="0" lang="ja-JP" altLang="en-US" sz="1200" kern="0" dirty="0">
                <a:solidFill>
                  <a:prstClr val="black"/>
                </a:solidFill>
                <a:latin typeface="Calibri"/>
                <a:ea typeface="ＭＳ Ｐゴシック"/>
              </a:rPr>
              <a:t> </a:t>
            </a:r>
            <a:r>
              <a:rPr kumimoji="0" lang="ja-JP" altLang="en-US" sz="1200" b="0" i="0" u="sng" strike="noStrike" kern="0" cap="none" spc="0" normalizeH="0" baseline="0" noProof="0" dirty="0">
                <a:ln>
                  <a:noFill/>
                </a:ln>
                <a:solidFill>
                  <a:prstClr val="black"/>
                </a:solidFill>
                <a:effectLst/>
                <a:uLnTx/>
                <a:uFillTx/>
                <a:latin typeface="Calibri"/>
                <a:ea typeface="ＭＳ Ｐゴシック"/>
              </a:rPr>
              <a:t> ・　やむを得ない事由により児童発達支援管理責任者が欠けた場合は、発生日から起算して１年間の猶予措置を設定。</a:t>
            </a:r>
            <a:endParaRPr kumimoji="0" lang="en-US" altLang="ja-JP" sz="1200" b="0" i="0" u="sng" strike="noStrike" kern="0" cap="none" spc="0" normalizeH="0" baseline="0" noProof="0" dirty="0">
              <a:ln>
                <a:noFill/>
              </a:ln>
              <a:solidFill>
                <a:prstClr val="black"/>
              </a:solidFill>
              <a:effectLst/>
              <a:uLnTx/>
              <a:uFillTx/>
              <a:latin typeface="Calibri"/>
              <a:ea typeface="ＭＳ Ｐゴシック"/>
            </a:endParaRPr>
          </a:p>
        </p:txBody>
      </p:sp>
      <p:sp>
        <p:nvSpPr>
          <p:cNvPr id="17" name="Rectangle 3"/>
          <p:cNvSpPr>
            <a:spLocks noChangeArrowheads="1"/>
          </p:cNvSpPr>
          <p:nvPr/>
        </p:nvSpPr>
        <p:spPr bwMode="auto">
          <a:xfrm>
            <a:off x="4571" y="23370"/>
            <a:ext cx="9789054" cy="523194"/>
          </a:xfrm>
          <a:prstGeom prst="rect">
            <a:avLst/>
          </a:prstGeom>
          <a:noFill/>
          <a:ln w="9525" algn="ctr">
            <a:noFill/>
            <a:miter lim="800000"/>
            <a:headEnd/>
            <a:tailEnd/>
          </a:ln>
          <a:effectLst/>
        </p:spPr>
        <p:txBody>
          <a:bodyPr wrap="square" lIns="91414" tIns="45707" rIns="91414" bIns="45707">
            <a:spAutoFit/>
          </a:bodyPr>
          <a:lstStyle/>
          <a:p>
            <a:pPr algn="ctr">
              <a:spcBef>
                <a:spcPts val="0"/>
              </a:spcBef>
              <a:defRPr/>
            </a:pPr>
            <a:r>
              <a:rPr lang="ja-JP" altLang="en-US" sz="28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１．サービス管理責任者及び児童発達支援管理責任者の要件</a:t>
            </a:r>
          </a:p>
        </p:txBody>
      </p:sp>
      <p:sp>
        <p:nvSpPr>
          <p:cNvPr id="2" name="スライド番号プレースホルダー 1"/>
          <p:cNvSpPr>
            <a:spLocks noGrp="1"/>
          </p:cNvSpPr>
          <p:nvPr>
            <p:ph type="sldNum" sz="quarter" idx="12"/>
          </p:nvPr>
        </p:nvSpPr>
        <p:spPr>
          <a:xfrm>
            <a:off x="7579159" y="6381346"/>
            <a:ext cx="2063750" cy="314325"/>
          </a:xfrm>
        </p:spPr>
        <p:txBody>
          <a:bodyPr/>
          <a:lstStyle/>
          <a:p>
            <a:pPr>
              <a:defRPr/>
            </a:pPr>
            <a:fld id="{67E148A3-2F01-468B-97F2-DB9D07A916CF}" type="slidenum">
              <a:rPr lang="en-US" altLang="ja-JP" smtClean="0">
                <a:solidFill>
                  <a:srgbClr val="000000"/>
                </a:solidFill>
              </a:rPr>
              <a:pPr>
                <a:defRPr/>
              </a:pPr>
              <a:t>20</a:t>
            </a:fld>
            <a:endParaRPr lang="en-US" altLang="ja-JP" dirty="0">
              <a:solidFill>
                <a:srgbClr val="000000"/>
              </a:solidFill>
            </a:endParaRPr>
          </a:p>
        </p:txBody>
      </p:sp>
    </p:spTree>
    <p:extLst>
      <p:ext uri="{BB962C8B-B14F-4D97-AF65-F5344CB8AC3E}">
        <p14:creationId xmlns:p14="http://schemas.microsoft.com/office/powerpoint/2010/main" val="830619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3730" name="Object 2"/>
          <p:cNvGraphicFramePr>
            <a:graphicFrameLocks noChangeAspect="1"/>
          </p:cNvGraphicFramePr>
          <p:nvPr/>
        </p:nvGraphicFramePr>
        <p:xfrm>
          <a:off x="56754" y="-4763"/>
          <a:ext cx="9794213" cy="6889751"/>
        </p:xfrm>
        <a:graphic>
          <a:graphicData uri="http://schemas.openxmlformats.org/presentationml/2006/ole">
            <mc:AlternateContent xmlns:mc="http://schemas.openxmlformats.org/markup-compatibility/2006">
              <mc:Choice xmlns:v="urn:schemas-microsoft-com:vml" Requires="v">
                <p:oleObj spid="_x0000_s1076" name="Worksheet" r:id="rId4" imgW="12963441" imgH="9210743" progId="Excel.Sheet.8">
                  <p:embed/>
                </p:oleObj>
              </mc:Choice>
              <mc:Fallback>
                <p:oleObj name="Worksheet" r:id="rId4" imgW="12963441" imgH="9210743" progId="Excel.Sheet.8">
                  <p:embed/>
                  <p:pic>
                    <p:nvPicPr>
                      <p:cNvPr id="7373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54" y="-4763"/>
                        <a:ext cx="9794213" cy="68897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806653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p:cNvSpPr>
            <a:spLocks noChangeArrowheads="1"/>
          </p:cNvSpPr>
          <p:nvPr/>
        </p:nvSpPr>
        <p:spPr bwMode="auto">
          <a:xfrm>
            <a:off x="428230" y="836713"/>
            <a:ext cx="9001390" cy="358775"/>
          </a:xfrm>
          <a:prstGeom prst="parallelogram">
            <a:avLst>
              <a:gd name="adj" fmla="val 102501"/>
            </a:avLst>
          </a:prstGeom>
          <a:gradFill rotWithShape="1">
            <a:gsLst>
              <a:gs pos="0">
                <a:schemeClr val="accent1">
                  <a:gamma/>
                  <a:tint val="0"/>
                  <a:invGamma/>
                </a:schemeClr>
              </a:gs>
              <a:gs pos="100000">
                <a:schemeClr val="accent1"/>
              </a:gs>
            </a:gsLst>
            <a:lin ang="5400000" scaled="1"/>
          </a:gradFill>
          <a:ln w="12700" algn="ctr">
            <a:noFill/>
            <a:miter lim="800000"/>
            <a:headEnd/>
            <a:tailEnd/>
          </a:ln>
          <a:effectLst/>
        </p:spPr>
        <p:txBody>
          <a:bodyPr wrap="none" lIns="74281" tIns="8888" rIns="74281" bIns="8888" anchor="ctr"/>
          <a:lstStyle/>
          <a:p>
            <a:pPr>
              <a:defRPr/>
            </a:pPr>
            <a:endParaRPr lang="ja-JP" altLang="en-US" sz="2400" dirty="0">
              <a:solidFill>
                <a:srgbClr val="000000"/>
              </a:solidFill>
              <a:latin typeface="Times New Roman" pitchFamily="18" charset="0"/>
              <a:ea typeface="ＭＳ Ｐゴシック" pitchFamily="50" charset="-128"/>
            </a:endParaRPr>
          </a:p>
        </p:txBody>
      </p:sp>
      <p:sp>
        <p:nvSpPr>
          <p:cNvPr id="31748" name="Rectangle 4"/>
          <p:cNvSpPr>
            <a:spLocks noGrp="1" noChangeArrowheads="1"/>
          </p:cNvSpPr>
          <p:nvPr>
            <p:ph type="body" idx="1"/>
          </p:nvPr>
        </p:nvSpPr>
        <p:spPr>
          <a:xfrm>
            <a:off x="-65659" y="1412776"/>
            <a:ext cx="9555163" cy="648072"/>
          </a:xfrm>
        </p:spPr>
        <p:txBody>
          <a:bodyPr/>
          <a:lstStyle/>
          <a:p>
            <a:pPr lvl="1" eaLnBrk="1" hangingPunct="1">
              <a:lnSpc>
                <a:spcPct val="90000"/>
              </a:lnSpc>
              <a:buFontTx/>
              <a:buNone/>
            </a:pPr>
            <a:r>
              <a:rPr lang="ja-JP" altLang="en-US" sz="1800" b="1" dirty="0"/>
              <a:t>３日間構成 （１日半の講義と１日半の演習）</a:t>
            </a:r>
          </a:p>
          <a:p>
            <a:pPr lvl="1" eaLnBrk="1" hangingPunct="1">
              <a:lnSpc>
                <a:spcPct val="90000"/>
              </a:lnSpc>
              <a:buFontTx/>
              <a:buNone/>
            </a:pPr>
            <a:r>
              <a:rPr lang="ja-JP" altLang="en-US" sz="1800" b="1" dirty="0"/>
              <a:t>　　</a:t>
            </a:r>
            <a:r>
              <a:rPr lang="en-US" altLang="ja-JP" sz="1800" b="1" dirty="0"/>
              <a:t>※</a:t>
            </a:r>
            <a:r>
              <a:rPr lang="ja-JP" altLang="en-US" sz="1800" b="1" dirty="0"/>
              <a:t>受講者は、別に、障害者相談支援従事者研修（２日間）を受講 </a:t>
            </a:r>
          </a:p>
        </p:txBody>
      </p:sp>
      <p:sp>
        <p:nvSpPr>
          <p:cNvPr id="31749" name="Text Box 5"/>
          <p:cNvSpPr txBox="1">
            <a:spLocks noChangeArrowheads="1"/>
          </p:cNvSpPr>
          <p:nvPr/>
        </p:nvSpPr>
        <p:spPr bwMode="auto">
          <a:xfrm>
            <a:off x="3224610" y="4149739"/>
            <a:ext cx="1153980" cy="384175"/>
          </a:xfrm>
          <a:prstGeom prst="rect">
            <a:avLst/>
          </a:prstGeom>
          <a:noFill/>
          <a:ln w="12700" algn="ctr">
            <a:noFill/>
            <a:miter lim="800000"/>
            <a:headEnd/>
            <a:tailEnd/>
          </a:ln>
        </p:spPr>
        <p:txBody>
          <a:bodyPr lIns="74281" tIns="8888" rIns="74281" bIns="8888">
            <a:spAutoFit/>
          </a:bodyPr>
          <a:lstStyle/>
          <a:p>
            <a:pPr>
              <a:spcBef>
                <a:spcPct val="50000"/>
              </a:spcBef>
            </a:pPr>
            <a:endParaRPr lang="ja-JP" altLang="ja-JP" sz="2400" b="1" dirty="0">
              <a:solidFill>
                <a:srgbClr val="000000"/>
              </a:solidFill>
            </a:endParaRPr>
          </a:p>
        </p:txBody>
      </p:sp>
      <p:sp>
        <p:nvSpPr>
          <p:cNvPr id="5" name="Rectangle 3"/>
          <p:cNvSpPr>
            <a:spLocks noChangeArrowheads="1"/>
          </p:cNvSpPr>
          <p:nvPr/>
        </p:nvSpPr>
        <p:spPr bwMode="auto">
          <a:xfrm>
            <a:off x="632522" y="116634"/>
            <a:ext cx="8435579" cy="954081"/>
          </a:xfrm>
          <a:prstGeom prst="rect">
            <a:avLst/>
          </a:prstGeom>
          <a:noFill/>
          <a:ln w="9525" algn="ctr">
            <a:noFill/>
            <a:miter lim="800000"/>
            <a:headEnd/>
            <a:tailEnd/>
          </a:ln>
          <a:effectLst/>
        </p:spPr>
        <p:txBody>
          <a:bodyPr lIns="91414" tIns="45707" rIns="91414" bIns="45707">
            <a:spAutoFit/>
          </a:bodyPr>
          <a:lstStyle/>
          <a:p>
            <a:pPr algn="ctr">
              <a:spcBef>
                <a:spcPct val="50000"/>
              </a:spcBef>
              <a:defRPr/>
            </a:pPr>
            <a:r>
              <a:rPr lang="ja-JP" altLang="en-US" sz="28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都道府県等におけるサービス管理責任者研修</a:t>
            </a:r>
            <a:br>
              <a:rPr lang="ja-JP" altLang="en-US" sz="28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br>
            <a:r>
              <a:rPr lang="ja-JP" altLang="en-US" sz="28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（児童発達支援管理責任者研修）の構成</a:t>
            </a:r>
          </a:p>
        </p:txBody>
      </p:sp>
      <p:graphicFrame>
        <p:nvGraphicFramePr>
          <p:cNvPr id="6" name="表 5"/>
          <p:cNvGraphicFramePr>
            <a:graphicFrameLocks noGrp="1"/>
          </p:cNvGraphicFramePr>
          <p:nvPr>
            <p:extLst>
              <p:ext uri="{D42A27DB-BD31-4B8C-83A1-F6EECF244321}">
                <p14:modId xmlns:p14="http://schemas.microsoft.com/office/powerpoint/2010/main" val="1355249842"/>
              </p:ext>
            </p:extLst>
          </p:nvPr>
        </p:nvGraphicFramePr>
        <p:xfrm>
          <a:off x="128471" y="2210520"/>
          <a:ext cx="9577064" cy="4242816"/>
        </p:xfrm>
        <a:graphic>
          <a:graphicData uri="http://schemas.openxmlformats.org/drawingml/2006/table">
            <a:tbl>
              <a:tblPr firstRow="1" bandRow="1">
                <a:tableStyleId>{21E4AEA4-8DFA-4A89-87EB-49C32662AFE0}</a:tableStyleId>
              </a:tblPr>
              <a:tblGrid>
                <a:gridCol w="4824536">
                  <a:extLst>
                    <a:ext uri="{9D8B030D-6E8A-4147-A177-3AD203B41FA5}">
                      <a16:colId xmlns:a16="http://schemas.microsoft.com/office/drawing/2014/main" val="20000"/>
                    </a:ext>
                  </a:extLst>
                </a:gridCol>
                <a:gridCol w="4752528">
                  <a:extLst>
                    <a:ext uri="{9D8B030D-6E8A-4147-A177-3AD203B41FA5}">
                      <a16:colId xmlns:a16="http://schemas.microsoft.com/office/drawing/2014/main" val="20001"/>
                    </a:ext>
                  </a:extLst>
                </a:gridCol>
              </a:tblGrid>
              <a:tr h="396240">
                <a:tc>
                  <a:txBody>
                    <a:bodyPr/>
                    <a:lstStyle/>
                    <a:p>
                      <a:pPr algn="ctr"/>
                      <a:r>
                        <a:rPr kumimoji="1" lang="ja-JP" altLang="en-US" sz="2000" dirty="0"/>
                        <a:t>サービス管理責任者研修</a:t>
                      </a:r>
                    </a:p>
                  </a:txBody>
                  <a:tcPr/>
                </a:tc>
                <a:tc>
                  <a:txBody>
                    <a:bodyPr/>
                    <a:lstStyle/>
                    <a:p>
                      <a:pPr algn="ctr"/>
                      <a:r>
                        <a:rPr kumimoji="1" lang="ja-JP" altLang="en-US" sz="2000" dirty="0"/>
                        <a:t>児童発達支援管理責任者研修</a:t>
                      </a:r>
                    </a:p>
                  </a:txBody>
                  <a:tcPr/>
                </a:tc>
                <a:extLst>
                  <a:ext uri="{0D108BD9-81ED-4DB2-BD59-A6C34878D82A}">
                    <a16:rowId xmlns:a16="http://schemas.microsoft.com/office/drawing/2014/main" val="10000"/>
                  </a:ext>
                </a:extLst>
              </a:tr>
              <a:tr h="3846576">
                <a:tc>
                  <a:txBody>
                    <a:bodyPr/>
                    <a:lstStyle/>
                    <a:p>
                      <a:pPr marL="0" lvl="1" indent="0" eaLnBrk="1" hangingPunct="1">
                        <a:lnSpc>
                          <a:spcPct val="90000"/>
                        </a:lnSpc>
                        <a:buFontTx/>
                        <a:buNone/>
                      </a:pPr>
                      <a:r>
                        <a:rPr lang="ja-JP" altLang="en-US" sz="1600" b="1" dirty="0"/>
                        <a:t>（１）講 義（９Ｈ）</a:t>
                      </a:r>
                      <a:endParaRPr lang="en-US" altLang="ja-JP" sz="1600" b="1" dirty="0"/>
                    </a:p>
                    <a:p>
                      <a:pPr marL="0" lvl="1" indent="0" eaLnBrk="1" hangingPunct="1">
                        <a:lnSpc>
                          <a:spcPct val="90000"/>
                        </a:lnSpc>
                        <a:buFontTx/>
                        <a:buNone/>
                      </a:pPr>
                      <a:r>
                        <a:rPr lang="ja-JP" altLang="en-US" sz="1600" b="1" dirty="0"/>
                        <a:t>　　①共通講義（６Ｈ）</a:t>
                      </a:r>
                    </a:p>
                    <a:p>
                      <a:pPr lvl="1" eaLnBrk="1" hangingPunct="1">
                        <a:lnSpc>
                          <a:spcPct val="90000"/>
                        </a:lnSpc>
                        <a:buFontTx/>
                        <a:buNone/>
                      </a:pPr>
                      <a:r>
                        <a:rPr lang="ja-JP" altLang="en-US" sz="1600" b="1" dirty="0"/>
                        <a:t>・障害者総合支援法とサービス管理責任者の役</a:t>
                      </a:r>
                      <a:endParaRPr lang="en-US" altLang="ja-JP" sz="1600" b="1" dirty="0"/>
                    </a:p>
                    <a:p>
                      <a:pPr lvl="1" eaLnBrk="1" hangingPunct="1">
                        <a:lnSpc>
                          <a:spcPct val="90000"/>
                        </a:lnSpc>
                        <a:buFontTx/>
                        <a:buNone/>
                      </a:pPr>
                      <a:r>
                        <a:rPr lang="ja-JP" altLang="en-US" sz="1600" b="1" dirty="0"/>
                        <a:t>　割</a:t>
                      </a:r>
                      <a:endParaRPr lang="en-US" altLang="ja-JP" sz="1600" b="1" dirty="0"/>
                    </a:p>
                    <a:p>
                      <a:pPr lvl="1" eaLnBrk="1" hangingPunct="1">
                        <a:lnSpc>
                          <a:spcPct val="90000"/>
                        </a:lnSpc>
                        <a:buFontTx/>
                        <a:buNone/>
                      </a:pPr>
                      <a:r>
                        <a:rPr lang="ja-JP" altLang="en-US" sz="1600" b="1" dirty="0"/>
                        <a:t>・サービス提供のプロセスと管理</a:t>
                      </a:r>
                      <a:endParaRPr lang="en-US" altLang="ja-JP" sz="1600" b="1" dirty="0"/>
                    </a:p>
                    <a:p>
                      <a:pPr lvl="1" eaLnBrk="1" hangingPunct="1">
                        <a:lnSpc>
                          <a:spcPct val="90000"/>
                        </a:lnSpc>
                        <a:buFontTx/>
                        <a:buNone/>
                      </a:pPr>
                      <a:r>
                        <a:rPr lang="ja-JP" altLang="en-US" sz="1600" b="1" dirty="0"/>
                        <a:t>・サービス提供者と関係機関の連携</a:t>
                      </a:r>
                      <a:endParaRPr lang="en-US" altLang="ja-JP" sz="1600" b="1" dirty="0"/>
                    </a:p>
                    <a:p>
                      <a:pPr marL="455613" lvl="1" indent="-188913" eaLnBrk="1" hangingPunct="1">
                        <a:lnSpc>
                          <a:spcPct val="90000"/>
                        </a:lnSpc>
                        <a:buFontTx/>
                        <a:buNone/>
                      </a:pPr>
                      <a:r>
                        <a:rPr lang="ja-JP" altLang="en-US" sz="1600" b="1" dirty="0"/>
                        <a:t>②分野別講義（３Ｈ）</a:t>
                      </a:r>
                    </a:p>
                    <a:p>
                      <a:pPr lvl="1" eaLnBrk="1" hangingPunct="1">
                        <a:lnSpc>
                          <a:spcPct val="90000"/>
                        </a:lnSpc>
                        <a:buFontTx/>
                        <a:buNone/>
                      </a:pPr>
                      <a:r>
                        <a:rPr lang="ja-JP" altLang="en-US" sz="1600" b="1" dirty="0"/>
                        <a:t>・分野別のアセスメント及びモニタリングの実際　</a:t>
                      </a:r>
                    </a:p>
                    <a:p>
                      <a:pPr lvl="1" eaLnBrk="1" hangingPunct="1">
                        <a:lnSpc>
                          <a:spcPct val="90000"/>
                        </a:lnSpc>
                        <a:buFontTx/>
                        <a:buNone/>
                      </a:pPr>
                      <a:endParaRPr lang="ja-JP" altLang="en-US" sz="1600" b="1" dirty="0"/>
                    </a:p>
                    <a:p>
                      <a:pPr marL="0" lvl="1" indent="0" eaLnBrk="1" hangingPunct="1">
                        <a:lnSpc>
                          <a:spcPct val="90000"/>
                        </a:lnSpc>
                        <a:buFontTx/>
                        <a:buNone/>
                      </a:pPr>
                      <a:r>
                        <a:rPr lang="ja-JP" altLang="en-US" sz="1600" b="1" dirty="0"/>
                        <a:t>（２）演 習（１０Ｈ）　</a:t>
                      </a:r>
                      <a:endParaRPr lang="en-US" altLang="ja-JP" sz="1600" b="1" u="sng" dirty="0"/>
                    </a:p>
                    <a:p>
                      <a:pPr marL="0" lvl="1" indent="0" eaLnBrk="1" hangingPunct="1">
                        <a:lnSpc>
                          <a:spcPct val="90000"/>
                        </a:lnSpc>
                        <a:buFontTx/>
                        <a:buNone/>
                      </a:pPr>
                      <a:r>
                        <a:rPr lang="ja-JP" altLang="en-US" sz="1600" b="1" dirty="0"/>
                        <a:t>　　　 ・サービス提供プロセスの管理の実際：</a:t>
                      </a:r>
                      <a:endParaRPr lang="en-US" altLang="ja-JP" sz="1600" b="1" dirty="0"/>
                    </a:p>
                    <a:p>
                      <a:pPr marL="0" lvl="1" indent="0" eaLnBrk="1" hangingPunct="1">
                        <a:lnSpc>
                          <a:spcPct val="90000"/>
                        </a:lnSpc>
                        <a:buFontTx/>
                        <a:buNone/>
                      </a:pPr>
                      <a:r>
                        <a:rPr lang="ja-JP" altLang="en-US" sz="1600" b="1" dirty="0"/>
                        <a:t>　　　　事例研究①（アセスメント）</a:t>
                      </a:r>
                    </a:p>
                    <a:p>
                      <a:pPr lvl="1" eaLnBrk="1" hangingPunct="1">
                        <a:lnSpc>
                          <a:spcPct val="90000"/>
                        </a:lnSpc>
                        <a:buFontTx/>
                        <a:buNone/>
                      </a:pPr>
                      <a:r>
                        <a:rPr lang="ja-JP" altLang="en-US" sz="1600" b="1" dirty="0"/>
                        <a:t>・サービス提供プロセスの管理の実際：</a:t>
                      </a:r>
                      <a:endParaRPr lang="en-US" altLang="ja-JP" sz="1600" b="1" dirty="0"/>
                    </a:p>
                    <a:p>
                      <a:pPr lvl="1" eaLnBrk="1" hangingPunct="1">
                        <a:lnSpc>
                          <a:spcPct val="90000"/>
                        </a:lnSpc>
                        <a:buFontTx/>
                        <a:buNone/>
                      </a:pPr>
                      <a:r>
                        <a:rPr lang="ja-JP" altLang="en-US" sz="1600" b="1" dirty="0"/>
                        <a:t>　事例研究②（個別支援計画）</a:t>
                      </a:r>
                    </a:p>
                    <a:p>
                      <a:pPr lvl="1" eaLnBrk="1" hangingPunct="1">
                        <a:lnSpc>
                          <a:spcPct val="90000"/>
                        </a:lnSpc>
                        <a:buFontTx/>
                        <a:buNone/>
                      </a:pPr>
                      <a:r>
                        <a:rPr lang="ja-JP" altLang="en-US" sz="1600" b="1" dirty="0"/>
                        <a:t>・サービス内容のチェックとマネジメントの実際</a:t>
                      </a:r>
                      <a:endParaRPr lang="en-US" altLang="ja-JP" sz="1600" b="1" dirty="0"/>
                    </a:p>
                    <a:p>
                      <a:pPr lvl="1" eaLnBrk="1" hangingPunct="1">
                        <a:lnSpc>
                          <a:spcPct val="90000"/>
                        </a:lnSpc>
                        <a:buFontTx/>
                        <a:buNone/>
                      </a:pPr>
                      <a:r>
                        <a:rPr lang="ja-JP" altLang="en-US" sz="1600" b="1" dirty="0"/>
                        <a:t>　（模擬会議）</a:t>
                      </a:r>
                      <a:endParaRPr lang="ja-JP" altLang="en-US" sz="1600" b="1" dirty="0">
                        <a:solidFill>
                          <a:srgbClr val="CC0066"/>
                        </a:solidFill>
                      </a:endParaRPr>
                    </a:p>
                    <a:p>
                      <a:endParaRPr kumimoji="1" lang="ja-JP" altLang="en-US" sz="1600" dirty="0"/>
                    </a:p>
                  </a:txBody>
                  <a:tcPr/>
                </a:tc>
                <a:tc>
                  <a:txBody>
                    <a:bodyPr/>
                    <a:lstStyle/>
                    <a:p>
                      <a:pPr marL="0" lvl="1" indent="0" eaLnBrk="1" hangingPunct="1">
                        <a:lnSpc>
                          <a:spcPct val="90000"/>
                        </a:lnSpc>
                        <a:buFontTx/>
                        <a:buNone/>
                      </a:pPr>
                      <a:r>
                        <a:rPr lang="ja-JP" altLang="en-US" sz="1600" b="1" dirty="0"/>
                        <a:t>（１）講 義（９Ｈ）</a:t>
                      </a:r>
                      <a:endParaRPr lang="en-US" altLang="ja-JP" sz="1600" b="1" dirty="0"/>
                    </a:p>
                    <a:p>
                      <a:pPr marL="0" lvl="1" indent="0" eaLnBrk="1" hangingPunct="1">
                        <a:lnSpc>
                          <a:spcPct val="90000"/>
                        </a:lnSpc>
                        <a:buFontTx/>
                        <a:buNone/>
                      </a:pPr>
                      <a:r>
                        <a:rPr lang="ja-JP" altLang="en-US" sz="1600" b="1" dirty="0"/>
                        <a:t>　　①共通講義（６Ｈ）</a:t>
                      </a:r>
                    </a:p>
                    <a:p>
                      <a:pPr lvl="1" eaLnBrk="1" hangingPunct="1">
                        <a:lnSpc>
                          <a:spcPct val="90000"/>
                        </a:lnSpc>
                        <a:buFontTx/>
                        <a:buNone/>
                      </a:pPr>
                      <a:r>
                        <a:rPr lang="ja-JP" altLang="en-US" sz="1600" b="1" dirty="0"/>
                        <a:t>・児童福祉法と児童発達支援管理責任者の役</a:t>
                      </a:r>
                      <a:endParaRPr lang="en-US" altLang="ja-JP" sz="1600" b="1" dirty="0"/>
                    </a:p>
                    <a:p>
                      <a:pPr lvl="1" eaLnBrk="1" hangingPunct="1">
                        <a:lnSpc>
                          <a:spcPct val="90000"/>
                        </a:lnSpc>
                        <a:buFontTx/>
                        <a:buNone/>
                      </a:pPr>
                      <a:r>
                        <a:rPr lang="ja-JP" altLang="en-US" sz="1600" b="1" dirty="0"/>
                        <a:t>　割</a:t>
                      </a:r>
                      <a:endParaRPr lang="en-US" altLang="ja-JP" sz="1600" b="1" dirty="0"/>
                    </a:p>
                    <a:p>
                      <a:pPr lvl="1" eaLnBrk="1" hangingPunct="1">
                        <a:lnSpc>
                          <a:spcPct val="90000"/>
                        </a:lnSpc>
                        <a:buFontTx/>
                        <a:buNone/>
                      </a:pPr>
                      <a:r>
                        <a:rPr lang="ja-JP" altLang="en-US" sz="1600" b="1" dirty="0"/>
                        <a:t>・支援提供プロセスと管理</a:t>
                      </a:r>
                      <a:endParaRPr lang="en-US" altLang="ja-JP" sz="1600" b="1" dirty="0"/>
                    </a:p>
                    <a:p>
                      <a:pPr lvl="1" eaLnBrk="1" hangingPunct="1">
                        <a:lnSpc>
                          <a:spcPct val="90000"/>
                        </a:lnSpc>
                        <a:buFontTx/>
                        <a:buNone/>
                      </a:pPr>
                      <a:r>
                        <a:rPr lang="ja-JP" altLang="en-US" sz="1600" b="1" dirty="0"/>
                        <a:t>・支援提供職員と関係機関の連携</a:t>
                      </a:r>
                      <a:endParaRPr lang="en-US" altLang="ja-JP" sz="1600" b="1" dirty="0"/>
                    </a:p>
                    <a:p>
                      <a:pPr marL="455613" lvl="1" indent="-188913" eaLnBrk="1" hangingPunct="1">
                        <a:lnSpc>
                          <a:spcPct val="90000"/>
                        </a:lnSpc>
                        <a:buFontTx/>
                        <a:buNone/>
                      </a:pPr>
                      <a:r>
                        <a:rPr lang="ja-JP" altLang="en-US" sz="1600" b="1" dirty="0"/>
                        <a:t>②分野別講義（３Ｈ）</a:t>
                      </a:r>
                    </a:p>
                    <a:p>
                      <a:pPr lvl="1" eaLnBrk="1" hangingPunct="1">
                        <a:lnSpc>
                          <a:spcPct val="90000"/>
                        </a:lnSpc>
                        <a:buFontTx/>
                        <a:buNone/>
                      </a:pPr>
                      <a:r>
                        <a:rPr lang="ja-JP" altLang="en-US" sz="1600" b="1" dirty="0"/>
                        <a:t>・アセスメントとモニタリングの実際　</a:t>
                      </a:r>
                    </a:p>
                    <a:p>
                      <a:pPr lvl="1" eaLnBrk="1" hangingPunct="1">
                        <a:lnSpc>
                          <a:spcPct val="90000"/>
                        </a:lnSpc>
                        <a:buFontTx/>
                        <a:buNone/>
                      </a:pPr>
                      <a:endParaRPr lang="ja-JP" altLang="en-US" sz="1600" b="1" dirty="0"/>
                    </a:p>
                    <a:p>
                      <a:pPr marL="0" lvl="1" indent="0" eaLnBrk="1" hangingPunct="1">
                        <a:lnSpc>
                          <a:spcPct val="90000"/>
                        </a:lnSpc>
                        <a:buFontTx/>
                        <a:buNone/>
                      </a:pPr>
                      <a:r>
                        <a:rPr lang="ja-JP" altLang="en-US" sz="1600" b="1" dirty="0"/>
                        <a:t>（２）演 習（１０Ｈ）　</a:t>
                      </a:r>
                      <a:endParaRPr lang="en-US" altLang="ja-JP" sz="1600" b="1" u="sng" dirty="0"/>
                    </a:p>
                    <a:p>
                      <a:pPr marL="0" lvl="1" indent="0" eaLnBrk="1" hangingPunct="1">
                        <a:lnSpc>
                          <a:spcPct val="90000"/>
                        </a:lnSpc>
                        <a:buFontTx/>
                        <a:buNone/>
                      </a:pPr>
                      <a:r>
                        <a:rPr lang="ja-JP" altLang="en-US" sz="1600" b="1" dirty="0"/>
                        <a:t>　　　 ・支援提供プロセスの管理の実際：</a:t>
                      </a:r>
                      <a:endParaRPr lang="en-US" altLang="ja-JP" sz="1600" b="1" dirty="0"/>
                    </a:p>
                    <a:p>
                      <a:pPr marL="0" lvl="1" indent="0" eaLnBrk="1" hangingPunct="1">
                        <a:lnSpc>
                          <a:spcPct val="90000"/>
                        </a:lnSpc>
                        <a:buFontTx/>
                        <a:buNone/>
                      </a:pPr>
                      <a:r>
                        <a:rPr lang="ja-JP" altLang="en-US" sz="1600" b="1" dirty="0"/>
                        <a:t>　　　　事例研究①（アセスメント）</a:t>
                      </a:r>
                    </a:p>
                    <a:p>
                      <a:pPr lvl="1" eaLnBrk="1" hangingPunct="1">
                        <a:lnSpc>
                          <a:spcPct val="90000"/>
                        </a:lnSpc>
                        <a:buFontTx/>
                        <a:buNone/>
                      </a:pPr>
                      <a:r>
                        <a:rPr lang="ja-JP" altLang="en-US" sz="1600" b="1" dirty="0"/>
                        <a:t>・支援提供プロセスの管理の実際：</a:t>
                      </a:r>
                      <a:endParaRPr lang="en-US" altLang="ja-JP" sz="1600" b="1" dirty="0"/>
                    </a:p>
                    <a:p>
                      <a:pPr lvl="1" eaLnBrk="1" hangingPunct="1">
                        <a:lnSpc>
                          <a:spcPct val="90000"/>
                        </a:lnSpc>
                        <a:buFontTx/>
                        <a:buNone/>
                      </a:pPr>
                      <a:r>
                        <a:rPr lang="ja-JP" altLang="en-US" sz="1600" b="1" dirty="0"/>
                        <a:t>　事例研究②（個別支援計画）</a:t>
                      </a:r>
                    </a:p>
                    <a:p>
                      <a:pPr lvl="1" eaLnBrk="1" hangingPunct="1">
                        <a:lnSpc>
                          <a:spcPct val="90000"/>
                        </a:lnSpc>
                        <a:buFontTx/>
                        <a:buNone/>
                      </a:pPr>
                      <a:r>
                        <a:rPr lang="ja-JP" altLang="en-US" sz="1600" b="1" dirty="0"/>
                        <a:t>・支援内容のチェックとマネジメントの実際</a:t>
                      </a:r>
                      <a:endParaRPr lang="en-US" altLang="ja-JP" sz="1600" b="1" dirty="0"/>
                    </a:p>
                    <a:p>
                      <a:pPr lvl="1" eaLnBrk="1" hangingPunct="1">
                        <a:lnSpc>
                          <a:spcPct val="90000"/>
                        </a:lnSpc>
                        <a:buFontTx/>
                        <a:buNone/>
                      </a:pPr>
                      <a:r>
                        <a:rPr lang="ja-JP" altLang="en-US" sz="1600" b="1" dirty="0"/>
                        <a:t>　（模擬会議）</a:t>
                      </a:r>
                      <a:endParaRPr lang="ja-JP" altLang="en-US" sz="1600" b="1" dirty="0">
                        <a:solidFill>
                          <a:srgbClr val="CC0066"/>
                        </a:solidFill>
                      </a:endParaRPr>
                    </a:p>
                  </a:txBody>
                  <a:tcPr/>
                </a:tc>
                <a:extLst>
                  <a:ext uri="{0D108BD9-81ED-4DB2-BD59-A6C34878D82A}">
                    <a16:rowId xmlns:a16="http://schemas.microsoft.com/office/drawing/2014/main" val="10001"/>
                  </a:ext>
                </a:extLst>
              </a:tr>
            </a:tbl>
          </a:graphicData>
        </a:graphic>
      </p:graphicFrame>
      <p:sp>
        <p:nvSpPr>
          <p:cNvPr id="2" name="スライド番号プレースホルダー 1"/>
          <p:cNvSpPr>
            <a:spLocks noGrp="1"/>
          </p:cNvSpPr>
          <p:nvPr>
            <p:ph type="sldNum" sz="quarter" idx="12"/>
          </p:nvPr>
        </p:nvSpPr>
        <p:spPr/>
        <p:txBody>
          <a:bodyPr/>
          <a:lstStyle/>
          <a:p>
            <a:pPr>
              <a:defRPr/>
            </a:pPr>
            <a:fld id="{67E148A3-2F01-468B-97F2-DB9D07A916CF}" type="slidenum">
              <a:rPr lang="en-US" altLang="ja-JP" smtClean="0">
                <a:solidFill>
                  <a:srgbClr val="000000"/>
                </a:solidFill>
              </a:rPr>
              <a:pPr>
                <a:defRPr/>
              </a:pPr>
              <a:t>22</a:t>
            </a:fld>
            <a:endParaRPr lang="en-US" altLang="ja-JP" dirty="0">
              <a:solidFill>
                <a:srgbClr val="000000"/>
              </a:solidFill>
            </a:endParaRPr>
          </a:p>
        </p:txBody>
      </p:sp>
    </p:spTree>
    <p:extLst>
      <p:ext uri="{BB962C8B-B14F-4D97-AF65-F5344CB8AC3E}">
        <p14:creationId xmlns:p14="http://schemas.microsoft.com/office/powerpoint/2010/main" val="2663486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19"/>
          <p:cNvGraphicFramePr>
            <a:graphicFrameLocks noGrp="1"/>
          </p:cNvGraphicFramePr>
          <p:nvPr/>
        </p:nvGraphicFramePr>
        <p:xfrm>
          <a:off x="13" y="0"/>
          <a:ext cx="9828611" cy="6859592"/>
        </p:xfrm>
        <a:graphic>
          <a:graphicData uri="http://schemas.openxmlformats.org/drawingml/2006/table">
            <a:tbl>
              <a:tblPr/>
              <a:tblGrid>
                <a:gridCol w="194337">
                  <a:extLst>
                    <a:ext uri="{9D8B030D-6E8A-4147-A177-3AD203B41FA5}">
                      <a16:colId xmlns:a16="http://schemas.microsoft.com/office/drawing/2014/main" val="20000"/>
                    </a:ext>
                  </a:extLst>
                </a:gridCol>
                <a:gridCol w="1202134">
                  <a:extLst>
                    <a:ext uri="{9D8B030D-6E8A-4147-A177-3AD203B41FA5}">
                      <a16:colId xmlns:a16="http://schemas.microsoft.com/office/drawing/2014/main" val="20001"/>
                    </a:ext>
                  </a:extLst>
                </a:gridCol>
                <a:gridCol w="151342">
                  <a:extLst>
                    <a:ext uri="{9D8B030D-6E8A-4147-A177-3AD203B41FA5}">
                      <a16:colId xmlns:a16="http://schemas.microsoft.com/office/drawing/2014/main" val="20002"/>
                    </a:ext>
                  </a:extLst>
                </a:gridCol>
                <a:gridCol w="247650">
                  <a:extLst>
                    <a:ext uri="{9D8B030D-6E8A-4147-A177-3AD203B41FA5}">
                      <a16:colId xmlns:a16="http://schemas.microsoft.com/office/drawing/2014/main" val="20003"/>
                    </a:ext>
                  </a:extLst>
                </a:gridCol>
                <a:gridCol w="2400829">
                  <a:extLst>
                    <a:ext uri="{9D8B030D-6E8A-4147-A177-3AD203B41FA5}">
                      <a16:colId xmlns:a16="http://schemas.microsoft.com/office/drawing/2014/main" val="20004"/>
                    </a:ext>
                  </a:extLst>
                </a:gridCol>
                <a:gridCol w="306123">
                  <a:extLst>
                    <a:ext uri="{9D8B030D-6E8A-4147-A177-3AD203B41FA5}">
                      <a16:colId xmlns:a16="http://schemas.microsoft.com/office/drawing/2014/main" val="20005"/>
                    </a:ext>
                  </a:extLst>
                </a:gridCol>
                <a:gridCol w="254529">
                  <a:extLst>
                    <a:ext uri="{9D8B030D-6E8A-4147-A177-3AD203B41FA5}">
                      <a16:colId xmlns:a16="http://schemas.microsoft.com/office/drawing/2014/main" val="20006"/>
                    </a:ext>
                  </a:extLst>
                </a:gridCol>
                <a:gridCol w="1253729">
                  <a:extLst>
                    <a:ext uri="{9D8B030D-6E8A-4147-A177-3AD203B41FA5}">
                      <a16:colId xmlns:a16="http://schemas.microsoft.com/office/drawing/2014/main" val="20007"/>
                    </a:ext>
                  </a:extLst>
                </a:gridCol>
                <a:gridCol w="103188">
                  <a:extLst>
                    <a:ext uri="{9D8B030D-6E8A-4147-A177-3AD203B41FA5}">
                      <a16:colId xmlns:a16="http://schemas.microsoft.com/office/drawing/2014/main" val="20008"/>
                    </a:ext>
                  </a:extLst>
                </a:gridCol>
                <a:gridCol w="211534">
                  <a:extLst>
                    <a:ext uri="{9D8B030D-6E8A-4147-A177-3AD203B41FA5}">
                      <a16:colId xmlns:a16="http://schemas.microsoft.com/office/drawing/2014/main" val="20009"/>
                    </a:ext>
                  </a:extLst>
                </a:gridCol>
                <a:gridCol w="73952">
                  <a:extLst>
                    <a:ext uri="{9D8B030D-6E8A-4147-A177-3AD203B41FA5}">
                      <a16:colId xmlns:a16="http://schemas.microsoft.com/office/drawing/2014/main" val="20010"/>
                    </a:ext>
                  </a:extLst>
                </a:gridCol>
                <a:gridCol w="3121421">
                  <a:extLst>
                    <a:ext uri="{9D8B030D-6E8A-4147-A177-3AD203B41FA5}">
                      <a16:colId xmlns:a16="http://schemas.microsoft.com/office/drawing/2014/main" val="20011"/>
                    </a:ext>
                  </a:extLst>
                </a:gridCol>
                <a:gridCol w="307843">
                  <a:extLst>
                    <a:ext uri="{9D8B030D-6E8A-4147-A177-3AD203B41FA5}">
                      <a16:colId xmlns:a16="http://schemas.microsoft.com/office/drawing/2014/main" val="20012"/>
                    </a:ext>
                  </a:extLst>
                </a:gridCol>
              </a:tblGrid>
              <a:tr h="271463">
                <a:tc gridSpan="13">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ＭＳ Ｐゴシック" pitchFamily="50" charset="-128"/>
                          <a:ea typeface="ＭＳ Ｐゴシック" pitchFamily="50" charset="-128"/>
                        </a:rPr>
                        <a:t>相談支援従事者初任者研修とサービス管理責任者研修との関係</a:t>
                      </a:r>
                      <a:endParaRPr kumimoji="1" lang="ja-JP" altLang="en-US" sz="1400" b="1" i="0" u="none" strike="noStrike" cap="none" normalizeH="0" baseline="0" dirty="0">
                        <a:ln>
                          <a:noFill/>
                        </a:ln>
                        <a:solidFill>
                          <a:schemeClr val="tx1"/>
                        </a:solidFill>
                        <a:effectLst/>
                        <a:latin typeface="Arial" charset="0"/>
                        <a:ea typeface="ＭＳ Ｐゴシック" pitchFamily="50" charset="-128"/>
                      </a:endParaRPr>
                    </a:p>
                  </a:txBody>
                  <a:tcPr marL="39000" marR="39000" marT="18000" marB="18000" anchor="ctr" horzOverflow="overflow">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12725">
                <a:tc gridSpan="6">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ja-JP" altLang="en-US" sz="1100" b="1" i="0" u="none" strike="noStrike" cap="none" normalizeH="0" baseline="0">
                          <a:ln>
                            <a:noFill/>
                          </a:ln>
                          <a:solidFill>
                            <a:schemeClr val="tx1"/>
                          </a:solidFill>
                          <a:effectLst/>
                          <a:latin typeface="ＭＳ Ｐゴシック" pitchFamily="50" charset="-128"/>
                          <a:ea typeface="ＭＳ Ｐゴシック" pitchFamily="50" charset="-128"/>
                        </a:rPr>
                        <a:t>障害者相談支援従事者初任者研修カリキュラム</a:t>
                      </a:r>
                      <a:endParaRPr kumimoji="1" lang="ja-JP" altLang="en-US" sz="1100" b="1"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b"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7">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ja-JP" altLang="en-US" sz="1100" b="1" i="0" u="none" strike="noStrike" cap="none" normalizeH="0" baseline="0">
                          <a:ln>
                            <a:noFill/>
                          </a:ln>
                          <a:solidFill>
                            <a:schemeClr val="tx1"/>
                          </a:solidFill>
                          <a:effectLst/>
                          <a:latin typeface="ＭＳ Ｐゴシック" pitchFamily="50" charset="-128"/>
                          <a:ea typeface="ＭＳ Ｐゴシック" pitchFamily="50" charset="-128"/>
                        </a:rPr>
                        <a:t>サービス管理責任者研修カリキュラム</a:t>
                      </a:r>
                      <a:endParaRPr kumimoji="1" lang="ja-JP" altLang="en-US" sz="1100" b="1"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212725">
                <a:tc>
                  <a:txBody>
                    <a:bodyPr/>
                    <a:lstStyle/>
                    <a:p>
                      <a:pPr marL="0" marR="0" lvl="0" indent="0" algn="l" defTabSz="914400" rtl="0" eaLnBrk="1" fontAlgn="b" latinLnBrk="0" hangingPunct="1">
                        <a:lnSpc>
                          <a:spcPct val="100000"/>
                        </a:lnSpc>
                        <a:spcBef>
                          <a:spcPct val="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b"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Arial" charset="0"/>
                          <a:ea typeface="ＭＳ Ｐゴシック" pitchFamily="50" charset="-128"/>
                        </a:rPr>
                        <a:t>科目</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500" b="0" i="0" u="none" strike="noStrike" cap="none" normalizeH="0" baseline="0">
                        <a:ln>
                          <a:noFill/>
                        </a:ln>
                        <a:solidFill>
                          <a:schemeClr val="tx1"/>
                        </a:solidFill>
                        <a:effectLst/>
                        <a:latin typeface="Times New Roman" pitchFamily="18"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Arial" charset="0"/>
                          <a:ea typeface="ＭＳ Ｐゴシック" pitchFamily="50" charset="-128"/>
                        </a:rPr>
                        <a:t>獲得目標</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Arial" charset="0"/>
                          <a:ea typeface="ＭＳ Ｐゴシック" pitchFamily="50" charset="-128"/>
                        </a:rPr>
                        <a:t>科目</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Arial" charset="0"/>
                          <a:ea typeface="ＭＳ Ｐゴシック" pitchFamily="50" charset="-128"/>
                        </a:rPr>
                        <a:t>獲得目標</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2725">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ＭＳ Ｐゴシック" pitchFamily="50" charset="-128"/>
                          <a:ea typeface="ＭＳ Ｐゴシック" pitchFamily="50" charset="-128"/>
                        </a:rPr>
                        <a:t>１日目</a:t>
                      </a:r>
                      <a:endParaRPr kumimoji="1" lang="ja-JP" altLang="en-US" sz="1200" b="0" i="0" u="none" strike="noStrike" cap="none" normalizeH="0" baseline="0">
                        <a:ln>
                          <a:noFill/>
                        </a:ln>
                        <a:solidFill>
                          <a:schemeClr val="tx1"/>
                        </a:solidFill>
                        <a:effectLst/>
                        <a:latin typeface="Arial" charset="0"/>
                        <a:ea typeface="ＭＳ Ｐゴシック" pitchFamily="50" charset="-128"/>
                      </a:endParaRPr>
                    </a:p>
                  </a:txBody>
                  <a:tcPr marL="19500" marR="19500" marT="18000" marB="18000" vert="eaVert" anchor="ctr"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4">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開講式・ オリエンテーション</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6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rowSpan="7">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rowSpan="7" gridSpan="5">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相談支援従事者研修前半二日間を受講</a:t>
                      </a: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a:t>
                      </a: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左記のカリキュラム</a:t>
                      </a: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a:t>
                      </a:r>
                      <a:endParaRPr kumimoji="1" lang="en-US" altLang="ja-JP" sz="1000" b="0" i="0" u="none" strike="noStrike" cap="none" normalizeH="0" baseline="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6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rowSpan="7"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3"/>
                  </a:ext>
                </a:extLst>
              </a:tr>
              <a:tr h="390525">
                <a:tc vMerge="1">
                  <a:txBody>
                    <a:bodyPr/>
                    <a:lstStyle/>
                    <a:p>
                      <a:endParaRPr kumimoji="1" lang="ja-JP" altLang="en-US"/>
                    </a:p>
                  </a:txBody>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障害者の地域生活支援</a:t>
                      </a:r>
                      <a:endParaRPr kumimoji="1" lang="ja-JP" altLang="en-US" sz="9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講義</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障害者の地域生活における人的支援、環境整備、就労支援、家族支援、医療、教育などの支援を理解する。</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1.5</a:t>
                      </a:r>
                      <a:endParaRPr kumimoji="1" lang="en-US" altLang="ja-JP" sz="10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ＭＳ Ｐゴシック" pitchFamily="50" charset="-128"/>
                          <a:ea typeface="ＭＳ Ｐゴシック" pitchFamily="50" charset="-128"/>
                        </a:rPr>
                        <a:t>1.5</a:t>
                      </a:r>
                      <a:endParaRPr kumimoji="1" lang="en-US" altLang="ja-JP" sz="11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r h="331788">
                <a:tc vMerge="1">
                  <a:txBody>
                    <a:bodyPr/>
                    <a:lstStyle/>
                    <a:p>
                      <a:endParaRPr kumimoji="1" lang="ja-JP" altLang="en-US"/>
                    </a:p>
                  </a:txBody>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障害者ケアマネジメント（概論）</a:t>
                      </a:r>
                      <a:endParaRPr kumimoji="1" lang="ja-JP" altLang="en-US" sz="9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講義</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ケアマネジメントの目的、理論的変遷、障害者の生活ニーズの捉え方の理解を深める。</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2</a:t>
                      </a:r>
                      <a:endParaRPr kumimoji="1" lang="en-US" altLang="ja-JP" sz="10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ＭＳ Ｐゴシック" pitchFamily="50" charset="-128"/>
                          <a:ea typeface="ＭＳ Ｐゴシック" pitchFamily="50" charset="-128"/>
                        </a:rPr>
                        <a:t>2</a:t>
                      </a:r>
                      <a:endParaRPr kumimoji="1" lang="en-US" altLang="ja-JP" sz="11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5"/>
                  </a:ext>
                </a:extLst>
              </a:tr>
              <a:tr h="331788">
                <a:tc vMerge="1">
                  <a:txBody>
                    <a:bodyPr/>
                    <a:lstStyle/>
                    <a:p>
                      <a:endParaRPr kumimoji="1" lang="ja-JP" altLang="en-US"/>
                    </a:p>
                  </a:txBody>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相談支援における権利侵害と権利擁護</a:t>
                      </a:r>
                      <a:endParaRPr kumimoji="1" lang="ja-JP" altLang="en-US" sz="9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講義</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ケアマネジメントプロセス全般における権利擁護の視点を理解する。</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1.5</a:t>
                      </a:r>
                      <a:endParaRPr kumimoji="1" lang="en-US" altLang="ja-JP" sz="10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ＭＳ Ｐゴシック" pitchFamily="50" charset="-128"/>
                          <a:ea typeface="ＭＳ Ｐゴシック" pitchFamily="50" charset="-128"/>
                        </a:rPr>
                        <a:t>1.5</a:t>
                      </a:r>
                      <a:endParaRPr kumimoji="1" lang="en-US" altLang="ja-JP" sz="11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6"/>
                  </a:ext>
                </a:extLst>
              </a:tr>
              <a:tr h="331788">
                <a:tc rowSpan="3">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ＭＳ Ｐゴシック" pitchFamily="50" charset="-128"/>
                          <a:ea typeface="ＭＳ Ｐゴシック" pitchFamily="50" charset="-128"/>
                        </a:rPr>
                        <a:t>２日目</a:t>
                      </a:r>
                      <a:endParaRPr kumimoji="1" lang="ja-JP" altLang="en-US" sz="1200" b="0" i="0" u="none" strike="noStrike" cap="none" normalizeH="0" baseline="0">
                        <a:ln>
                          <a:noFill/>
                        </a:ln>
                        <a:solidFill>
                          <a:schemeClr val="tx1"/>
                        </a:solidFill>
                        <a:effectLst/>
                        <a:latin typeface="Arial" charset="0"/>
                        <a:ea typeface="ＭＳ Ｐゴシック" pitchFamily="50" charset="-128"/>
                      </a:endParaRPr>
                    </a:p>
                  </a:txBody>
                  <a:tcPr marL="19500" marR="19500" marT="18000" marB="18000" vert="eaVert"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gridSpan="2">
                  <a:txBody>
                    <a:bodyPr/>
                    <a:lstStyle/>
                    <a:p>
                      <a:pPr marL="0" marR="0" lvl="0" indent="0" algn="l" defTabSz="914400" rtl="0" eaLnBrk="1" fontAlgn="base" latinLnBrk="0" hangingPunct="1">
                        <a:lnSpc>
                          <a:spcPct val="95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障害者自立支援法の概要</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講義</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Ｐゴシック" pitchFamily="50" charset="-128"/>
                          <a:ea typeface="ＭＳ Ｐゴシック" pitchFamily="50" charset="-128"/>
                        </a:rPr>
                        <a:t>障害者自立支援法の趣旨、目的やサービス内容の基本的な理解を深める。</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1.5</a:t>
                      </a:r>
                      <a:endParaRPr kumimoji="1" lang="en-US" altLang="ja-JP" sz="10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ＭＳ Ｐゴシック" pitchFamily="50" charset="-128"/>
                          <a:ea typeface="ＭＳ Ｐゴシック" pitchFamily="50" charset="-128"/>
                        </a:rPr>
                        <a:t>1.5</a:t>
                      </a:r>
                      <a:endParaRPr kumimoji="1" lang="en-US" altLang="ja-JP" sz="11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7"/>
                  </a:ext>
                </a:extLst>
              </a:tr>
              <a:tr h="457200">
                <a:tc vMerge="1">
                  <a:txBody>
                    <a:bodyPr/>
                    <a:lstStyle/>
                    <a:p>
                      <a:endParaRPr kumimoji="1" lang="ja-JP" altLang="en-US"/>
                    </a:p>
                  </a:txBody>
                  <a:tcPr/>
                </a:tc>
                <a:tc gridSpan="2">
                  <a:txBody>
                    <a:bodyPr/>
                    <a:lstStyle/>
                    <a:p>
                      <a:pPr marL="0" marR="0" lvl="0" indent="0" algn="l" defTabSz="914400" rtl="0" eaLnBrk="1" fontAlgn="base" latinLnBrk="0" hangingPunct="1">
                        <a:lnSpc>
                          <a:spcPct val="95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障害者自立支援法におけるサービス利用計画の作成</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講義</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Ｐゴシック" pitchFamily="50" charset="-128"/>
                          <a:ea typeface="ＭＳ Ｐゴシック" pitchFamily="50" charset="-128"/>
                        </a:rPr>
                        <a:t>障害者自立支援法におけるサービス利用計画の作成プロセスと障害福祉サービスの利用の支給決定プロセスを理解する</a:t>
                      </a:r>
                      <a:endParaRPr kumimoji="1" lang="ja-JP" altLang="en-US" sz="700" b="0" i="0" u="none" strike="noStrike" cap="none" normalizeH="0" baseline="0" dirty="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1.5</a:t>
                      </a:r>
                      <a:endParaRPr kumimoji="1" lang="en-US" altLang="ja-JP" sz="10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ＭＳ Ｐゴシック" pitchFamily="50" charset="-128"/>
                          <a:ea typeface="ＭＳ Ｐゴシック" pitchFamily="50" charset="-128"/>
                        </a:rPr>
                        <a:t>1.5</a:t>
                      </a:r>
                      <a:endParaRPr kumimoji="1" lang="en-US" altLang="ja-JP" sz="11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8"/>
                  </a:ext>
                </a:extLst>
              </a:tr>
              <a:tr h="390525">
                <a:tc vMerge="1">
                  <a:txBody>
                    <a:bodyPr/>
                    <a:lstStyle/>
                    <a:p>
                      <a:endParaRPr kumimoji="1" lang="ja-JP" altLang="en-US"/>
                    </a:p>
                  </a:txBody>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相談支援事業と相談支援専門員</a:t>
                      </a:r>
                      <a:endParaRPr kumimoji="1" lang="ja-JP" altLang="en-US" sz="9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hMerge="1">
                  <a:txBody>
                    <a:bodyPr/>
                    <a:lstStyle/>
                    <a:p>
                      <a:endParaRPr kumimoji="1" lang="ja-JP" alt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講義</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Ｐゴシック" pitchFamily="50" charset="-128"/>
                          <a:ea typeface="ＭＳ Ｐゴシック" pitchFamily="50" charset="-128"/>
                        </a:rPr>
                        <a:t>障害者自立支援法におけるケアマネジメントの制度化と市町村における相談支援事業の役割を理解する。</a:t>
                      </a:r>
                      <a:endParaRPr kumimoji="1" lang="ja-JP" altLang="en-US" sz="700" b="0" i="0" u="none" strike="noStrike" cap="none" normalizeH="0" baseline="0" dirty="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3.5</a:t>
                      </a:r>
                      <a:endParaRPr kumimoji="1" lang="en-US" altLang="ja-JP" sz="10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tc vMerge="1">
                  <a:txBody>
                    <a:bodyPr/>
                    <a:lstStyle/>
                    <a:p>
                      <a:endParaRPr kumimoji="1" lang="ja-JP" altLang="en-US"/>
                    </a:p>
                  </a:txBody>
                  <a:tcPr/>
                </a:tc>
                <a:tc gridSpan="5"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1" lang="en-US" altLang="ja-JP" sz="1100" b="0" i="0" u="none" strike="noStrike" cap="none" normalizeH="0" baseline="0">
                          <a:ln>
                            <a:noFill/>
                          </a:ln>
                          <a:solidFill>
                            <a:schemeClr val="tx1"/>
                          </a:solidFill>
                          <a:effectLst/>
                          <a:latin typeface="ＭＳ Ｐゴシック" pitchFamily="50" charset="-128"/>
                          <a:ea typeface="ＭＳ Ｐゴシック" pitchFamily="50" charset="-128"/>
                        </a:rPr>
                        <a:t>3.5</a:t>
                      </a:r>
                      <a:endParaRPr kumimoji="1" lang="en-US" altLang="ja-JP" sz="11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9"/>
                  </a:ext>
                </a:extLst>
              </a:tr>
              <a:tr h="212725">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ＭＳ Ｐゴシック" pitchFamily="50" charset="-128"/>
                          <a:ea typeface="ＭＳ Ｐゴシック" pitchFamily="50" charset="-128"/>
                        </a:rPr>
                        <a:t>３日目</a:t>
                      </a:r>
                      <a:endParaRPr kumimoji="1" lang="ja-JP" altLang="en-US" sz="1200" b="0" i="0" u="none" strike="noStrike" cap="none" normalizeH="0" baseline="0">
                        <a:ln>
                          <a:noFill/>
                        </a:ln>
                        <a:solidFill>
                          <a:schemeClr val="tx1"/>
                        </a:solidFill>
                        <a:effectLst/>
                        <a:latin typeface="Arial" charset="0"/>
                        <a:ea typeface="ＭＳ Ｐゴシック" pitchFamily="50" charset="-128"/>
                      </a:endParaRPr>
                    </a:p>
                  </a:txBody>
                  <a:tcPr marL="19500" marR="19500" marT="18000" marB="18000" vert="eaVert"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ケアマネジメントの展開</a:t>
                      </a:r>
                      <a:endParaRPr kumimoji="1" lang="ja-JP" altLang="en-US" sz="9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演習</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dirty="0">
                          <a:ln>
                            <a:noFill/>
                          </a:ln>
                          <a:solidFill>
                            <a:schemeClr val="tx1"/>
                          </a:solidFill>
                          <a:effectLst/>
                          <a:latin typeface="ＭＳ Ｐゴシック" pitchFamily="50" charset="-128"/>
                          <a:ea typeface="ＭＳ Ｐゴシック" pitchFamily="50" charset="-128"/>
                        </a:rPr>
                        <a:t>実例を通して、アセスメント・サービス利用計画作成・社会資源の活用と調整、モニタリング、実施評価を理解する。</a:t>
                      </a:r>
                      <a:endParaRPr kumimoji="1" lang="ja-JP" altLang="en-US" sz="700" b="0" i="0" u="none" strike="noStrike" cap="none" normalizeH="0" baseline="0" dirty="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Arial" charset="0"/>
                          <a:ea typeface="ＭＳ Ｐゴシック" pitchFamily="50" charset="-128"/>
                        </a:rPr>
                        <a:t>6</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１日目</a:t>
                      </a: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(3</a:t>
                      </a: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日目</a:t>
                      </a: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a:t>
                      </a:r>
                      <a:endParaRPr kumimoji="1" lang="en-US" altLang="ja-JP" sz="1000" b="0" i="0" u="none" strike="noStrike" cap="none" normalizeH="0" baseline="0">
                        <a:ln>
                          <a:noFill/>
                        </a:ln>
                        <a:solidFill>
                          <a:schemeClr val="tx1"/>
                        </a:solidFill>
                        <a:effectLst/>
                        <a:latin typeface="Arial" charset="0"/>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Arial" charset="0"/>
                        <a:ea typeface="ＭＳ Ｐゴシック" pitchFamily="50" charset="-128"/>
                      </a:endParaRPr>
                    </a:p>
                  </a:txBody>
                  <a:tcPr marL="19500" marR="19500" marT="18000" marB="18000" vert="eaVert"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開講式・オリエンテーション</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0525">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障害者自立支援法とサービス管理責任者の役割</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Arial" charset="0"/>
                          <a:ea typeface="ＭＳ Ｐゴシック" pitchFamily="50" charset="-128"/>
                        </a:rPr>
                        <a:t>講義</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障害者自立支援法における各事業の機能とサービス内容、サービスの質を確保するために必要なサービス管理者の基本的な役割について解説</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a:ln>
                            <a:noFill/>
                          </a:ln>
                          <a:solidFill>
                            <a:schemeClr val="tx1"/>
                          </a:solidFill>
                          <a:effectLst/>
                          <a:latin typeface="Arial" charset="0"/>
                          <a:ea typeface="ＭＳ Ｐゴシック" pitchFamily="50" charset="-128"/>
                        </a:rPr>
                        <a:t>2</a:t>
                      </a: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331788">
                <a:tc vMerge="1">
                  <a:txBody>
                    <a:bodyPr/>
                    <a:lstStyle/>
                    <a:p>
                      <a:endParaRPr kumimoji="1" lang="ja-JP" altLang="en-US"/>
                    </a:p>
                  </a:txBody>
                  <a:tcPr/>
                </a:tc>
                <a:tc rowSpan="2"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実習ガイダンス</a:t>
                      </a:r>
                      <a:endParaRPr kumimoji="1" lang="ja-JP" altLang="en-US" sz="900" b="0" i="0" u="none" strike="noStrike" cap="none" normalizeH="0" baseline="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95000"/>
                        </a:lnSpc>
                        <a:spcBef>
                          <a:spcPct val="20000"/>
                        </a:spcBef>
                        <a:spcAft>
                          <a:spcPct val="0"/>
                        </a:spcAft>
                        <a:buClrTx/>
                        <a:buSzTx/>
                        <a:buFontTx/>
                        <a:buNone/>
                        <a:tabLst/>
                      </a:pPr>
                      <a:endParaRPr kumimoji="1" lang="en-US" altLang="ja-JP" sz="9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ＭＳ Ｐゴシック" pitchFamily="50" charset="-128"/>
                          <a:ea typeface="ＭＳ Ｐゴシック" pitchFamily="50" charset="-128"/>
                        </a:rPr>
                        <a:t>演習</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実際の事例を選定して、ケアマネジメントプロセスを個別学習することによって、演習につなげる　　　　　　　　　</a:t>
                      </a:r>
                    </a:p>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　</a:t>
                      </a:r>
                      <a:r>
                        <a:rPr kumimoji="1" lang="en-US" altLang="ja-JP" sz="700" b="0" i="0" u="none" strike="noStrike" cap="none" normalizeH="0" baseline="0">
                          <a:ln>
                            <a:noFill/>
                          </a:ln>
                          <a:solidFill>
                            <a:schemeClr val="tx1"/>
                          </a:solidFill>
                          <a:effectLst/>
                          <a:latin typeface="ＭＳ Ｐゴシック" pitchFamily="50" charset="-128"/>
                          <a:ea typeface="ＭＳ Ｐゴシック" pitchFamily="50" charset="-128"/>
                        </a:rPr>
                        <a:t>※</a:t>
                      </a: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１在宅の事例を</a:t>
                      </a:r>
                      <a:r>
                        <a:rPr kumimoji="1" lang="en-US" altLang="ja-JP" sz="700" b="0" i="0" u="none" strike="noStrike" cap="none" normalizeH="0" baseline="0">
                          <a:ln>
                            <a:noFill/>
                          </a:ln>
                          <a:solidFill>
                            <a:schemeClr val="tx1"/>
                          </a:solidFill>
                          <a:effectLst/>
                          <a:latin typeface="ＭＳ Ｐゴシック" pitchFamily="50" charset="-128"/>
                          <a:ea typeface="ＭＳ Ｐゴシック" pitchFamily="50" charset="-128"/>
                        </a:rPr>
                        <a:t>1</a:t>
                      </a: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事例選定しケアマネジメントプロセスを課外実習する。</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Arial" charset="0"/>
                          <a:ea typeface="ＭＳ Ｐゴシック" pitchFamily="50" charset="-128"/>
                        </a:rPr>
                        <a:t>1</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サービス提供のプロセスと管理</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Arial" charset="0"/>
                          <a:ea typeface="ＭＳ Ｐゴシック" pitchFamily="50" charset="-128"/>
                        </a:rPr>
                        <a:t>講義</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サービス提供のプロセス全体を解説するとともに、サービス管理責任者がそのプロセスにどのように係わるかを具体的に解説</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a:ln>
                            <a:noFill/>
                          </a:ln>
                          <a:solidFill>
                            <a:schemeClr val="tx1"/>
                          </a:solidFill>
                          <a:effectLst/>
                          <a:latin typeface="Arial" charset="0"/>
                          <a:ea typeface="ＭＳ Ｐゴシック" pitchFamily="50" charset="-128"/>
                        </a:rPr>
                        <a:t>2</a:t>
                      </a: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390525">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サービス提供者と関係機関の連携</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Arial" charset="0"/>
                          <a:ea typeface="ＭＳ Ｐゴシック" pitchFamily="50" charset="-128"/>
                        </a:rPr>
                        <a:t>講義</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実際のサービス提供現場において、事業者又はサービス提供職員とそれを取り巻く様々な関係機関等とのネットワーク構築の事例を報告（就労か地域生活の事例を通した報告を想定）</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a:ln>
                            <a:noFill/>
                          </a:ln>
                          <a:solidFill>
                            <a:schemeClr val="tx1"/>
                          </a:solidFill>
                          <a:effectLst/>
                          <a:latin typeface="Arial" charset="0"/>
                          <a:ea typeface="ＭＳ Ｐゴシック" pitchFamily="50" charset="-128"/>
                        </a:rPr>
                        <a:t>2</a:t>
                      </a: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509588">
                <a:tc rowSpan="2">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200" b="0" i="0" u="none" strike="noStrike" cap="none" normalizeH="0" baseline="0">
                          <a:ln>
                            <a:noFill/>
                          </a:ln>
                          <a:solidFill>
                            <a:schemeClr val="tx1"/>
                          </a:solidFill>
                          <a:effectLst/>
                          <a:latin typeface="ＭＳ Ｐゴシック" pitchFamily="50" charset="-128"/>
                          <a:ea typeface="ＭＳ Ｐゴシック" pitchFamily="50" charset="-128"/>
                        </a:rPr>
                        <a:t>４日目</a:t>
                      </a:r>
                      <a:endParaRPr kumimoji="1" lang="ja-JP" altLang="en-US" sz="1200" b="0" i="0" u="none" strike="noStrike" cap="none" normalizeH="0" baseline="0">
                        <a:ln>
                          <a:noFill/>
                        </a:ln>
                        <a:solidFill>
                          <a:schemeClr val="tx1"/>
                        </a:solidFill>
                        <a:effectLst/>
                        <a:latin typeface="Arial" charset="0"/>
                        <a:ea typeface="ＭＳ Ｐゴシック" pitchFamily="50" charset="-128"/>
                      </a:endParaRPr>
                    </a:p>
                  </a:txBody>
                  <a:tcPr marL="19500" marR="19500" marT="18000" marB="18000" vert="eaVert"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演習</a:t>
                      </a:r>
                      <a:r>
                        <a:rPr kumimoji="1"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Ⅰ</a:t>
                      </a: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（３）</a:t>
                      </a:r>
                      <a:endParaRPr kumimoji="1" lang="ja-JP" altLang="en-US" sz="900" b="0" i="0" u="none" strike="noStrike" cap="none" normalizeH="0" baseline="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95000"/>
                        </a:lnSpc>
                        <a:spcBef>
                          <a:spcPct val="20000"/>
                        </a:spcBef>
                        <a:spcAft>
                          <a:spcPct val="0"/>
                        </a:spcAft>
                        <a:buClrTx/>
                        <a:buSzTx/>
                        <a:buFontTx/>
                        <a:buNone/>
                        <a:tabLst/>
                      </a:pPr>
                      <a:endParaRPr kumimoji="1" lang="en-US" altLang="ja-JP" sz="9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pitchFamily="50" charset="-128"/>
                        </a:rPr>
                        <a:t>演習</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課外実習で作成した各自のアセスメント表、サービス利用計画書を発表し、相互の事例の理解を深める。</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Arial" charset="0"/>
                          <a:ea typeface="ＭＳ Ｐゴシック" pitchFamily="50" charset="-128"/>
                        </a:rPr>
                        <a:t>7</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２日目</a:t>
                      </a:r>
                      <a:r>
                        <a:rPr kumimoji="1" lang="en-US" altLang="ja-JP" sz="1000" b="0" i="0" u="none" strike="noStrike" cap="none" normalizeH="0" baseline="0">
                          <a:ln>
                            <a:noFill/>
                          </a:ln>
                          <a:solidFill>
                            <a:schemeClr val="tx1"/>
                          </a:solidFill>
                          <a:effectLst/>
                          <a:latin typeface="ＭＳ Ｐゴシック" pitchFamily="50" charset="-128"/>
                          <a:ea typeface="ＭＳ Ｐゴシック" pitchFamily="50" charset="-128"/>
                        </a:rPr>
                        <a:t>(4</a:t>
                      </a: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日目</a:t>
                      </a:r>
                    </a:p>
                  </a:txBody>
                  <a:tcPr marL="19500" marR="19500" marT="18000" marB="18000" vert="eaVert"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95000"/>
                        </a:lnSpc>
                        <a:spcBef>
                          <a:spcPct val="2000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分野別のアセスメントとサービス提供の基本姿勢</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Arial" charset="0"/>
                          <a:ea typeface="ＭＳ Ｐゴシック" pitchFamily="50" charset="-128"/>
                        </a:rPr>
                        <a:t>演習</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個別支援計画の内容を左右するアセスメントについては分野別の特殊性が大きく、また、分野によってサービスを提供する上での基本的姿勢が異なることから、分野別のアセスメント技法や特に配慮しなければならないポイントについて解説</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a:ln>
                            <a:noFill/>
                          </a:ln>
                          <a:solidFill>
                            <a:schemeClr val="tx1"/>
                          </a:solidFill>
                          <a:effectLst/>
                          <a:latin typeface="Arial" charset="0"/>
                          <a:ea typeface="ＭＳ Ｐゴシック" pitchFamily="50" charset="-128"/>
                        </a:rPr>
                        <a:t>3</a:t>
                      </a: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509588">
                <a:tc vMerge="1">
                  <a:txBody>
                    <a:bodyPr/>
                    <a:lstStyle/>
                    <a:p>
                      <a:endParaRPr kumimoji="1" lang="ja-JP" altLang="en-US"/>
                    </a:p>
                  </a:txBody>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演習</a:t>
                      </a:r>
                      <a:r>
                        <a:rPr kumimoji="1" lang="en-US" altLang="ja-JP" sz="900" b="0" i="0" u="none" strike="noStrike" cap="none" normalizeH="0" baseline="0">
                          <a:ln>
                            <a:noFill/>
                          </a:ln>
                          <a:solidFill>
                            <a:schemeClr val="tx1"/>
                          </a:solidFill>
                          <a:effectLst/>
                          <a:latin typeface="ＭＳ Ｐゴシック" pitchFamily="50" charset="-128"/>
                          <a:ea typeface="ＭＳ Ｐゴシック" pitchFamily="50" charset="-128"/>
                        </a:rPr>
                        <a:t>Ⅱ</a:t>
                      </a: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（４）</a:t>
                      </a:r>
                      <a:endParaRPr kumimoji="1" lang="ja-JP" altLang="en-US" sz="900" b="0" i="0" u="none" strike="noStrike" cap="none" normalizeH="0" baseline="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95000"/>
                        </a:lnSpc>
                        <a:spcBef>
                          <a:spcPct val="20000"/>
                        </a:spcBef>
                        <a:spcAft>
                          <a:spcPct val="0"/>
                        </a:spcAft>
                        <a:buClrTx/>
                        <a:buSzTx/>
                        <a:buFontTx/>
                        <a:buNone/>
                        <a:tabLst/>
                      </a:pPr>
                      <a:endParaRPr kumimoji="1" lang="en-US" altLang="ja-JP" sz="9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pitchFamily="50" charset="-128"/>
                        </a:rPr>
                        <a:t>演習</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模擬的なサービス担当者会議を通じて事例検討を行いケアマネジメント手法を具体的に理解する。</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初期状態の把握から個別支援計画の作成」（事例研究①）</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Arial" charset="0"/>
                          <a:ea typeface="ＭＳ Ｐゴシック" pitchFamily="50" charset="-128"/>
                        </a:rPr>
                        <a:t>演習</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分野別の事例を用いて、アセスメントによる利用者像の正確な把握から各事業のサービス内容を理解した上で、以下の点に注意しながら到達すべき目標の設定と、その実現のための個別支援計画の作成について演習する</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a:ln>
                            <a:noFill/>
                          </a:ln>
                          <a:solidFill>
                            <a:schemeClr val="tx1"/>
                          </a:solidFill>
                          <a:effectLst/>
                          <a:latin typeface="Arial" charset="0"/>
                          <a:ea typeface="ＭＳ Ｐゴシック" pitchFamily="50" charset="-128"/>
                        </a:rPr>
                        <a:t>4</a:t>
                      </a: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90525">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ＭＳ Ｐゴシック" pitchFamily="50" charset="-128"/>
                          <a:ea typeface="ＭＳ Ｐゴシック" pitchFamily="50" charset="-128"/>
                        </a:rPr>
                        <a:t>５日目</a:t>
                      </a:r>
                    </a:p>
                  </a:txBody>
                  <a:tcPr marL="19500" marR="19500" marT="18000" marB="18000" vert="eaVert"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95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演習のまとめ</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pitchFamily="50" charset="-128"/>
                        </a:rPr>
                        <a:t>演習</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発表事例の事後的・客観的評価により実習と演習の総括を行う。</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Arial" charset="0"/>
                          <a:ea typeface="ＭＳ Ｐゴシック" pitchFamily="50" charset="-128"/>
                        </a:rPr>
                        <a:t>3</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ＭＳ Ｐゴシック" pitchFamily="50" charset="-128"/>
                          <a:ea typeface="ＭＳ Ｐゴシック" pitchFamily="50" charset="-128"/>
                        </a:rPr>
                        <a:t>３</a:t>
                      </a:r>
                      <a:r>
                        <a:rPr kumimoji="1" lang="ja-JP" altLang="en-US" sz="600" b="0" i="0" u="none" strike="noStrike" cap="none" normalizeH="0" baseline="0">
                          <a:ln>
                            <a:noFill/>
                          </a:ln>
                          <a:solidFill>
                            <a:schemeClr val="tx1"/>
                          </a:solidFill>
                          <a:effectLst/>
                          <a:latin typeface="ＭＳ Ｐゴシック" pitchFamily="50" charset="-128"/>
                          <a:ea typeface="ＭＳ Ｐゴシック" pitchFamily="50" charset="-128"/>
                        </a:rPr>
                        <a:t>日目</a:t>
                      </a:r>
                      <a:r>
                        <a:rPr kumimoji="1" lang="en-US" altLang="ja-JP" sz="600" b="0" i="0" u="none" strike="noStrike" cap="none" normalizeH="0" baseline="0">
                          <a:ln>
                            <a:noFill/>
                          </a:ln>
                          <a:solidFill>
                            <a:schemeClr val="tx1"/>
                          </a:solidFill>
                          <a:effectLst/>
                          <a:latin typeface="ＭＳ Ｐゴシック" pitchFamily="50" charset="-128"/>
                          <a:ea typeface="ＭＳ Ｐゴシック" pitchFamily="50" charset="-128"/>
                        </a:rPr>
                        <a:t>(5</a:t>
                      </a:r>
                      <a:r>
                        <a:rPr kumimoji="1" lang="ja-JP" altLang="en-US" sz="600" b="0" i="0" u="none" strike="noStrike" cap="none" normalizeH="0" baseline="0">
                          <a:ln>
                            <a:noFill/>
                          </a:ln>
                          <a:solidFill>
                            <a:schemeClr val="tx1"/>
                          </a:solidFill>
                          <a:effectLst/>
                          <a:latin typeface="ＭＳ Ｐゴシック" pitchFamily="50" charset="-128"/>
                          <a:ea typeface="ＭＳ Ｐゴシック" pitchFamily="50" charset="-128"/>
                        </a:rPr>
                        <a:t>日目</a:t>
                      </a:r>
                      <a:r>
                        <a:rPr kumimoji="1" lang="en-US" altLang="ja-JP" sz="600" b="0" i="0" u="none" strike="noStrike" cap="none" normalizeH="0" baseline="0">
                          <a:ln>
                            <a:noFill/>
                          </a:ln>
                          <a:solidFill>
                            <a:schemeClr val="tx1"/>
                          </a:solidFill>
                          <a:effectLst/>
                          <a:latin typeface="ＭＳ Ｐゴシック" pitchFamily="50" charset="-128"/>
                          <a:ea typeface="ＭＳ Ｐゴシック" pitchFamily="50" charset="-128"/>
                        </a:rPr>
                        <a:t>)</a:t>
                      </a:r>
                    </a:p>
                  </a:txBody>
                  <a:tcPr marL="19500" marR="19500" marT="18000" marB="18000" vert="eaVert"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中間評価に基づく支援方針の修正と終了時評価（事例研究②）</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Arial" charset="0"/>
                          <a:ea typeface="ＭＳ Ｐゴシック" pitchFamily="50" charset="-128"/>
                        </a:rPr>
                        <a:t>演習</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分野別の事例を用いて、サービス提供開始後の中間評価に基づく支援方針の適切な修正方法や、次のステージを想定した終了時評価のあり方について演習する</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a:ln>
                            <a:noFill/>
                          </a:ln>
                          <a:solidFill>
                            <a:schemeClr val="tx1"/>
                          </a:solidFill>
                          <a:effectLst/>
                          <a:latin typeface="Arial" charset="0"/>
                          <a:ea typeface="ＭＳ Ｐゴシック" pitchFamily="50" charset="-128"/>
                        </a:rPr>
                        <a:t>3</a:t>
                      </a: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509588">
                <a:tc vMerge="1">
                  <a:txBody>
                    <a:bodyPr/>
                    <a:lstStyle/>
                    <a:p>
                      <a:endParaRPr kumimoji="1" lang="ja-JP" altLang="en-US"/>
                    </a:p>
                  </a:txBody>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900" b="0" i="0" u="none" strike="noStrike" cap="none" normalizeH="0" baseline="0">
                          <a:ln>
                            <a:noFill/>
                          </a:ln>
                          <a:solidFill>
                            <a:schemeClr val="tx1"/>
                          </a:solidFill>
                          <a:effectLst/>
                          <a:latin typeface="ＭＳ Ｐゴシック" pitchFamily="50" charset="-128"/>
                          <a:ea typeface="ＭＳ Ｐゴシック" pitchFamily="50" charset="-128"/>
                        </a:rPr>
                        <a:t>地域自立支援協議会の役割と活用</a:t>
                      </a:r>
                      <a:endParaRPr kumimoji="1" lang="ja-JP" altLang="en-US" sz="9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a:ln>
                            <a:noFill/>
                          </a:ln>
                          <a:solidFill>
                            <a:schemeClr val="tx1"/>
                          </a:solidFill>
                          <a:effectLst/>
                          <a:latin typeface="Arial" charset="0"/>
                          <a:ea typeface="ＭＳ Ｐゴシック" pitchFamily="50" charset="-128"/>
                        </a:rPr>
                        <a:t>講義</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地域自立支援協議会の必要性と運営方法について理解する。</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Arial" charset="0"/>
                          <a:ea typeface="ＭＳ Ｐゴシック" pitchFamily="50" charset="-128"/>
                        </a:rPr>
                        <a:t>3</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gridSpan="2">
                  <a:txBody>
                    <a:bodyPr/>
                    <a:lstStyle/>
                    <a:p>
                      <a:pPr marL="0" marR="0" lvl="0" indent="0" algn="l" defTabSz="914400" rtl="0" eaLnBrk="1" fontAlgn="ctr" latinLnBrk="0" hangingPunct="1">
                        <a:lnSpc>
                          <a:spcPct val="95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サービス内容のチェックとマネジメントの実際（模擬会議）</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a:ln>
                            <a:noFill/>
                          </a:ln>
                          <a:solidFill>
                            <a:schemeClr val="tx1"/>
                          </a:solidFill>
                          <a:effectLst/>
                          <a:latin typeface="Arial" charset="0"/>
                          <a:ea typeface="ＭＳ Ｐゴシック" pitchFamily="50" charset="-128"/>
                        </a:rPr>
                        <a:t>演習</a:t>
                      </a:r>
                    </a:p>
                  </a:txBody>
                  <a:tcPr marL="39000" marR="39000" marT="18000" marB="180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個別支援計画の作成に係る会議をシミュレーションし、サービス管理責任者としてサービス提供者が展開する様々なサービス内容をチェックし、支援チームに対するマネジメントの方法について演習する</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a:ln>
                            <a:noFill/>
                          </a:ln>
                          <a:solidFill>
                            <a:schemeClr val="tx1"/>
                          </a:solidFill>
                          <a:effectLst/>
                          <a:latin typeface="Arial" charset="0"/>
                          <a:ea typeface="ＭＳ Ｐゴシック" pitchFamily="50" charset="-128"/>
                        </a:rPr>
                        <a:t>3</a:t>
                      </a:r>
                    </a:p>
                  </a:txBody>
                  <a:tcPr marL="39000" marR="39000" marT="18000" marB="18000" anchor="ctr"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28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8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 latinLnBrk="0" hangingPunct="1">
                        <a:lnSpc>
                          <a:spcPct val="95000"/>
                        </a:lnSpc>
                        <a:spcBef>
                          <a:spcPct val="0"/>
                        </a:spcBef>
                        <a:spcAft>
                          <a:spcPct val="0"/>
                        </a:spcAft>
                        <a:buClrTx/>
                        <a:buSzTx/>
                        <a:buFontTx/>
                        <a:buNone/>
                        <a:tabLst/>
                      </a:pPr>
                      <a:r>
                        <a:rPr kumimoji="1" lang="ja-JP" altLang="en-US" sz="700" b="0" i="0" u="none" strike="noStrike" cap="none" normalizeH="0" baseline="0">
                          <a:ln>
                            <a:noFill/>
                          </a:ln>
                          <a:solidFill>
                            <a:schemeClr val="tx1"/>
                          </a:solidFill>
                          <a:effectLst/>
                          <a:latin typeface="ＭＳ Ｐゴシック" pitchFamily="50" charset="-128"/>
                          <a:ea typeface="ＭＳ Ｐゴシック" pitchFamily="50" charset="-128"/>
                        </a:rPr>
                        <a:t>閉講式</a:t>
                      </a:r>
                      <a:endParaRPr kumimoji="1" lang="ja-JP" altLang="en-US"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95000"/>
                        </a:lnSpc>
                        <a:spcBef>
                          <a:spcPct val="20000"/>
                        </a:spcBef>
                        <a:spcAft>
                          <a:spcPct val="0"/>
                        </a:spcAft>
                        <a:buClrTx/>
                        <a:buSzTx/>
                        <a:buFontTx/>
                        <a:buNone/>
                        <a:tabLst/>
                      </a:pPr>
                      <a:endParaRPr kumimoji="1" lang="ja-JP" altLang="ja-JP" sz="5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dirty="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ja-JP" sz="10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428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1" lang="ja-JP" altLang="en-US" sz="800" b="0" i="0" u="none" strike="noStrike" cap="none" normalizeH="0" baseline="0">
                          <a:ln>
                            <a:noFill/>
                          </a:ln>
                          <a:solidFill>
                            <a:schemeClr val="tx1"/>
                          </a:solidFill>
                          <a:effectLst/>
                          <a:latin typeface="ＭＳ Ｐゴシック" pitchFamily="50" charset="-128"/>
                          <a:ea typeface="ＭＳ Ｐゴシック" pitchFamily="50" charset="-128"/>
                        </a:rPr>
                        <a:t>計</a:t>
                      </a:r>
                      <a:endParaRPr kumimoji="1" lang="ja-JP" altLang="en-US" sz="8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95000"/>
                        </a:lnSpc>
                        <a:spcBef>
                          <a:spcPct val="20000"/>
                        </a:spcBef>
                        <a:spcAft>
                          <a:spcPct val="0"/>
                        </a:spcAft>
                        <a:buClrTx/>
                        <a:buSzTx/>
                        <a:buFontTx/>
                        <a:buNone/>
                        <a:tabLst/>
                      </a:pPr>
                      <a:endParaRPr kumimoji="1" lang="ja-JP" altLang="ja-JP" sz="7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Arial" charset="0"/>
                          <a:ea typeface="ＭＳ Ｐゴシック" pitchFamily="50" charset="-128"/>
                        </a:rPr>
                        <a:t>31.5</a:t>
                      </a: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500" b="0" i="0" u="none" strike="noStrike" cap="none" normalizeH="0" baseline="0">
                        <a:ln>
                          <a:noFill/>
                        </a:ln>
                        <a:solidFill>
                          <a:schemeClr val="tx1"/>
                        </a:solidFill>
                        <a:effectLst/>
                        <a:latin typeface="Arial"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a:ln>
                          <a:noFill/>
                        </a:ln>
                        <a:solidFill>
                          <a:schemeClr val="tx1"/>
                        </a:solidFill>
                        <a:effectLst/>
                        <a:latin typeface="Times New Roman" pitchFamily="18" charset="0"/>
                        <a:ea typeface="ＭＳ Ｐゴシック" pitchFamily="50" charset="-128"/>
                      </a:endParaRPr>
                    </a:p>
                  </a:txBody>
                  <a:tcPr marL="39000" marR="39000" marT="18000" marB="180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Arial" charset="0"/>
                          <a:ea typeface="ＭＳ Ｐゴシック" pitchFamily="50" charset="-128"/>
                        </a:rPr>
                        <a:t>30.5</a:t>
                      </a:r>
                    </a:p>
                  </a:txBody>
                  <a:tcPr marL="39000" marR="39000" marT="18000" marB="18000"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19"/>
                  </a:ext>
                </a:extLst>
              </a:tr>
            </a:tbl>
          </a:graphicData>
        </a:graphic>
      </p:graphicFrame>
      <p:sp>
        <p:nvSpPr>
          <p:cNvPr id="34992" name="AutoShape 178"/>
          <p:cNvSpPr>
            <a:spLocks noChangeArrowheads="1"/>
          </p:cNvSpPr>
          <p:nvPr/>
        </p:nvSpPr>
        <p:spPr bwMode="auto">
          <a:xfrm>
            <a:off x="4875632" y="1143003"/>
            <a:ext cx="4211769" cy="1584325"/>
          </a:xfrm>
          <a:prstGeom prst="leftArrow">
            <a:avLst>
              <a:gd name="adj1" fmla="val 50000"/>
              <a:gd name="adj2" fmla="val 68119"/>
            </a:avLst>
          </a:prstGeom>
          <a:solidFill>
            <a:schemeClr val="accent1"/>
          </a:solidFill>
          <a:ln w="9525">
            <a:solidFill>
              <a:srgbClr val="FF0000"/>
            </a:solidFill>
            <a:miter lim="800000"/>
            <a:headEnd/>
            <a:tailEnd/>
          </a:ln>
          <a:effectLst>
            <a:prstShdw prst="shdw17" dist="17961" dir="2700000">
              <a:srgbClr val="990000"/>
            </a:prstShdw>
          </a:effectLst>
        </p:spPr>
        <p:txBody>
          <a:bodyPr wrap="none" anchor="ctr"/>
          <a:lstStyle/>
          <a:p>
            <a:pPr algn="ctr" rtl="0" fontAlgn="base">
              <a:spcBef>
                <a:spcPct val="0"/>
              </a:spcBef>
              <a:spcAft>
                <a:spcPct val="0"/>
              </a:spcAft>
            </a:pPr>
            <a:r>
              <a:rPr kumimoji="1" lang="ja-JP" altLang="en-US" sz="2400" kern="1200">
                <a:solidFill>
                  <a:srgbClr val="000000"/>
                </a:solidFill>
                <a:latin typeface="Times New Roman" pitchFamily="18" charset="0"/>
                <a:ea typeface="HG丸ｺﾞｼｯｸM-PRO" pitchFamily="50" charset="-128"/>
                <a:cs typeface="+mn-cs"/>
              </a:rPr>
              <a:t>同じ研修を受講</a:t>
            </a:r>
          </a:p>
        </p:txBody>
      </p:sp>
      <p:sp>
        <p:nvSpPr>
          <p:cNvPr id="34993" name="AutoShape 183"/>
          <p:cNvSpPr>
            <a:spLocks noChangeArrowheads="1"/>
          </p:cNvSpPr>
          <p:nvPr/>
        </p:nvSpPr>
        <p:spPr bwMode="auto">
          <a:xfrm>
            <a:off x="2553898" y="4000500"/>
            <a:ext cx="4179094" cy="1728788"/>
          </a:xfrm>
          <a:prstGeom prst="leftRightArrow">
            <a:avLst>
              <a:gd name="adj1" fmla="val 50000"/>
              <a:gd name="adj2" fmla="val 28688"/>
            </a:avLst>
          </a:prstGeom>
          <a:solidFill>
            <a:srgbClr val="FFCCFF">
              <a:alpha val="36078"/>
            </a:srgbClr>
          </a:solidFill>
          <a:ln w="9525">
            <a:solidFill>
              <a:srgbClr val="FF0000"/>
            </a:solidFill>
            <a:miter lim="800000"/>
            <a:headEnd/>
            <a:tailEnd/>
          </a:ln>
          <a:effectLst>
            <a:prstShdw prst="shdw17" dist="17961" dir="2700000">
              <a:srgbClr val="990000"/>
            </a:prstShdw>
          </a:effectLst>
        </p:spPr>
        <p:txBody>
          <a:bodyPr anchor="ctr"/>
          <a:lstStyle/>
          <a:p>
            <a:pPr algn="l" rtl="0" fontAlgn="base">
              <a:spcBef>
                <a:spcPct val="0"/>
              </a:spcBef>
              <a:spcAft>
                <a:spcPct val="0"/>
              </a:spcAft>
            </a:pPr>
            <a:r>
              <a:rPr kumimoji="1" lang="en-US" altLang="ja-JP" sz="2000" kern="1200">
                <a:solidFill>
                  <a:srgbClr val="000000"/>
                </a:solidFill>
                <a:latin typeface="Times New Roman" pitchFamily="18" charset="0"/>
                <a:ea typeface="HG丸ｺﾞｼｯｸM-PRO" pitchFamily="50" charset="-128"/>
                <a:cs typeface="+mn-cs"/>
              </a:rPr>
              <a:t>3</a:t>
            </a:r>
            <a:r>
              <a:rPr kumimoji="1" lang="ja-JP" altLang="en-US" sz="2000" kern="1200">
                <a:solidFill>
                  <a:srgbClr val="000000"/>
                </a:solidFill>
                <a:latin typeface="Times New Roman" pitchFamily="18" charset="0"/>
                <a:ea typeface="HG丸ｺﾞｼｯｸM-PRO" pitchFamily="50" charset="-128"/>
                <a:cs typeface="+mn-cs"/>
              </a:rPr>
              <a:t>日間は専門の研修を受講</a:t>
            </a:r>
          </a:p>
        </p:txBody>
      </p:sp>
      <p:sp>
        <p:nvSpPr>
          <p:cNvPr id="2" name="スライド番号プレースホルダー 1"/>
          <p:cNvSpPr>
            <a:spLocks noGrp="1"/>
          </p:cNvSpPr>
          <p:nvPr>
            <p:ph type="sldNum" sz="quarter" idx="12"/>
          </p:nvPr>
        </p:nvSpPr>
        <p:spPr>
          <a:xfrm>
            <a:off x="7401272" y="6381346"/>
            <a:ext cx="2063750" cy="314325"/>
          </a:xfrm>
        </p:spPr>
        <p:txBody>
          <a:bodyPr/>
          <a:lstStyle/>
          <a:p>
            <a:pPr>
              <a:defRPr/>
            </a:pPr>
            <a:fld id="{9A5DBC96-1DB8-4B93-B21F-95C4ECA2D59D}" type="slidenum">
              <a:rPr lang="en-US" altLang="ja-JP" smtClean="0">
                <a:solidFill>
                  <a:srgbClr val="000000"/>
                </a:solidFill>
              </a:rPr>
              <a:pPr>
                <a:defRPr/>
              </a:pPr>
              <a:t>23</a:t>
            </a:fld>
            <a:endParaRPr lang="en-US" altLang="ja-JP" dirty="0">
              <a:solidFill>
                <a:srgbClr val="000000"/>
              </a:solidFill>
            </a:endParaRPr>
          </a:p>
        </p:txBody>
      </p:sp>
    </p:spTree>
    <p:extLst>
      <p:ext uri="{BB962C8B-B14F-4D97-AF65-F5344CB8AC3E}">
        <p14:creationId xmlns:p14="http://schemas.microsoft.com/office/powerpoint/2010/main" val="2759543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15935" y="692150"/>
            <a:ext cx="9217025" cy="144145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1422" tIns="45712" rIns="91422" bIns="45712"/>
          <a:lstStyle/>
          <a:p>
            <a:pPr marL="272998" indent="-272998">
              <a:defRPr/>
            </a:pPr>
            <a:endParaRPr lang="en-US" altLang="ja-JP" sz="1600" dirty="0">
              <a:solidFill>
                <a:prstClr val="black"/>
              </a:solidFill>
              <a:latin typeface="HGPｺﾞｼｯｸM" pitchFamily="50" charset="-128"/>
              <a:ea typeface="HGPｺﾞｼｯｸM" pitchFamily="50" charset="-128"/>
            </a:endParaRPr>
          </a:p>
          <a:p>
            <a:pPr marL="272998" indent="-272998">
              <a:defRPr/>
            </a:pPr>
            <a:r>
              <a:rPr lang="ja-JP" altLang="en-US" sz="1600" dirty="0">
                <a:solidFill>
                  <a:prstClr val="black"/>
                </a:solidFill>
                <a:latin typeface="HGPｺﾞｼｯｸM" pitchFamily="50" charset="-128"/>
                <a:ea typeface="HGPｺﾞｼｯｸM" pitchFamily="50" charset="-128"/>
              </a:rPr>
              <a:t>　地方公共団体が、サービス管理責任者の確保が困難であるため障害福祉サービスの提供が困難であると</a:t>
            </a:r>
            <a:endParaRPr lang="en-US" altLang="ja-JP" sz="1600" dirty="0">
              <a:solidFill>
                <a:prstClr val="black"/>
              </a:solidFill>
              <a:latin typeface="HGPｺﾞｼｯｸM" pitchFamily="50" charset="-128"/>
              <a:ea typeface="HGPｺﾞｼｯｸM" pitchFamily="50" charset="-128"/>
            </a:endParaRPr>
          </a:p>
          <a:p>
            <a:pPr marL="272998" indent="-272998">
              <a:defRPr/>
            </a:pPr>
            <a:r>
              <a:rPr lang="ja-JP" altLang="en-US" sz="1600" dirty="0">
                <a:solidFill>
                  <a:prstClr val="black"/>
                </a:solidFill>
                <a:latin typeface="HGPｺﾞｼｯｸM" pitchFamily="50" charset="-128"/>
                <a:ea typeface="HGPｺﾞｼｯｸM" pitchFamily="50" charset="-128"/>
              </a:rPr>
              <a:t>認めた場合（注）に、サービス管理責任者の資格要件のうち、実務経験年数の要件を緩和するもの。</a:t>
            </a:r>
            <a:endParaRPr lang="en-US" altLang="ja-JP" sz="1600" dirty="0">
              <a:solidFill>
                <a:prstClr val="black"/>
              </a:solidFill>
              <a:latin typeface="HGPｺﾞｼｯｸM" pitchFamily="50" charset="-128"/>
              <a:ea typeface="HGPｺﾞｼｯｸM" pitchFamily="50" charset="-128"/>
            </a:endParaRPr>
          </a:p>
          <a:p>
            <a:pPr marL="355532" indent="-355532">
              <a:defRPr/>
            </a:pPr>
            <a:endParaRPr lang="en-US" altLang="ja-JP" sz="800" dirty="0">
              <a:solidFill>
                <a:prstClr val="black"/>
              </a:solidFill>
              <a:latin typeface="HGPｺﾞｼｯｸM" pitchFamily="50" charset="-128"/>
              <a:ea typeface="HGPｺﾞｼｯｸM" pitchFamily="50" charset="-128"/>
            </a:endParaRPr>
          </a:p>
          <a:p>
            <a:pPr marL="355532" indent="-355532">
              <a:defRPr/>
            </a:pPr>
            <a:r>
              <a:rPr lang="ja-JP" altLang="en-US" sz="1400" dirty="0">
                <a:solidFill>
                  <a:prstClr val="black"/>
                </a:solidFill>
                <a:latin typeface="HGPｺﾞｼｯｸM" pitchFamily="50" charset="-128"/>
                <a:ea typeface="HGPｺﾞｼｯｸM" pitchFamily="50" charset="-128"/>
              </a:rPr>
              <a:t>（注：本事業を実施する構造改革特別区域の属する都道府県の知事が、当該構造改革特別区域内において、サービス管理責任者の確保が困難であるため障害福祉サービスの提供が困難であると認めた場合に限る。）</a:t>
            </a:r>
            <a:endParaRPr lang="en-US" altLang="ja-JP" sz="1400" dirty="0">
              <a:solidFill>
                <a:prstClr val="black"/>
              </a:solidFill>
              <a:latin typeface="HGPｺﾞｼｯｸM" pitchFamily="50" charset="-128"/>
              <a:ea typeface="HGPｺﾞｼｯｸM" pitchFamily="50" charset="-128"/>
            </a:endParaRPr>
          </a:p>
          <a:p>
            <a:pPr marL="355532" indent="-355532">
              <a:defRPr/>
            </a:pPr>
            <a:endParaRPr lang="en-US" altLang="ja-JP" sz="1600" dirty="0">
              <a:solidFill>
                <a:prstClr val="black"/>
              </a:solidFill>
              <a:latin typeface="HGPｺﾞｼｯｸM" pitchFamily="50" charset="-128"/>
              <a:ea typeface="HGPｺﾞｼｯｸM" pitchFamily="50" charset="-128"/>
            </a:endParaRPr>
          </a:p>
          <a:p>
            <a:pPr marL="355532" indent="-355532">
              <a:defRPr/>
            </a:pPr>
            <a:endParaRPr lang="en-US" altLang="ja-JP" sz="1600" dirty="0">
              <a:solidFill>
                <a:prstClr val="black"/>
              </a:solidFill>
              <a:latin typeface="HGPｺﾞｼｯｸM" pitchFamily="50" charset="-128"/>
              <a:ea typeface="HGPｺﾞｼｯｸM" pitchFamily="50" charset="-128"/>
            </a:endParaRPr>
          </a:p>
        </p:txBody>
      </p:sp>
      <p:sp>
        <p:nvSpPr>
          <p:cNvPr id="58371" name="Text Box 2"/>
          <p:cNvSpPr txBox="1">
            <a:spLocks noChangeArrowheads="1"/>
          </p:cNvSpPr>
          <p:nvPr/>
        </p:nvSpPr>
        <p:spPr bwMode="auto">
          <a:xfrm>
            <a:off x="73026" y="404813"/>
            <a:ext cx="9732964" cy="6337300"/>
          </a:xfrm>
          <a:prstGeom prst="rect">
            <a:avLst/>
          </a:prstGeom>
          <a:noFill/>
          <a:ln w="9525">
            <a:solidFill>
              <a:schemeClr val="tx1"/>
            </a:solidFill>
            <a:miter lim="800000"/>
            <a:headEnd/>
            <a:tailEnd/>
          </a:ln>
        </p:spPr>
        <p:txBody>
          <a:bodyPr lIns="91412" tIns="45707" rIns="91412" bIns="45707"/>
          <a:lstStyle/>
          <a:p>
            <a:pPr marL="182528" indent="-182528"/>
            <a:endParaRPr lang="ja-JP" altLang="ja-JP" sz="1200" dirty="0">
              <a:solidFill>
                <a:srgbClr val="000000"/>
              </a:solidFill>
              <a:latin typeface="ＭＳ ゴシック" pitchFamily="49" charset="-128"/>
              <a:ea typeface="ＭＳ ゴシック" pitchFamily="49" charset="-128"/>
            </a:endParaRPr>
          </a:p>
        </p:txBody>
      </p:sp>
      <p:sp>
        <p:nvSpPr>
          <p:cNvPr id="596997" name="Text Box 5"/>
          <p:cNvSpPr txBox="1">
            <a:spLocks noChangeArrowheads="1"/>
          </p:cNvSpPr>
          <p:nvPr/>
        </p:nvSpPr>
        <p:spPr bwMode="auto">
          <a:xfrm>
            <a:off x="1136650" y="-26987"/>
            <a:ext cx="7488238" cy="938692"/>
          </a:xfrm>
          <a:prstGeom prst="rect">
            <a:avLst/>
          </a:prstGeom>
          <a:noFill/>
          <a:ln w="9525">
            <a:noFill/>
            <a:miter lim="800000"/>
            <a:headEnd/>
            <a:tailEnd/>
          </a:ln>
          <a:effectLst/>
        </p:spPr>
        <p:txBody>
          <a:bodyPr lIns="91412" tIns="45707" rIns="91412" bIns="45707">
            <a:spAutoFit/>
          </a:bodyPr>
          <a:lstStyle/>
          <a:p>
            <a:pPr algn="ctr">
              <a:spcBef>
                <a:spcPct val="50000"/>
              </a:spcBef>
              <a:defRPr/>
            </a:pPr>
            <a:r>
              <a:rPr lang="ja-JP" altLang="en-US" sz="2200" u="sng" dirty="0">
                <a:solidFill>
                  <a:prstClr val="black"/>
                </a:solidFill>
                <a:effectLst>
                  <a:outerShdw blurRad="38100" dist="38100" dir="2700000" algn="tl">
                    <a:srgbClr val="C0C0C0"/>
                  </a:outerShdw>
                </a:effectLst>
                <a:latin typeface="HGPｺﾞｼｯｸM" pitchFamily="50" charset="-128"/>
                <a:ea typeface="HGPｺﾞｼｯｸM" pitchFamily="50" charset="-128"/>
              </a:rPr>
              <a:t>サービス管理責任者資格要件弾力化事業について</a:t>
            </a:r>
          </a:p>
          <a:p>
            <a:pPr algn="ctr">
              <a:spcBef>
                <a:spcPct val="50000"/>
              </a:spcBef>
              <a:defRPr/>
            </a:pPr>
            <a:endParaRPr lang="ja-JP" altLang="en-US" sz="2200" u="sng" dirty="0">
              <a:solidFill>
                <a:prstClr val="black"/>
              </a:solidFill>
              <a:effectLst>
                <a:outerShdw blurRad="38100" dist="38100" dir="2700000" algn="tl">
                  <a:srgbClr val="C0C0C0"/>
                </a:outerShdw>
              </a:effectLst>
              <a:latin typeface="HGPｺﾞｼｯｸM" pitchFamily="50" charset="-128"/>
              <a:ea typeface="HGPｺﾞｼｯｸM" pitchFamily="50" charset="-128"/>
            </a:endParaRPr>
          </a:p>
        </p:txBody>
      </p:sp>
      <p:sp>
        <p:nvSpPr>
          <p:cNvPr id="4" name="角丸四角形 3"/>
          <p:cNvSpPr/>
          <p:nvPr/>
        </p:nvSpPr>
        <p:spPr>
          <a:xfrm>
            <a:off x="273050" y="476250"/>
            <a:ext cx="5543550" cy="431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22" tIns="45712" rIns="91422" bIns="45712" anchor="ctr"/>
          <a:lstStyle/>
          <a:p>
            <a:pPr algn="ctr">
              <a:defRPr/>
            </a:pPr>
            <a:r>
              <a:rPr lang="ja-JP" altLang="en-US" dirty="0">
                <a:solidFill>
                  <a:prstClr val="white"/>
                </a:solidFill>
                <a:latin typeface="HGPｺﾞｼｯｸM" pitchFamily="50" charset="-128"/>
                <a:ea typeface="HGPｺﾞｼｯｸM" pitchFamily="50" charset="-128"/>
              </a:rPr>
              <a:t>サービス管理責任者資格要件弾力化事業の概要</a:t>
            </a:r>
            <a:endParaRPr lang="ja-JP" altLang="en-US" dirty="0">
              <a:solidFill>
                <a:prstClr val="white"/>
              </a:solidFill>
            </a:endParaRPr>
          </a:p>
        </p:txBody>
      </p:sp>
      <p:sp>
        <p:nvSpPr>
          <p:cNvPr id="3078" name="テキスト ボックス 5"/>
          <p:cNvSpPr txBox="1">
            <a:spLocks noChangeArrowheads="1"/>
          </p:cNvSpPr>
          <p:nvPr/>
        </p:nvSpPr>
        <p:spPr bwMode="auto">
          <a:xfrm>
            <a:off x="130175" y="2217744"/>
            <a:ext cx="9634538" cy="4355022"/>
          </a:xfrm>
          <a:prstGeom prst="rect">
            <a:avLst/>
          </a:prstGeom>
          <a:noFill/>
          <a:ln w="9525">
            <a:noFill/>
            <a:miter lim="800000"/>
            <a:headEnd/>
            <a:tailEnd/>
          </a:ln>
        </p:spPr>
        <p:txBody>
          <a:bodyPr lIns="91422" tIns="45712" rIns="91422" bIns="45712">
            <a:spAutoFit/>
          </a:bodyPr>
          <a:lstStyle/>
          <a:p>
            <a:pPr marL="182528" indent="-182528">
              <a:defRPr/>
            </a:pPr>
            <a:r>
              <a:rPr lang="ja-JP" altLang="en-US" sz="1600" u="dbl" dirty="0">
                <a:solidFill>
                  <a:prstClr val="black"/>
                </a:solidFill>
                <a:latin typeface="HGPｺﾞｼｯｸM" pitchFamily="50" charset="-128"/>
                <a:ea typeface="HGPｺﾞｼｯｸM" pitchFamily="50" charset="-128"/>
              </a:rPr>
              <a:t>○　特例を設ける趣旨について</a:t>
            </a:r>
            <a:endParaRPr lang="en-US" altLang="ja-JP" sz="1600" u="dbl" dirty="0">
              <a:solidFill>
                <a:prstClr val="black"/>
              </a:solidFill>
              <a:latin typeface="HGPｺﾞｼｯｸM" pitchFamily="50" charset="-128"/>
              <a:ea typeface="HGPｺﾞｼｯｸM" pitchFamily="50" charset="-128"/>
            </a:endParaRPr>
          </a:p>
          <a:p>
            <a:pPr marL="182528" indent="-182528">
              <a:defRPr/>
            </a:pPr>
            <a:r>
              <a:rPr lang="ja-JP" altLang="en-US" sz="1600" dirty="0">
                <a:solidFill>
                  <a:prstClr val="black"/>
                </a:solidFill>
                <a:latin typeface="HGPｺﾞｼｯｸM" pitchFamily="50" charset="-128"/>
                <a:ea typeface="HGPｺﾞｼｯｸM" pitchFamily="50" charset="-128"/>
              </a:rPr>
              <a:t>　・　サービス管理責任者の確保を容易にすることで、障害者総合支援法に基づく障害福祉サービス事業所又は</a:t>
            </a:r>
            <a:endParaRPr lang="en-US" altLang="ja-JP" sz="1600" dirty="0">
              <a:solidFill>
                <a:prstClr val="black"/>
              </a:solidFill>
              <a:latin typeface="HGPｺﾞｼｯｸM" pitchFamily="50" charset="-128"/>
              <a:ea typeface="HGPｺﾞｼｯｸM" pitchFamily="50" charset="-128"/>
            </a:endParaRPr>
          </a:p>
          <a:p>
            <a:pPr marL="182528" indent="-182528">
              <a:defRPr/>
            </a:pPr>
            <a:r>
              <a:rPr lang="ja-JP" altLang="en-US" sz="1600" dirty="0">
                <a:solidFill>
                  <a:prstClr val="black"/>
                </a:solidFill>
                <a:latin typeface="HGPｺﾞｼｯｸM" pitchFamily="50" charset="-128"/>
                <a:ea typeface="HGPｺﾞｼｯｸM" pitchFamily="50" charset="-128"/>
              </a:rPr>
              <a:t>　　障害者支援施設（新体系サービス）への移行の促進を図るもの。</a:t>
            </a:r>
            <a:endParaRPr lang="en-US" altLang="ja-JP" sz="1600" dirty="0">
              <a:solidFill>
                <a:prstClr val="black"/>
              </a:solidFill>
              <a:latin typeface="HGPｺﾞｼｯｸM" pitchFamily="50" charset="-128"/>
              <a:ea typeface="HGPｺﾞｼｯｸM" pitchFamily="50" charset="-128"/>
            </a:endParaRPr>
          </a:p>
          <a:p>
            <a:pPr marL="182528" indent="-182528">
              <a:defRPr/>
            </a:pPr>
            <a:endParaRPr lang="en-US" altLang="ja-JP" sz="1200" u="dbl" dirty="0">
              <a:solidFill>
                <a:prstClr val="black"/>
              </a:solidFill>
              <a:latin typeface="HGPｺﾞｼｯｸM" pitchFamily="50" charset="-128"/>
              <a:ea typeface="HGPｺﾞｼｯｸM" pitchFamily="50" charset="-128"/>
            </a:endParaRPr>
          </a:p>
          <a:p>
            <a:pPr marL="182528" indent="-182528">
              <a:defRPr/>
            </a:pPr>
            <a:r>
              <a:rPr lang="ja-JP" altLang="en-US" sz="1600" u="dbl" dirty="0">
                <a:solidFill>
                  <a:prstClr val="black"/>
                </a:solidFill>
                <a:latin typeface="HGPｺﾞｼｯｸM" pitchFamily="50" charset="-128"/>
                <a:ea typeface="HGPｺﾞｼｯｸM" pitchFamily="50" charset="-128"/>
              </a:rPr>
              <a:t>○　緩和の内容について</a:t>
            </a:r>
            <a:endParaRPr lang="en-US" altLang="ja-JP" sz="1600" u="dbl" dirty="0">
              <a:solidFill>
                <a:prstClr val="black"/>
              </a:solidFill>
              <a:latin typeface="HGPｺﾞｼｯｸM" pitchFamily="50" charset="-128"/>
              <a:ea typeface="HGPｺﾞｼｯｸM" pitchFamily="50" charset="-128"/>
            </a:endParaRPr>
          </a:p>
          <a:p>
            <a:pPr marL="268236" indent="-268236">
              <a:defRPr/>
            </a:pPr>
            <a:r>
              <a:rPr lang="ja-JP" altLang="en-US" sz="1600" dirty="0">
                <a:solidFill>
                  <a:prstClr val="black"/>
                </a:solidFill>
                <a:latin typeface="HGPｺﾞｼｯｸM" pitchFamily="50" charset="-128"/>
                <a:ea typeface="HGPｺﾞｼｯｸM" pitchFamily="50" charset="-128"/>
              </a:rPr>
              <a:t>　・　「指定障害福祉サービスの提供に係るサービス管理を行う者として厚生労働大臣が定めるもの」（平成１８年厚生労働省告示第５４４号）において定めているサービス管理責任者の実務経験年数の要件のうち、</a:t>
            </a:r>
            <a:r>
              <a:rPr lang="ja-JP" altLang="en-US" sz="1600" u="sng" dirty="0">
                <a:solidFill>
                  <a:prstClr val="black"/>
                </a:solidFill>
                <a:latin typeface="HGPｺﾞｼｯｸM" pitchFamily="50" charset="-128"/>
                <a:ea typeface="HGPｺﾞｼｯｸM" pitchFamily="50" charset="-128"/>
              </a:rPr>
              <a:t>通算５年以上と規定されているものについて通算３年以上に、通算１０年以上と規定されているものについて通算５年以上にそれぞれ短縮。</a:t>
            </a:r>
            <a:endParaRPr lang="en-US" altLang="ja-JP" sz="1600" u="sng" dirty="0">
              <a:solidFill>
                <a:prstClr val="black"/>
              </a:solidFill>
              <a:latin typeface="HGPｺﾞｼｯｸM" pitchFamily="50" charset="-128"/>
              <a:ea typeface="HGPｺﾞｼｯｸM" pitchFamily="50" charset="-128"/>
            </a:endParaRPr>
          </a:p>
          <a:p>
            <a:pPr>
              <a:defRPr/>
            </a:pPr>
            <a:endParaRPr lang="en-US" altLang="ja-JP" sz="1200" dirty="0">
              <a:solidFill>
                <a:prstClr val="black"/>
              </a:solidFill>
              <a:latin typeface="HGPｺﾞｼｯｸM" pitchFamily="50" charset="-128"/>
              <a:ea typeface="HGPｺﾞｼｯｸM" pitchFamily="50" charset="-128"/>
            </a:endParaRPr>
          </a:p>
          <a:p>
            <a:pPr>
              <a:defRPr/>
            </a:pPr>
            <a:r>
              <a:rPr lang="ja-JP" altLang="en-US" sz="1600" u="dbl" dirty="0">
                <a:solidFill>
                  <a:prstClr val="black"/>
                </a:solidFill>
                <a:latin typeface="HGPｺﾞｼｯｸM" pitchFamily="50" charset="-128"/>
                <a:ea typeface="HGPｺﾞｼｯｸM" pitchFamily="50" charset="-128"/>
              </a:rPr>
              <a:t>○　当該特区事業の認定に必要な書類について</a:t>
            </a:r>
            <a:endParaRPr lang="en-US" altLang="ja-JP" sz="1600" u="dbl" dirty="0">
              <a:solidFill>
                <a:prstClr val="black"/>
              </a:solidFill>
              <a:latin typeface="HGPｺﾞｼｯｸM" pitchFamily="50" charset="-128"/>
              <a:ea typeface="HGPｺﾞｼｯｸM" pitchFamily="50" charset="-128"/>
            </a:endParaRPr>
          </a:p>
          <a:p>
            <a:pPr marL="268236" indent="-268236">
              <a:defRPr/>
            </a:pPr>
            <a:r>
              <a:rPr lang="ja-JP" altLang="en-US" sz="1700" dirty="0">
                <a:solidFill>
                  <a:prstClr val="black"/>
                </a:solidFill>
                <a:latin typeface="HGPｺﾞｼｯｸM" pitchFamily="50" charset="-128"/>
                <a:ea typeface="HGPｺﾞｼｯｸM" pitchFamily="50" charset="-128"/>
              </a:rPr>
              <a:t>　・　</a:t>
            </a:r>
            <a:r>
              <a:rPr lang="zh-TW" altLang="en-US" sz="1700" dirty="0">
                <a:solidFill>
                  <a:prstClr val="black"/>
                </a:solidFill>
                <a:latin typeface="HGPｺﾞｼｯｸM" pitchFamily="50" charset="-128"/>
                <a:ea typeface="HGPｺﾞｼｯｸM" pitchFamily="50" charset="-128"/>
              </a:rPr>
              <a:t>構造改革特別区域計画</a:t>
            </a:r>
            <a:r>
              <a:rPr lang="ja-JP" altLang="en-US" sz="1700" dirty="0">
                <a:solidFill>
                  <a:prstClr val="black"/>
                </a:solidFill>
                <a:latin typeface="HGPｺﾞｼｯｸM" pitchFamily="50" charset="-128"/>
                <a:ea typeface="HGPｺﾞｼｯｸM" pitchFamily="50" charset="-128"/>
              </a:rPr>
              <a:t>のほか、設定する特別区域内において、サービス管理者の確保が困難であり、そのために障害者総合支援法に基づく障害福祉サービス事業等の提供が困難となっていることが認められる資料等。</a:t>
            </a:r>
            <a:endParaRPr lang="en-US" altLang="ja-JP" sz="1700" dirty="0">
              <a:solidFill>
                <a:prstClr val="black"/>
              </a:solidFill>
              <a:latin typeface="HGPｺﾞｼｯｸM" pitchFamily="50" charset="-128"/>
              <a:ea typeface="HGPｺﾞｼｯｸM" pitchFamily="50" charset="-128"/>
            </a:endParaRPr>
          </a:p>
          <a:p>
            <a:pPr>
              <a:defRPr/>
            </a:pPr>
            <a:r>
              <a:rPr lang="ja-JP" altLang="en-US" sz="1200" dirty="0">
                <a:solidFill>
                  <a:prstClr val="black"/>
                </a:solidFill>
                <a:latin typeface="HGPｺﾞｼｯｸM" pitchFamily="50" charset="-128"/>
                <a:ea typeface="HGPｺﾞｼｯｸM" pitchFamily="50" charset="-128"/>
              </a:rPr>
              <a:t>　</a:t>
            </a:r>
            <a:endParaRPr lang="en-US" altLang="ja-JP" sz="1200" dirty="0">
              <a:solidFill>
                <a:prstClr val="black"/>
              </a:solidFill>
              <a:latin typeface="HGPｺﾞｼｯｸM" pitchFamily="50" charset="-128"/>
              <a:ea typeface="HGPｺﾞｼｯｸM" pitchFamily="50" charset="-128"/>
            </a:endParaRPr>
          </a:p>
          <a:p>
            <a:pPr>
              <a:defRPr/>
            </a:pPr>
            <a:r>
              <a:rPr lang="ja-JP" altLang="en-US" sz="1400" u="dbl" dirty="0">
                <a:solidFill>
                  <a:prstClr val="black"/>
                </a:solidFill>
                <a:latin typeface="HGPｺﾞｼｯｸM" pitchFamily="50" charset="-128"/>
                <a:ea typeface="HGPｺﾞｼｯｸM" pitchFamily="50" charset="-128"/>
              </a:rPr>
              <a:t>○　平成２３年度以降について</a:t>
            </a:r>
            <a:endParaRPr lang="en-US" altLang="ja-JP" sz="1400" u="dbl" dirty="0">
              <a:solidFill>
                <a:prstClr val="black"/>
              </a:solidFill>
              <a:latin typeface="HGPｺﾞｼｯｸM" pitchFamily="50" charset="-128"/>
              <a:ea typeface="HGPｺﾞｼｯｸM" pitchFamily="50" charset="-128"/>
            </a:endParaRPr>
          </a:p>
          <a:p>
            <a:pPr marL="272998" indent="-272998">
              <a:defRPr/>
            </a:pPr>
            <a:r>
              <a:rPr lang="ja-JP" altLang="en-US" sz="1600" dirty="0">
                <a:solidFill>
                  <a:prstClr val="black"/>
                </a:solidFill>
                <a:latin typeface="HGPｺﾞｼｯｸM" pitchFamily="50" charset="-128"/>
                <a:ea typeface="HGPｺﾞｼｯｸM" pitchFamily="50" charset="-128"/>
              </a:rPr>
              <a:t>　・　本事業は平成</a:t>
            </a:r>
            <a:r>
              <a:rPr lang="en-US" altLang="ja-JP" sz="1600" dirty="0">
                <a:solidFill>
                  <a:prstClr val="black"/>
                </a:solidFill>
                <a:latin typeface="HGPｺﾞｼｯｸM" pitchFamily="50" charset="-128"/>
                <a:ea typeface="HGPｺﾞｼｯｸM" pitchFamily="50" charset="-128"/>
              </a:rPr>
              <a:t>22</a:t>
            </a:r>
            <a:r>
              <a:rPr lang="ja-JP" altLang="en-US" sz="1600" dirty="0">
                <a:solidFill>
                  <a:prstClr val="black"/>
                </a:solidFill>
                <a:latin typeface="HGPｺﾞｼｯｸM" pitchFamily="50" charset="-128"/>
                <a:ea typeface="HGPｺﾞｼｯｸM" pitchFamily="50" charset="-128"/>
              </a:rPr>
              <a:t>年９月から実施しており、一定期間経過後に弊害の有無について検証する予定。</a:t>
            </a:r>
            <a:endParaRPr lang="en-US" altLang="ja-JP" sz="1600" dirty="0">
              <a:solidFill>
                <a:prstClr val="black"/>
              </a:solidFill>
              <a:latin typeface="HGPｺﾞｼｯｸM" pitchFamily="50" charset="-128"/>
              <a:ea typeface="HGPｺﾞｼｯｸM" pitchFamily="50" charset="-128"/>
            </a:endParaRPr>
          </a:p>
          <a:p>
            <a:pPr marL="355532" indent="-355532">
              <a:defRPr/>
            </a:pPr>
            <a:r>
              <a:rPr lang="ja-JP" altLang="en-US" sz="1600" dirty="0">
                <a:solidFill>
                  <a:prstClr val="black"/>
                </a:solidFill>
                <a:latin typeface="HGPｺﾞｼｯｸM" pitchFamily="50" charset="-128"/>
                <a:ea typeface="HGPｺﾞｼｯｸM" pitchFamily="50" charset="-128"/>
              </a:rPr>
              <a:t>　　→　検証結果を踏まえ、全国展開等について検討。</a:t>
            </a:r>
            <a:endParaRPr lang="ja-JP" altLang="en-US" sz="1600" dirty="0">
              <a:solidFill>
                <a:prstClr val="black"/>
              </a:solidFill>
              <a:ea typeface="ＭＳ Ｐゴシック" pitchFamily="50" charset="-128"/>
            </a:endParaRPr>
          </a:p>
        </p:txBody>
      </p:sp>
      <p:sp>
        <p:nvSpPr>
          <p:cNvPr id="2" name="スライド番号プレースホルダー 1"/>
          <p:cNvSpPr>
            <a:spLocks noGrp="1"/>
          </p:cNvSpPr>
          <p:nvPr>
            <p:ph type="sldNum" sz="quarter" idx="12"/>
          </p:nvPr>
        </p:nvSpPr>
        <p:spPr>
          <a:xfrm>
            <a:off x="7469188" y="6381750"/>
            <a:ext cx="2311400" cy="476250"/>
          </a:xfrm>
        </p:spPr>
        <p:txBody>
          <a:bodyPr/>
          <a:lstStyle/>
          <a:p>
            <a:pPr>
              <a:defRPr/>
            </a:pPr>
            <a:fld id="{A6400CC3-7BE3-4B92-89A7-B0F66E7B887C}" type="slidenum">
              <a:rPr lang="en-US" altLang="ja-JP" smtClean="0">
                <a:solidFill>
                  <a:srgbClr val="000000"/>
                </a:solidFill>
              </a:rPr>
              <a:pPr>
                <a:defRPr/>
              </a:pPr>
              <a:t>24</a:t>
            </a:fld>
            <a:endParaRPr lang="en-US" altLang="ja-JP" dirty="0">
              <a:solidFill>
                <a:srgbClr val="000000"/>
              </a:solidFill>
            </a:endParaRPr>
          </a:p>
        </p:txBody>
      </p:sp>
    </p:spTree>
    <p:extLst>
      <p:ext uri="{BB962C8B-B14F-4D97-AF65-F5344CB8AC3E}">
        <p14:creationId xmlns:p14="http://schemas.microsoft.com/office/powerpoint/2010/main" val="3633856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ChangeArrowheads="1"/>
          </p:cNvSpPr>
          <p:nvPr/>
        </p:nvSpPr>
        <p:spPr bwMode="auto">
          <a:xfrm>
            <a:off x="2000672" y="1365779"/>
            <a:ext cx="3636124" cy="1873250"/>
          </a:xfrm>
          <a:prstGeom prst="rect">
            <a:avLst/>
          </a:prstGeom>
          <a:noFill/>
          <a:ln w="15875" algn="ctr">
            <a:solidFill>
              <a:schemeClr val="tx1"/>
            </a:solidFill>
            <a:miter lim="800000"/>
            <a:headEnd/>
            <a:tailEnd/>
          </a:ln>
        </p:spPr>
        <p:txBody>
          <a:bodyPr wrap="none" lIns="91422" tIns="45712" rIns="91422" bIns="45712"/>
          <a:lstStyle/>
          <a:p>
            <a:pPr algn="ctr" fontAlgn="base">
              <a:spcBef>
                <a:spcPct val="0"/>
              </a:spcBef>
              <a:spcAft>
                <a:spcPct val="0"/>
              </a:spcAft>
            </a:pPr>
            <a:r>
              <a:rPr lang="ja-JP" altLang="en-US" sz="1400" b="1" dirty="0">
                <a:solidFill>
                  <a:srgbClr val="000000"/>
                </a:solidFill>
                <a:latin typeface="Arial" charset="0"/>
              </a:rPr>
              <a:t>研 修 の 修 了</a:t>
            </a:r>
          </a:p>
        </p:txBody>
      </p:sp>
      <p:sp>
        <p:nvSpPr>
          <p:cNvPr id="51205" name="AutoShape 4"/>
          <p:cNvSpPr>
            <a:spLocks noChangeArrowheads="1"/>
          </p:cNvSpPr>
          <p:nvPr/>
        </p:nvSpPr>
        <p:spPr bwMode="auto">
          <a:xfrm>
            <a:off x="3930787" y="2228013"/>
            <a:ext cx="390392" cy="360363"/>
          </a:xfrm>
          <a:prstGeom prst="plus">
            <a:avLst>
              <a:gd name="adj" fmla="val 34907"/>
            </a:avLst>
          </a:prstGeom>
          <a:solidFill>
            <a:srgbClr val="99CCFF"/>
          </a:solidFill>
          <a:ln w="9525" algn="ctr">
            <a:solidFill>
              <a:srgbClr val="3366FF"/>
            </a:solidFill>
            <a:miter lim="800000"/>
            <a:headEnd/>
            <a:tailEnd/>
          </a:ln>
        </p:spPr>
        <p:txBody>
          <a:bodyPr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51206" name="AutoShape 5"/>
          <p:cNvSpPr>
            <a:spLocks noChangeArrowheads="1"/>
          </p:cNvSpPr>
          <p:nvPr/>
        </p:nvSpPr>
        <p:spPr bwMode="auto">
          <a:xfrm>
            <a:off x="1496616" y="2205808"/>
            <a:ext cx="390393" cy="360363"/>
          </a:xfrm>
          <a:prstGeom prst="plus">
            <a:avLst>
              <a:gd name="adj" fmla="val 34907"/>
            </a:avLst>
          </a:prstGeom>
          <a:solidFill>
            <a:srgbClr val="99CCFF"/>
          </a:solidFill>
          <a:ln w="9525" algn="ctr">
            <a:solidFill>
              <a:srgbClr val="3366FF"/>
            </a:solidFill>
            <a:miter lim="800000"/>
            <a:headEnd/>
            <a:tailEnd/>
          </a:ln>
        </p:spPr>
        <p:txBody>
          <a:bodyPr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51207" name="Rectangle 6"/>
          <p:cNvSpPr>
            <a:spLocks noChangeArrowheads="1"/>
          </p:cNvSpPr>
          <p:nvPr/>
        </p:nvSpPr>
        <p:spPr bwMode="auto">
          <a:xfrm>
            <a:off x="4376936" y="1770599"/>
            <a:ext cx="1133355" cy="1295400"/>
          </a:xfrm>
          <a:prstGeom prst="rect">
            <a:avLst/>
          </a:prstGeom>
          <a:noFill/>
          <a:ln w="9525">
            <a:solidFill>
              <a:schemeClr val="tx1"/>
            </a:solidFill>
            <a:miter lim="800000"/>
            <a:headEnd/>
            <a:tailEnd/>
          </a:ln>
        </p:spPr>
        <p:txBody>
          <a:bodyPr lIns="91422" tIns="45712" rIns="91422" bIns="45712" anchor="ctr"/>
          <a:lstStyle/>
          <a:p>
            <a:pPr fontAlgn="base">
              <a:lnSpc>
                <a:spcPct val="110000"/>
              </a:lnSpc>
              <a:spcBef>
                <a:spcPct val="0"/>
              </a:spcBef>
              <a:spcAft>
                <a:spcPct val="0"/>
              </a:spcAft>
            </a:pPr>
            <a:r>
              <a:rPr lang="ja-JP" altLang="en-US" sz="1400" dirty="0">
                <a:solidFill>
                  <a:srgbClr val="000000"/>
                </a:solidFill>
                <a:latin typeface="Arial" charset="0"/>
              </a:rPr>
              <a:t>「サービス管理責任者等基礎研修」を修了</a:t>
            </a:r>
          </a:p>
        </p:txBody>
      </p:sp>
      <p:sp>
        <p:nvSpPr>
          <p:cNvPr id="51208" name="Rectangle 7"/>
          <p:cNvSpPr>
            <a:spLocks noChangeArrowheads="1"/>
          </p:cNvSpPr>
          <p:nvPr/>
        </p:nvSpPr>
        <p:spPr bwMode="auto">
          <a:xfrm>
            <a:off x="8434153" y="1760494"/>
            <a:ext cx="1343383" cy="1368425"/>
          </a:xfrm>
          <a:prstGeom prst="rect">
            <a:avLst/>
          </a:prstGeom>
          <a:noFill/>
          <a:ln w="12700">
            <a:solidFill>
              <a:schemeClr val="tx1"/>
            </a:solidFill>
            <a:miter lim="800000"/>
            <a:headEnd/>
            <a:tailEnd/>
          </a:ln>
        </p:spPr>
        <p:txBody>
          <a:bodyPr lIns="91422" tIns="45712" rIns="91422" bIns="45712" anchor="ctr"/>
          <a:lstStyle/>
          <a:p>
            <a:pPr fontAlgn="base">
              <a:spcBef>
                <a:spcPct val="0"/>
              </a:spcBef>
              <a:spcAft>
                <a:spcPct val="0"/>
              </a:spcAft>
            </a:pPr>
            <a:r>
              <a:rPr lang="ja-JP" altLang="en-US" sz="1400" dirty="0">
                <a:solidFill>
                  <a:srgbClr val="000000"/>
                </a:solidFill>
                <a:latin typeface="Arial" charset="0"/>
              </a:rPr>
              <a:t>サービス管理責任者等として配置</a:t>
            </a:r>
          </a:p>
        </p:txBody>
      </p:sp>
      <p:sp>
        <p:nvSpPr>
          <p:cNvPr id="51209" name="Rectangle 8"/>
          <p:cNvSpPr>
            <a:spLocks noChangeArrowheads="1"/>
          </p:cNvSpPr>
          <p:nvPr/>
        </p:nvSpPr>
        <p:spPr bwMode="auto">
          <a:xfrm>
            <a:off x="273479" y="1338792"/>
            <a:ext cx="1151129" cy="1873250"/>
          </a:xfrm>
          <a:prstGeom prst="rect">
            <a:avLst/>
          </a:prstGeom>
          <a:noFill/>
          <a:ln w="12700">
            <a:solidFill>
              <a:schemeClr val="tx1"/>
            </a:solidFill>
            <a:miter lim="800000"/>
            <a:headEnd/>
            <a:tailEnd/>
          </a:ln>
        </p:spPr>
        <p:txBody>
          <a:bodyPr lIns="91422" tIns="45712" rIns="91422" bIns="45712" anchor="ctr"/>
          <a:lstStyle/>
          <a:p>
            <a:pPr algn="ctr" fontAlgn="base">
              <a:spcBef>
                <a:spcPct val="0"/>
              </a:spcBef>
              <a:spcAft>
                <a:spcPct val="0"/>
              </a:spcAft>
            </a:pPr>
            <a:r>
              <a:rPr lang="ja-JP" altLang="en-US" sz="1400" b="1" dirty="0">
                <a:solidFill>
                  <a:srgbClr val="000000"/>
                </a:solidFill>
                <a:latin typeface="Arial" charset="0"/>
              </a:rPr>
              <a:t>実 務 経 験</a:t>
            </a:r>
          </a:p>
          <a:p>
            <a:pPr fontAlgn="base">
              <a:spcBef>
                <a:spcPct val="0"/>
              </a:spcBef>
              <a:spcAft>
                <a:spcPct val="0"/>
              </a:spcAft>
            </a:pPr>
            <a:endParaRPr lang="ja-JP" altLang="en-US" sz="1400" dirty="0">
              <a:solidFill>
                <a:srgbClr val="000000"/>
              </a:solidFill>
              <a:latin typeface="Arial" charset="0"/>
            </a:endParaRPr>
          </a:p>
          <a:p>
            <a:pPr fontAlgn="base">
              <a:spcBef>
                <a:spcPct val="0"/>
              </a:spcBef>
              <a:spcAft>
                <a:spcPct val="0"/>
              </a:spcAft>
            </a:pPr>
            <a:r>
              <a:rPr lang="ja-JP" altLang="en-US" sz="1400" dirty="0">
                <a:solidFill>
                  <a:srgbClr val="000000"/>
                </a:solidFill>
                <a:latin typeface="Arial" charset="0"/>
              </a:rPr>
              <a:t>現行の</a:t>
            </a:r>
            <a:r>
              <a:rPr lang="en-US" altLang="ja-JP" sz="1400" dirty="0">
                <a:solidFill>
                  <a:srgbClr val="000000"/>
                </a:solidFill>
                <a:latin typeface="Arial" charset="0"/>
              </a:rPr>
              <a:t>3/5</a:t>
            </a:r>
            <a:r>
              <a:rPr lang="ja-JP" altLang="en-US" sz="1400" dirty="0">
                <a:solidFill>
                  <a:srgbClr val="000000"/>
                </a:solidFill>
                <a:latin typeface="Arial" charset="0"/>
              </a:rPr>
              <a:t>程度の年数</a:t>
            </a:r>
          </a:p>
        </p:txBody>
      </p:sp>
      <p:sp>
        <p:nvSpPr>
          <p:cNvPr id="51211" name="AutoShape 10"/>
          <p:cNvSpPr>
            <a:spLocks noChangeArrowheads="1"/>
          </p:cNvSpPr>
          <p:nvPr/>
        </p:nvSpPr>
        <p:spPr bwMode="auto">
          <a:xfrm rot="5400000">
            <a:off x="7923012" y="2184340"/>
            <a:ext cx="503238" cy="469504"/>
          </a:xfrm>
          <a:prstGeom prst="upArrow">
            <a:avLst>
              <a:gd name="adj1" fmla="val 48352"/>
              <a:gd name="adj2" fmla="val 45699"/>
            </a:avLst>
          </a:prstGeom>
          <a:solidFill>
            <a:srgbClr val="99CCFF"/>
          </a:solidFill>
          <a:ln w="9525">
            <a:solidFill>
              <a:srgbClr val="0000FF"/>
            </a:solidFill>
            <a:miter lim="800000"/>
            <a:headEnd/>
            <a:tailEnd/>
          </a:ln>
        </p:spPr>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51213" name="Rectangle 12"/>
          <p:cNvSpPr>
            <a:spLocks noChangeArrowheads="1"/>
          </p:cNvSpPr>
          <p:nvPr/>
        </p:nvSpPr>
        <p:spPr bwMode="auto">
          <a:xfrm>
            <a:off x="2145492" y="1772186"/>
            <a:ext cx="1714604" cy="1293813"/>
          </a:xfrm>
          <a:prstGeom prst="rect">
            <a:avLst/>
          </a:prstGeom>
          <a:noFill/>
          <a:ln w="9525">
            <a:solidFill>
              <a:schemeClr val="tx1"/>
            </a:solidFill>
            <a:miter lim="800000"/>
            <a:headEnd/>
            <a:tailEnd/>
          </a:ln>
        </p:spPr>
        <p:txBody>
          <a:bodyPr lIns="91422" tIns="45712" rIns="91422" bIns="45712" anchor="ctr"/>
          <a:lstStyle/>
          <a:p>
            <a:pPr fontAlgn="base">
              <a:lnSpc>
                <a:spcPct val="110000"/>
              </a:lnSpc>
              <a:spcBef>
                <a:spcPct val="0"/>
              </a:spcBef>
              <a:spcAft>
                <a:spcPct val="0"/>
              </a:spcAft>
            </a:pPr>
            <a:r>
              <a:rPr lang="ja-JP" altLang="en-US" sz="1400" dirty="0">
                <a:solidFill>
                  <a:srgbClr val="000000"/>
                </a:solidFill>
                <a:latin typeface="Arial" charset="0"/>
              </a:rPr>
              <a:t>「相談支援従事者初任者研修（講義部分）」を修了</a:t>
            </a:r>
            <a:endParaRPr lang="en-US" altLang="ja-JP" sz="1400" dirty="0">
              <a:solidFill>
                <a:srgbClr val="000000"/>
              </a:solidFill>
              <a:latin typeface="Arial" charset="0"/>
            </a:endParaRPr>
          </a:p>
        </p:txBody>
      </p:sp>
      <p:grpSp>
        <p:nvGrpSpPr>
          <p:cNvPr id="19" name="グループ化 18"/>
          <p:cNvGrpSpPr/>
          <p:nvPr/>
        </p:nvGrpSpPr>
        <p:grpSpPr>
          <a:xfrm>
            <a:off x="0" y="548680"/>
            <a:ext cx="9906000" cy="72008"/>
            <a:chOff x="0" y="188640"/>
            <a:chExt cx="9144000" cy="72008"/>
          </a:xfrm>
        </p:grpSpPr>
        <p:cxnSp>
          <p:nvCxnSpPr>
            <p:cNvPr id="20" name="直線コネクタ 19"/>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7" name="Rectangle 3"/>
          <p:cNvSpPr>
            <a:spLocks noChangeArrowheads="1"/>
          </p:cNvSpPr>
          <p:nvPr/>
        </p:nvSpPr>
        <p:spPr bwMode="auto">
          <a:xfrm>
            <a:off x="116946" y="39235"/>
            <a:ext cx="9672108" cy="523194"/>
          </a:xfrm>
          <a:prstGeom prst="rect">
            <a:avLst/>
          </a:prstGeom>
          <a:noFill/>
          <a:ln w="9525" algn="ctr">
            <a:noFill/>
            <a:miter lim="800000"/>
            <a:headEnd/>
            <a:tailEnd/>
          </a:ln>
          <a:effectLst/>
        </p:spPr>
        <p:txBody>
          <a:bodyPr wrap="square" lIns="91414" tIns="45707" rIns="91414" bIns="45707">
            <a:spAutoFit/>
          </a:bodyPr>
          <a:lstStyle/>
          <a:p>
            <a:pPr algn="ctr">
              <a:spcBef>
                <a:spcPts val="0"/>
              </a:spcBef>
              <a:defRPr/>
            </a:pPr>
            <a:r>
              <a:rPr lang="ja-JP" altLang="en-US" sz="28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新　サービス管理責任者等の要件（案）</a:t>
            </a:r>
          </a:p>
        </p:txBody>
      </p:sp>
      <p:sp>
        <p:nvSpPr>
          <p:cNvPr id="2" name="スライド番号プレースホルダー 1"/>
          <p:cNvSpPr>
            <a:spLocks noGrp="1"/>
          </p:cNvSpPr>
          <p:nvPr>
            <p:ph type="sldNum" sz="quarter" idx="12"/>
          </p:nvPr>
        </p:nvSpPr>
        <p:spPr>
          <a:xfrm>
            <a:off x="7833320" y="6525344"/>
            <a:ext cx="2063750" cy="314325"/>
          </a:xfrm>
        </p:spPr>
        <p:txBody>
          <a:bodyPr/>
          <a:lstStyle/>
          <a:p>
            <a:pPr>
              <a:defRPr/>
            </a:pPr>
            <a:fld id="{67E148A3-2F01-468B-97F2-DB9D07A916CF}" type="slidenum">
              <a:rPr lang="en-US" altLang="ja-JP" smtClean="0">
                <a:solidFill>
                  <a:srgbClr val="000000"/>
                </a:solidFill>
              </a:rPr>
              <a:pPr>
                <a:defRPr/>
              </a:pPr>
              <a:t>25</a:t>
            </a:fld>
            <a:endParaRPr lang="en-US" altLang="ja-JP" dirty="0">
              <a:solidFill>
                <a:srgbClr val="000000"/>
              </a:solidFill>
            </a:endParaRPr>
          </a:p>
        </p:txBody>
      </p:sp>
      <p:sp>
        <p:nvSpPr>
          <p:cNvPr id="18" name="AutoShape 4"/>
          <p:cNvSpPr>
            <a:spLocks noChangeArrowheads="1"/>
          </p:cNvSpPr>
          <p:nvPr/>
        </p:nvSpPr>
        <p:spPr bwMode="auto">
          <a:xfrm>
            <a:off x="5636796" y="2238910"/>
            <a:ext cx="390392" cy="360363"/>
          </a:xfrm>
          <a:prstGeom prst="plus">
            <a:avLst>
              <a:gd name="adj" fmla="val 34907"/>
            </a:avLst>
          </a:prstGeom>
          <a:solidFill>
            <a:srgbClr val="99CCFF"/>
          </a:solidFill>
          <a:ln w="9525" algn="ctr">
            <a:solidFill>
              <a:srgbClr val="3366FF"/>
            </a:solidFill>
            <a:miter lim="800000"/>
            <a:headEnd/>
            <a:tailEnd/>
          </a:ln>
        </p:spPr>
        <p:txBody>
          <a:bodyPr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23" name="Rectangle 6"/>
          <p:cNvSpPr>
            <a:spLocks noChangeArrowheads="1"/>
          </p:cNvSpPr>
          <p:nvPr/>
        </p:nvSpPr>
        <p:spPr bwMode="auto">
          <a:xfrm>
            <a:off x="6662465" y="1772186"/>
            <a:ext cx="1133355" cy="1295400"/>
          </a:xfrm>
          <a:prstGeom prst="rect">
            <a:avLst/>
          </a:prstGeom>
          <a:noFill/>
          <a:ln w="9525">
            <a:solidFill>
              <a:schemeClr val="tx1"/>
            </a:solidFill>
            <a:miter lim="800000"/>
            <a:headEnd/>
            <a:tailEnd/>
          </a:ln>
        </p:spPr>
        <p:txBody>
          <a:bodyPr lIns="91422" tIns="45712" rIns="91422" bIns="45712" anchor="ctr"/>
          <a:lstStyle/>
          <a:p>
            <a:pPr fontAlgn="base">
              <a:lnSpc>
                <a:spcPct val="110000"/>
              </a:lnSpc>
              <a:spcBef>
                <a:spcPct val="0"/>
              </a:spcBef>
              <a:spcAft>
                <a:spcPct val="0"/>
              </a:spcAft>
            </a:pPr>
            <a:r>
              <a:rPr lang="ja-JP" altLang="en-US" sz="1400" dirty="0">
                <a:solidFill>
                  <a:srgbClr val="000000"/>
                </a:solidFill>
                <a:latin typeface="Arial" charset="0"/>
              </a:rPr>
              <a:t>「サービス管理責任者等実践研修」を修了</a:t>
            </a:r>
          </a:p>
        </p:txBody>
      </p:sp>
      <p:sp>
        <p:nvSpPr>
          <p:cNvPr id="24" name="AutoShape 10"/>
          <p:cNvSpPr>
            <a:spLocks noChangeArrowheads="1"/>
          </p:cNvSpPr>
          <p:nvPr/>
        </p:nvSpPr>
        <p:spPr bwMode="auto">
          <a:xfrm rot="10800000">
            <a:off x="4764002" y="3128919"/>
            <a:ext cx="503238" cy="469504"/>
          </a:xfrm>
          <a:prstGeom prst="upArrow">
            <a:avLst>
              <a:gd name="adj1" fmla="val 48352"/>
              <a:gd name="adj2" fmla="val 45699"/>
            </a:avLst>
          </a:prstGeom>
          <a:solidFill>
            <a:srgbClr val="99CCFF"/>
          </a:solidFill>
          <a:ln w="9525">
            <a:solidFill>
              <a:srgbClr val="0000FF"/>
            </a:solidFill>
            <a:miter lim="800000"/>
            <a:headEnd/>
            <a:tailEnd/>
          </a:ln>
        </p:spPr>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3" name="テキスト ボックス 2"/>
          <p:cNvSpPr txBox="1"/>
          <p:nvPr/>
        </p:nvSpPr>
        <p:spPr>
          <a:xfrm>
            <a:off x="4441042" y="3750131"/>
            <a:ext cx="1141257" cy="646331"/>
          </a:xfrm>
          <a:prstGeom prst="rect">
            <a:avLst/>
          </a:prstGeom>
          <a:noFill/>
          <a:ln>
            <a:solidFill>
              <a:schemeClr val="tx1"/>
            </a:solidFill>
          </a:ln>
        </p:spPr>
        <p:txBody>
          <a:bodyPr wrap="square" rtlCol="0">
            <a:spAutoFit/>
          </a:bodyPr>
          <a:lstStyle/>
          <a:p>
            <a:pPr algn="ctr"/>
            <a:r>
              <a:rPr kumimoji="1" lang="ja-JP" altLang="en-US" dirty="0"/>
              <a:t>準サビ管？</a:t>
            </a:r>
          </a:p>
        </p:txBody>
      </p:sp>
      <p:sp>
        <p:nvSpPr>
          <p:cNvPr id="25" name="AutoShape 10"/>
          <p:cNvSpPr>
            <a:spLocks noChangeArrowheads="1"/>
          </p:cNvSpPr>
          <p:nvPr/>
        </p:nvSpPr>
        <p:spPr bwMode="auto">
          <a:xfrm rot="10800000">
            <a:off x="8743059" y="3195989"/>
            <a:ext cx="503238" cy="469504"/>
          </a:xfrm>
          <a:prstGeom prst="upArrow">
            <a:avLst>
              <a:gd name="adj1" fmla="val 48352"/>
              <a:gd name="adj2" fmla="val 45699"/>
            </a:avLst>
          </a:prstGeom>
          <a:solidFill>
            <a:srgbClr val="99CCFF"/>
          </a:solidFill>
          <a:ln w="9525">
            <a:solidFill>
              <a:srgbClr val="0000FF"/>
            </a:solidFill>
            <a:miter lim="800000"/>
            <a:headEnd/>
            <a:tailEnd/>
          </a:ln>
        </p:spPr>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26" name="テキスト ボックス 25"/>
          <p:cNvSpPr txBox="1"/>
          <p:nvPr/>
        </p:nvSpPr>
        <p:spPr>
          <a:xfrm>
            <a:off x="8391199" y="3750131"/>
            <a:ext cx="1242321" cy="646331"/>
          </a:xfrm>
          <a:prstGeom prst="rect">
            <a:avLst/>
          </a:prstGeom>
          <a:noFill/>
          <a:ln>
            <a:solidFill>
              <a:schemeClr val="tx1"/>
            </a:solidFill>
          </a:ln>
        </p:spPr>
        <p:txBody>
          <a:bodyPr wrap="square" rtlCol="0">
            <a:spAutoFit/>
          </a:bodyPr>
          <a:lstStyle/>
          <a:p>
            <a:pPr algn="ctr"/>
            <a:r>
              <a:rPr kumimoji="1" lang="en-US" altLang="ja-JP" dirty="0"/>
              <a:t>5</a:t>
            </a:r>
            <a:r>
              <a:rPr kumimoji="1" lang="ja-JP" altLang="en-US" dirty="0"/>
              <a:t>年ごとの更新研修</a:t>
            </a:r>
          </a:p>
        </p:txBody>
      </p:sp>
      <p:cxnSp>
        <p:nvCxnSpPr>
          <p:cNvPr id="5" name="直線コネクタ 4"/>
          <p:cNvCxnSpPr/>
          <p:nvPr/>
        </p:nvCxnSpPr>
        <p:spPr>
          <a:xfrm>
            <a:off x="992560" y="5554106"/>
            <a:ext cx="7182071"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27" name="テキスト ボックス 26"/>
          <p:cNvSpPr txBox="1"/>
          <p:nvPr/>
        </p:nvSpPr>
        <p:spPr>
          <a:xfrm>
            <a:off x="1496616" y="5373216"/>
            <a:ext cx="4013675" cy="646331"/>
          </a:xfrm>
          <a:prstGeom prst="rect">
            <a:avLst/>
          </a:prstGeom>
          <a:solidFill>
            <a:schemeClr val="bg1"/>
          </a:solidFill>
          <a:ln>
            <a:solidFill>
              <a:schemeClr val="tx1"/>
            </a:solidFill>
          </a:ln>
        </p:spPr>
        <p:txBody>
          <a:bodyPr wrap="square" rtlCol="0">
            <a:spAutoFit/>
          </a:bodyPr>
          <a:lstStyle/>
          <a:p>
            <a:pPr algn="ctr"/>
            <a:r>
              <a:rPr kumimoji="1" lang="ja-JP" altLang="en-US" dirty="0"/>
              <a:t>分野別・障害別研修（ポイント制）</a:t>
            </a:r>
            <a:endParaRPr kumimoji="1" lang="en-US" altLang="ja-JP" dirty="0"/>
          </a:p>
          <a:p>
            <a:pPr algn="ctr"/>
            <a:r>
              <a:rPr lang="en-US" altLang="ja-JP" dirty="0"/>
              <a:t>※</a:t>
            </a:r>
            <a:r>
              <a:rPr lang="ja-JP" altLang="en-US" dirty="0"/>
              <a:t>相談支援専門員と共通</a:t>
            </a:r>
            <a:endParaRPr kumimoji="1" lang="ja-JP" altLang="en-US" dirty="0"/>
          </a:p>
        </p:txBody>
      </p:sp>
      <p:cxnSp>
        <p:nvCxnSpPr>
          <p:cNvPr id="7" name="直線矢印コネクタ 6"/>
          <p:cNvCxnSpPr/>
          <p:nvPr/>
        </p:nvCxnSpPr>
        <p:spPr>
          <a:xfrm flipV="1">
            <a:off x="992560" y="3396406"/>
            <a:ext cx="0" cy="2157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V="1">
            <a:off x="8121352" y="3396406"/>
            <a:ext cx="0" cy="2157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flipV="1">
            <a:off x="5817096" y="3430741"/>
            <a:ext cx="0" cy="215770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31" name="Rectangle 2"/>
          <p:cNvSpPr>
            <a:spLocks noChangeArrowheads="1"/>
          </p:cNvSpPr>
          <p:nvPr/>
        </p:nvSpPr>
        <p:spPr bwMode="auto">
          <a:xfrm>
            <a:off x="6537175" y="1382859"/>
            <a:ext cx="1341625" cy="1873250"/>
          </a:xfrm>
          <a:prstGeom prst="rect">
            <a:avLst/>
          </a:prstGeom>
          <a:noFill/>
          <a:ln w="15875" algn="ctr">
            <a:solidFill>
              <a:schemeClr val="tx1"/>
            </a:solidFill>
            <a:miter lim="800000"/>
            <a:headEnd/>
            <a:tailEnd/>
          </a:ln>
        </p:spPr>
        <p:txBody>
          <a:bodyPr wrap="none" lIns="91422" tIns="45712" rIns="91422" bIns="45712"/>
          <a:lstStyle/>
          <a:p>
            <a:pPr algn="ctr" fontAlgn="base">
              <a:spcBef>
                <a:spcPct val="0"/>
              </a:spcBef>
              <a:spcAft>
                <a:spcPct val="0"/>
              </a:spcAft>
            </a:pPr>
            <a:r>
              <a:rPr lang="ja-JP" altLang="en-US" sz="1400" b="1" dirty="0">
                <a:solidFill>
                  <a:srgbClr val="000000"/>
                </a:solidFill>
                <a:latin typeface="Arial" charset="0"/>
              </a:rPr>
              <a:t>研 修 の 修 了</a:t>
            </a:r>
          </a:p>
        </p:txBody>
      </p:sp>
      <p:sp>
        <p:nvSpPr>
          <p:cNvPr id="32" name="Rectangle 8"/>
          <p:cNvSpPr>
            <a:spLocks noChangeArrowheads="1"/>
          </p:cNvSpPr>
          <p:nvPr/>
        </p:nvSpPr>
        <p:spPr bwMode="auto">
          <a:xfrm>
            <a:off x="6056859" y="1365779"/>
            <a:ext cx="408310" cy="1873250"/>
          </a:xfrm>
          <a:prstGeom prst="rect">
            <a:avLst/>
          </a:prstGeom>
          <a:noFill/>
          <a:ln w="12700">
            <a:solidFill>
              <a:schemeClr val="tx1"/>
            </a:solidFill>
            <a:miter lim="800000"/>
            <a:headEnd/>
            <a:tailEnd/>
          </a:ln>
        </p:spPr>
        <p:txBody>
          <a:bodyPr vert="eaVert" lIns="91422" tIns="45712" rIns="91422" bIns="45712" anchor="ctr"/>
          <a:lstStyle/>
          <a:p>
            <a:pPr algn="ctr" fontAlgn="base">
              <a:spcBef>
                <a:spcPct val="0"/>
              </a:spcBef>
              <a:spcAft>
                <a:spcPct val="0"/>
              </a:spcAft>
            </a:pPr>
            <a:r>
              <a:rPr lang="ja-JP" altLang="en-US" sz="1400" b="1" dirty="0">
                <a:solidFill>
                  <a:srgbClr val="000000"/>
                </a:solidFill>
                <a:latin typeface="Arial" charset="0"/>
              </a:rPr>
              <a:t>実 務 経 験　</a:t>
            </a:r>
            <a:r>
              <a:rPr lang="en-US" altLang="ja-JP" sz="1400" dirty="0">
                <a:solidFill>
                  <a:srgbClr val="000000"/>
                </a:solidFill>
                <a:latin typeface="Arial" charset="0"/>
              </a:rPr>
              <a:t>2</a:t>
            </a:r>
            <a:r>
              <a:rPr lang="ja-JP" altLang="en-US" sz="1400" dirty="0">
                <a:solidFill>
                  <a:srgbClr val="000000"/>
                </a:solidFill>
                <a:latin typeface="Arial" charset="0"/>
              </a:rPr>
              <a:t>年</a:t>
            </a:r>
          </a:p>
        </p:txBody>
      </p:sp>
    </p:spTree>
    <p:extLst>
      <p:ext uri="{BB962C8B-B14F-4D97-AF65-F5344CB8AC3E}">
        <p14:creationId xmlns:p14="http://schemas.microsoft.com/office/powerpoint/2010/main" val="2490780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67E148A3-2F01-468B-97F2-DB9D07A916CF}" type="slidenum">
              <a:rPr lang="en-US" altLang="ja-JP" smtClean="0">
                <a:solidFill>
                  <a:srgbClr val="000000"/>
                </a:solidFill>
              </a:rPr>
              <a:pPr>
                <a:defRPr/>
              </a:pPr>
              <a:t>26</a:t>
            </a:fld>
            <a:endParaRPr lang="en-US" altLang="ja-JP" dirty="0">
              <a:solidFill>
                <a:srgbClr val="000000"/>
              </a:solidFill>
            </a:endParaRPr>
          </a:p>
        </p:txBody>
      </p:sp>
      <p:sp>
        <p:nvSpPr>
          <p:cNvPr id="6" name="コンテンツ プレースホルダー 2"/>
          <p:cNvSpPr>
            <a:spLocks noGrp="1"/>
          </p:cNvSpPr>
          <p:nvPr>
            <p:ph type="title"/>
          </p:nvPr>
        </p:nvSpPr>
        <p:spPr>
          <a:xfrm>
            <a:off x="776536" y="2420888"/>
            <a:ext cx="8420100" cy="1144588"/>
          </a:xfrm>
        </p:spPr>
        <p:txBody>
          <a:bodyPr/>
          <a:lstStyle/>
          <a:p>
            <a:r>
              <a:rPr lang="ja-JP" altLang="en-US" sz="3200" dirty="0"/>
              <a:t>２．サービス管理責任者等の４つの役割</a:t>
            </a:r>
          </a:p>
        </p:txBody>
      </p:sp>
    </p:spTree>
    <p:extLst>
      <p:ext uri="{BB962C8B-B14F-4D97-AF65-F5344CB8AC3E}">
        <p14:creationId xmlns:p14="http://schemas.microsoft.com/office/powerpoint/2010/main" val="3388440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2"/>
          <p:cNvSpPr>
            <a:spLocks noChangeArrowheads="1"/>
          </p:cNvSpPr>
          <p:nvPr/>
        </p:nvSpPr>
        <p:spPr bwMode="auto">
          <a:xfrm>
            <a:off x="428229" y="1125539"/>
            <a:ext cx="9001390" cy="358775"/>
          </a:xfrm>
          <a:prstGeom prst="parallelogram">
            <a:avLst>
              <a:gd name="adj" fmla="val 102501"/>
            </a:avLst>
          </a:prstGeom>
          <a:gradFill rotWithShape="1">
            <a:gsLst>
              <a:gs pos="0">
                <a:schemeClr val="accent1">
                  <a:gamma/>
                  <a:tint val="0"/>
                  <a:invGamma/>
                </a:schemeClr>
              </a:gs>
              <a:gs pos="100000">
                <a:schemeClr val="accent1"/>
              </a:gs>
            </a:gsLst>
            <a:lin ang="5400000" scaled="1"/>
          </a:gradFill>
          <a:ln w="12700" algn="ctr">
            <a:noFill/>
            <a:miter lim="800000"/>
            <a:headEnd/>
            <a:tailEnd/>
          </a:ln>
          <a:effectLst/>
        </p:spPr>
        <p:txBody>
          <a:bodyPr wrap="none" lIns="74281" tIns="8888" rIns="74281" bIns="8888" anchor="ctr"/>
          <a:lstStyle/>
          <a:p>
            <a:pPr eaLnBrk="1" hangingPunct="1">
              <a:defRPr/>
            </a:pPr>
            <a:endParaRPr lang="ja-JP" altLang="en-US" b="0" dirty="0">
              <a:solidFill>
                <a:srgbClr val="000000"/>
              </a:solidFill>
              <a:ea typeface="ＭＳ Ｐゴシック" panose="020B0600070205080204" pitchFamily="50" charset="-128"/>
            </a:endParaRPr>
          </a:p>
        </p:txBody>
      </p:sp>
      <p:sp>
        <p:nvSpPr>
          <p:cNvPr id="19459" name="Text Box 2"/>
          <p:cNvSpPr txBox="1">
            <a:spLocks noChangeArrowheads="1"/>
          </p:cNvSpPr>
          <p:nvPr/>
        </p:nvSpPr>
        <p:spPr bwMode="auto">
          <a:xfrm>
            <a:off x="0" y="1484314"/>
            <a:ext cx="9906000" cy="4708955"/>
          </a:xfrm>
          <a:prstGeom prst="rect">
            <a:avLst/>
          </a:prstGeom>
          <a:noFill/>
          <a:ln w="9525">
            <a:noFill/>
            <a:miter lim="800000"/>
            <a:headEnd/>
            <a:tailEnd/>
          </a:ln>
        </p:spPr>
        <p:txBody>
          <a:bodyPr lIns="91414" tIns="45707" rIns="91414" bIns="45707">
            <a:spAutoFit/>
          </a:bodyPr>
          <a:lstStyle/>
          <a:p>
            <a:pPr marL="174625" indent="-174625" eaLnBrk="1" hangingPunct="1">
              <a:defRPr/>
            </a:pPr>
            <a:r>
              <a:rPr lang="ja-JP" altLang="en-US" dirty="0">
                <a:solidFill>
                  <a:srgbClr val="000000"/>
                </a:solidFill>
              </a:rPr>
              <a:t>○　障害者の日常生活及び社会生活を総合的に支援するための法律に基づく指定障害福祉サービスの事業等の人員、設備及び運営に関する基準（平成</a:t>
            </a:r>
            <a:r>
              <a:rPr lang="en-US" altLang="ja-JP" dirty="0">
                <a:solidFill>
                  <a:srgbClr val="000000"/>
                </a:solidFill>
              </a:rPr>
              <a:t>18</a:t>
            </a:r>
            <a:r>
              <a:rPr lang="ja-JP" altLang="en-US" dirty="0">
                <a:solidFill>
                  <a:srgbClr val="000000"/>
                </a:solidFill>
              </a:rPr>
              <a:t>年</a:t>
            </a:r>
            <a:r>
              <a:rPr lang="en-US" altLang="ja-JP" dirty="0">
                <a:solidFill>
                  <a:srgbClr val="000000"/>
                </a:solidFill>
              </a:rPr>
              <a:t>9</a:t>
            </a:r>
            <a:r>
              <a:rPr lang="ja-JP" altLang="en-US" dirty="0">
                <a:solidFill>
                  <a:srgbClr val="000000"/>
                </a:solidFill>
              </a:rPr>
              <a:t>月</a:t>
            </a:r>
            <a:r>
              <a:rPr lang="en-US" altLang="ja-JP" dirty="0">
                <a:solidFill>
                  <a:srgbClr val="000000"/>
                </a:solidFill>
              </a:rPr>
              <a:t>29</a:t>
            </a:r>
            <a:r>
              <a:rPr lang="ja-JP" altLang="en-US" dirty="0">
                <a:solidFill>
                  <a:srgbClr val="000000"/>
                </a:solidFill>
              </a:rPr>
              <a:t>日　厚生労働省令第</a:t>
            </a:r>
            <a:r>
              <a:rPr lang="en-US" altLang="ja-JP" dirty="0">
                <a:solidFill>
                  <a:srgbClr val="000000"/>
                </a:solidFill>
              </a:rPr>
              <a:t>171</a:t>
            </a:r>
            <a:r>
              <a:rPr lang="ja-JP" altLang="en-US" dirty="0">
                <a:solidFill>
                  <a:srgbClr val="000000"/>
                </a:solidFill>
              </a:rPr>
              <a:t>号）</a:t>
            </a:r>
          </a:p>
          <a:p>
            <a:pPr eaLnBrk="1" hangingPunct="1">
              <a:defRPr/>
            </a:pPr>
            <a:endParaRPr lang="en-US" altLang="ja-JP" sz="2400" dirty="0">
              <a:solidFill>
                <a:srgbClr val="000000"/>
              </a:solidFill>
            </a:endParaRPr>
          </a:p>
          <a:p>
            <a:pPr eaLnBrk="1" hangingPunct="1">
              <a:defRPr/>
            </a:pPr>
            <a:r>
              <a:rPr lang="ja-JP" altLang="en-US" sz="2400" dirty="0">
                <a:solidFill>
                  <a:srgbClr val="000000"/>
                </a:solidFill>
              </a:rPr>
              <a:t>　第３章　療養介護　</a:t>
            </a:r>
          </a:p>
          <a:p>
            <a:pPr eaLnBrk="1" hangingPunct="1">
              <a:defRPr/>
            </a:pPr>
            <a:r>
              <a:rPr lang="ja-JP" altLang="en-US" sz="2400" dirty="0">
                <a:solidFill>
                  <a:srgbClr val="000000"/>
                </a:solidFill>
              </a:rPr>
              <a:t>　　第５０条（従業者の員数）</a:t>
            </a:r>
          </a:p>
          <a:p>
            <a:pPr eaLnBrk="1" hangingPunct="1">
              <a:defRPr/>
            </a:pPr>
            <a:r>
              <a:rPr lang="ja-JP" altLang="en-US" sz="2400" dirty="0">
                <a:solidFill>
                  <a:srgbClr val="000000"/>
                </a:solidFill>
              </a:rPr>
              <a:t>　　</a:t>
            </a:r>
            <a:endParaRPr lang="en-US" altLang="ja-JP" sz="2400" dirty="0">
              <a:solidFill>
                <a:srgbClr val="000000"/>
              </a:solidFill>
            </a:endParaRPr>
          </a:p>
          <a:p>
            <a:pPr eaLnBrk="1" hangingPunct="1">
              <a:defRPr/>
            </a:pPr>
            <a:r>
              <a:rPr lang="ja-JP" altLang="en-US" sz="2400" dirty="0">
                <a:solidFill>
                  <a:srgbClr val="000000"/>
                </a:solidFill>
              </a:rPr>
              <a:t>四　　</a:t>
            </a:r>
            <a:r>
              <a:rPr lang="ja-JP" altLang="en-US" sz="2400" b="1" u="sng" dirty="0">
                <a:solidFill>
                  <a:srgbClr val="FF0000"/>
                </a:solidFill>
              </a:rPr>
              <a:t>サービス管理責任者（指定障害福祉サービスの提供に係る</a:t>
            </a:r>
            <a:endParaRPr lang="en-US" altLang="ja-JP" sz="2400" b="1" u="sng" dirty="0">
              <a:solidFill>
                <a:srgbClr val="FF0000"/>
              </a:solidFill>
            </a:endParaRPr>
          </a:p>
          <a:p>
            <a:pPr eaLnBrk="1" hangingPunct="1">
              <a:defRPr/>
            </a:pPr>
            <a:r>
              <a:rPr lang="ja-JP" altLang="en-US" sz="2400" b="1" dirty="0">
                <a:solidFill>
                  <a:srgbClr val="FF0000"/>
                </a:solidFill>
              </a:rPr>
              <a:t>　　　　</a:t>
            </a:r>
            <a:r>
              <a:rPr lang="ja-JP" altLang="en-US" sz="2400" b="1" u="sng" dirty="0">
                <a:solidFill>
                  <a:srgbClr val="FF0000"/>
                </a:solidFill>
              </a:rPr>
              <a:t>サービス管理を行う者</a:t>
            </a:r>
            <a:r>
              <a:rPr lang="ja-JP" altLang="en-US" sz="2400" dirty="0">
                <a:solidFill>
                  <a:srgbClr val="000000"/>
                </a:solidFill>
              </a:rPr>
              <a:t>として厚生労働大臣が定めるものをいう。</a:t>
            </a:r>
            <a:endParaRPr lang="en-US" altLang="ja-JP" sz="2400" dirty="0">
              <a:solidFill>
                <a:srgbClr val="000000"/>
              </a:solidFill>
            </a:endParaRPr>
          </a:p>
          <a:p>
            <a:pPr eaLnBrk="1" hangingPunct="1">
              <a:defRPr/>
            </a:pPr>
            <a:r>
              <a:rPr lang="ja-JP" altLang="en-US" sz="2400" dirty="0">
                <a:solidFill>
                  <a:srgbClr val="000000"/>
                </a:solidFill>
              </a:rPr>
              <a:t>　　　　（以下同じ。）指定療養介護事業者ごとに、イ又はロに掲げる</a:t>
            </a:r>
            <a:endParaRPr lang="en-US" altLang="ja-JP" sz="2400" dirty="0">
              <a:solidFill>
                <a:srgbClr val="000000"/>
              </a:solidFill>
            </a:endParaRPr>
          </a:p>
          <a:p>
            <a:pPr eaLnBrk="1" hangingPunct="1">
              <a:defRPr/>
            </a:pPr>
            <a:r>
              <a:rPr lang="ja-JP" altLang="en-US" sz="2400" dirty="0">
                <a:solidFill>
                  <a:srgbClr val="000000"/>
                </a:solidFill>
              </a:rPr>
              <a:t>　　　　利用者の数の区分に応じ、それぞれイ又はロに掲げる数</a:t>
            </a:r>
            <a:endParaRPr lang="en-US" altLang="ja-JP" sz="2400" dirty="0">
              <a:solidFill>
                <a:srgbClr val="000000"/>
              </a:solidFill>
            </a:endParaRPr>
          </a:p>
          <a:p>
            <a:pPr eaLnBrk="1" hangingPunct="1">
              <a:defRPr/>
            </a:pPr>
            <a:r>
              <a:rPr lang="ja-JP" altLang="en-US" sz="2400" dirty="0">
                <a:solidFill>
                  <a:srgbClr val="000000"/>
                </a:solidFill>
              </a:rPr>
              <a:t>　　　　　　イ　利用者の数が６０以下　　１以上</a:t>
            </a:r>
          </a:p>
          <a:p>
            <a:pPr eaLnBrk="1" hangingPunct="1">
              <a:defRPr/>
            </a:pPr>
            <a:r>
              <a:rPr lang="ja-JP" altLang="en-US" sz="2400" dirty="0">
                <a:solidFill>
                  <a:srgbClr val="000000"/>
                </a:solidFill>
              </a:rPr>
              <a:t>　　　　　　ロ　利用者の数が６１以上　　１に利用者の数が６０を超えて</a:t>
            </a:r>
            <a:endParaRPr lang="en-US" altLang="ja-JP" sz="2400" dirty="0">
              <a:solidFill>
                <a:srgbClr val="000000"/>
              </a:solidFill>
            </a:endParaRPr>
          </a:p>
          <a:p>
            <a:pPr eaLnBrk="1" hangingPunct="1">
              <a:defRPr/>
            </a:pPr>
            <a:r>
              <a:rPr lang="ja-JP" altLang="en-US" sz="2400" dirty="0">
                <a:solidFill>
                  <a:srgbClr val="000000"/>
                </a:solidFill>
              </a:rPr>
              <a:t>　　　　　　　　４０又はその端数を増すごとに１を加えて得た数以上</a:t>
            </a:r>
            <a:endParaRPr lang="en-US" altLang="ja-JP" sz="2400" dirty="0">
              <a:solidFill>
                <a:srgbClr val="000000"/>
              </a:solidFill>
              <a:ea typeface="HG丸ｺﾞｼｯｸM-PRO" pitchFamily="50" charset="-128"/>
            </a:endParaRPr>
          </a:p>
        </p:txBody>
      </p:sp>
      <p:sp>
        <p:nvSpPr>
          <p:cNvPr id="6" name="Rectangle 3"/>
          <p:cNvSpPr>
            <a:spLocks noChangeArrowheads="1"/>
          </p:cNvSpPr>
          <p:nvPr/>
        </p:nvSpPr>
        <p:spPr bwMode="auto">
          <a:xfrm>
            <a:off x="619125" y="130175"/>
            <a:ext cx="9014395" cy="1138238"/>
          </a:xfrm>
          <a:prstGeom prst="rect">
            <a:avLst/>
          </a:prstGeom>
          <a:noFill/>
          <a:ln w="9525" algn="ctr">
            <a:noFill/>
            <a:miter lim="800000"/>
            <a:headEnd/>
            <a:tailEnd/>
          </a:ln>
          <a:effectLst/>
        </p:spPr>
        <p:txBody>
          <a:bodyPr wrap="square" lIns="91414" tIns="45707" rIns="91414" bIns="45707">
            <a:spAutoFit/>
          </a:bodyPr>
          <a:lstStyle/>
          <a:p>
            <a:pPr algn="ctr" eaLnBrk="1" hangingPunct="1">
              <a:lnSpc>
                <a:spcPts val="3000"/>
              </a:lnSpc>
              <a:spcBef>
                <a:spcPct val="50000"/>
              </a:spcBef>
              <a:defRPr/>
            </a:pPr>
            <a:r>
              <a:rPr lang="ja-JP" altLang="en-US" sz="3200" b="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サービス管理責任者等の業務内容</a:t>
            </a:r>
            <a:endParaRPr lang="en-US" altLang="ja-JP" sz="3200" b="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endParaRPr>
          </a:p>
          <a:p>
            <a:pPr algn="ctr" eaLnBrk="1" hangingPunct="1">
              <a:lnSpc>
                <a:spcPts val="3000"/>
              </a:lnSpc>
              <a:spcBef>
                <a:spcPct val="50000"/>
              </a:spcBef>
              <a:defRPr/>
            </a:pPr>
            <a:r>
              <a:rPr lang="ja-JP" altLang="en-US" sz="3200" b="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（療養介護の例）</a:t>
            </a:r>
          </a:p>
        </p:txBody>
      </p:sp>
      <p:sp>
        <p:nvSpPr>
          <p:cNvPr id="81925" name="スライド番号プレースホルダー 1"/>
          <p:cNvSpPr>
            <a:spLocks noGrp="1"/>
          </p:cNvSpPr>
          <p:nvPr>
            <p:ph type="sldNum" sz="quarter" idx="12"/>
          </p:nvPr>
        </p:nvSpPr>
        <p:spPr>
          <a:xfrm>
            <a:off x="7817000" y="6543675"/>
            <a:ext cx="2063750" cy="3143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b="1">
                <a:solidFill>
                  <a:schemeClr val="tx1"/>
                </a:solidFill>
                <a:latin typeface="Times New Roman" pitchFamily="18" charset="0"/>
                <a:ea typeface="ＭＳ Ｐゴシック" charset="-128"/>
              </a:defRPr>
            </a:lvl1pPr>
            <a:lvl2pPr marL="742950" indent="-285750">
              <a:defRPr kumimoji="1" sz="2400" b="1">
                <a:solidFill>
                  <a:schemeClr val="tx1"/>
                </a:solidFill>
                <a:latin typeface="Times New Roman" pitchFamily="18" charset="0"/>
                <a:ea typeface="ＭＳ Ｐゴシック" charset="-128"/>
              </a:defRPr>
            </a:lvl2pPr>
            <a:lvl3pPr marL="1143000" indent="-228600">
              <a:defRPr kumimoji="1" sz="2400" b="1">
                <a:solidFill>
                  <a:schemeClr val="tx1"/>
                </a:solidFill>
                <a:latin typeface="Times New Roman" pitchFamily="18" charset="0"/>
                <a:ea typeface="ＭＳ Ｐゴシック" charset="-128"/>
              </a:defRPr>
            </a:lvl3pPr>
            <a:lvl4pPr marL="1600200" indent="-228600">
              <a:defRPr kumimoji="1" sz="2400" b="1">
                <a:solidFill>
                  <a:schemeClr val="tx1"/>
                </a:solidFill>
                <a:latin typeface="Times New Roman" pitchFamily="18" charset="0"/>
                <a:ea typeface="ＭＳ Ｐゴシック" charset="-128"/>
              </a:defRPr>
            </a:lvl4pPr>
            <a:lvl5pPr marL="2057400" indent="-228600">
              <a:defRPr kumimoji="1" sz="2400" b="1">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9pPr>
          </a:lstStyle>
          <a:p>
            <a:fld id="{7584241A-7E7C-4242-8BD3-172B860E12B6}" type="slidenum">
              <a:rPr lang="en-US" altLang="ja-JP" sz="1500">
                <a:solidFill>
                  <a:srgbClr val="000000"/>
                </a:solidFill>
                <a:latin typeface="ＭＳ Ｐゴシック" charset="-128"/>
              </a:rPr>
              <a:pPr/>
              <a:t>27</a:t>
            </a:fld>
            <a:endParaRPr lang="en-US" altLang="ja-JP" sz="1500" dirty="0">
              <a:solidFill>
                <a:srgbClr val="000000"/>
              </a:solidFill>
              <a:latin typeface="ＭＳ Ｐゴシック" charset="-128"/>
            </a:endParaRPr>
          </a:p>
        </p:txBody>
      </p:sp>
    </p:spTree>
    <p:extLst>
      <p:ext uri="{BB962C8B-B14F-4D97-AF65-F5344CB8AC3E}">
        <p14:creationId xmlns:p14="http://schemas.microsoft.com/office/powerpoint/2010/main" val="22069604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2"/>
          <p:cNvSpPr txBox="1">
            <a:spLocks noChangeArrowheads="1"/>
          </p:cNvSpPr>
          <p:nvPr/>
        </p:nvSpPr>
        <p:spPr bwMode="auto">
          <a:xfrm>
            <a:off x="268288" y="1847541"/>
            <a:ext cx="9548283" cy="4461779"/>
          </a:xfrm>
          <a:prstGeom prst="rect">
            <a:avLst/>
          </a:prstGeom>
          <a:noFill/>
          <a:ln w="25400">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lIns="82340" tIns="41170" rIns="82340" bIns="41170">
            <a:spAutoFit/>
          </a:bodyPr>
          <a:lstStyle>
            <a:lvl1pPr eaLnBrk="0" hangingPunct="0">
              <a:tabLst>
                <a:tab pos="3224213" algn="l"/>
              </a:tabLst>
              <a:defRPr kumimoji="1" sz="2400">
                <a:solidFill>
                  <a:schemeClr val="tx1"/>
                </a:solidFill>
                <a:latin typeface="Times New Roman" pitchFamily="18" charset="0"/>
                <a:ea typeface="ＭＳ Ｐゴシック" pitchFamily="50" charset="-128"/>
              </a:defRPr>
            </a:lvl1pPr>
            <a:lvl2pPr marL="742950" indent="-285750" eaLnBrk="0" hangingPunct="0">
              <a:tabLst>
                <a:tab pos="3224213" algn="l"/>
              </a:tabLst>
              <a:defRPr kumimoji="1" sz="2400">
                <a:solidFill>
                  <a:schemeClr val="tx1"/>
                </a:solidFill>
                <a:latin typeface="Times New Roman" pitchFamily="18" charset="0"/>
                <a:ea typeface="ＭＳ Ｐゴシック" pitchFamily="50" charset="-128"/>
              </a:defRPr>
            </a:lvl2pPr>
            <a:lvl3pPr marL="1143000" indent="-228600" eaLnBrk="0" hangingPunct="0">
              <a:tabLst>
                <a:tab pos="3224213" algn="l"/>
              </a:tabLst>
              <a:defRPr kumimoji="1" sz="2400">
                <a:solidFill>
                  <a:schemeClr val="tx1"/>
                </a:solidFill>
                <a:latin typeface="Times New Roman" pitchFamily="18" charset="0"/>
                <a:ea typeface="ＭＳ Ｐゴシック" pitchFamily="50" charset="-128"/>
              </a:defRPr>
            </a:lvl3pPr>
            <a:lvl4pPr marL="1600200" indent="-228600" eaLnBrk="0" hangingPunct="0">
              <a:tabLst>
                <a:tab pos="3224213" algn="l"/>
              </a:tabLst>
              <a:defRPr kumimoji="1" sz="2400">
                <a:solidFill>
                  <a:schemeClr val="tx1"/>
                </a:solidFill>
                <a:latin typeface="Times New Roman" pitchFamily="18" charset="0"/>
                <a:ea typeface="ＭＳ Ｐゴシック" pitchFamily="50" charset="-128"/>
              </a:defRPr>
            </a:lvl4pPr>
            <a:lvl5pPr marL="2057400" indent="-228600" eaLnBrk="0" hangingPunct="0">
              <a:tabLst>
                <a:tab pos="3224213" algn="l"/>
              </a:tabLst>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tabLst>
                <a:tab pos="3224213" algn="l"/>
              </a:tabLs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tabLst>
                <a:tab pos="3224213" algn="l"/>
              </a:tabLs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tabLst>
                <a:tab pos="3224213" algn="l"/>
              </a:tabLs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tabLst>
                <a:tab pos="3224213" algn="l"/>
              </a:tabLst>
              <a:defRPr kumimoji="1" sz="2400">
                <a:solidFill>
                  <a:schemeClr val="tx1"/>
                </a:solidFill>
                <a:latin typeface="Times New Roman" pitchFamily="18" charset="0"/>
                <a:ea typeface="ＭＳ Ｐゴシック" pitchFamily="50" charset="-128"/>
              </a:defRPr>
            </a:lvl9pPr>
          </a:lstStyle>
          <a:p>
            <a:pPr marL="160123" indent="-160123" eaLnBrk="1" hangingPunct="1">
              <a:defRPr/>
            </a:pPr>
            <a:r>
              <a:rPr lang="ja-JP" altLang="en-US" sz="1441" b="0" dirty="0">
                <a:solidFill>
                  <a:srgbClr val="000000"/>
                </a:solidFill>
              </a:rPr>
              <a:t>　</a:t>
            </a:r>
            <a:endParaRPr lang="en-US" altLang="ja-JP" sz="1441" b="0" dirty="0">
              <a:solidFill>
                <a:srgbClr val="000000"/>
              </a:solidFill>
            </a:endParaRPr>
          </a:p>
          <a:p>
            <a:pPr marL="160123" indent="-160123" eaLnBrk="1" hangingPunct="1">
              <a:defRPr/>
            </a:pPr>
            <a:r>
              <a:rPr lang="ja-JP" altLang="en-US" sz="1441" b="0" dirty="0">
                <a:solidFill>
                  <a:srgbClr val="000000"/>
                </a:solidFill>
              </a:rPr>
              <a:t>　</a:t>
            </a:r>
            <a:r>
              <a:rPr lang="ja-JP" altLang="en-US" sz="1801" b="0" dirty="0">
                <a:solidFill>
                  <a:srgbClr val="000000"/>
                </a:solidFill>
              </a:rPr>
              <a:t>指定療養介護事業所の管理者は、サービス管理責任者に指定療養介護に係る</a:t>
            </a:r>
            <a:r>
              <a:rPr lang="ja-JP" altLang="en-US" sz="1801" u="sng" dirty="0">
                <a:solidFill>
                  <a:srgbClr val="3333CC"/>
                </a:solidFill>
              </a:rPr>
              <a:t>個別支援計画</a:t>
            </a:r>
            <a:r>
              <a:rPr lang="ja-JP" altLang="en-US" sz="1801" b="0" dirty="0">
                <a:solidFill>
                  <a:srgbClr val="000000"/>
                </a:solidFill>
              </a:rPr>
              <a:t>（以下この章において「療養介護計画」という）</a:t>
            </a:r>
            <a:r>
              <a:rPr lang="ja-JP" altLang="en-US" sz="1801" u="sng" dirty="0">
                <a:solidFill>
                  <a:srgbClr val="FF0000"/>
                </a:solidFill>
              </a:rPr>
              <a:t>の作成に関する業務</a:t>
            </a:r>
            <a:r>
              <a:rPr lang="ja-JP" altLang="en-US" sz="1801" dirty="0">
                <a:solidFill>
                  <a:schemeClr val="accent2"/>
                </a:solidFill>
              </a:rPr>
              <a:t>を担当</a:t>
            </a:r>
            <a:r>
              <a:rPr lang="ja-JP" altLang="en-US" sz="1801" b="0" dirty="0">
                <a:solidFill>
                  <a:srgbClr val="000000"/>
                </a:solidFill>
              </a:rPr>
              <a:t>させるものとする。</a:t>
            </a:r>
            <a:endParaRPr lang="ja-JP" altLang="en-US" sz="1801" dirty="0">
              <a:solidFill>
                <a:srgbClr val="000000"/>
              </a:solidFill>
            </a:endParaRPr>
          </a:p>
          <a:p>
            <a:pPr marL="160123" indent="-160123" eaLnBrk="1" hangingPunct="1">
              <a:defRPr/>
            </a:pPr>
            <a:r>
              <a:rPr lang="ja-JP" altLang="en-US" sz="1801" b="0" dirty="0">
                <a:solidFill>
                  <a:srgbClr val="000000"/>
                </a:solidFill>
              </a:rPr>
              <a:t>２　サービス管理責任者は、療養介護計画の作成に当たっては、</a:t>
            </a:r>
            <a:r>
              <a:rPr lang="ja-JP" altLang="en-US" sz="1801" dirty="0">
                <a:solidFill>
                  <a:schemeClr val="accent2"/>
                </a:solidFill>
              </a:rPr>
              <a:t>適切な方法により</a:t>
            </a:r>
            <a:r>
              <a:rPr lang="ja-JP" altLang="en-US" sz="1801" b="0" dirty="0">
                <a:solidFill>
                  <a:srgbClr val="000000"/>
                </a:solidFill>
              </a:rPr>
              <a:t>、利用者について、</a:t>
            </a:r>
            <a:r>
              <a:rPr lang="ja-JP" altLang="en-US" sz="1801" u="sng" dirty="0">
                <a:solidFill>
                  <a:srgbClr val="FF0000"/>
                </a:solidFill>
              </a:rPr>
              <a:t>その有する能力、その置かれている環境及び日常生活全般の状況等の評価</a:t>
            </a:r>
            <a:r>
              <a:rPr lang="ja-JP" altLang="en-US" sz="1801" b="0" dirty="0">
                <a:solidFill>
                  <a:srgbClr val="000000"/>
                </a:solidFill>
              </a:rPr>
              <a:t>を通じて利用者の</a:t>
            </a:r>
            <a:r>
              <a:rPr lang="ja-JP" altLang="en-US" sz="1801" u="sng" dirty="0">
                <a:solidFill>
                  <a:srgbClr val="FF0000"/>
                </a:solidFill>
              </a:rPr>
              <a:t>希望する生活や課題等の把握</a:t>
            </a:r>
            <a:r>
              <a:rPr lang="ja-JP" altLang="en-US" sz="1801" b="0" dirty="0">
                <a:solidFill>
                  <a:srgbClr val="000000"/>
                </a:solidFill>
              </a:rPr>
              <a:t>（以下この章において</a:t>
            </a:r>
            <a:r>
              <a:rPr lang="ja-JP" altLang="en-US" sz="1801" u="sng" dirty="0">
                <a:solidFill>
                  <a:srgbClr val="FF0000"/>
                </a:solidFill>
              </a:rPr>
              <a:t>「アセスメント」</a:t>
            </a:r>
            <a:r>
              <a:rPr lang="ja-JP" altLang="en-US" sz="1801" b="0" dirty="0">
                <a:solidFill>
                  <a:srgbClr val="000000"/>
                </a:solidFill>
              </a:rPr>
              <a:t>という。）</a:t>
            </a:r>
            <a:r>
              <a:rPr lang="ja-JP" altLang="en-US" sz="1801" dirty="0">
                <a:solidFill>
                  <a:schemeClr val="accent2"/>
                </a:solidFill>
              </a:rPr>
              <a:t>を行い</a:t>
            </a:r>
            <a:r>
              <a:rPr lang="ja-JP" altLang="en-US" sz="1801" b="0" dirty="0">
                <a:solidFill>
                  <a:srgbClr val="000000"/>
                </a:solidFill>
              </a:rPr>
              <a:t>、利用者が自立した日常生活を営むことができるように支援する上での</a:t>
            </a:r>
            <a:r>
              <a:rPr lang="ja-JP" altLang="en-US" sz="1801" dirty="0">
                <a:solidFill>
                  <a:schemeClr val="accent2"/>
                </a:solidFill>
              </a:rPr>
              <a:t>適切な</a:t>
            </a:r>
            <a:r>
              <a:rPr lang="ja-JP" altLang="en-US" sz="1801" u="sng" dirty="0">
                <a:solidFill>
                  <a:srgbClr val="FF0000"/>
                </a:solidFill>
              </a:rPr>
              <a:t>支援内容の検討</a:t>
            </a:r>
            <a:r>
              <a:rPr lang="ja-JP" altLang="en-US" sz="1801" dirty="0">
                <a:solidFill>
                  <a:schemeClr val="accent2"/>
                </a:solidFill>
              </a:rPr>
              <a:t>をしなければならない</a:t>
            </a:r>
            <a:r>
              <a:rPr lang="ja-JP" altLang="en-US" sz="1801" b="0" dirty="0">
                <a:solidFill>
                  <a:srgbClr val="000000"/>
                </a:solidFill>
              </a:rPr>
              <a:t>。</a:t>
            </a:r>
            <a:endParaRPr lang="ja-JP" altLang="en-US" sz="1801" dirty="0">
              <a:solidFill>
                <a:srgbClr val="000000"/>
              </a:solidFill>
            </a:endParaRPr>
          </a:p>
          <a:p>
            <a:pPr marL="160123" indent="-160123" eaLnBrk="1" hangingPunct="1">
              <a:defRPr/>
            </a:pPr>
            <a:r>
              <a:rPr lang="ja-JP" altLang="en-US" sz="1801" b="0" dirty="0">
                <a:solidFill>
                  <a:srgbClr val="000000"/>
                </a:solidFill>
              </a:rPr>
              <a:t>３　</a:t>
            </a:r>
            <a:r>
              <a:rPr lang="ja-JP" altLang="en-US" sz="1801" dirty="0">
                <a:solidFill>
                  <a:schemeClr val="accent2"/>
                </a:solidFill>
              </a:rPr>
              <a:t>アセスメントに当たっては</a:t>
            </a:r>
            <a:r>
              <a:rPr lang="ja-JP" altLang="en-US" sz="1801" b="0" dirty="0">
                <a:solidFill>
                  <a:srgbClr val="000000"/>
                </a:solidFill>
              </a:rPr>
              <a:t>、</a:t>
            </a:r>
            <a:r>
              <a:rPr lang="ja-JP" altLang="en-US" sz="1801" dirty="0">
                <a:solidFill>
                  <a:schemeClr val="accent2"/>
                </a:solidFill>
              </a:rPr>
              <a:t>利用者に</a:t>
            </a:r>
            <a:r>
              <a:rPr lang="ja-JP" altLang="en-US" sz="1801" u="sng" dirty="0">
                <a:solidFill>
                  <a:srgbClr val="FF0000"/>
                </a:solidFill>
              </a:rPr>
              <a:t>面接</a:t>
            </a:r>
            <a:r>
              <a:rPr lang="ja-JP" altLang="en-US" sz="1801" dirty="0">
                <a:solidFill>
                  <a:schemeClr val="accent2"/>
                </a:solidFill>
              </a:rPr>
              <a:t>して行わなければならない</a:t>
            </a:r>
            <a:r>
              <a:rPr lang="ja-JP" altLang="en-US" sz="1801" b="0" dirty="0">
                <a:solidFill>
                  <a:srgbClr val="000000"/>
                </a:solidFill>
              </a:rPr>
              <a:t>。この場合において、サービス管理責任者は、</a:t>
            </a:r>
            <a:r>
              <a:rPr lang="ja-JP" altLang="en-US" sz="1801" dirty="0">
                <a:solidFill>
                  <a:schemeClr val="accent2"/>
                </a:solidFill>
              </a:rPr>
              <a:t>面接の趣旨を利用者に対して十分に説明し、理解を得なければならない。</a:t>
            </a:r>
          </a:p>
          <a:p>
            <a:pPr marL="160123" indent="-160123" eaLnBrk="1" hangingPunct="1">
              <a:defRPr/>
            </a:pPr>
            <a:r>
              <a:rPr lang="ja-JP" altLang="en-US" sz="1801" b="0" dirty="0"/>
              <a:t>４　サービス管理責任者は、アセスメント及び支援内容の検討結果に基づき、利用者及びその家族の生活に対する意向、総合的な支援の方針、生活全般の質を向上させるための課題、指定療養介護の目標及びその達成時期、指定療養介護を提供する上での留意事項等を記載した</a:t>
            </a:r>
            <a:r>
              <a:rPr lang="ja-JP" altLang="en-US" sz="1801" dirty="0">
                <a:solidFill>
                  <a:schemeClr val="accent2"/>
                </a:solidFill>
              </a:rPr>
              <a:t>療養介護</a:t>
            </a:r>
            <a:r>
              <a:rPr lang="ja-JP" altLang="en-US" sz="1801" u="sng" dirty="0">
                <a:solidFill>
                  <a:srgbClr val="FF0000"/>
                </a:solidFill>
              </a:rPr>
              <a:t>計画の原案を作成</a:t>
            </a:r>
            <a:r>
              <a:rPr lang="ja-JP" altLang="en-US" sz="1801" dirty="0">
                <a:solidFill>
                  <a:schemeClr val="accent2"/>
                </a:solidFill>
              </a:rPr>
              <a:t>しなければならない</a:t>
            </a:r>
            <a:r>
              <a:rPr lang="ja-JP" altLang="en-US" sz="1801" b="0" dirty="0"/>
              <a:t>。この場合において、</a:t>
            </a:r>
            <a:r>
              <a:rPr lang="ja-JP" altLang="en-US" sz="1801" u="sng" dirty="0">
                <a:solidFill>
                  <a:schemeClr val="accent2"/>
                </a:solidFill>
              </a:rPr>
              <a:t>当該指定療養介護事業所が提供する指定療養介護以外の</a:t>
            </a:r>
            <a:r>
              <a:rPr lang="ja-JP" altLang="en-US" sz="1801" u="sng" dirty="0">
                <a:solidFill>
                  <a:srgbClr val="FF0000"/>
                </a:solidFill>
              </a:rPr>
              <a:t>保健医療サービス又はその他の福祉サービス等との連携を含めて療養介護計画の原案に位置付ける</a:t>
            </a:r>
            <a:r>
              <a:rPr lang="ja-JP" altLang="en-US" sz="1801" u="sng" dirty="0">
                <a:solidFill>
                  <a:schemeClr val="accent2"/>
                </a:solidFill>
              </a:rPr>
              <a:t>よう努めなければならない。</a:t>
            </a:r>
          </a:p>
        </p:txBody>
      </p:sp>
      <p:sp>
        <p:nvSpPr>
          <p:cNvPr id="4100" name="Rectangle 3"/>
          <p:cNvSpPr>
            <a:spLocks noChangeArrowheads="1"/>
          </p:cNvSpPr>
          <p:nvPr/>
        </p:nvSpPr>
        <p:spPr bwMode="auto">
          <a:xfrm>
            <a:off x="0" y="341314"/>
            <a:ext cx="9906000" cy="821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82340" tIns="41170" rIns="82340" bIns="41170">
            <a:spAutoFit/>
          </a:bodyPr>
          <a:lstStyle/>
          <a:p>
            <a:pPr algn="ctr">
              <a:spcBef>
                <a:spcPct val="50000"/>
              </a:spcBef>
              <a:defRPr/>
            </a:pPr>
            <a:r>
              <a:rPr lang="ja-JP" altLang="en-US" sz="2400" dirty="0">
                <a:solidFill>
                  <a:srgbClr val="000000"/>
                </a:solidFill>
                <a:ea typeface="ＭＳ Ｐゴシック" panose="020B0600070205080204" pitchFamily="50" charset="-128"/>
              </a:rPr>
              <a:t>障害者総合支援法に基づく指定障害福祉サービス事業者の人員、　　　　　　　　　　　　　　　　設備及び運営に関する基準（抄）</a:t>
            </a:r>
            <a:r>
              <a:rPr lang="ja-JP" altLang="en-US" sz="2400" u="sng" dirty="0">
                <a:solidFill>
                  <a:srgbClr val="0000FF"/>
                </a:solidFill>
                <a:ea typeface="ＭＳ Ｐゴシック" panose="020B0600070205080204" pitchFamily="50" charset="-128"/>
              </a:rPr>
              <a:t>（療養介護計画の作成等）</a:t>
            </a:r>
          </a:p>
        </p:txBody>
      </p:sp>
      <p:sp>
        <p:nvSpPr>
          <p:cNvPr id="83972"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b="1">
                <a:solidFill>
                  <a:schemeClr val="tx1"/>
                </a:solidFill>
                <a:latin typeface="Times New Roman" pitchFamily="18" charset="0"/>
                <a:ea typeface="ＭＳ Ｐゴシック" charset="-128"/>
              </a:defRPr>
            </a:lvl1pPr>
            <a:lvl2pPr marL="742950" indent="-285750">
              <a:defRPr kumimoji="1" sz="2400" b="1">
                <a:solidFill>
                  <a:schemeClr val="tx1"/>
                </a:solidFill>
                <a:latin typeface="Times New Roman" pitchFamily="18" charset="0"/>
                <a:ea typeface="ＭＳ Ｐゴシック" charset="-128"/>
              </a:defRPr>
            </a:lvl2pPr>
            <a:lvl3pPr marL="1143000" indent="-228600">
              <a:defRPr kumimoji="1" sz="2400" b="1">
                <a:solidFill>
                  <a:schemeClr val="tx1"/>
                </a:solidFill>
                <a:latin typeface="Times New Roman" pitchFamily="18" charset="0"/>
                <a:ea typeface="ＭＳ Ｐゴシック" charset="-128"/>
              </a:defRPr>
            </a:lvl3pPr>
            <a:lvl4pPr marL="1600200" indent="-228600">
              <a:defRPr kumimoji="1" sz="2400" b="1">
                <a:solidFill>
                  <a:schemeClr val="tx1"/>
                </a:solidFill>
                <a:latin typeface="Times New Roman" pitchFamily="18" charset="0"/>
                <a:ea typeface="ＭＳ Ｐゴシック" charset="-128"/>
              </a:defRPr>
            </a:lvl4pPr>
            <a:lvl5pPr marL="2057400" indent="-228600">
              <a:defRPr kumimoji="1" sz="2400" b="1">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9pPr>
          </a:lstStyle>
          <a:p>
            <a:fld id="{6C9A8B0A-43E9-4D27-A509-11EA6C369024}" type="slidenum">
              <a:rPr lang="en-US" altLang="ja-JP" sz="1500">
                <a:solidFill>
                  <a:srgbClr val="000000"/>
                </a:solidFill>
                <a:latin typeface="ＭＳ Ｐゴシック" charset="-128"/>
              </a:rPr>
              <a:pPr/>
              <a:t>28</a:t>
            </a:fld>
            <a:endParaRPr lang="en-US" altLang="ja-JP" sz="1500">
              <a:solidFill>
                <a:srgbClr val="000000"/>
              </a:solidFill>
              <a:latin typeface="ＭＳ Ｐゴシック" charset="-128"/>
            </a:endParaRPr>
          </a:p>
        </p:txBody>
      </p:sp>
      <p:sp>
        <p:nvSpPr>
          <p:cNvPr id="5" name="Text Box 2"/>
          <p:cNvSpPr txBox="1">
            <a:spLocks noChangeArrowheads="1"/>
          </p:cNvSpPr>
          <p:nvPr/>
        </p:nvSpPr>
        <p:spPr bwMode="auto">
          <a:xfrm>
            <a:off x="105633" y="1675779"/>
            <a:ext cx="1264531" cy="415671"/>
          </a:xfrm>
          <a:prstGeom prst="rect">
            <a:avLst/>
          </a:prstGeom>
          <a:solidFill>
            <a:srgbClr val="FFFF00"/>
          </a:solidFill>
          <a:ln>
            <a:noFill/>
          </a:ln>
          <a:scene3d>
            <a:camera prst="orthographicFront"/>
            <a:lightRig rig="threePt" dir="t"/>
          </a:scene3d>
          <a:sp3d>
            <a:bevelT/>
          </a:sp3d>
          <a:extLst/>
        </p:spPr>
        <p:txBody>
          <a:bodyPr lIns="82340" tIns="41170" rIns="82340" bIns="41170">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defRPr/>
            </a:pPr>
            <a:r>
              <a:rPr lang="ja-JP" altLang="en-US" sz="2161" dirty="0">
                <a:solidFill>
                  <a:srgbClr val="000000"/>
                </a:solidFill>
                <a:latin typeface="Arial" pitchFamily="34" charset="0"/>
              </a:rPr>
              <a:t>第</a:t>
            </a:r>
            <a:r>
              <a:rPr lang="en-US" altLang="ja-JP" sz="2161" dirty="0">
                <a:solidFill>
                  <a:srgbClr val="000000"/>
                </a:solidFill>
                <a:latin typeface="Arial" pitchFamily="34" charset="0"/>
              </a:rPr>
              <a:t>58</a:t>
            </a:r>
            <a:r>
              <a:rPr lang="ja-JP" altLang="en-US" sz="2161" dirty="0">
                <a:solidFill>
                  <a:srgbClr val="000000"/>
                </a:solidFill>
                <a:latin typeface="Arial" pitchFamily="34" charset="0"/>
              </a:rPr>
              <a:t>条</a:t>
            </a:r>
          </a:p>
        </p:txBody>
      </p:sp>
    </p:spTree>
    <p:extLst>
      <p:ext uri="{BB962C8B-B14F-4D97-AF65-F5344CB8AC3E}">
        <p14:creationId xmlns:p14="http://schemas.microsoft.com/office/powerpoint/2010/main" val="270577855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b="1">
                <a:solidFill>
                  <a:schemeClr val="tx1"/>
                </a:solidFill>
                <a:latin typeface="Times New Roman" pitchFamily="18" charset="0"/>
                <a:ea typeface="ＭＳ Ｐゴシック" charset="-128"/>
              </a:defRPr>
            </a:lvl1pPr>
            <a:lvl2pPr marL="742950" indent="-285750">
              <a:defRPr kumimoji="1" sz="2400" b="1">
                <a:solidFill>
                  <a:schemeClr val="tx1"/>
                </a:solidFill>
                <a:latin typeface="Times New Roman" pitchFamily="18" charset="0"/>
                <a:ea typeface="ＭＳ Ｐゴシック" charset="-128"/>
              </a:defRPr>
            </a:lvl2pPr>
            <a:lvl3pPr marL="1143000" indent="-228600">
              <a:defRPr kumimoji="1" sz="2400" b="1">
                <a:solidFill>
                  <a:schemeClr val="tx1"/>
                </a:solidFill>
                <a:latin typeface="Times New Roman" pitchFamily="18" charset="0"/>
                <a:ea typeface="ＭＳ Ｐゴシック" charset="-128"/>
              </a:defRPr>
            </a:lvl3pPr>
            <a:lvl4pPr marL="1600200" indent="-228600">
              <a:defRPr kumimoji="1" sz="2400" b="1">
                <a:solidFill>
                  <a:schemeClr val="tx1"/>
                </a:solidFill>
                <a:latin typeface="Times New Roman" pitchFamily="18" charset="0"/>
                <a:ea typeface="ＭＳ Ｐゴシック" charset="-128"/>
              </a:defRPr>
            </a:lvl4pPr>
            <a:lvl5pPr marL="2057400" indent="-228600">
              <a:defRPr kumimoji="1" sz="2400" b="1">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9pPr>
          </a:lstStyle>
          <a:p>
            <a:fld id="{AC1C5963-F91D-4AEF-BFC9-AA65CE02006F}" type="slidenum">
              <a:rPr lang="en-US" altLang="ja-JP" sz="1500">
                <a:solidFill>
                  <a:srgbClr val="000000"/>
                </a:solidFill>
                <a:latin typeface="ＭＳ Ｐゴシック" charset="-128"/>
              </a:rPr>
              <a:pPr/>
              <a:t>29</a:t>
            </a:fld>
            <a:endParaRPr lang="en-US" altLang="ja-JP" sz="1500">
              <a:solidFill>
                <a:srgbClr val="000000"/>
              </a:solidFill>
              <a:latin typeface="ＭＳ Ｐゴシック" charset="-128"/>
            </a:endParaRPr>
          </a:p>
        </p:txBody>
      </p:sp>
      <p:sp>
        <p:nvSpPr>
          <p:cNvPr id="5" name="正方形/長方形 4"/>
          <p:cNvSpPr/>
          <p:nvPr/>
        </p:nvSpPr>
        <p:spPr>
          <a:xfrm>
            <a:off x="263129" y="1173164"/>
            <a:ext cx="9297194" cy="4803494"/>
          </a:xfrm>
          <a:prstGeom prst="rect">
            <a:avLst/>
          </a:prstGeom>
          <a:ln w="25400">
            <a:solidFill>
              <a:srgbClr val="00B050"/>
            </a:solidFill>
          </a:ln>
        </p:spPr>
        <p:txBody>
          <a:bodyPr>
            <a:spAutoFit/>
          </a:bodyPr>
          <a:lstStyle/>
          <a:p>
            <a:pPr marL="160123" indent="-160123">
              <a:defRPr/>
            </a:pPr>
            <a:r>
              <a:rPr lang="ja-JP" altLang="en-US" sz="1801" b="0" dirty="0">
                <a:solidFill>
                  <a:srgbClr val="000000"/>
                </a:solidFill>
                <a:latin typeface="+mn-ea"/>
                <a:ea typeface="+mn-ea"/>
              </a:rPr>
              <a:t>５　サービス管理責任者は、</a:t>
            </a:r>
            <a:r>
              <a:rPr lang="ja-JP" altLang="en-US" sz="1801" dirty="0">
                <a:solidFill>
                  <a:schemeClr val="accent2"/>
                </a:solidFill>
                <a:latin typeface="+mn-ea"/>
                <a:ea typeface="+mn-ea"/>
              </a:rPr>
              <a:t>療養介護</a:t>
            </a:r>
            <a:r>
              <a:rPr lang="ja-JP" altLang="en-US" sz="1801" u="sng" dirty="0">
                <a:solidFill>
                  <a:srgbClr val="FF0000"/>
                </a:solidFill>
                <a:latin typeface="+mn-ea"/>
                <a:ea typeface="+mn-ea"/>
              </a:rPr>
              <a:t>計画の作成に係る会議</a:t>
            </a:r>
            <a:r>
              <a:rPr lang="ja-JP" altLang="en-US" sz="1801" b="0" dirty="0">
                <a:solidFill>
                  <a:srgbClr val="000000"/>
                </a:solidFill>
                <a:latin typeface="+mn-ea"/>
                <a:ea typeface="+mn-ea"/>
              </a:rPr>
              <a:t>（利用者に対する指定療養介護の提供に当たる担当者等を招集して行う会議をいう。）</a:t>
            </a:r>
            <a:r>
              <a:rPr lang="ja-JP" altLang="en-US" sz="1801" dirty="0">
                <a:solidFill>
                  <a:schemeClr val="accent2"/>
                </a:solidFill>
                <a:latin typeface="+mn-ea"/>
                <a:ea typeface="+mn-ea"/>
              </a:rPr>
              <a:t>を開催し</a:t>
            </a:r>
            <a:r>
              <a:rPr lang="ja-JP" altLang="en-US" sz="1801" b="0" dirty="0">
                <a:solidFill>
                  <a:srgbClr val="000000"/>
                </a:solidFill>
                <a:latin typeface="+mn-ea"/>
                <a:ea typeface="+mn-ea"/>
              </a:rPr>
              <a:t>、前項に規定する療養介護計画の原案の内容について</a:t>
            </a:r>
            <a:r>
              <a:rPr lang="ja-JP" altLang="en-US" sz="1801" dirty="0">
                <a:solidFill>
                  <a:schemeClr val="accent2"/>
                </a:solidFill>
                <a:latin typeface="+mn-ea"/>
                <a:ea typeface="+mn-ea"/>
              </a:rPr>
              <a:t>意見を求める</a:t>
            </a:r>
            <a:r>
              <a:rPr lang="ja-JP" altLang="en-US" sz="1801" b="0" dirty="0">
                <a:solidFill>
                  <a:srgbClr val="000000"/>
                </a:solidFill>
                <a:latin typeface="+mn-ea"/>
                <a:ea typeface="+mn-ea"/>
              </a:rPr>
              <a:t>ものとする。</a:t>
            </a:r>
            <a:endParaRPr lang="ja-JP" altLang="en-US" sz="1801" dirty="0">
              <a:solidFill>
                <a:srgbClr val="000000"/>
              </a:solidFill>
              <a:latin typeface="+mn-ea"/>
              <a:ea typeface="+mn-ea"/>
            </a:endParaRPr>
          </a:p>
          <a:p>
            <a:pPr marL="160123" indent="-160123">
              <a:defRPr/>
            </a:pPr>
            <a:r>
              <a:rPr lang="ja-JP" altLang="en-US" sz="1801" b="0" dirty="0">
                <a:solidFill>
                  <a:srgbClr val="000000"/>
                </a:solidFill>
                <a:latin typeface="+mn-ea"/>
                <a:ea typeface="+mn-ea"/>
              </a:rPr>
              <a:t>６　サービス管理責任者は、第四項に規定する療養介護計画の原案の内容について</a:t>
            </a:r>
            <a:r>
              <a:rPr lang="ja-JP" altLang="en-US" sz="1801" dirty="0">
                <a:solidFill>
                  <a:schemeClr val="accent2"/>
                </a:solidFill>
                <a:latin typeface="+mn-ea"/>
                <a:ea typeface="+mn-ea"/>
              </a:rPr>
              <a:t>利用者又はその家族に対して</a:t>
            </a:r>
            <a:r>
              <a:rPr lang="ja-JP" altLang="en-US" sz="1801" u="sng" dirty="0">
                <a:solidFill>
                  <a:srgbClr val="FF0000"/>
                </a:solidFill>
                <a:latin typeface="+mn-ea"/>
                <a:ea typeface="+mn-ea"/>
              </a:rPr>
              <a:t>説明し、文書により利用者の同意</a:t>
            </a:r>
            <a:r>
              <a:rPr lang="ja-JP" altLang="en-US" sz="1801" dirty="0">
                <a:solidFill>
                  <a:schemeClr val="accent2"/>
                </a:solidFill>
                <a:latin typeface="+mn-ea"/>
                <a:ea typeface="+mn-ea"/>
              </a:rPr>
              <a:t>を得なければならない</a:t>
            </a:r>
            <a:r>
              <a:rPr lang="ja-JP" altLang="en-US" sz="1801" b="0" dirty="0">
                <a:solidFill>
                  <a:srgbClr val="000000"/>
                </a:solidFill>
                <a:latin typeface="+mn-ea"/>
                <a:ea typeface="+mn-ea"/>
              </a:rPr>
              <a:t>。</a:t>
            </a:r>
            <a:endParaRPr lang="ja-JP" altLang="en-US" sz="1801" dirty="0">
              <a:solidFill>
                <a:srgbClr val="000000"/>
              </a:solidFill>
              <a:latin typeface="+mn-ea"/>
              <a:ea typeface="+mn-ea"/>
            </a:endParaRPr>
          </a:p>
          <a:p>
            <a:pPr marL="160123" indent="-160123">
              <a:defRPr/>
            </a:pPr>
            <a:r>
              <a:rPr lang="ja-JP" altLang="en-US" sz="1801" b="0" dirty="0">
                <a:solidFill>
                  <a:srgbClr val="000000"/>
                </a:solidFill>
                <a:latin typeface="+mn-ea"/>
                <a:ea typeface="+mn-ea"/>
              </a:rPr>
              <a:t>７　サービス管理責任者は、療養介護計画を作成した際には、当該</a:t>
            </a:r>
            <a:r>
              <a:rPr lang="ja-JP" altLang="en-US" sz="1801" dirty="0">
                <a:solidFill>
                  <a:schemeClr val="accent2"/>
                </a:solidFill>
                <a:latin typeface="+mn-ea"/>
                <a:ea typeface="+mn-ea"/>
              </a:rPr>
              <a:t>療養介護計画を利用者に</a:t>
            </a:r>
            <a:r>
              <a:rPr lang="ja-JP" altLang="en-US" sz="1801" u="sng" dirty="0">
                <a:solidFill>
                  <a:srgbClr val="FF0000"/>
                </a:solidFill>
                <a:latin typeface="+mn-ea"/>
                <a:ea typeface="+mn-ea"/>
              </a:rPr>
              <a:t>交付</a:t>
            </a:r>
            <a:r>
              <a:rPr lang="ja-JP" altLang="en-US" sz="1801" dirty="0">
                <a:solidFill>
                  <a:schemeClr val="accent2"/>
                </a:solidFill>
                <a:latin typeface="+mn-ea"/>
                <a:ea typeface="+mn-ea"/>
              </a:rPr>
              <a:t>しなければならない</a:t>
            </a:r>
            <a:r>
              <a:rPr lang="ja-JP" altLang="en-US" sz="1801" b="0" dirty="0">
                <a:solidFill>
                  <a:srgbClr val="000000"/>
                </a:solidFill>
                <a:latin typeface="+mn-ea"/>
                <a:ea typeface="+mn-ea"/>
              </a:rPr>
              <a:t>。</a:t>
            </a:r>
            <a:endParaRPr lang="ja-JP" altLang="en-US" sz="1801" dirty="0">
              <a:solidFill>
                <a:srgbClr val="000000"/>
              </a:solidFill>
              <a:latin typeface="+mn-ea"/>
              <a:ea typeface="+mn-ea"/>
            </a:endParaRPr>
          </a:p>
          <a:p>
            <a:pPr marL="160123" indent="-160123">
              <a:defRPr/>
            </a:pPr>
            <a:r>
              <a:rPr lang="ja-JP" altLang="en-US" sz="1801" b="0" dirty="0">
                <a:solidFill>
                  <a:srgbClr val="000000"/>
                </a:solidFill>
                <a:latin typeface="+mn-ea"/>
                <a:ea typeface="+mn-ea"/>
              </a:rPr>
              <a:t>８　サービス管理責任者は、療養介護計画の作成後、</a:t>
            </a:r>
            <a:r>
              <a:rPr lang="ja-JP" altLang="en-US" sz="1801" dirty="0">
                <a:solidFill>
                  <a:schemeClr val="accent2"/>
                </a:solidFill>
                <a:latin typeface="+mn-ea"/>
                <a:ea typeface="+mn-ea"/>
              </a:rPr>
              <a:t>療養介護計画の</a:t>
            </a:r>
            <a:r>
              <a:rPr lang="ja-JP" altLang="en-US" sz="1801" u="sng" dirty="0">
                <a:solidFill>
                  <a:srgbClr val="FF0000"/>
                </a:solidFill>
                <a:latin typeface="+mn-ea"/>
                <a:ea typeface="+mn-ea"/>
              </a:rPr>
              <a:t>実施状況の把握</a:t>
            </a:r>
            <a:r>
              <a:rPr lang="ja-JP" altLang="en-US" sz="1801" b="0" dirty="0">
                <a:solidFill>
                  <a:srgbClr val="000000"/>
                </a:solidFill>
                <a:latin typeface="+mn-ea"/>
                <a:ea typeface="+mn-ea"/>
              </a:rPr>
              <a:t>（利用者についての継続的なアセスメントを含む。 以下</a:t>
            </a:r>
            <a:r>
              <a:rPr lang="ja-JP" altLang="en-US" sz="1801" u="sng" dirty="0">
                <a:solidFill>
                  <a:srgbClr val="FF0000"/>
                </a:solidFill>
                <a:latin typeface="+mn-ea"/>
                <a:ea typeface="+mn-ea"/>
              </a:rPr>
              <a:t>「モニタリング」</a:t>
            </a:r>
            <a:r>
              <a:rPr lang="ja-JP" altLang="en-US" sz="1801" b="0" dirty="0">
                <a:solidFill>
                  <a:srgbClr val="000000"/>
                </a:solidFill>
                <a:latin typeface="+mn-ea"/>
                <a:ea typeface="+mn-ea"/>
              </a:rPr>
              <a:t>という。） を行う</a:t>
            </a:r>
            <a:r>
              <a:rPr lang="ja-JP" altLang="en-US" sz="1801" dirty="0">
                <a:solidFill>
                  <a:schemeClr val="accent2"/>
                </a:solidFill>
                <a:latin typeface="+mn-ea"/>
                <a:ea typeface="+mn-ea"/>
              </a:rPr>
              <a:t>とともに</a:t>
            </a:r>
            <a:r>
              <a:rPr lang="ja-JP" altLang="en-US" sz="1801" b="0" dirty="0">
                <a:solidFill>
                  <a:srgbClr val="000000"/>
                </a:solidFill>
                <a:latin typeface="+mn-ea"/>
                <a:ea typeface="+mn-ea"/>
              </a:rPr>
              <a:t>、</a:t>
            </a:r>
            <a:r>
              <a:rPr lang="ja-JP" altLang="en-US" sz="1801" u="sng" dirty="0">
                <a:solidFill>
                  <a:schemeClr val="accent2"/>
                </a:solidFill>
                <a:latin typeface="+mn-ea"/>
                <a:ea typeface="+mn-ea"/>
              </a:rPr>
              <a:t>少なくとも</a:t>
            </a:r>
            <a:r>
              <a:rPr lang="ja-JP" altLang="en-US" sz="1801" u="sng" dirty="0">
                <a:solidFill>
                  <a:srgbClr val="FF0000"/>
                </a:solidFill>
                <a:latin typeface="+mn-ea"/>
                <a:ea typeface="+mn-ea"/>
              </a:rPr>
              <a:t>六月に一回以上</a:t>
            </a:r>
            <a:r>
              <a:rPr lang="ja-JP" altLang="en-US" sz="1801" b="0" dirty="0">
                <a:solidFill>
                  <a:srgbClr val="000000"/>
                </a:solidFill>
                <a:latin typeface="+mn-ea"/>
                <a:ea typeface="+mn-ea"/>
              </a:rPr>
              <a:t>、療養介護計画の見直しを行い、必要に応じて療養介護計画の変更を行うものとする。</a:t>
            </a:r>
          </a:p>
          <a:p>
            <a:pPr marL="160123" indent="-160123">
              <a:defRPr/>
            </a:pPr>
            <a:r>
              <a:rPr lang="ja-JP" altLang="en-US" sz="1801" b="0" dirty="0">
                <a:solidFill>
                  <a:srgbClr val="000000"/>
                </a:solidFill>
                <a:latin typeface="+mn-ea"/>
                <a:ea typeface="+mn-ea"/>
              </a:rPr>
              <a:t>９　サービス管理責任者は、</a:t>
            </a:r>
            <a:r>
              <a:rPr lang="ja-JP" altLang="en-US" sz="1801" dirty="0">
                <a:solidFill>
                  <a:schemeClr val="accent2"/>
                </a:solidFill>
                <a:latin typeface="+mn-ea"/>
                <a:ea typeface="+mn-ea"/>
              </a:rPr>
              <a:t>モニタリングに当たっては</a:t>
            </a:r>
            <a:r>
              <a:rPr lang="ja-JP" altLang="en-US" sz="1801" b="0" dirty="0">
                <a:solidFill>
                  <a:srgbClr val="000000"/>
                </a:solidFill>
                <a:latin typeface="+mn-ea"/>
                <a:ea typeface="+mn-ea"/>
              </a:rPr>
              <a:t>、</a:t>
            </a:r>
            <a:r>
              <a:rPr lang="ja-JP" altLang="en-US" sz="1801" u="sng" dirty="0">
                <a:solidFill>
                  <a:srgbClr val="FF0000"/>
                </a:solidFill>
                <a:latin typeface="+mn-ea"/>
                <a:ea typeface="+mn-ea"/>
              </a:rPr>
              <a:t>利用者及び家族等との連絡を継続的に行う</a:t>
            </a:r>
            <a:r>
              <a:rPr lang="ja-JP" altLang="en-US" sz="1801" dirty="0">
                <a:solidFill>
                  <a:schemeClr val="accent2"/>
                </a:solidFill>
                <a:latin typeface="+mn-ea"/>
                <a:ea typeface="+mn-ea"/>
              </a:rPr>
              <a:t>こと</a:t>
            </a:r>
            <a:r>
              <a:rPr lang="ja-JP" altLang="en-US" sz="1801" b="0" dirty="0">
                <a:solidFill>
                  <a:srgbClr val="000000"/>
                </a:solidFill>
                <a:latin typeface="+mn-ea"/>
                <a:ea typeface="+mn-ea"/>
              </a:rPr>
              <a:t>とし、特段の事情のない限り、次に定めるところにより行わなければならない。</a:t>
            </a:r>
            <a:endParaRPr lang="ja-JP" altLang="en-US" sz="1801" dirty="0">
              <a:solidFill>
                <a:srgbClr val="000000"/>
              </a:solidFill>
              <a:latin typeface="+mn-ea"/>
              <a:ea typeface="+mn-ea"/>
            </a:endParaRPr>
          </a:p>
          <a:p>
            <a:pPr marL="160123" indent="-160123">
              <a:defRPr/>
            </a:pPr>
            <a:r>
              <a:rPr lang="ja-JP" altLang="en-US" sz="1801" b="0" dirty="0">
                <a:solidFill>
                  <a:srgbClr val="000000"/>
                </a:solidFill>
                <a:latin typeface="+mn-ea"/>
                <a:ea typeface="+mn-ea"/>
              </a:rPr>
              <a:t>　　一　定期的に</a:t>
            </a:r>
            <a:r>
              <a:rPr lang="ja-JP" altLang="en-US" sz="1801" dirty="0">
                <a:solidFill>
                  <a:schemeClr val="accent2"/>
                </a:solidFill>
                <a:latin typeface="+mn-ea"/>
                <a:ea typeface="+mn-ea"/>
              </a:rPr>
              <a:t>利用者に面接</a:t>
            </a:r>
            <a:r>
              <a:rPr lang="ja-JP" altLang="en-US" sz="1801" b="0" dirty="0">
                <a:solidFill>
                  <a:srgbClr val="000000"/>
                </a:solidFill>
                <a:latin typeface="+mn-ea"/>
                <a:ea typeface="+mn-ea"/>
              </a:rPr>
              <a:t>すること。</a:t>
            </a:r>
            <a:endParaRPr lang="ja-JP" altLang="en-US" sz="1801" dirty="0">
              <a:solidFill>
                <a:srgbClr val="000000"/>
              </a:solidFill>
              <a:latin typeface="+mn-ea"/>
              <a:ea typeface="+mn-ea"/>
            </a:endParaRPr>
          </a:p>
          <a:p>
            <a:pPr marL="160123" indent="-160123">
              <a:defRPr/>
            </a:pPr>
            <a:r>
              <a:rPr lang="ja-JP" altLang="en-US" sz="1801" b="0" dirty="0">
                <a:solidFill>
                  <a:srgbClr val="000000"/>
                </a:solidFill>
                <a:latin typeface="+mn-ea"/>
                <a:ea typeface="+mn-ea"/>
              </a:rPr>
              <a:t>　　二　定期的に</a:t>
            </a:r>
            <a:r>
              <a:rPr lang="ja-JP" altLang="en-US" sz="1801" dirty="0">
                <a:solidFill>
                  <a:schemeClr val="accent2"/>
                </a:solidFill>
                <a:latin typeface="+mn-ea"/>
                <a:ea typeface="+mn-ea"/>
              </a:rPr>
              <a:t>モニタリングの結果を</a:t>
            </a:r>
            <a:r>
              <a:rPr lang="ja-JP" altLang="en-US" sz="1801" u="sng" dirty="0">
                <a:solidFill>
                  <a:srgbClr val="FF0000"/>
                </a:solidFill>
                <a:latin typeface="+mn-ea"/>
                <a:ea typeface="+mn-ea"/>
              </a:rPr>
              <a:t>記録</a:t>
            </a:r>
            <a:r>
              <a:rPr lang="ja-JP" altLang="en-US" sz="1801" dirty="0">
                <a:solidFill>
                  <a:schemeClr val="accent2"/>
                </a:solidFill>
                <a:latin typeface="+mn-ea"/>
                <a:ea typeface="+mn-ea"/>
              </a:rPr>
              <a:t>する</a:t>
            </a:r>
            <a:r>
              <a:rPr lang="ja-JP" altLang="en-US" sz="1801" b="0" dirty="0">
                <a:solidFill>
                  <a:srgbClr val="000000"/>
                </a:solidFill>
                <a:latin typeface="+mn-ea"/>
                <a:ea typeface="+mn-ea"/>
              </a:rPr>
              <a:t>こと。</a:t>
            </a:r>
            <a:endParaRPr lang="ja-JP" altLang="en-US" sz="1801" dirty="0">
              <a:solidFill>
                <a:srgbClr val="000000"/>
              </a:solidFill>
              <a:latin typeface="+mn-ea"/>
              <a:ea typeface="+mn-ea"/>
            </a:endParaRPr>
          </a:p>
          <a:p>
            <a:pPr marL="160123" indent="-160123">
              <a:defRPr/>
            </a:pPr>
            <a:r>
              <a:rPr lang="en-US" altLang="ja-JP" sz="1801" b="0" dirty="0">
                <a:solidFill>
                  <a:srgbClr val="000000"/>
                </a:solidFill>
                <a:latin typeface="+mn-ea"/>
                <a:ea typeface="+mn-ea"/>
              </a:rPr>
              <a:t>10</a:t>
            </a:r>
            <a:r>
              <a:rPr lang="ja-JP" altLang="en-US" sz="1801" b="0" dirty="0">
                <a:solidFill>
                  <a:srgbClr val="000000"/>
                </a:solidFill>
                <a:latin typeface="+mn-ea"/>
                <a:ea typeface="+mn-ea"/>
              </a:rPr>
              <a:t>　第二項から第七項までの規定は、第八項に規定する療養介護</a:t>
            </a:r>
            <a:r>
              <a:rPr lang="ja-JP" altLang="en-US" sz="1801" u="sng" dirty="0">
                <a:solidFill>
                  <a:srgbClr val="FF0000"/>
                </a:solidFill>
                <a:latin typeface="+mn-ea"/>
                <a:ea typeface="+mn-ea"/>
              </a:rPr>
              <a:t>計画の変更</a:t>
            </a:r>
            <a:r>
              <a:rPr lang="ja-JP" altLang="en-US" sz="1801" b="0" dirty="0">
                <a:solidFill>
                  <a:srgbClr val="000000"/>
                </a:solidFill>
                <a:latin typeface="+mn-ea"/>
                <a:ea typeface="+mn-ea"/>
              </a:rPr>
              <a:t>について準用する。</a:t>
            </a:r>
            <a:endParaRPr lang="ja-JP" altLang="en-US" sz="1801" dirty="0">
              <a:solidFill>
                <a:srgbClr val="000000"/>
              </a:solidFill>
              <a:latin typeface="+mn-ea"/>
              <a:ea typeface="+mn-ea"/>
            </a:endParaRPr>
          </a:p>
        </p:txBody>
      </p:sp>
      <p:sp>
        <p:nvSpPr>
          <p:cNvPr id="6" name="正方形/長方形 5"/>
          <p:cNvSpPr/>
          <p:nvPr/>
        </p:nvSpPr>
        <p:spPr>
          <a:xfrm>
            <a:off x="5283200" y="341313"/>
            <a:ext cx="4622800" cy="590550"/>
          </a:xfrm>
          <a:prstGeom prst="rect">
            <a:avLst/>
          </a:prstGeom>
        </p:spPr>
        <p:txBody>
          <a:bodyPr>
            <a:spAutoFit/>
          </a:bodyPr>
          <a:lstStyle/>
          <a:p>
            <a:pPr>
              <a:defRPr/>
            </a:pPr>
            <a:r>
              <a:rPr lang="ja-JP" altLang="en-US" sz="1081" dirty="0">
                <a:solidFill>
                  <a:srgbClr val="000000"/>
                </a:solidFill>
                <a:ea typeface="ＭＳ Ｐゴシック" panose="020B0600070205080204" pitchFamily="50" charset="-128"/>
              </a:rPr>
              <a:t>障害者総合支援法に基づく指定障害福祉サービス事業者の人員、　　　　　　　　　　　　　　　　設備及び運営に関する基準（抄）</a:t>
            </a:r>
            <a:r>
              <a:rPr lang="ja-JP" altLang="en-US" sz="1081" u="sng" dirty="0">
                <a:solidFill>
                  <a:srgbClr val="0000FF"/>
                </a:solidFill>
                <a:ea typeface="ＭＳ Ｐゴシック" panose="020B0600070205080204" pitchFamily="50" charset="-128"/>
              </a:rPr>
              <a:t>（療養介護計画の作成等）</a:t>
            </a:r>
          </a:p>
          <a:p>
            <a:pPr>
              <a:defRPr/>
            </a:pPr>
            <a:endParaRPr lang="ja-JP" altLang="en-US" sz="1081" dirty="0">
              <a:ea typeface="ＭＳ Ｐゴシック" panose="020B0600070205080204" pitchFamily="50" charset="-128"/>
            </a:endParaRPr>
          </a:p>
        </p:txBody>
      </p:sp>
      <p:sp>
        <p:nvSpPr>
          <p:cNvPr id="7" name="Text Box 2"/>
          <p:cNvSpPr txBox="1">
            <a:spLocks noChangeArrowheads="1"/>
          </p:cNvSpPr>
          <p:nvPr/>
        </p:nvSpPr>
        <p:spPr bwMode="auto">
          <a:xfrm>
            <a:off x="105632" y="798678"/>
            <a:ext cx="2037300" cy="415671"/>
          </a:xfrm>
          <a:prstGeom prst="rect">
            <a:avLst/>
          </a:prstGeom>
          <a:solidFill>
            <a:srgbClr val="FFFF00"/>
          </a:solidFill>
          <a:ln>
            <a:noFill/>
          </a:ln>
          <a:scene3d>
            <a:camera prst="orthographicFront"/>
            <a:lightRig rig="threePt" dir="t"/>
          </a:scene3d>
          <a:sp3d>
            <a:bevelT/>
          </a:sp3d>
          <a:extLst/>
        </p:spPr>
        <p:txBody>
          <a:bodyPr lIns="82340" tIns="41170" rIns="82340" bIns="41170">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defRPr/>
            </a:pPr>
            <a:r>
              <a:rPr lang="ja-JP" altLang="en-US" sz="2161" dirty="0">
                <a:solidFill>
                  <a:srgbClr val="000000"/>
                </a:solidFill>
                <a:latin typeface="Arial" pitchFamily="34" charset="0"/>
              </a:rPr>
              <a:t>第</a:t>
            </a:r>
            <a:r>
              <a:rPr lang="en-US" altLang="ja-JP" sz="2161" dirty="0">
                <a:solidFill>
                  <a:srgbClr val="000000"/>
                </a:solidFill>
                <a:latin typeface="Arial" pitchFamily="34" charset="0"/>
              </a:rPr>
              <a:t>58</a:t>
            </a:r>
            <a:r>
              <a:rPr lang="ja-JP" altLang="en-US" sz="2161" dirty="0">
                <a:solidFill>
                  <a:srgbClr val="000000"/>
                </a:solidFill>
                <a:latin typeface="Arial" pitchFamily="34" charset="0"/>
              </a:rPr>
              <a:t>条（続き）</a:t>
            </a:r>
          </a:p>
        </p:txBody>
      </p:sp>
    </p:spTree>
    <p:extLst>
      <p:ext uri="{BB962C8B-B14F-4D97-AF65-F5344CB8AC3E}">
        <p14:creationId xmlns:p14="http://schemas.microsoft.com/office/powerpoint/2010/main" val="3217940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pPr>
              <a:defRPr/>
            </a:pPr>
            <a:fld id="{734D2D80-6A7F-490E-8A98-CF1919AB88DD}" type="slidenum">
              <a:rPr lang="en-US" altLang="ja-JP"/>
              <a:pPr>
                <a:defRPr/>
              </a:pPr>
              <a:t>3</a:t>
            </a:fld>
            <a:endParaRPr lang="en-US" altLang="ja-JP"/>
          </a:p>
        </p:txBody>
      </p:sp>
      <p:sp>
        <p:nvSpPr>
          <p:cNvPr id="36868" name="Rectangle 3"/>
          <p:cNvSpPr>
            <a:spLocks noGrp="1" noChangeArrowheads="1"/>
          </p:cNvSpPr>
          <p:nvPr>
            <p:ph type="title"/>
          </p:nvPr>
        </p:nvSpPr>
        <p:spPr>
          <a:xfrm>
            <a:off x="150292" y="195717"/>
            <a:ext cx="9411220" cy="989259"/>
          </a:xfrm>
        </p:spPr>
        <p:txBody>
          <a:bodyPr/>
          <a:lstStyle/>
          <a:p>
            <a:pPr eaLnBrk="1" hangingPunct="1"/>
            <a:r>
              <a:rPr lang="ja-JP" altLang="en-US" sz="3600" b="1" dirty="0">
                <a:latin typeface="+mj-ea"/>
              </a:rPr>
              <a:t>結論：</a:t>
            </a:r>
            <a:r>
              <a:rPr lang="en-US" altLang="ja-JP" sz="3600" b="1" dirty="0">
                <a:latin typeface="+mj-ea"/>
              </a:rPr>
              <a:t>Ⅱ</a:t>
            </a:r>
            <a:r>
              <a:rPr lang="ja-JP" altLang="en-US" sz="3600" b="1" dirty="0" err="1">
                <a:latin typeface="+mj-ea"/>
              </a:rPr>
              <a:t>．</a:t>
            </a:r>
            <a:r>
              <a:rPr lang="ja-JP" altLang="en-US" sz="3600" b="1" dirty="0">
                <a:latin typeface="+mj-ea"/>
              </a:rPr>
              <a:t>２サービス管理責任者の４つの役割</a:t>
            </a:r>
          </a:p>
        </p:txBody>
      </p:sp>
      <p:sp>
        <p:nvSpPr>
          <p:cNvPr id="36869" name="Rectangle 4"/>
          <p:cNvSpPr>
            <a:spLocks noGrp="1" noChangeArrowheads="1"/>
          </p:cNvSpPr>
          <p:nvPr>
            <p:ph type="body" idx="1"/>
          </p:nvPr>
        </p:nvSpPr>
        <p:spPr>
          <a:xfrm>
            <a:off x="0" y="1700808"/>
            <a:ext cx="9777536" cy="4537075"/>
          </a:xfrm>
        </p:spPr>
        <p:txBody>
          <a:bodyPr/>
          <a:lstStyle/>
          <a:p>
            <a:pPr eaLnBrk="1" hangingPunct="1">
              <a:buFontTx/>
              <a:buNone/>
            </a:pPr>
            <a:r>
              <a:rPr lang="ja-JP" altLang="en-US" b="1" u="sng" dirty="0">
                <a:highlight>
                  <a:srgbClr val="FFFF00"/>
                </a:highlight>
              </a:rPr>
              <a:t>（１）支援プロセスの管理に関する事</a:t>
            </a:r>
            <a:endParaRPr lang="en-US" altLang="ja-JP" b="1" u="sng" dirty="0">
              <a:solidFill>
                <a:srgbClr val="FF0000"/>
              </a:solidFill>
              <a:highlight>
                <a:srgbClr val="FFFF00"/>
              </a:highlight>
            </a:endParaRPr>
          </a:p>
          <a:p>
            <a:pPr eaLnBrk="1" hangingPunct="1">
              <a:buFontTx/>
              <a:buNone/>
            </a:pPr>
            <a:endParaRPr lang="en-US" altLang="ja-JP" b="1" u="sng" dirty="0">
              <a:highlight>
                <a:srgbClr val="FFFF00"/>
              </a:highlight>
            </a:endParaRPr>
          </a:p>
          <a:p>
            <a:pPr eaLnBrk="1" hangingPunct="1">
              <a:buFontTx/>
              <a:buNone/>
            </a:pPr>
            <a:r>
              <a:rPr lang="ja-JP" altLang="en-US" b="1" dirty="0"/>
              <a:t>（２）サービス提供者（職員・従業者）への</a:t>
            </a:r>
            <a:r>
              <a:rPr lang="ja-JP" altLang="en-US" b="1" u="sng" dirty="0"/>
              <a:t>指導・助言</a:t>
            </a:r>
            <a:r>
              <a:rPr lang="ja-JP" altLang="en-US" b="1" dirty="0"/>
              <a:t>に関する事</a:t>
            </a:r>
            <a:endParaRPr lang="en-US" altLang="ja-JP" b="1" dirty="0"/>
          </a:p>
          <a:p>
            <a:pPr eaLnBrk="1" hangingPunct="1">
              <a:buFontTx/>
              <a:buNone/>
            </a:pPr>
            <a:endParaRPr lang="en-US" altLang="ja-JP" b="1" dirty="0"/>
          </a:p>
          <a:p>
            <a:pPr eaLnBrk="1" hangingPunct="1">
              <a:buFontTx/>
              <a:buNone/>
            </a:pPr>
            <a:r>
              <a:rPr lang="ja-JP" altLang="en-US" b="1" dirty="0"/>
              <a:t>（３）関係者や関係機関の</a:t>
            </a:r>
            <a:r>
              <a:rPr lang="ja-JP" altLang="en-US" b="1" u="sng" dirty="0"/>
              <a:t>連携</a:t>
            </a:r>
            <a:r>
              <a:rPr lang="ja-JP" altLang="en-US" b="1" dirty="0"/>
              <a:t>に関する事</a:t>
            </a:r>
            <a:endParaRPr lang="en-US" altLang="ja-JP" b="1" dirty="0"/>
          </a:p>
          <a:p>
            <a:pPr eaLnBrk="1" hangingPunct="1">
              <a:buFontTx/>
              <a:buNone/>
            </a:pPr>
            <a:endParaRPr lang="en-US" altLang="ja-JP" b="1" dirty="0"/>
          </a:p>
          <a:p>
            <a:pPr eaLnBrk="1" hangingPunct="1">
              <a:buFontTx/>
              <a:buNone/>
            </a:pPr>
            <a:r>
              <a:rPr lang="ja-JP" altLang="en-US" b="1" dirty="0"/>
              <a:t>（４）その他（利用者満足度や第三者評価等）に関する事</a:t>
            </a:r>
            <a:endParaRPr lang="en-US" altLang="ja-JP" b="1" dirty="0"/>
          </a:p>
          <a:p>
            <a:pPr eaLnBrk="1" hangingPunct="1">
              <a:buFontTx/>
              <a:buNone/>
            </a:pPr>
            <a:r>
              <a:rPr lang="ja-JP" altLang="en-US" b="1" dirty="0"/>
              <a:t>　　</a:t>
            </a:r>
          </a:p>
          <a:p>
            <a:pPr eaLnBrk="1" hangingPunct="1">
              <a:buFontTx/>
              <a:buNone/>
            </a:pPr>
            <a:r>
              <a:rPr lang="ja-JP" altLang="en-US" sz="2400" b="1" dirty="0">
                <a:solidFill>
                  <a:srgbClr val="CC0066"/>
                </a:solidFill>
              </a:rPr>
              <a:t>　　　</a:t>
            </a:r>
            <a:endParaRPr lang="ja-JP" altLang="en-US" b="1" dirty="0"/>
          </a:p>
        </p:txBody>
      </p:sp>
      <p:sp>
        <p:nvSpPr>
          <p:cNvPr id="36870" name="Text Box 5"/>
          <p:cNvSpPr txBox="1">
            <a:spLocks noChangeArrowheads="1"/>
          </p:cNvSpPr>
          <p:nvPr/>
        </p:nvSpPr>
        <p:spPr bwMode="auto">
          <a:xfrm>
            <a:off x="3224213" y="4149726"/>
            <a:ext cx="1154112" cy="203200"/>
          </a:xfrm>
          <a:prstGeom prst="rect">
            <a:avLst/>
          </a:prstGeom>
          <a:noFill/>
          <a:ln w="12700" algn="ctr">
            <a:noFill/>
            <a:miter lim="800000"/>
            <a:headEnd/>
            <a:tailEnd/>
          </a:ln>
        </p:spPr>
        <p:txBody>
          <a:bodyPr lIns="74274" tIns="8887" rIns="74274" bIns="8887">
            <a:spAutoFit/>
          </a:bodyPr>
          <a:lstStyle/>
          <a:p>
            <a:pPr algn="ctr">
              <a:spcBef>
                <a:spcPct val="50000"/>
              </a:spcBef>
            </a:pPr>
            <a:endParaRPr lang="ja-JP" altLang="ja-JP" sz="1200" b="1">
              <a:solidFill>
                <a:srgbClr val="000000"/>
              </a:solidFill>
            </a:endParaRP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08925" y="1052736"/>
            <a:ext cx="1914525" cy="1524000"/>
          </a:xfrm>
          <a:prstGeom prst="rect">
            <a:avLst/>
          </a:prstGeom>
        </p:spPr>
      </p:pic>
    </p:spTree>
    <p:extLst>
      <p:ext uri="{BB962C8B-B14F-4D97-AF65-F5344CB8AC3E}">
        <p14:creationId xmlns:p14="http://schemas.microsoft.com/office/powerpoint/2010/main" val="38945193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スライド番号プレースホルダー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b="1">
                <a:solidFill>
                  <a:schemeClr val="tx1"/>
                </a:solidFill>
                <a:latin typeface="Times New Roman" pitchFamily="18" charset="0"/>
                <a:ea typeface="ＭＳ Ｐゴシック" charset="-128"/>
              </a:defRPr>
            </a:lvl1pPr>
            <a:lvl2pPr marL="742950" indent="-285750">
              <a:defRPr kumimoji="1" sz="2400" b="1">
                <a:solidFill>
                  <a:schemeClr val="tx1"/>
                </a:solidFill>
                <a:latin typeface="Times New Roman" pitchFamily="18" charset="0"/>
                <a:ea typeface="ＭＳ Ｐゴシック" charset="-128"/>
              </a:defRPr>
            </a:lvl2pPr>
            <a:lvl3pPr marL="1143000" indent="-228600">
              <a:defRPr kumimoji="1" sz="2400" b="1">
                <a:solidFill>
                  <a:schemeClr val="tx1"/>
                </a:solidFill>
                <a:latin typeface="Times New Roman" pitchFamily="18" charset="0"/>
                <a:ea typeface="ＭＳ Ｐゴシック" charset="-128"/>
              </a:defRPr>
            </a:lvl3pPr>
            <a:lvl4pPr marL="1600200" indent="-228600">
              <a:defRPr kumimoji="1" sz="2400" b="1">
                <a:solidFill>
                  <a:schemeClr val="tx1"/>
                </a:solidFill>
                <a:latin typeface="Times New Roman" pitchFamily="18" charset="0"/>
                <a:ea typeface="ＭＳ Ｐゴシック" charset="-128"/>
              </a:defRPr>
            </a:lvl4pPr>
            <a:lvl5pPr marL="2057400" indent="-228600">
              <a:defRPr kumimoji="1" sz="2400" b="1">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9pPr>
          </a:lstStyle>
          <a:p>
            <a:fld id="{C3AFE718-8CB6-4D28-989A-0FE4A866395B}" type="slidenum">
              <a:rPr lang="en-US" altLang="ja-JP" sz="1500">
                <a:solidFill>
                  <a:srgbClr val="000000"/>
                </a:solidFill>
                <a:latin typeface="ＭＳ Ｐゴシック" charset="-128"/>
              </a:rPr>
              <a:pPr/>
              <a:t>30</a:t>
            </a:fld>
            <a:endParaRPr lang="en-US" altLang="ja-JP" sz="1500">
              <a:solidFill>
                <a:srgbClr val="000000"/>
              </a:solidFill>
              <a:latin typeface="ＭＳ Ｐゴシック" charset="-128"/>
            </a:endParaRPr>
          </a:p>
        </p:txBody>
      </p:sp>
      <p:sp>
        <p:nvSpPr>
          <p:cNvPr id="5" name="正方形/長方形 4"/>
          <p:cNvSpPr/>
          <p:nvPr/>
        </p:nvSpPr>
        <p:spPr>
          <a:xfrm>
            <a:off x="263129" y="1173163"/>
            <a:ext cx="9297194" cy="2863850"/>
          </a:xfrm>
          <a:prstGeom prst="rect">
            <a:avLst/>
          </a:prstGeom>
          <a:ln w="25400">
            <a:solidFill>
              <a:srgbClr val="00B050"/>
            </a:solidFill>
          </a:ln>
        </p:spPr>
        <p:txBody>
          <a:bodyPr>
            <a:spAutoFit/>
          </a:bodyPr>
          <a:lstStyle/>
          <a:p>
            <a:pPr marL="160123" indent="-160123">
              <a:defRPr/>
            </a:pPr>
            <a:r>
              <a:rPr lang="ja-JP" altLang="en-US" sz="1801" b="0" dirty="0">
                <a:solidFill>
                  <a:srgbClr val="000000"/>
                </a:solidFill>
                <a:latin typeface="+mn-ea"/>
                <a:ea typeface="+mn-ea"/>
              </a:rPr>
              <a:t>（サービス管理責任者の責務）</a:t>
            </a:r>
          </a:p>
          <a:p>
            <a:pPr marL="160123" indent="-160123">
              <a:defRPr/>
            </a:pPr>
            <a:r>
              <a:rPr lang="ja-JP" altLang="en-US" sz="1801" b="0" dirty="0">
                <a:solidFill>
                  <a:srgbClr val="000000"/>
                </a:solidFill>
                <a:latin typeface="+mn-ea"/>
                <a:ea typeface="+mn-ea"/>
              </a:rPr>
              <a:t>第五十九条 　サービス管理責任者は、前条に規定する業務のほか、次に掲げる業務を行うものとする。</a:t>
            </a:r>
          </a:p>
          <a:p>
            <a:pPr marL="160123" indent="-160123">
              <a:defRPr/>
            </a:pPr>
            <a:r>
              <a:rPr lang="ja-JP" altLang="en-US" sz="1801" b="0" dirty="0">
                <a:solidFill>
                  <a:srgbClr val="000000"/>
                </a:solidFill>
                <a:latin typeface="+mn-ea"/>
                <a:ea typeface="+mn-ea"/>
              </a:rPr>
              <a:t>一 　利用申込者の利用に際し、その者に係る指定障害福祉サービス事業者等に対する</a:t>
            </a:r>
            <a:r>
              <a:rPr lang="ja-JP" altLang="en-US" sz="1801" u="sng" dirty="0">
                <a:solidFill>
                  <a:srgbClr val="FF0000"/>
                </a:solidFill>
                <a:latin typeface="+mn-ea"/>
                <a:ea typeface="+mn-ea"/>
              </a:rPr>
              <a:t>照会</a:t>
            </a:r>
            <a:r>
              <a:rPr lang="ja-JP" altLang="en-US" sz="1801" b="0" dirty="0">
                <a:solidFill>
                  <a:srgbClr val="000000"/>
                </a:solidFill>
                <a:latin typeface="+mn-ea"/>
                <a:ea typeface="+mn-ea"/>
              </a:rPr>
              <a:t>等により、その者の</a:t>
            </a:r>
            <a:r>
              <a:rPr lang="ja-JP" altLang="en-US" sz="1801" u="sng" dirty="0">
                <a:solidFill>
                  <a:srgbClr val="FF0000"/>
                </a:solidFill>
                <a:latin typeface="+mn-ea"/>
                <a:ea typeface="+mn-ea"/>
              </a:rPr>
              <a:t>心身の状況</a:t>
            </a:r>
            <a:r>
              <a:rPr lang="ja-JP" altLang="en-US" sz="1801" b="0" dirty="0">
                <a:solidFill>
                  <a:srgbClr val="000000"/>
                </a:solidFill>
                <a:latin typeface="+mn-ea"/>
                <a:ea typeface="+mn-ea"/>
              </a:rPr>
              <a:t>、当該指定療養介護事業所以外における指定障害福祉サービス等の</a:t>
            </a:r>
            <a:r>
              <a:rPr lang="ja-JP" altLang="en-US" sz="1801" dirty="0">
                <a:solidFill>
                  <a:srgbClr val="FF0000"/>
                </a:solidFill>
                <a:latin typeface="+mn-ea"/>
                <a:ea typeface="+mn-ea"/>
              </a:rPr>
              <a:t>利用状況等を把握する</a:t>
            </a:r>
            <a:r>
              <a:rPr lang="ja-JP" altLang="en-US" sz="1801" b="0" dirty="0">
                <a:solidFill>
                  <a:srgbClr val="000000"/>
                </a:solidFill>
                <a:latin typeface="+mn-ea"/>
                <a:ea typeface="+mn-ea"/>
              </a:rPr>
              <a:t>こと。</a:t>
            </a:r>
          </a:p>
          <a:p>
            <a:pPr marL="160123" indent="-160123">
              <a:defRPr/>
            </a:pPr>
            <a:r>
              <a:rPr lang="ja-JP" altLang="en-US" sz="1801" b="0" dirty="0">
                <a:solidFill>
                  <a:srgbClr val="000000"/>
                </a:solidFill>
                <a:latin typeface="+mn-ea"/>
                <a:ea typeface="+mn-ea"/>
              </a:rPr>
              <a:t>二 　利用者の心身の状況、その置かれている環境等に照らし、利用者が自立した日常生活を営むことができるよう</a:t>
            </a:r>
            <a:r>
              <a:rPr lang="ja-JP" altLang="en-US" sz="1801" u="sng" dirty="0">
                <a:solidFill>
                  <a:srgbClr val="FF0000"/>
                </a:solidFill>
                <a:latin typeface="+mn-ea"/>
                <a:ea typeface="+mn-ea"/>
              </a:rPr>
              <a:t>定期的に検討</a:t>
            </a:r>
            <a:r>
              <a:rPr lang="ja-JP" altLang="en-US" sz="1801" b="0" dirty="0">
                <a:solidFill>
                  <a:srgbClr val="000000"/>
                </a:solidFill>
                <a:latin typeface="+mn-ea"/>
                <a:ea typeface="+mn-ea"/>
              </a:rPr>
              <a:t>するとともに、</a:t>
            </a:r>
            <a:r>
              <a:rPr lang="ja-JP" altLang="en-US" sz="1801" u="sng" dirty="0">
                <a:solidFill>
                  <a:srgbClr val="FF0000"/>
                </a:solidFill>
                <a:latin typeface="+mn-ea"/>
                <a:ea typeface="+mn-ea"/>
              </a:rPr>
              <a:t>自立した日常生活を営むことができると認められる利用者に対し、必要な支援</a:t>
            </a:r>
            <a:r>
              <a:rPr lang="ja-JP" altLang="en-US" sz="1801" b="0" dirty="0">
                <a:solidFill>
                  <a:srgbClr val="000000"/>
                </a:solidFill>
                <a:latin typeface="+mn-ea"/>
                <a:ea typeface="+mn-ea"/>
              </a:rPr>
              <a:t>を行うこと。</a:t>
            </a:r>
          </a:p>
          <a:p>
            <a:pPr marL="160123" indent="-160123">
              <a:defRPr/>
            </a:pPr>
            <a:r>
              <a:rPr lang="ja-JP" altLang="en-US" sz="1801" b="0" dirty="0">
                <a:solidFill>
                  <a:srgbClr val="000000"/>
                </a:solidFill>
                <a:latin typeface="+mn-ea"/>
                <a:ea typeface="+mn-ea"/>
              </a:rPr>
              <a:t>三 　他の従業者に対する</a:t>
            </a:r>
            <a:r>
              <a:rPr lang="ja-JP" altLang="en-US" sz="1801" u="sng" dirty="0">
                <a:solidFill>
                  <a:srgbClr val="FF0000"/>
                </a:solidFill>
                <a:latin typeface="+mn-ea"/>
                <a:ea typeface="+mn-ea"/>
              </a:rPr>
              <a:t>技術指導及び助言</a:t>
            </a:r>
            <a:r>
              <a:rPr lang="ja-JP" altLang="en-US" sz="1801" b="0" dirty="0">
                <a:solidFill>
                  <a:srgbClr val="000000"/>
                </a:solidFill>
                <a:latin typeface="+mn-ea"/>
                <a:ea typeface="+mn-ea"/>
              </a:rPr>
              <a:t>を行うこと。</a:t>
            </a:r>
          </a:p>
        </p:txBody>
      </p:sp>
      <p:sp>
        <p:nvSpPr>
          <p:cNvPr id="6" name="正方形/長方形 5"/>
          <p:cNvSpPr/>
          <p:nvPr/>
        </p:nvSpPr>
        <p:spPr>
          <a:xfrm>
            <a:off x="5283200" y="341313"/>
            <a:ext cx="4622800" cy="590550"/>
          </a:xfrm>
          <a:prstGeom prst="rect">
            <a:avLst/>
          </a:prstGeom>
        </p:spPr>
        <p:txBody>
          <a:bodyPr>
            <a:spAutoFit/>
          </a:bodyPr>
          <a:lstStyle/>
          <a:p>
            <a:pPr>
              <a:defRPr/>
            </a:pPr>
            <a:r>
              <a:rPr lang="ja-JP" altLang="en-US" sz="1081" dirty="0">
                <a:solidFill>
                  <a:srgbClr val="000000"/>
                </a:solidFill>
                <a:ea typeface="ＭＳ Ｐゴシック" panose="020B0600070205080204" pitchFamily="50" charset="-128"/>
              </a:rPr>
              <a:t>障害者総合支援法に基づく指定障害福祉サービス事業者の人員、　　　　　　　　　　　　　　　　設備及び運営に関する基準（抄）</a:t>
            </a:r>
            <a:r>
              <a:rPr lang="ja-JP" altLang="en-US" sz="1081" u="sng" dirty="0">
                <a:solidFill>
                  <a:srgbClr val="0000FF"/>
                </a:solidFill>
                <a:ea typeface="ＭＳ Ｐゴシック" panose="020B0600070205080204" pitchFamily="50" charset="-128"/>
              </a:rPr>
              <a:t>（療養介護計画の作成等）</a:t>
            </a:r>
          </a:p>
          <a:p>
            <a:pPr>
              <a:defRPr/>
            </a:pPr>
            <a:endParaRPr lang="ja-JP" altLang="en-US" sz="1081" dirty="0">
              <a:ea typeface="ＭＳ Ｐゴシック" panose="020B0600070205080204" pitchFamily="50" charset="-128"/>
            </a:endParaRPr>
          </a:p>
        </p:txBody>
      </p:sp>
      <p:sp>
        <p:nvSpPr>
          <p:cNvPr id="7" name="Text Box 2"/>
          <p:cNvSpPr txBox="1">
            <a:spLocks noChangeArrowheads="1"/>
          </p:cNvSpPr>
          <p:nvPr/>
        </p:nvSpPr>
        <p:spPr bwMode="auto">
          <a:xfrm>
            <a:off x="105633" y="798678"/>
            <a:ext cx="1246968" cy="415671"/>
          </a:xfrm>
          <a:prstGeom prst="rect">
            <a:avLst/>
          </a:prstGeom>
          <a:solidFill>
            <a:srgbClr val="FFFF00"/>
          </a:solidFill>
          <a:ln>
            <a:noFill/>
          </a:ln>
          <a:scene3d>
            <a:camera prst="orthographicFront"/>
            <a:lightRig rig="threePt" dir="t"/>
          </a:scene3d>
          <a:sp3d>
            <a:bevelT/>
          </a:sp3d>
          <a:extLst/>
        </p:spPr>
        <p:txBody>
          <a:bodyPr lIns="82340" tIns="41170" rIns="82340" bIns="41170">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eaLnBrk="1" hangingPunct="1">
              <a:defRPr/>
            </a:pPr>
            <a:r>
              <a:rPr lang="ja-JP" altLang="en-US" sz="2161" dirty="0">
                <a:solidFill>
                  <a:srgbClr val="000000"/>
                </a:solidFill>
                <a:latin typeface="Arial" pitchFamily="34" charset="0"/>
              </a:rPr>
              <a:t>第</a:t>
            </a:r>
            <a:r>
              <a:rPr lang="en-US" altLang="ja-JP" sz="2161" dirty="0">
                <a:solidFill>
                  <a:srgbClr val="000000"/>
                </a:solidFill>
                <a:latin typeface="Arial" pitchFamily="34" charset="0"/>
              </a:rPr>
              <a:t>59</a:t>
            </a:r>
            <a:r>
              <a:rPr lang="ja-JP" altLang="en-US" sz="2161" dirty="0">
                <a:solidFill>
                  <a:srgbClr val="000000"/>
                </a:solidFill>
                <a:latin typeface="Arial" pitchFamily="34" charset="0"/>
              </a:rPr>
              <a:t>条</a:t>
            </a:r>
          </a:p>
        </p:txBody>
      </p:sp>
    </p:spTree>
    <p:extLst>
      <p:ext uri="{BB962C8B-B14F-4D97-AF65-F5344CB8AC3E}">
        <p14:creationId xmlns:p14="http://schemas.microsoft.com/office/powerpoint/2010/main" val="2443363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2055" name="Rectangle 7"/>
          <p:cNvSpPr>
            <a:spLocks noGrp="1" noChangeArrowheads="1"/>
          </p:cNvSpPr>
          <p:nvPr>
            <p:ph type="ctrTitle"/>
          </p:nvPr>
        </p:nvSpPr>
        <p:spPr>
          <a:xfrm>
            <a:off x="245932" y="1317626"/>
            <a:ext cx="9378023" cy="1203325"/>
          </a:xfrm>
          <a:ln w="25400">
            <a:solidFill>
              <a:srgbClr val="00B050"/>
            </a:solidFill>
          </a:ln>
        </p:spPr>
        <p:txBody>
          <a:bodyPr lIns="88875" tIns="44438" rIns="88875" bIns="44438"/>
          <a:lstStyle/>
          <a:p>
            <a:pPr algn="l">
              <a:defRPr/>
            </a:pPr>
            <a:r>
              <a:rPr lang="ja-JP" altLang="en-US" sz="1801" dirty="0">
                <a:solidFill>
                  <a:srgbClr val="000000"/>
                </a:solidFill>
                <a:latin typeface="+mn-ea"/>
                <a:ea typeface="+mn-ea"/>
              </a:rPr>
              <a:t>（療養介護計画の作成等）（５８条－４）</a:t>
            </a:r>
            <a:br>
              <a:rPr lang="ja-JP" altLang="en-US" sz="1801" dirty="0">
                <a:solidFill>
                  <a:srgbClr val="000000"/>
                </a:solidFill>
                <a:latin typeface="+mn-ea"/>
                <a:ea typeface="+mn-ea"/>
              </a:rPr>
            </a:br>
            <a:r>
              <a:rPr lang="ja-JP" altLang="en-US" sz="1801" dirty="0">
                <a:solidFill>
                  <a:srgbClr val="000000"/>
                </a:solidFill>
                <a:latin typeface="+mn-ea"/>
                <a:ea typeface="+mn-ea"/>
              </a:rPr>
              <a:t>「当該指定療養介護事業所が提供する指定療養介護以外の保健医療サービス又はその他の福祉サービス等との</a:t>
            </a:r>
            <a:r>
              <a:rPr lang="ja-JP" altLang="en-US" sz="1801" b="1" u="sng" dirty="0">
                <a:solidFill>
                  <a:srgbClr val="FF0000"/>
                </a:solidFill>
                <a:latin typeface="+mn-ea"/>
                <a:ea typeface="+mn-ea"/>
              </a:rPr>
              <a:t>連携</a:t>
            </a:r>
            <a:r>
              <a:rPr lang="ja-JP" altLang="en-US" sz="1801" dirty="0">
                <a:solidFill>
                  <a:srgbClr val="000000"/>
                </a:solidFill>
                <a:latin typeface="+mn-ea"/>
                <a:ea typeface="+mn-ea"/>
              </a:rPr>
              <a:t>を含めて療養介護計画の原案に位置付けるよう努めなければならない」</a:t>
            </a:r>
          </a:p>
        </p:txBody>
      </p:sp>
      <p:pic>
        <p:nvPicPr>
          <p:cNvPr id="88067" name="Picture 8" descr="MCj0355659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9067" y="511175"/>
            <a:ext cx="1012957"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2057" name="AutoShape 9"/>
          <p:cNvSpPr>
            <a:spLocks noChangeArrowheads="1"/>
          </p:cNvSpPr>
          <p:nvPr/>
        </p:nvSpPr>
        <p:spPr bwMode="auto">
          <a:xfrm>
            <a:off x="1792023" y="479425"/>
            <a:ext cx="7052866" cy="814388"/>
          </a:xfrm>
          <a:prstGeom prst="cloudCallout">
            <a:avLst>
              <a:gd name="adj1" fmla="val -53745"/>
              <a:gd name="adj2" fmla="val 4736"/>
            </a:avLst>
          </a:prstGeom>
          <a:solidFill>
            <a:srgbClr val="CCFF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81051" tIns="42147" rIns="81051" bIns="42147" anchor="ctr"/>
          <a:lstStyle/>
          <a:p>
            <a:pPr>
              <a:defRPr/>
            </a:pPr>
            <a:r>
              <a:rPr lang="ja-JP" altLang="en-US" sz="2161" b="0" dirty="0">
                <a:solidFill>
                  <a:srgbClr val="000000"/>
                </a:solidFill>
                <a:ea typeface="HG創英角ﾎﾟｯﾌﾟ体" pitchFamily="49" charset="-128"/>
              </a:rPr>
              <a:t>事業者の業務基準</a:t>
            </a:r>
            <a:r>
              <a:rPr lang="en-US" altLang="ja-JP" sz="2161" b="0" dirty="0">
                <a:solidFill>
                  <a:srgbClr val="000000"/>
                </a:solidFill>
                <a:ea typeface="HG創英角ﾎﾟｯﾌﾟ体" pitchFamily="49" charset="-128"/>
              </a:rPr>
              <a:t>(</a:t>
            </a:r>
            <a:r>
              <a:rPr lang="ja-JP" altLang="en-US" sz="2161" b="0" dirty="0">
                <a:solidFill>
                  <a:srgbClr val="000000"/>
                </a:solidFill>
                <a:ea typeface="HG創英角ﾎﾟｯﾌﾟ体" pitchFamily="49" charset="-128"/>
              </a:rPr>
              <a:t>一部抜粋</a:t>
            </a:r>
            <a:r>
              <a:rPr lang="en-US" altLang="ja-JP" sz="2161" b="0" dirty="0">
                <a:solidFill>
                  <a:srgbClr val="000000"/>
                </a:solidFill>
                <a:ea typeface="HG創英角ﾎﾟｯﾌﾟ体" pitchFamily="49" charset="-128"/>
              </a:rPr>
              <a:t>)</a:t>
            </a:r>
            <a:r>
              <a:rPr lang="ja-JP" altLang="en-US" sz="2161" b="0" dirty="0">
                <a:solidFill>
                  <a:srgbClr val="000000"/>
                </a:solidFill>
                <a:ea typeface="HG創英角ﾎﾟｯﾌﾟ体" pitchFamily="49" charset="-128"/>
              </a:rPr>
              <a:t>には</a:t>
            </a:r>
          </a:p>
        </p:txBody>
      </p:sp>
      <p:sp>
        <p:nvSpPr>
          <p:cNvPr id="88069" name="スライド番号プレースホルダー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b="1">
                <a:solidFill>
                  <a:schemeClr val="tx1"/>
                </a:solidFill>
                <a:latin typeface="Times New Roman" pitchFamily="18" charset="0"/>
                <a:ea typeface="ＭＳ Ｐゴシック" charset="-128"/>
              </a:defRPr>
            </a:lvl1pPr>
            <a:lvl2pPr marL="742950" indent="-285750">
              <a:defRPr kumimoji="1" sz="2400" b="1">
                <a:solidFill>
                  <a:schemeClr val="tx1"/>
                </a:solidFill>
                <a:latin typeface="Times New Roman" pitchFamily="18" charset="0"/>
                <a:ea typeface="ＭＳ Ｐゴシック" charset="-128"/>
              </a:defRPr>
            </a:lvl2pPr>
            <a:lvl3pPr marL="1143000" indent="-228600">
              <a:defRPr kumimoji="1" sz="2400" b="1">
                <a:solidFill>
                  <a:schemeClr val="tx1"/>
                </a:solidFill>
                <a:latin typeface="Times New Roman" pitchFamily="18" charset="0"/>
                <a:ea typeface="ＭＳ Ｐゴシック" charset="-128"/>
              </a:defRPr>
            </a:lvl3pPr>
            <a:lvl4pPr marL="1600200" indent="-228600">
              <a:defRPr kumimoji="1" sz="2400" b="1">
                <a:solidFill>
                  <a:schemeClr val="tx1"/>
                </a:solidFill>
                <a:latin typeface="Times New Roman" pitchFamily="18" charset="0"/>
                <a:ea typeface="ＭＳ Ｐゴシック" charset="-128"/>
              </a:defRPr>
            </a:lvl4pPr>
            <a:lvl5pPr marL="2057400" indent="-228600">
              <a:defRPr kumimoji="1" sz="2400" b="1">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b="1">
                <a:solidFill>
                  <a:schemeClr val="tx1"/>
                </a:solidFill>
                <a:latin typeface="Times New Roman" pitchFamily="18" charset="0"/>
                <a:ea typeface="ＭＳ Ｐゴシック" charset="-128"/>
              </a:defRPr>
            </a:lvl9pPr>
          </a:lstStyle>
          <a:p>
            <a:fld id="{6B5B59D3-8740-4AC7-A0A2-AFD0D271B1B0}" type="slidenum">
              <a:rPr lang="en-US" altLang="ja-JP" sz="1500">
                <a:solidFill>
                  <a:srgbClr val="000000"/>
                </a:solidFill>
                <a:latin typeface="ＭＳ Ｐゴシック" charset="-128"/>
              </a:rPr>
              <a:pPr/>
              <a:t>31</a:t>
            </a:fld>
            <a:endParaRPr lang="en-US" altLang="ja-JP" sz="1500">
              <a:solidFill>
                <a:srgbClr val="000000"/>
              </a:solidFill>
              <a:latin typeface="ＭＳ Ｐゴシック" charset="-128"/>
            </a:endParaRPr>
          </a:p>
        </p:txBody>
      </p:sp>
      <p:sp>
        <p:nvSpPr>
          <p:cNvPr id="6" name="Rectangle 7"/>
          <p:cNvSpPr txBox="1">
            <a:spLocks noChangeArrowheads="1"/>
          </p:cNvSpPr>
          <p:nvPr/>
        </p:nvSpPr>
        <p:spPr bwMode="auto">
          <a:xfrm>
            <a:off x="245932" y="2632076"/>
            <a:ext cx="9378023" cy="1120775"/>
          </a:xfrm>
          <a:prstGeom prst="rect">
            <a:avLst/>
          </a:prstGeom>
          <a:noFill/>
          <a:ln w="25400">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lIns="88875" tIns="44438" rIns="88875" bIns="44438"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defRPr/>
            </a:pPr>
            <a:r>
              <a:rPr lang="ja-JP" altLang="en-US" sz="1801" b="0" kern="0" dirty="0">
                <a:solidFill>
                  <a:srgbClr val="000000"/>
                </a:solidFill>
                <a:latin typeface="+mn-ea"/>
                <a:ea typeface="+mn-ea"/>
              </a:rPr>
              <a:t>指定共同生活援助のサービス管理責任者の責務（</a:t>
            </a:r>
            <a:r>
              <a:rPr lang="en-US" altLang="ja-JP" sz="1801" b="0" kern="0" dirty="0">
                <a:solidFill>
                  <a:srgbClr val="000000"/>
                </a:solidFill>
                <a:latin typeface="+mn-ea"/>
                <a:ea typeface="+mn-ea"/>
              </a:rPr>
              <a:t>210</a:t>
            </a:r>
            <a:r>
              <a:rPr lang="ja-JP" altLang="en-US" sz="1801" b="0" kern="0" dirty="0">
                <a:solidFill>
                  <a:srgbClr val="000000"/>
                </a:solidFill>
                <a:latin typeface="+mn-ea"/>
                <a:ea typeface="+mn-ea"/>
              </a:rPr>
              <a:t>条の</a:t>
            </a:r>
            <a:r>
              <a:rPr lang="en-US" altLang="ja-JP" sz="1801" b="0" kern="0" dirty="0">
                <a:solidFill>
                  <a:srgbClr val="000000"/>
                </a:solidFill>
                <a:latin typeface="+mn-ea"/>
                <a:ea typeface="+mn-ea"/>
              </a:rPr>
              <a:t>6-3</a:t>
            </a:r>
            <a:r>
              <a:rPr lang="ja-JP" altLang="en-US" sz="1801" b="0" kern="0" dirty="0">
                <a:solidFill>
                  <a:srgbClr val="000000"/>
                </a:solidFill>
                <a:latin typeface="+mn-ea"/>
                <a:ea typeface="+mn-ea"/>
              </a:rPr>
              <a:t>）、</a:t>
            </a:r>
            <a:br>
              <a:rPr lang="ja-JP" altLang="en-US" sz="1801" b="0" kern="0" dirty="0">
                <a:solidFill>
                  <a:srgbClr val="000000"/>
                </a:solidFill>
                <a:latin typeface="+mn-ea"/>
                <a:ea typeface="+mn-ea"/>
              </a:rPr>
            </a:br>
            <a:r>
              <a:rPr lang="ja-JP" altLang="en-US" sz="1801" b="0" kern="0" dirty="0">
                <a:solidFill>
                  <a:srgbClr val="000000"/>
                </a:solidFill>
                <a:latin typeface="+mn-ea"/>
                <a:ea typeface="+mn-ea"/>
              </a:rPr>
              <a:t>「利用者が自立した社会生活を営むことができるよう指定生活介護事業者等との</a:t>
            </a:r>
            <a:r>
              <a:rPr lang="ja-JP" altLang="en-US" sz="1801" u="sng" kern="0" dirty="0">
                <a:solidFill>
                  <a:srgbClr val="FF0000"/>
                </a:solidFill>
                <a:latin typeface="+mn-ea"/>
                <a:ea typeface="+mn-ea"/>
              </a:rPr>
              <a:t>連絡調整</a:t>
            </a:r>
            <a:r>
              <a:rPr lang="ja-JP" altLang="en-US" sz="1801" b="0" kern="0" dirty="0">
                <a:solidFill>
                  <a:srgbClr val="000000"/>
                </a:solidFill>
                <a:latin typeface="+mn-ea"/>
                <a:ea typeface="+mn-ea"/>
              </a:rPr>
              <a:t>を行うこと」</a:t>
            </a:r>
          </a:p>
        </p:txBody>
      </p:sp>
      <p:sp>
        <p:nvSpPr>
          <p:cNvPr id="7" name="Rectangle 7"/>
          <p:cNvSpPr txBox="1">
            <a:spLocks noChangeArrowheads="1"/>
          </p:cNvSpPr>
          <p:nvPr/>
        </p:nvSpPr>
        <p:spPr bwMode="auto">
          <a:xfrm>
            <a:off x="230452" y="3859214"/>
            <a:ext cx="9378025" cy="2579687"/>
          </a:xfrm>
          <a:prstGeom prst="rect">
            <a:avLst/>
          </a:prstGeom>
          <a:noFill/>
          <a:ln w="25400">
            <a:solidFill>
              <a:srgbClr val="00B050"/>
            </a:solidFill>
            <a:miter lim="800000"/>
            <a:headEnd/>
            <a:tailEnd/>
          </a:ln>
          <a:extLst>
            <a:ext uri="{909E8E84-426E-40DD-AFC4-6F175D3DCCD1}">
              <a14:hiddenFill xmlns:a14="http://schemas.microsoft.com/office/drawing/2010/main">
                <a:solidFill>
                  <a:srgbClr val="FFFFFF"/>
                </a:solidFill>
              </a14:hiddenFill>
            </a:ext>
          </a:extLst>
        </p:spPr>
        <p:txBody>
          <a:bodyPr lIns="88875" tIns="44438" rIns="88875" bIns="44438" anchor="ct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algn="l">
              <a:defRPr/>
            </a:pPr>
            <a:r>
              <a:rPr lang="ja-JP" altLang="en-US" sz="1801" b="0" kern="0" dirty="0">
                <a:solidFill>
                  <a:srgbClr val="000000"/>
                </a:solidFill>
                <a:latin typeface="+mn-ea"/>
                <a:ea typeface="+mn-ea"/>
              </a:rPr>
              <a:t>また指定自立訓練の地域生活への移行のための支援（１６１条）では、</a:t>
            </a:r>
            <a:br>
              <a:rPr lang="ja-JP" altLang="en-US" sz="1801" b="0" kern="0" dirty="0">
                <a:solidFill>
                  <a:srgbClr val="000000"/>
                </a:solidFill>
                <a:latin typeface="+mn-ea"/>
                <a:ea typeface="+mn-ea"/>
              </a:rPr>
            </a:br>
            <a:r>
              <a:rPr lang="ja-JP" altLang="en-US" sz="1801" b="0" kern="0" dirty="0">
                <a:solidFill>
                  <a:srgbClr val="000000"/>
                </a:solidFill>
                <a:latin typeface="+mn-ea"/>
                <a:ea typeface="+mn-ea"/>
              </a:rPr>
              <a:t>「</a:t>
            </a:r>
            <a:r>
              <a:rPr lang="en-US" altLang="ja-JP" sz="1801" b="0" kern="0" dirty="0">
                <a:solidFill>
                  <a:srgbClr val="000000"/>
                </a:solidFill>
                <a:latin typeface="+mn-ea"/>
                <a:ea typeface="+mn-ea"/>
              </a:rPr>
              <a:t>…</a:t>
            </a:r>
            <a:r>
              <a:rPr lang="ja-JP" altLang="en-US" sz="1801" b="0" kern="0" dirty="0">
                <a:solidFill>
                  <a:srgbClr val="000000"/>
                </a:solidFill>
                <a:latin typeface="+mn-ea"/>
                <a:ea typeface="+mn-ea"/>
              </a:rPr>
              <a:t>指定就労移行支援事業者その他の障害福祉サービス事業を行う者等と</a:t>
            </a:r>
            <a:r>
              <a:rPr lang="ja-JP" altLang="en-US" sz="1801" u="sng" kern="0" dirty="0">
                <a:solidFill>
                  <a:srgbClr val="FF0000"/>
                </a:solidFill>
                <a:latin typeface="+mn-ea"/>
                <a:ea typeface="+mn-ea"/>
              </a:rPr>
              <a:t>連携</a:t>
            </a:r>
            <a:r>
              <a:rPr lang="ja-JP" altLang="en-US" sz="1801" b="0" kern="0" dirty="0">
                <a:solidFill>
                  <a:srgbClr val="000000"/>
                </a:solidFill>
                <a:latin typeface="+mn-ea"/>
                <a:ea typeface="+mn-ea"/>
              </a:rPr>
              <a:t>し、必要な調整を行わなければならない」とあります。</a:t>
            </a:r>
            <a:br>
              <a:rPr lang="ja-JP" altLang="en-US" sz="1801" b="0" kern="0" dirty="0">
                <a:solidFill>
                  <a:srgbClr val="000000"/>
                </a:solidFill>
                <a:latin typeface="+mn-ea"/>
                <a:ea typeface="+mn-ea"/>
              </a:rPr>
            </a:br>
            <a:r>
              <a:rPr lang="ja-JP" altLang="en-US" sz="1801" b="0" kern="0" dirty="0">
                <a:solidFill>
                  <a:srgbClr val="000000"/>
                </a:solidFill>
                <a:latin typeface="+mn-ea"/>
                <a:ea typeface="+mn-ea"/>
              </a:rPr>
              <a:t>これは、</a:t>
            </a:r>
            <a:br>
              <a:rPr lang="ja-JP" altLang="en-US" sz="1801" b="0" kern="0" dirty="0">
                <a:solidFill>
                  <a:srgbClr val="000000"/>
                </a:solidFill>
                <a:latin typeface="+mn-ea"/>
                <a:ea typeface="+mn-ea"/>
              </a:rPr>
            </a:br>
            <a:r>
              <a:rPr lang="ja-JP" altLang="en-US" sz="1801" b="0" kern="0" dirty="0">
                <a:solidFill>
                  <a:srgbClr val="000000"/>
                </a:solidFill>
                <a:latin typeface="+mn-ea"/>
                <a:ea typeface="+mn-ea"/>
              </a:rPr>
              <a:t>・支援を行う上で共通の支援目標があること</a:t>
            </a:r>
            <a:br>
              <a:rPr lang="ja-JP" altLang="en-US" sz="1801" b="0" kern="0" dirty="0">
                <a:solidFill>
                  <a:srgbClr val="000000"/>
                </a:solidFill>
                <a:latin typeface="+mn-ea"/>
                <a:ea typeface="+mn-ea"/>
              </a:rPr>
            </a:br>
            <a:r>
              <a:rPr lang="ja-JP" altLang="en-US" sz="1801" b="0" kern="0" dirty="0">
                <a:solidFill>
                  <a:srgbClr val="000000"/>
                </a:solidFill>
                <a:latin typeface="+mn-ea"/>
                <a:ea typeface="+mn-ea"/>
              </a:rPr>
              <a:t>・その内容を相互に連絡調整（周知・確認）する必要があること</a:t>
            </a:r>
            <a:br>
              <a:rPr lang="ja-JP" altLang="en-US" sz="1801" b="0" kern="0" dirty="0">
                <a:solidFill>
                  <a:srgbClr val="000000"/>
                </a:solidFill>
                <a:latin typeface="+mn-ea"/>
                <a:ea typeface="+mn-ea"/>
              </a:rPr>
            </a:br>
            <a:r>
              <a:rPr lang="ja-JP" altLang="en-US" sz="1801" b="0" kern="0" dirty="0">
                <a:solidFill>
                  <a:srgbClr val="000000"/>
                </a:solidFill>
                <a:latin typeface="+mn-ea"/>
                <a:ea typeface="+mn-ea"/>
              </a:rPr>
              <a:t>・就労移行や地域生活移行の際には、</a:t>
            </a:r>
            <a:r>
              <a:rPr lang="ja-JP" altLang="en-US" sz="1801" b="1" u="sng" kern="0" dirty="0">
                <a:solidFill>
                  <a:srgbClr val="FF0000"/>
                </a:solidFill>
                <a:latin typeface="+mn-ea"/>
                <a:ea typeface="+mn-ea"/>
              </a:rPr>
              <a:t>押し出す側と受け止める側との相互の連絡調整が必要</a:t>
            </a:r>
            <a:r>
              <a:rPr lang="ja-JP" altLang="en-US" sz="1801" b="0" kern="0" dirty="0">
                <a:solidFill>
                  <a:srgbClr val="000000"/>
                </a:solidFill>
                <a:latin typeface="+mn-ea"/>
                <a:ea typeface="+mn-ea"/>
              </a:rPr>
              <a:t>であると業務基準に明示していることになります。</a:t>
            </a:r>
          </a:p>
        </p:txBody>
      </p:sp>
      <p:sp>
        <p:nvSpPr>
          <p:cNvPr id="8" name="正方形/長方形 7"/>
          <p:cNvSpPr/>
          <p:nvPr/>
        </p:nvSpPr>
        <p:spPr>
          <a:xfrm>
            <a:off x="5317596" y="109538"/>
            <a:ext cx="4622800" cy="258762"/>
          </a:xfrm>
          <a:prstGeom prst="rect">
            <a:avLst/>
          </a:prstGeom>
        </p:spPr>
        <p:txBody>
          <a:bodyPr>
            <a:spAutoFit/>
          </a:bodyPr>
          <a:lstStyle/>
          <a:p>
            <a:pPr>
              <a:defRPr/>
            </a:pPr>
            <a:r>
              <a:rPr lang="ja-JP" altLang="en-US" sz="1081" dirty="0">
                <a:solidFill>
                  <a:srgbClr val="000000"/>
                </a:solidFill>
                <a:ea typeface="ＭＳ Ｐゴシック" panose="020B0600070205080204" pitchFamily="50" charset="-128"/>
              </a:rPr>
              <a:t>指定障害福祉サービス事業者の人員、設備及び運営に関する基準</a:t>
            </a:r>
            <a:endParaRPr lang="ja-JP" altLang="en-US" sz="1081" dirty="0">
              <a:ea typeface="ＭＳ Ｐゴシック" panose="020B0600070205080204" pitchFamily="50" charset="-128"/>
            </a:endParaRPr>
          </a:p>
        </p:txBody>
      </p:sp>
    </p:spTree>
    <p:extLst>
      <p:ext uri="{BB962C8B-B14F-4D97-AF65-F5344CB8AC3E}">
        <p14:creationId xmlns:p14="http://schemas.microsoft.com/office/powerpoint/2010/main" val="9114984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2729" y="723316"/>
            <a:ext cx="9705528" cy="6048589"/>
          </a:xfrm>
        </p:spPr>
        <p:txBody>
          <a:bodyPr/>
          <a:lstStyle/>
          <a:p>
            <a:pPr marL="0" indent="0">
              <a:buNone/>
            </a:pPr>
            <a:r>
              <a:rPr lang="ja-JP" altLang="en-US" sz="1800" b="1" dirty="0">
                <a:highlight>
                  <a:srgbClr val="FFFF00"/>
                </a:highlight>
              </a:rPr>
              <a:t>１　支援プロセスの管理に関する事</a:t>
            </a:r>
          </a:p>
          <a:p>
            <a:pPr marL="0" indent="0">
              <a:buNone/>
            </a:pPr>
            <a:r>
              <a:rPr lang="ja-JP" altLang="en-US" sz="1800" dirty="0"/>
              <a:t>　（１）</a:t>
            </a:r>
            <a:r>
              <a:rPr lang="en-US" altLang="ja-JP" sz="1800" dirty="0"/>
              <a:t> </a:t>
            </a:r>
            <a:r>
              <a:rPr lang="ja-JP" altLang="en-US" sz="1800" dirty="0"/>
              <a:t>個別支援計画の作成に関する業務（基準省令第</a:t>
            </a:r>
            <a:r>
              <a:rPr lang="en-US" altLang="ja-JP" sz="1800" dirty="0"/>
              <a:t>58</a:t>
            </a:r>
            <a:r>
              <a:rPr lang="ja-JP" altLang="en-US" sz="1800" dirty="0"/>
              <a:t>条</a:t>
            </a:r>
            <a:r>
              <a:rPr lang="en-US" altLang="ja-JP" sz="1800" dirty="0"/>
              <a:t>-1</a:t>
            </a:r>
            <a:r>
              <a:rPr lang="ja-JP" altLang="en-US" sz="1800" dirty="0"/>
              <a:t>（以下同））</a:t>
            </a:r>
          </a:p>
          <a:p>
            <a:pPr marL="0" indent="0">
              <a:buNone/>
            </a:pPr>
            <a:r>
              <a:rPr lang="ja-JP" altLang="en-US" sz="1800" dirty="0"/>
              <a:t>　　① 利用者に対する面接等によるアセスメント及び支援内容の検討（第</a:t>
            </a:r>
            <a:r>
              <a:rPr lang="en-US" altLang="ja-JP" sz="1800" dirty="0"/>
              <a:t>58</a:t>
            </a:r>
            <a:r>
              <a:rPr lang="ja-JP" altLang="en-US" sz="1800" dirty="0"/>
              <a:t>条</a:t>
            </a:r>
            <a:r>
              <a:rPr lang="en-US" altLang="ja-JP" sz="1800" dirty="0"/>
              <a:t>-2</a:t>
            </a:r>
            <a:r>
              <a:rPr lang="ja-JP" altLang="en-US" sz="1800" dirty="0" err="1"/>
              <a:t>、</a:t>
            </a:r>
            <a:r>
              <a:rPr lang="en-US" altLang="ja-JP" sz="1800" dirty="0"/>
              <a:t>-3</a:t>
            </a:r>
            <a:r>
              <a:rPr lang="ja-JP" altLang="en-US" sz="1800" dirty="0"/>
              <a:t>）</a:t>
            </a:r>
          </a:p>
          <a:p>
            <a:pPr marL="0" indent="0">
              <a:buNone/>
            </a:pPr>
            <a:r>
              <a:rPr lang="ja-JP" altLang="en-US" sz="1800" dirty="0"/>
              <a:t>　　② 個別支援計画の原案作成（第</a:t>
            </a:r>
            <a:r>
              <a:rPr lang="en-US" altLang="ja-JP" sz="1800" dirty="0"/>
              <a:t>58</a:t>
            </a:r>
            <a:r>
              <a:rPr lang="ja-JP" altLang="en-US" sz="1800" dirty="0"/>
              <a:t>条</a:t>
            </a:r>
            <a:r>
              <a:rPr lang="en-US" altLang="ja-JP" sz="1800" dirty="0"/>
              <a:t>-4</a:t>
            </a:r>
            <a:r>
              <a:rPr lang="ja-JP" altLang="en-US" sz="1800" dirty="0"/>
              <a:t>）</a:t>
            </a:r>
          </a:p>
          <a:p>
            <a:pPr marL="0" indent="0">
              <a:buNone/>
            </a:pPr>
            <a:r>
              <a:rPr lang="ja-JP" altLang="en-US" sz="1800" dirty="0"/>
              <a:t>　　③ 個別支援計画作成に係る会議の運営（第</a:t>
            </a:r>
            <a:r>
              <a:rPr lang="en-US" altLang="ja-JP" sz="1800" dirty="0"/>
              <a:t>58</a:t>
            </a:r>
            <a:r>
              <a:rPr lang="ja-JP" altLang="en-US" sz="1800" dirty="0"/>
              <a:t>条</a:t>
            </a:r>
            <a:r>
              <a:rPr lang="en-US" altLang="ja-JP" sz="1800" dirty="0"/>
              <a:t>-5</a:t>
            </a:r>
            <a:r>
              <a:rPr lang="ja-JP" altLang="en-US" sz="1800" dirty="0"/>
              <a:t>）</a:t>
            </a:r>
          </a:p>
          <a:p>
            <a:pPr marL="0" indent="0">
              <a:buNone/>
            </a:pPr>
            <a:r>
              <a:rPr lang="ja-JP" altLang="en-US" sz="1800" dirty="0"/>
              <a:t>　　④ 利用者・家族に対する個別支援計画案の説明と同意（第</a:t>
            </a:r>
            <a:r>
              <a:rPr lang="en-US" altLang="ja-JP" sz="1800" dirty="0"/>
              <a:t>58</a:t>
            </a:r>
            <a:r>
              <a:rPr lang="ja-JP" altLang="en-US" sz="1800" dirty="0"/>
              <a:t>条</a:t>
            </a:r>
            <a:r>
              <a:rPr lang="en-US" altLang="ja-JP" sz="1800" dirty="0"/>
              <a:t>-6</a:t>
            </a:r>
            <a:r>
              <a:rPr lang="ja-JP" altLang="en-US" sz="1800" dirty="0"/>
              <a:t>）</a:t>
            </a:r>
          </a:p>
          <a:p>
            <a:pPr marL="0" indent="0">
              <a:buNone/>
            </a:pPr>
            <a:r>
              <a:rPr lang="ja-JP" altLang="en-US" sz="1800" dirty="0"/>
              <a:t>　　⑤ 利用者に対する個別支援計画の交付（第</a:t>
            </a:r>
            <a:r>
              <a:rPr lang="en-US" altLang="ja-JP" sz="1800" dirty="0"/>
              <a:t>58</a:t>
            </a:r>
            <a:r>
              <a:rPr lang="ja-JP" altLang="en-US" sz="1800" dirty="0"/>
              <a:t>条</a:t>
            </a:r>
            <a:r>
              <a:rPr lang="en-US" altLang="ja-JP" sz="1800" dirty="0"/>
              <a:t>-7</a:t>
            </a:r>
            <a:r>
              <a:rPr lang="ja-JP" altLang="en-US" sz="1800" dirty="0"/>
              <a:t>）</a:t>
            </a:r>
          </a:p>
          <a:p>
            <a:pPr marL="0" indent="0">
              <a:buNone/>
            </a:pPr>
            <a:r>
              <a:rPr lang="ja-JP" altLang="en-US" sz="1800" dirty="0"/>
              <a:t>　　⑥ 個別支援計画の実施状況の把握（モニタリング）による見直しと計画の変更（第</a:t>
            </a:r>
            <a:r>
              <a:rPr lang="en-US" altLang="ja-JP" sz="1800" dirty="0"/>
              <a:t>58</a:t>
            </a:r>
            <a:r>
              <a:rPr lang="ja-JP" altLang="en-US" sz="1800" dirty="0"/>
              <a:t>条</a:t>
            </a:r>
            <a:r>
              <a:rPr lang="en-US" altLang="ja-JP" sz="1800" dirty="0"/>
              <a:t>-8､-9</a:t>
            </a:r>
            <a:r>
              <a:rPr lang="ja-JP" altLang="en-US" sz="1800" dirty="0"/>
              <a:t>）</a:t>
            </a:r>
            <a:endParaRPr lang="en-US" altLang="ja-JP" sz="1800" dirty="0"/>
          </a:p>
          <a:p>
            <a:pPr marL="0" indent="0">
              <a:buNone/>
            </a:pPr>
            <a:r>
              <a:rPr lang="ja-JP" altLang="en-US" sz="1800" dirty="0"/>
              <a:t>　　　　</a:t>
            </a:r>
            <a:r>
              <a:rPr lang="en-US" altLang="ja-JP" sz="1800" dirty="0"/>
              <a:t>a. </a:t>
            </a:r>
            <a:r>
              <a:rPr lang="ja-JP" altLang="en-US" sz="1800" dirty="0"/>
              <a:t>定期的な利用者への面接</a:t>
            </a:r>
            <a:endParaRPr lang="en-US" altLang="ja-JP" sz="1800" dirty="0"/>
          </a:p>
          <a:p>
            <a:pPr marL="0" indent="0">
              <a:buNone/>
            </a:pPr>
            <a:r>
              <a:rPr lang="ja-JP" altLang="en-US" sz="1800" dirty="0"/>
              <a:t>　　　　</a:t>
            </a:r>
            <a:r>
              <a:rPr lang="en-US" altLang="ja-JP" sz="1800" dirty="0"/>
              <a:t>b. </a:t>
            </a:r>
            <a:r>
              <a:rPr lang="ja-JP" altLang="en-US" sz="1800" dirty="0"/>
              <a:t>定期的なモニタリング結果の記録</a:t>
            </a:r>
          </a:p>
          <a:p>
            <a:pPr marL="0" indent="0">
              <a:buNone/>
            </a:pPr>
            <a:r>
              <a:rPr lang="ja-JP" altLang="en-US" sz="1800" dirty="0"/>
              <a:t>　（２）当該サービス提供事業所以外における利用状況の把握（第</a:t>
            </a:r>
            <a:r>
              <a:rPr lang="en-US" altLang="ja-JP" sz="1800" dirty="0"/>
              <a:t>59</a:t>
            </a:r>
            <a:r>
              <a:rPr lang="ja-JP" altLang="en-US" sz="1800" dirty="0"/>
              <a:t>条</a:t>
            </a:r>
            <a:r>
              <a:rPr lang="en-US" altLang="ja-JP" sz="1800" dirty="0"/>
              <a:t>-1</a:t>
            </a:r>
            <a:r>
              <a:rPr lang="ja-JP" altLang="en-US" sz="1800" dirty="0"/>
              <a:t>）</a:t>
            </a:r>
          </a:p>
          <a:p>
            <a:pPr marL="0" indent="0">
              <a:buNone/>
            </a:pPr>
            <a:r>
              <a:rPr lang="ja-JP" altLang="en-US" sz="1800" dirty="0"/>
              <a:t>　（３）自立した日常生活が可能と認められる利用者に対する必要な支援の提供（第</a:t>
            </a:r>
            <a:r>
              <a:rPr lang="en-US" altLang="ja-JP" sz="1800" dirty="0"/>
              <a:t>59</a:t>
            </a:r>
            <a:r>
              <a:rPr lang="ja-JP" altLang="en-US" sz="1800" dirty="0"/>
              <a:t>条</a:t>
            </a:r>
            <a:r>
              <a:rPr lang="en-US" altLang="ja-JP" sz="1800" dirty="0"/>
              <a:t>-2</a:t>
            </a:r>
            <a:r>
              <a:rPr lang="ja-JP" altLang="en-US" sz="1800" dirty="0"/>
              <a:t>）</a:t>
            </a:r>
          </a:p>
          <a:p>
            <a:pPr marL="0" indent="0">
              <a:buNone/>
            </a:pPr>
            <a:endParaRPr lang="en-US" altLang="ja-JP" sz="1800" dirty="0"/>
          </a:p>
          <a:p>
            <a:pPr marL="0" indent="0">
              <a:buNone/>
            </a:pPr>
            <a:r>
              <a:rPr lang="ja-JP" altLang="en-US" sz="1800" b="1" dirty="0"/>
              <a:t>２　サービス提供者（職員・従業者）への指導・助言に関する事</a:t>
            </a:r>
            <a:r>
              <a:rPr lang="ja-JP" altLang="en-US" sz="1800" dirty="0"/>
              <a:t>（第</a:t>
            </a:r>
            <a:r>
              <a:rPr lang="en-US" altLang="ja-JP" sz="1800" dirty="0"/>
              <a:t>59</a:t>
            </a:r>
            <a:r>
              <a:rPr lang="ja-JP" altLang="en-US" sz="1800" dirty="0"/>
              <a:t>条</a:t>
            </a:r>
            <a:r>
              <a:rPr lang="en-US" altLang="ja-JP" sz="1800" dirty="0"/>
              <a:t>-3</a:t>
            </a:r>
            <a:r>
              <a:rPr lang="ja-JP" altLang="en-US" sz="1800" dirty="0"/>
              <a:t>）</a:t>
            </a:r>
          </a:p>
          <a:p>
            <a:pPr marL="0" indent="0">
              <a:buNone/>
            </a:pPr>
            <a:endParaRPr lang="en-US" altLang="ja-JP" sz="1800" dirty="0"/>
          </a:p>
          <a:p>
            <a:pPr marL="0" indent="0">
              <a:buNone/>
            </a:pPr>
            <a:r>
              <a:rPr lang="ja-JP" altLang="en-US" sz="1800" b="1" dirty="0"/>
              <a:t>３　関係者や関係機関の連携に関する事</a:t>
            </a:r>
            <a:r>
              <a:rPr lang="ja-JP" altLang="en-US" sz="1800" dirty="0"/>
              <a:t>（第</a:t>
            </a:r>
            <a:r>
              <a:rPr lang="en-US" altLang="ja-JP" sz="1800" dirty="0"/>
              <a:t>210</a:t>
            </a:r>
            <a:r>
              <a:rPr lang="ja-JP" altLang="en-US" sz="1800" dirty="0"/>
              <a:t>条</a:t>
            </a:r>
            <a:r>
              <a:rPr lang="ja-JP" altLang="en-US" sz="1800" dirty="0" err="1"/>
              <a:t>ｰ</a:t>
            </a:r>
            <a:r>
              <a:rPr lang="en-US" altLang="ja-JP" sz="1800" dirty="0"/>
              <a:t>6-3</a:t>
            </a:r>
            <a:r>
              <a:rPr lang="ja-JP" altLang="en-US" sz="1800" dirty="0" err="1"/>
              <a:t>、</a:t>
            </a:r>
            <a:r>
              <a:rPr lang="ja-JP" altLang="en-US" sz="1800" dirty="0"/>
              <a:t>第</a:t>
            </a:r>
            <a:r>
              <a:rPr lang="en-US" altLang="ja-JP" sz="1800" dirty="0"/>
              <a:t>161</a:t>
            </a:r>
            <a:r>
              <a:rPr lang="ja-JP" altLang="en-US" sz="1800" dirty="0"/>
              <a:t>条、総合支援法</a:t>
            </a:r>
            <a:r>
              <a:rPr lang="en-US" altLang="ja-JP" sz="1800" dirty="0"/>
              <a:t>42</a:t>
            </a:r>
            <a:r>
              <a:rPr lang="ja-JP" altLang="en-US" sz="1800" dirty="0"/>
              <a:t>条等）</a:t>
            </a:r>
            <a:endParaRPr lang="en-US" altLang="ja-JP" sz="1800" dirty="0"/>
          </a:p>
          <a:p>
            <a:pPr marL="0" indent="0">
              <a:buNone/>
            </a:pPr>
            <a:endParaRPr lang="en-US" altLang="ja-JP" sz="1800" dirty="0"/>
          </a:p>
          <a:p>
            <a:pPr marL="0" indent="0">
              <a:buNone/>
            </a:pPr>
            <a:r>
              <a:rPr lang="ja-JP" altLang="en-US" sz="1800" b="1" dirty="0"/>
              <a:t>４　その他（利用者満足度や第三者評価等）に関する事</a:t>
            </a:r>
            <a:r>
              <a:rPr lang="ja-JP" altLang="en-US" sz="1800" dirty="0"/>
              <a:t>（総合支援法第</a:t>
            </a:r>
            <a:r>
              <a:rPr lang="en-US" altLang="ja-JP" sz="1800" dirty="0"/>
              <a:t>42</a:t>
            </a:r>
            <a:r>
              <a:rPr lang="ja-JP" altLang="en-US" sz="1800" dirty="0"/>
              <a:t>条等）</a:t>
            </a:r>
            <a:endParaRPr lang="ja-JP" altLang="en-US" sz="1400" dirty="0"/>
          </a:p>
          <a:p>
            <a:pPr marL="0" indent="0">
              <a:buNone/>
            </a:pPr>
            <a:endParaRPr lang="ja-JP" altLang="en-US" sz="1400" dirty="0"/>
          </a:p>
          <a:p>
            <a:endParaRPr lang="ja-JP" altLang="en-US" dirty="0"/>
          </a:p>
          <a:p>
            <a:endParaRPr kumimoji="1" lang="ja-JP" altLang="en-US" dirty="0"/>
          </a:p>
        </p:txBody>
      </p:sp>
      <p:sp>
        <p:nvSpPr>
          <p:cNvPr id="4" name="スライド番号プレースホルダー 3"/>
          <p:cNvSpPr>
            <a:spLocks noGrp="1"/>
          </p:cNvSpPr>
          <p:nvPr>
            <p:ph type="sldNum" sz="quarter" idx="12"/>
          </p:nvPr>
        </p:nvSpPr>
        <p:spPr/>
        <p:txBody>
          <a:bodyPr/>
          <a:lstStyle/>
          <a:p>
            <a:pPr>
              <a:defRPr/>
            </a:pPr>
            <a:fld id="{67E148A3-2F01-468B-97F2-DB9D07A916CF}" type="slidenum">
              <a:rPr lang="en-US" altLang="ja-JP" smtClean="0">
                <a:solidFill>
                  <a:srgbClr val="000000"/>
                </a:solidFill>
              </a:rPr>
              <a:pPr>
                <a:defRPr/>
              </a:pPr>
              <a:t>32</a:t>
            </a:fld>
            <a:endParaRPr lang="en-US" altLang="ja-JP" dirty="0">
              <a:solidFill>
                <a:srgbClr val="000000"/>
              </a:solidFill>
            </a:endParaRPr>
          </a:p>
        </p:txBody>
      </p:sp>
      <p:sp>
        <p:nvSpPr>
          <p:cNvPr id="5" name="正方形/長方形 4"/>
          <p:cNvSpPr/>
          <p:nvPr/>
        </p:nvSpPr>
        <p:spPr>
          <a:xfrm>
            <a:off x="1875888" y="138692"/>
            <a:ext cx="6239209" cy="523220"/>
          </a:xfrm>
          <a:prstGeom prst="rect">
            <a:avLst/>
          </a:prstGeom>
          <a:ln>
            <a:solidFill>
              <a:srgbClr val="0000FF"/>
            </a:solidFill>
          </a:ln>
        </p:spPr>
        <p:txBody>
          <a:bodyPr wrap="none">
            <a:spAutoFit/>
          </a:bodyPr>
          <a:lstStyle/>
          <a:p>
            <a:r>
              <a:rPr lang="ja-JP" altLang="en-US" sz="2800" dirty="0"/>
              <a:t>結論：サービス管理責任者の４つの役割</a:t>
            </a:r>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70118" y="138692"/>
            <a:ext cx="1447361" cy="1152128"/>
          </a:xfrm>
          <a:prstGeom prst="rect">
            <a:avLst/>
          </a:prstGeom>
        </p:spPr>
      </p:pic>
    </p:spTree>
    <p:extLst>
      <p:ext uri="{BB962C8B-B14F-4D97-AF65-F5344CB8AC3E}">
        <p14:creationId xmlns:p14="http://schemas.microsoft.com/office/powerpoint/2010/main" val="42015428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630" name="AutoShape 54"/>
          <p:cNvSpPr>
            <a:spLocks noGrp="1" noChangeArrowheads="1"/>
          </p:cNvSpPr>
          <p:nvPr>
            <p:ph type="title" idx="4294967295"/>
          </p:nvPr>
        </p:nvSpPr>
        <p:spPr>
          <a:xfrm>
            <a:off x="1261754" y="231440"/>
            <a:ext cx="7488882" cy="685800"/>
          </a:xfrm>
          <a:prstGeom prst="roundRect">
            <a:avLst>
              <a:gd name="adj" fmla="val 26537"/>
            </a:avLst>
          </a:prstGeom>
          <a:solidFill>
            <a:srgbClr val="FFFFCC"/>
          </a:solidFill>
          <a:ln w="38100" cmpd="thickThin">
            <a:solidFill>
              <a:srgbClr val="FF6600"/>
            </a:solidFill>
            <a:round/>
          </a:ln>
          <a:effectLst>
            <a:outerShdw dist="107763" dir="2700000" algn="ctr" rotWithShape="0">
              <a:schemeClr val="bg2">
                <a:alpha val="50000"/>
              </a:schemeClr>
            </a:outerShdw>
          </a:effectLst>
        </p:spPr>
        <p:txBody>
          <a:bodyPr rtlCol="0">
            <a:normAutofit/>
          </a:bodyPr>
          <a:lstStyle/>
          <a:p>
            <a:pPr eaLnBrk="1" fontAlgn="auto" hangingPunct="1">
              <a:spcAft>
                <a:spcPts val="0"/>
              </a:spcAft>
              <a:defRPr/>
            </a:pPr>
            <a:r>
              <a:rPr lang="ja-JP" altLang="en-US" sz="3200" dirty="0">
                <a:latin typeface="HGP創英角ｺﾞｼｯｸUB" panose="020B0900000000000000" pitchFamily="50" charset="-128"/>
                <a:ea typeface="HGP創英角ｺﾞｼｯｸUB" panose="020B0900000000000000" pitchFamily="50" charset="-128"/>
              </a:rPr>
              <a:t>（１）サービス提供（支援）のプロセスと管理</a:t>
            </a:r>
          </a:p>
        </p:txBody>
      </p:sp>
      <p:sp>
        <p:nvSpPr>
          <p:cNvPr id="22" name="スライド番号プレースホルダ 4"/>
          <p:cNvSpPr txBox="1">
            <a:spLocks noGrp="1"/>
          </p:cNvSpPr>
          <p:nvPr/>
        </p:nvSpPr>
        <p:spPr>
          <a:xfrm>
            <a:off x="7532625" y="6545921"/>
            <a:ext cx="2311400" cy="365125"/>
          </a:xfrm>
          <a:prstGeom prst="rect">
            <a:avLst/>
          </a:prstGeom>
          <a:noFill/>
        </p:spPr>
        <p:txBody>
          <a:bodyPr anchor="ctr"/>
          <a:lstStyle/>
          <a:p>
            <a:pPr algn="r">
              <a:defRPr/>
            </a:pPr>
            <a:fld id="{7C076976-FB12-4582-AAA2-8C8E8C993FB2}" type="slidenum">
              <a:rPr lang="en-US" altLang="ja-JP" sz="1200" b="1">
                <a:solidFill>
                  <a:prstClr val="black">
                    <a:tint val="75000"/>
                  </a:prstClr>
                </a:solidFill>
                <a:latin typeface="Arial" pitchFamily="34" charset="0"/>
                <a:ea typeface="ＭＳ Ｐゴシック" pitchFamily="50" charset="-128"/>
              </a:rPr>
              <a:pPr algn="r">
                <a:defRPr/>
              </a:pPr>
              <a:t>33</a:t>
            </a:fld>
            <a:endParaRPr lang="en-US" altLang="ja-JP" sz="1200" b="1" dirty="0">
              <a:solidFill>
                <a:prstClr val="black">
                  <a:tint val="75000"/>
                </a:prstClr>
              </a:solidFill>
              <a:latin typeface="Arial" pitchFamily="34" charset="0"/>
              <a:ea typeface="ＭＳ Ｐゴシック" pitchFamily="50" charset="-128"/>
            </a:endParaRPr>
          </a:p>
        </p:txBody>
      </p:sp>
      <p:sp>
        <p:nvSpPr>
          <p:cNvPr id="20484" name="Rectangle 6"/>
          <p:cNvSpPr>
            <a:spLocks noChangeArrowheads="1"/>
          </p:cNvSpPr>
          <p:nvPr/>
        </p:nvSpPr>
        <p:spPr bwMode="auto">
          <a:xfrm>
            <a:off x="2411016" y="1412453"/>
            <a:ext cx="466725" cy="3600450"/>
          </a:xfrm>
          <a:prstGeom prst="rect">
            <a:avLst/>
          </a:prstGeom>
          <a:solidFill>
            <a:srgbClr val="FFFF99"/>
          </a:solidFill>
          <a:ln w="9525">
            <a:solidFill>
              <a:schemeClr val="tx1"/>
            </a:solidFill>
            <a:miter lim="800000"/>
            <a:headEnd/>
            <a:tailEnd/>
          </a:ln>
        </p:spPr>
        <p:txBody>
          <a:bodyPr vert="eaVert" wrap="none" anchor="ctr"/>
          <a:lstStyle/>
          <a:p>
            <a:r>
              <a:rPr lang="en-US" altLang="ja-JP" sz="2000" dirty="0">
                <a:solidFill>
                  <a:prstClr val="black"/>
                </a:solidFill>
                <a:latin typeface="ＭＳ Ｐゴシック" panose="020B0600070205080204" pitchFamily="50" charset="-128"/>
                <a:ea typeface="ＭＳ Ｐゴシック" panose="020B0600070205080204" pitchFamily="50" charset="-128"/>
              </a:rPr>
              <a:t>(2)</a:t>
            </a:r>
            <a:r>
              <a:rPr lang="ja-JP" altLang="en-US" sz="2000" dirty="0">
                <a:solidFill>
                  <a:prstClr val="black"/>
                </a:solidFill>
                <a:latin typeface="ＭＳ Ｐゴシック" panose="020B0600070205080204" pitchFamily="50" charset="-128"/>
                <a:ea typeface="ＭＳ Ｐゴシック" panose="020B0600070205080204" pitchFamily="50" charset="-128"/>
              </a:rPr>
              <a:t>アセスメント　　　　　　　</a:t>
            </a:r>
          </a:p>
        </p:txBody>
      </p:sp>
      <p:sp>
        <p:nvSpPr>
          <p:cNvPr id="20485" name="Rectangle 7"/>
          <p:cNvSpPr>
            <a:spLocks noChangeArrowheads="1"/>
          </p:cNvSpPr>
          <p:nvPr/>
        </p:nvSpPr>
        <p:spPr bwMode="auto">
          <a:xfrm>
            <a:off x="4697016" y="1412453"/>
            <a:ext cx="466725" cy="3600450"/>
          </a:xfrm>
          <a:prstGeom prst="rect">
            <a:avLst/>
          </a:prstGeom>
          <a:solidFill>
            <a:srgbClr val="FFFF99"/>
          </a:solidFill>
          <a:ln w="9525">
            <a:solidFill>
              <a:schemeClr val="tx1"/>
            </a:solidFill>
            <a:miter lim="800000"/>
            <a:headEnd/>
            <a:tailEnd/>
          </a:ln>
        </p:spPr>
        <p:txBody>
          <a:bodyPr vert="eaVert" wrap="none" anchor="ctr"/>
          <a:lstStyle/>
          <a:p>
            <a:r>
              <a:rPr lang="en-US" altLang="ja-JP" sz="2000" dirty="0">
                <a:solidFill>
                  <a:prstClr val="black"/>
                </a:solidFill>
                <a:latin typeface="ＭＳ Ｐゴシック" panose="020B0600070205080204" pitchFamily="50" charset="-128"/>
                <a:ea typeface="ＭＳ Ｐゴシック" panose="020B0600070205080204" pitchFamily="50" charset="-128"/>
              </a:rPr>
              <a:t>(3)</a:t>
            </a:r>
            <a:r>
              <a:rPr lang="ja-JP" altLang="en-US" sz="2000" dirty="0">
                <a:solidFill>
                  <a:prstClr val="black"/>
                </a:solidFill>
                <a:latin typeface="ＭＳ Ｐゴシック" panose="020B0600070205080204" pitchFamily="50" charset="-128"/>
                <a:ea typeface="ＭＳ Ｐゴシック" panose="020B0600070205080204" pitchFamily="50" charset="-128"/>
              </a:rPr>
              <a:t>個別支援計画の作成　</a:t>
            </a:r>
          </a:p>
        </p:txBody>
      </p:sp>
      <p:sp>
        <p:nvSpPr>
          <p:cNvPr id="20486" name="Rectangle 9"/>
          <p:cNvSpPr>
            <a:spLocks noChangeArrowheads="1"/>
          </p:cNvSpPr>
          <p:nvPr/>
        </p:nvSpPr>
        <p:spPr bwMode="auto">
          <a:xfrm>
            <a:off x="5230416" y="2349079"/>
            <a:ext cx="468313" cy="3159038"/>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en-US" altLang="ja-JP" sz="2000" dirty="0">
                <a:solidFill>
                  <a:prstClr val="black"/>
                </a:solidFill>
                <a:latin typeface="ＭＳ Ｐゴシック" panose="020B0600070205080204" pitchFamily="50" charset="-128"/>
                <a:ea typeface="ＭＳ Ｐゴシック" panose="020B0600070205080204" pitchFamily="50" charset="-128"/>
              </a:rPr>
              <a:t>①</a:t>
            </a:r>
            <a:r>
              <a:rPr lang="ja-JP" altLang="en-US" sz="2000" dirty="0">
                <a:solidFill>
                  <a:prstClr val="black"/>
                </a:solidFill>
                <a:latin typeface="ＭＳ Ｐゴシック" panose="020B0600070205080204" pitchFamily="50" charset="-128"/>
                <a:ea typeface="ＭＳ Ｐゴシック" panose="020B0600070205080204" pitchFamily="50" charset="-128"/>
              </a:rPr>
              <a:t>到達目標の設定　　　　</a:t>
            </a:r>
          </a:p>
        </p:txBody>
      </p:sp>
      <p:sp>
        <p:nvSpPr>
          <p:cNvPr id="20487" name="Rectangle 10"/>
          <p:cNvSpPr>
            <a:spLocks noChangeArrowheads="1"/>
          </p:cNvSpPr>
          <p:nvPr/>
        </p:nvSpPr>
        <p:spPr bwMode="auto">
          <a:xfrm>
            <a:off x="3554016" y="2349079"/>
            <a:ext cx="468313" cy="3159038"/>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r>
              <a:rPr lang="ja-JP" altLang="en-US" sz="2000" dirty="0">
                <a:solidFill>
                  <a:prstClr val="black"/>
                </a:solidFill>
                <a:latin typeface="ＭＳ Ｐゴシック" panose="020B0600070205080204" pitchFamily="50" charset="-128"/>
                <a:ea typeface="ＭＳ Ｐゴシック" panose="020B0600070205080204" pitchFamily="50" charset="-128"/>
              </a:rPr>
              <a:t>　　</a:t>
            </a:r>
            <a:r>
              <a:rPr lang="en-US" altLang="ja-JP" sz="2000" dirty="0">
                <a:solidFill>
                  <a:prstClr val="black"/>
                </a:solidFill>
                <a:latin typeface="ＭＳ Ｐゴシック" panose="020B0600070205080204" pitchFamily="50" charset="-128"/>
                <a:ea typeface="ＭＳ Ｐゴシック" panose="020B0600070205080204" pitchFamily="50" charset="-128"/>
              </a:rPr>
              <a:t>②</a:t>
            </a:r>
            <a:r>
              <a:rPr lang="ja-JP" altLang="en-US" sz="2000" dirty="0">
                <a:solidFill>
                  <a:prstClr val="black"/>
                </a:solidFill>
                <a:latin typeface="ＭＳ Ｐゴシック" panose="020B0600070205080204" pitchFamily="50" charset="-128"/>
                <a:ea typeface="ＭＳ Ｐゴシック" panose="020B0600070205080204" pitchFamily="50" charset="-128"/>
              </a:rPr>
              <a:t>ニーズの把握　</a:t>
            </a:r>
          </a:p>
        </p:txBody>
      </p:sp>
      <p:sp>
        <p:nvSpPr>
          <p:cNvPr id="20488" name="Rectangle 11"/>
          <p:cNvSpPr>
            <a:spLocks noChangeArrowheads="1"/>
          </p:cNvSpPr>
          <p:nvPr/>
        </p:nvSpPr>
        <p:spPr bwMode="auto">
          <a:xfrm>
            <a:off x="4163616" y="2349079"/>
            <a:ext cx="468313" cy="3159038"/>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en-US" altLang="ja-JP" sz="2000" dirty="0">
                <a:solidFill>
                  <a:prstClr val="black"/>
                </a:solidFill>
                <a:latin typeface="ＭＳ Ｐゴシック" panose="020B0600070205080204" pitchFamily="50" charset="-128"/>
                <a:ea typeface="ＭＳ Ｐゴシック" panose="020B0600070205080204" pitchFamily="50" charset="-128"/>
              </a:rPr>
              <a:t>③</a:t>
            </a:r>
            <a:r>
              <a:rPr lang="ja-JP" altLang="en-US" sz="2000" dirty="0">
                <a:solidFill>
                  <a:prstClr val="black"/>
                </a:solidFill>
                <a:latin typeface="ＭＳ Ｐゴシック" panose="020B0600070205080204" pitchFamily="50" charset="-128"/>
                <a:ea typeface="ＭＳ Ｐゴシック" panose="020B0600070205080204" pitchFamily="50" charset="-128"/>
              </a:rPr>
              <a:t>課題の整理　　　　　　</a:t>
            </a:r>
          </a:p>
        </p:txBody>
      </p:sp>
      <p:sp>
        <p:nvSpPr>
          <p:cNvPr id="20489" name="Line 34"/>
          <p:cNvSpPr>
            <a:spLocks noChangeShapeType="1"/>
          </p:cNvSpPr>
          <p:nvPr/>
        </p:nvSpPr>
        <p:spPr bwMode="auto">
          <a:xfrm>
            <a:off x="3099991" y="2133178"/>
            <a:ext cx="1219200" cy="0"/>
          </a:xfrm>
          <a:prstGeom prst="line">
            <a:avLst/>
          </a:prstGeom>
          <a:noFill/>
          <a:ln w="38100">
            <a:solidFill>
              <a:schemeClr val="tx1"/>
            </a:solidFill>
            <a:round/>
            <a:headEnd/>
            <a:tailEnd type="triangle" w="med" len="med"/>
          </a:ln>
        </p:spPr>
        <p:txBody>
          <a:bodyPr/>
          <a:lstStyle/>
          <a:p>
            <a:pPr algn="ctr"/>
            <a:endParaRPr lang="ja-JP" altLang="en-US" b="1">
              <a:solidFill>
                <a:prstClr val="black"/>
              </a:solidFill>
              <a:latin typeface="ＭＳ Ｐゴシック" panose="020B0600070205080204" pitchFamily="50" charset="-128"/>
              <a:ea typeface="ＭＳ Ｐゴシック" panose="020B0600070205080204" pitchFamily="50" charset="-128"/>
            </a:endParaRPr>
          </a:p>
        </p:txBody>
      </p:sp>
      <p:sp>
        <p:nvSpPr>
          <p:cNvPr id="20490" name="Line 35"/>
          <p:cNvSpPr>
            <a:spLocks noChangeShapeType="1"/>
          </p:cNvSpPr>
          <p:nvPr/>
        </p:nvSpPr>
        <p:spPr bwMode="auto">
          <a:xfrm>
            <a:off x="5225654" y="2155403"/>
            <a:ext cx="990600" cy="0"/>
          </a:xfrm>
          <a:prstGeom prst="line">
            <a:avLst/>
          </a:prstGeom>
          <a:noFill/>
          <a:ln w="38100">
            <a:solidFill>
              <a:schemeClr val="tx1"/>
            </a:solidFill>
            <a:round/>
            <a:headEnd/>
            <a:tailEnd type="triangle" w="med" len="med"/>
          </a:ln>
        </p:spPr>
        <p:txBody>
          <a:bodyPr/>
          <a:lstStyle/>
          <a:p>
            <a:pPr algn="ctr"/>
            <a:endParaRPr lang="ja-JP" altLang="en-US" b="1">
              <a:solidFill>
                <a:prstClr val="black"/>
              </a:solidFill>
              <a:latin typeface="ＭＳ Ｐゴシック" panose="020B0600070205080204" pitchFamily="50" charset="-128"/>
              <a:ea typeface="ＭＳ Ｐゴシック" panose="020B0600070205080204" pitchFamily="50" charset="-128"/>
            </a:endParaRPr>
          </a:p>
        </p:txBody>
      </p:sp>
      <p:sp>
        <p:nvSpPr>
          <p:cNvPr id="20491" name="Rectangle 38"/>
          <p:cNvSpPr>
            <a:spLocks noChangeArrowheads="1"/>
          </p:cNvSpPr>
          <p:nvPr/>
        </p:nvSpPr>
        <p:spPr bwMode="auto">
          <a:xfrm>
            <a:off x="6449616" y="1412453"/>
            <a:ext cx="466725" cy="3600450"/>
          </a:xfrm>
          <a:prstGeom prst="rect">
            <a:avLst/>
          </a:prstGeom>
          <a:solidFill>
            <a:srgbClr val="FFFF99"/>
          </a:solidFill>
          <a:ln w="9525">
            <a:solidFill>
              <a:schemeClr val="tx1"/>
            </a:solidFill>
            <a:miter lim="800000"/>
            <a:headEnd/>
            <a:tailEnd/>
          </a:ln>
        </p:spPr>
        <p:txBody>
          <a:bodyPr vert="eaVert" wrap="none" anchor="ctr"/>
          <a:lstStyle/>
          <a:p>
            <a:pPr>
              <a:spcBef>
                <a:spcPct val="50000"/>
              </a:spcBef>
            </a:pPr>
            <a:r>
              <a:rPr lang="en-US" altLang="ja-JP" sz="2000" dirty="0">
                <a:solidFill>
                  <a:prstClr val="black"/>
                </a:solidFill>
                <a:latin typeface="ＭＳ Ｐゴシック" panose="020B0600070205080204" pitchFamily="50" charset="-128"/>
                <a:ea typeface="ＭＳ Ｐゴシック" panose="020B0600070205080204" pitchFamily="50" charset="-128"/>
              </a:rPr>
              <a:t>(4)</a:t>
            </a:r>
            <a:r>
              <a:rPr lang="ja-JP" altLang="en-US" sz="2000" dirty="0">
                <a:solidFill>
                  <a:prstClr val="black"/>
                </a:solidFill>
                <a:latin typeface="ＭＳ Ｐゴシック" panose="020B0600070205080204" pitchFamily="50" charset="-128"/>
                <a:ea typeface="ＭＳ Ｐゴシック" panose="020B0600070205080204" pitchFamily="50" charset="-128"/>
              </a:rPr>
              <a:t>個別支援計画の実施　</a:t>
            </a:r>
          </a:p>
        </p:txBody>
      </p:sp>
      <p:sp>
        <p:nvSpPr>
          <p:cNvPr id="20492" name="Line 40"/>
          <p:cNvSpPr>
            <a:spLocks noChangeShapeType="1"/>
          </p:cNvSpPr>
          <p:nvPr/>
        </p:nvSpPr>
        <p:spPr bwMode="auto">
          <a:xfrm>
            <a:off x="8045054" y="2155403"/>
            <a:ext cx="1066800" cy="0"/>
          </a:xfrm>
          <a:prstGeom prst="line">
            <a:avLst/>
          </a:prstGeom>
          <a:noFill/>
          <a:ln w="38100">
            <a:solidFill>
              <a:schemeClr val="tx1"/>
            </a:solidFill>
            <a:round/>
            <a:headEnd/>
            <a:tailEnd type="triangle" w="med" len="med"/>
          </a:ln>
        </p:spPr>
        <p:txBody>
          <a:bodyPr/>
          <a:lstStyle/>
          <a:p>
            <a:pPr algn="ctr"/>
            <a:endParaRPr lang="ja-JP" altLang="en-US" b="1">
              <a:solidFill>
                <a:prstClr val="black"/>
              </a:solidFill>
              <a:latin typeface="ＭＳ Ｐゴシック" panose="020B0600070205080204" pitchFamily="50" charset="-128"/>
              <a:ea typeface="ＭＳ Ｐゴシック" panose="020B0600070205080204" pitchFamily="50" charset="-128"/>
            </a:endParaRPr>
          </a:p>
        </p:txBody>
      </p:sp>
      <p:sp>
        <p:nvSpPr>
          <p:cNvPr id="20493" name="Rectangle 41"/>
          <p:cNvSpPr>
            <a:spLocks noChangeArrowheads="1"/>
          </p:cNvSpPr>
          <p:nvPr/>
        </p:nvSpPr>
        <p:spPr bwMode="auto">
          <a:xfrm>
            <a:off x="5840016" y="2349079"/>
            <a:ext cx="468313" cy="3159038"/>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en-US" altLang="ja-JP" sz="2000" dirty="0">
                <a:solidFill>
                  <a:prstClr val="black"/>
                </a:solidFill>
                <a:latin typeface="ＭＳ Ｐゴシック" panose="020B0600070205080204" pitchFamily="50" charset="-128"/>
                <a:ea typeface="ＭＳ Ｐゴシック" panose="020B0600070205080204" pitchFamily="50" charset="-128"/>
              </a:rPr>
              <a:t>②</a:t>
            </a:r>
            <a:r>
              <a:rPr lang="ja-JP" altLang="en-US" sz="2000" dirty="0">
                <a:solidFill>
                  <a:prstClr val="black"/>
                </a:solidFill>
                <a:latin typeface="ＭＳ Ｐゴシック" panose="020B0600070205080204" pitchFamily="50" charset="-128"/>
                <a:ea typeface="ＭＳ Ｐゴシック" panose="020B0600070205080204" pitchFamily="50" charset="-128"/>
              </a:rPr>
              <a:t>個別支援計画の作成　</a:t>
            </a:r>
          </a:p>
        </p:txBody>
      </p:sp>
      <p:sp>
        <p:nvSpPr>
          <p:cNvPr id="20494" name="Rectangle 42"/>
          <p:cNvSpPr>
            <a:spLocks noChangeArrowheads="1"/>
          </p:cNvSpPr>
          <p:nvPr/>
        </p:nvSpPr>
        <p:spPr bwMode="auto">
          <a:xfrm>
            <a:off x="2944416" y="2349079"/>
            <a:ext cx="468313" cy="3159038"/>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en-US" altLang="ja-JP" sz="2000" dirty="0">
                <a:solidFill>
                  <a:prstClr val="black"/>
                </a:solidFill>
                <a:latin typeface="ＭＳ Ｐゴシック" panose="020B0600070205080204" pitchFamily="50" charset="-128"/>
                <a:ea typeface="ＭＳ Ｐゴシック" panose="020B0600070205080204" pitchFamily="50" charset="-128"/>
              </a:rPr>
              <a:t>①</a:t>
            </a:r>
            <a:r>
              <a:rPr lang="ja-JP" altLang="en-US" sz="2000" dirty="0">
                <a:solidFill>
                  <a:prstClr val="black"/>
                </a:solidFill>
                <a:latin typeface="ＭＳ Ｐゴシック" panose="020B0600070205080204" pitchFamily="50" charset="-128"/>
                <a:ea typeface="ＭＳ Ｐゴシック" panose="020B0600070205080204" pitchFamily="50" charset="-128"/>
              </a:rPr>
              <a:t>初期状態の把握　　　</a:t>
            </a:r>
          </a:p>
        </p:txBody>
      </p:sp>
      <p:sp>
        <p:nvSpPr>
          <p:cNvPr id="20495" name="Line 44"/>
          <p:cNvSpPr>
            <a:spLocks noChangeShapeType="1"/>
          </p:cNvSpPr>
          <p:nvPr/>
        </p:nvSpPr>
        <p:spPr bwMode="auto">
          <a:xfrm>
            <a:off x="6978254" y="2155403"/>
            <a:ext cx="233362" cy="0"/>
          </a:xfrm>
          <a:prstGeom prst="line">
            <a:avLst/>
          </a:prstGeom>
          <a:noFill/>
          <a:ln w="38100">
            <a:solidFill>
              <a:schemeClr val="tx1"/>
            </a:solidFill>
            <a:round/>
            <a:headEnd/>
            <a:tailEnd type="triangle" w="med" len="med"/>
          </a:ln>
        </p:spPr>
        <p:txBody>
          <a:bodyPr/>
          <a:lstStyle/>
          <a:p>
            <a:pPr algn="ctr"/>
            <a:endParaRPr lang="ja-JP" altLang="en-US" b="1">
              <a:solidFill>
                <a:prstClr val="black"/>
              </a:solidFill>
              <a:latin typeface="ＭＳ Ｐゴシック" panose="020B0600070205080204" pitchFamily="50" charset="-128"/>
              <a:ea typeface="ＭＳ Ｐゴシック" panose="020B0600070205080204" pitchFamily="50" charset="-128"/>
            </a:endParaRPr>
          </a:p>
        </p:txBody>
      </p:sp>
      <p:sp>
        <p:nvSpPr>
          <p:cNvPr id="20496" name="Rectangle 49"/>
          <p:cNvSpPr>
            <a:spLocks noChangeArrowheads="1"/>
          </p:cNvSpPr>
          <p:nvPr/>
        </p:nvSpPr>
        <p:spPr bwMode="auto">
          <a:xfrm>
            <a:off x="7364016" y="1412453"/>
            <a:ext cx="466725" cy="3600450"/>
          </a:xfrm>
          <a:prstGeom prst="rect">
            <a:avLst/>
          </a:prstGeom>
          <a:solidFill>
            <a:srgbClr val="FFFF99"/>
          </a:solidFill>
          <a:ln w="9525">
            <a:solidFill>
              <a:schemeClr val="tx1"/>
            </a:solidFill>
            <a:miter lim="800000"/>
            <a:headEnd/>
            <a:tailEnd/>
          </a:ln>
        </p:spPr>
        <p:txBody>
          <a:bodyPr vert="eaVert" wrap="none" anchor="ctr"/>
          <a:lstStyle/>
          <a:p>
            <a:pPr>
              <a:spcBef>
                <a:spcPct val="50000"/>
              </a:spcBef>
            </a:pPr>
            <a:r>
              <a:rPr lang="en-US" altLang="ja-JP" sz="2000" dirty="0">
                <a:solidFill>
                  <a:prstClr val="black"/>
                </a:solidFill>
                <a:latin typeface="ＭＳ Ｐゴシック" panose="020B0600070205080204" pitchFamily="50" charset="-128"/>
                <a:ea typeface="ＭＳ Ｐゴシック" panose="020B0600070205080204" pitchFamily="50" charset="-128"/>
              </a:rPr>
              <a:t>(5)</a:t>
            </a:r>
            <a:r>
              <a:rPr lang="ja-JP" altLang="en-US" sz="2000" dirty="0">
                <a:solidFill>
                  <a:prstClr val="black"/>
                </a:solidFill>
                <a:latin typeface="ＭＳ Ｐゴシック" panose="020B0600070205080204" pitchFamily="50" charset="-128"/>
                <a:ea typeface="ＭＳ Ｐゴシック" panose="020B0600070205080204" pitchFamily="50" charset="-128"/>
              </a:rPr>
              <a:t>中間評価と修正　　　　</a:t>
            </a:r>
          </a:p>
        </p:txBody>
      </p:sp>
      <p:sp>
        <p:nvSpPr>
          <p:cNvPr id="20497" name="Rectangle 50"/>
          <p:cNvSpPr>
            <a:spLocks noChangeArrowheads="1"/>
          </p:cNvSpPr>
          <p:nvPr/>
        </p:nvSpPr>
        <p:spPr bwMode="auto">
          <a:xfrm>
            <a:off x="1496616" y="1412453"/>
            <a:ext cx="466725" cy="3600450"/>
          </a:xfrm>
          <a:prstGeom prst="rect">
            <a:avLst/>
          </a:prstGeom>
          <a:solidFill>
            <a:srgbClr val="FFFF99"/>
          </a:solidFill>
          <a:ln w="9525">
            <a:solidFill>
              <a:schemeClr val="tx1"/>
            </a:solidFill>
            <a:miter lim="800000"/>
            <a:headEnd/>
            <a:tailEnd/>
          </a:ln>
        </p:spPr>
        <p:txBody>
          <a:bodyPr vert="eaVert" wrap="none" anchor="ctr"/>
          <a:lstStyle/>
          <a:p>
            <a:r>
              <a:rPr lang="en-US" altLang="ja-JP" sz="2000" dirty="0">
                <a:solidFill>
                  <a:prstClr val="black"/>
                </a:solidFill>
                <a:latin typeface="ＭＳ Ｐゴシック" panose="020B0600070205080204" pitchFamily="50" charset="-128"/>
                <a:ea typeface="ＭＳ Ｐゴシック" panose="020B0600070205080204" pitchFamily="50" charset="-128"/>
              </a:rPr>
              <a:t>(1)</a:t>
            </a:r>
            <a:r>
              <a:rPr lang="ja-JP" altLang="en-US" sz="2000" dirty="0">
                <a:solidFill>
                  <a:prstClr val="black"/>
                </a:solidFill>
                <a:latin typeface="ＭＳ Ｐゴシック" panose="020B0600070205080204" pitchFamily="50" charset="-128"/>
                <a:ea typeface="ＭＳ Ｐゴシック" panose="020B0600070205080204" pitchFamily="50" charset="-128"/>
              </a:rPr>
              <a:t>初期面接時の状況把握</a:t>
            </a:r>
          </a:p>
        </p:txBody>
      </p:sp>
      <p:sp>
        <p:nvSpPr>
          <p:cNvPr id="20498" name="Rectangle 51"/>
          <p:cNvSpPr>
            <a:spLocks noChangeArrowheads="1"/>
          </p:cNvSpPr>
          <p:nvPr/>
        </p:nvSpPr>
        <p:spPr bwMode="auto">
          <a:xfrm>
            <a:off x="9269016" y="1412453"/>
            <a:ext cx="466725" cy="3600450"/>
          </a:xfrm>
          <a:prstGeom prst="rect">
            <a:avLst/>
          </a:prstGeom>
          <a:solidFill>
            <a:srgbClr val="FFFF99"/>
          </a:solidFill>
          <a:ln w="9525">
            <a:solidFill>
              <a:schemeClr val="tx1"/>
            </a:solidFill>
            <a:miter lim="800000"/>
            <a:headEnd/>
            <a:tailEnd/>
          </a:ln>
        </p:spPr>
        <p:txBody>
          <a:bodyPr vert="eaVert" wrap="none" anchor="ctr"/>
          <a:lstStyle/>
          <a:p>
            <a:pPr>
              <a:spcBef>
                <a:spcPct val="50000"/>
              </a:spcBef>
            </a:pPr>
            <a:r>
              <a:rPr lang="en-US" altLang="ja-JP" sz="2000" dirty="0">
                <a:solidFill>
                  <a:prstClr val="black"/>
                </a:solidFill>
                <a:latin typeface="ＭＳ Ｐゴシック" panose="020B0600070205080204" pitchFamily="50" charset="-128"/>
                <a:ea typeface="ＭＳ Ｐゴシック" panose="020B0600070205080204" pitchFamily="50" charset="-128"/>
              </a:rPr>
              <a:t>(6)</a:t>
            </a:r>
            <a:r>
              <a:rPr lang="ja-JP" altLang="en-US" sz="2000" dirty="0">
                <a:solidFill>
                  <a:prstClr val="black"/>
                </a:solidFill>
                <a:latin typeface="ＭＳ Ｐゴシック" panose="020B0600070205080204" pitchFamily="50" charset="-128"/>
                <a:ea typeface="ＭＳ Ｐゴシック" panose="020B0600070205080204" pitchFamily="50" charset="-128"/>
              </a:rPr>
              <a:t>終期評価　　　　　　　</a:t>
            </a:r>
          </a:p>
        </p:txBody>
      </p:sp>
      <p:sp>
        <p:nvSpPr>
          <p:cNvPr id="20499" name="Rectangle 52"/>
          <p:cNvSpPr>
            <a:spLocks noChangeArrowheads="1"/>
          </p:cNvSpPr>
          <p:nvPr/>
        </p:nvSpPr>
        <p:spPr bwMode="auto">
          <a:xfrm>
            <a:off x="2944416" y="5594466"/>
            <a:ext cx="6677991" cy="522288"/>
          </a:xfrm>
          <a:prstGeom prst="rect">
            <a:avLst/>
          </a:prstGeom>
          <a:solidFill>
            <a:schemeClr val="bg1">
              <a:alpha val="54117"/>
            </a:schemeClr>
          </a:solidFill>
          <a:ln w="9525" algn="ctr">
            <a:solidFill>
              <a:schemeClr val="tx1"/>
            </a:solidFill>
            <a:miter lim="800000"/>
            <a:headEnd/>
            <a:tailEnd/>
          </a:ln>
        </p:spPr>
        <p:txBody>
          <a:bodyPr wrap="none" anchor="ctr"/>
          <a:lstStyle/>
          <a:p>
            <a:pPr algn="ctr">
              <a:spcBef>
                <a:spcPct val="50000"/>
              </a:spcBef>
            </a:pPr>
            <a:r>
              <a:rPr lang="ja-JP" altLang="en-US" sz="2400" b="1">
                <a:solidFill>
                  <a:prstClr val="black"/>
                </a:solidFill>
                <a:latin typeface="ＭＳ Ｐゴシック" panose="020B0600070205080204" pitchFamily="50" charset="-128"/>
                <a:ea typeface="ＭＳ Ｐゴシック" panose="020B0600070205080204" pitchFamily="50" charset="-128"/>
              </a:rPr>
              <a:t>支　　　　　援　　　　　会　　　　　議</a:t>
            </a:r>
          </a:p>
        </p:txBody>
      </p:sp>
      <p:sp>
        <p:nvSpPr>
          <p:cNvPr id="20500" name="Rectangle 55"/>
          <p:cNvSpPr>
            <a:spLocks noChangeArrowheads="1"/>
          </p:cNvSpPr>
          <p:nvPr/>
        </p:nvSpPr>
        <p:spPr bwMode="auto">
          <a:xfrm>
            <a:off x="7973616" y="2349079"/>
            <a:ext cx="468313" cy="3159038"/>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ja-JP" altLang="en-US" sz="2000" dirty="0">
                <a:solidFill>
                  <a:prstClr val="black"/>
                </a:solidFill>
                <a:latin typeface="ＭＳ Ｐゴシック" panose="020B0600070205080204" pitchFamily="50" charset="-128"/>
                <a:ea typeface="ＭＳ Ｐゴシック" panose="020B0600070205080204" pitchFamily="50" charset="-128"/>
              </a:rPr>
              <a:t>　　　　　　　　①支援計画の中間評価　　　　　　　　　</a:t>
            </a:r>
          </a:p>
        </p:txBody>
      </p:sp>
      <p:sp>
        <p:nvSpPr>
          <p:cNvPr id="20501" name="Rectangle 56"/>
          <p:cNvSpPr>
            <a:spLocks noChangeArrowheads="1"/>
          </p:cNvSpPr>
          <p:nvPr/>
        </p:nvSpPr>
        <p:spPr bwMode="auto">
          <a:xfrm>
            <a:off x="8583216" y="2349079"/>
            <a:ext cx="468313" cy="3159038"/>
          </a:xfrm>
          <a:prstGeom prst="rect">
            <a:avLst/>
          </a:prstGeom>
          <a:solidFill>
            <a:schemeClr val="accent1">
              <a:lumMod val="20000"/>
              <a:lumOff val="80000"/>
            </a:schemeClr>
          </a:solidFill>
          <a:ln w="9525">
            <a:solidFill>
              <a:schemeClr val="tx1"/>
            </a:solidFill>
            <a:miter lim="800000"/>
            <a:headEnd/>
            <a:tailEnd/>
          </a:ln>
        </p:spPr>
        <p:txBody>
          <a:bodyPr vert="eaVert" wrap="none" anchor="ctr"/>
          <a:lstStyle/>
          <a:p>
            <a:pPr algn="ctr"/>
            <a:r>
              <a:rPr lang="en-US" altLang="ja-JP" sz="2000" dirty="0">
                <a:solidFill>
                  <a:prstClr val="black"/>
                </a:solidFill>
                <a:latin typeface="ＭＳ Ｐゴシック" panose="020B0600070205080204" pitchFamily="50" charset="-128"/>
                <a:ea typeface="ＭＳ Ｐゴシック" panose="020B0600070205080204" pitchFamily="50" charset="-128"/>
              </a:rPr>
              <a:t>②</a:t>
            </a:r>
            <a:r>
              <a:rPr lang="ja-JP" altLang="en-US" sz="2000" dirty="0">
                <a:solidFill>
                  <a:prstClr val="black"/>
                </a:solidFill>
                <a:latin typeface="ＭＳ Ｐゴシック" panose="020B0600070205080204" pitchFamily="50" charset="-128"/>
                <a:ea typeface="ＭＳ Ｐゴシック" panose="020B0600070205080204" pitchFamily="50" charset="-128"/>
              </a:rPr>
              <a:t>支援計画の修正　　　　</a:t>
            </a:r>
          </a:p>
        </p:txBody>
      </p:sp>
      <p:sp>
        <p:nvSpPr>
          <p:cNvPr id="20502" name="Line 44"/>
          <p:cNvSpPr>
            <a:spLocks noChangeShapeType="1"/>
          </p:cNvSpPr>
          <p:nvPr/>
        </p:nvSpPr>
        <p:spPr bwMode="auto">
          <a:xfrm>
            <a:off x="2085579" y="2133178"/>
            <a:ext cx="233362" cy="0"/>
          </a:xfrm>
          <a:prstGeom prst="line">
            <a:avLst/>
          </a:prstGeom>
          <a:noFill/>
          <a:ln w="38100">
            <a:solidFill>
              <a:schemeClr val="tx1"/>
            </a:solidFill>
            <a:round/>
            <a:headEnd/>
            <a:tailEnd type="triangle" w="med" len="med"/>
          </a:ln>
        </p:spPr>
        <p:txBody>
          <a:bodyPr/>
          <a:lstStyle/>
          <a:p>
            <a:pPr algn="ctr"/>
            <a:endParaRPr lang="ja-JP" altLang="en-US" b="1">
              <a:solidFill>
                <a:prstClr val="black"/>
              </a:solidFill>
              <a:latin typeface="ＭＳ Ｐゴシック" panose="020B0600070205080204" pitchFamily="50" charset="-128"/>
              <a:ea typeface="ＭＳ Ｐゴシック" panose="020B0600070205080204" pitchFamily="50" charset="-128"/>
            </a:endParaRPr>
          </a:p>
        </p:txBody>
      </p:sp>
      <p:sp>
        <p:nvSpPr>
          <p:cNvPr id="23" name="Rectangle 50"/>
          <p:cNvSpPr>
            <a:spLocks noChangeArrowheads="1"/>
          </p:cNvSpPr>
          <p:nvPr/>
        </p:nvSpPr>
        <p:spPr bwMode="auto">
          <a:xfrm>
            <a:off x="162521" y="1700808"/>
            <a:ext cx="920552" cy="360045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anchor="ctr"/>
          <a:lstStyle/>
          <a:p>
            <a:pPr algn="ctr"/>
            <a:r>
              <a:rPr lang="ja-JP" altLang="en-US" sz="2000" dirty="0">
                <a:solidFill>
                  <a:prstClr val="black"/>
                </a:solidFill>
                <a:latin typeface="ＭＳ Ｐゴシック" panose="020B0600070205080204" pitchFamily="50" charset="-128"/>
                <a:ea typeface="ＭＳ Ｐゴシック" panose="020B0600070205080204" pitchFamily="50" charset="-128"/>
              </a:rPr>
              <a:t>相談支援時事業者　</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ctr"/>
            <a:r>
              <a:rPr lang="ja-JP" altLang="en-US" sz="2000" dirty="0">
                <a:solidFill>
                  <a:prstClr val="black"/>
                </a:solidFill>
                <a:latin typeface="ＭＳ Ｐゴシック" panose="020B0600070205080204" pitchFamily="50" charset="-128"/>
                <a:ea typeface="ＭＳ Ｐゴシック" panose="020B0600070205080204" pitchFamily="50" charset="-128"/>
              </a:rPr>
              <a:t>（サービス等利用計画）</a:t>
            </a:r>
          </a:p>
        </p:txBody>
      </p:sp>
      <p:sp>
        <p:nvSpPr>
          <p:cNvPr id="24" name="右矢印 23"/>
          <p:cNvSpPr/>
          <p:nvPr/>
        </p:nvSpPr>
        <p:spPr>
          <a:xfrm>
            <a:off x="1208584" y="3068960"/>
            <a:ext cx="216024" cy="10801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a:solidFill>
                <a:prstClr val="white"/>
              </a:solidFill>
              <a:latin typeface="ＭＳ Ｐゴシック" panose="020B0600070205080204" pitchFamily="50" charset="-128"/>
            </a:endParaRPr>
          </a:p>
        </p:txBody>
      </p:sp>
      <p:sp>
        <p:nvSpPr>
          <p:cNvPr id="2" name="円形吹き出し 1"/>
          <p:cNvSpPr/>
          <p:nvPr/>
        </p:nvSpPr>
        <p:spPr>
          <a:xfrm>
            <a:off x="152070" y="5508116"/>
            <a:ext cx="2419566" cy="980170"/>
          </a:xfrm>
          <a:prstGeom prst="wedgeEllipseCallout">
            <a:avLst>
              <a:gd name="adj1" fmla="val 37925"/>
              <a:gd name="adj2" fmla="val -102921"/>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rPr>
              <a:t>〇面接必須</a:t>
            </a:r>
            <a:endParaRPr kumimoji="1" lang="en-US" altLang="ja-JP" sz="1200" dirty="0">
              <a:solidFill>
                <a:schemeClr val="tx1"/>
              </a:solidFill>
            </a:endParaRPr>
          </a:p>
          <a:p>
            <a:pPr algn="ctr"/>
            <a:r>
              <a:rPr lang="ja-JP" altLang="en-US" sz="1200" dirty="0">
                <a:solidFill>
                  <a:schemeClr val="tx1"/>
                </a:solidFill>
              </a:rPr>
              <a:t>で</a:t>
            </a:r>
            <a:r>
              <a:rPr kumimoji="1" lang="ja-JP" altLang="en-US" sz="1200" dirty="0">
                <a:solidFill>
                  <a:schemeClr val="tx1"/>
                </a:solidFill>
              </a:rPr>
              <a:t>アセスメントを</a:t>
            </a:r>
            <a:endParaRPr kumimoji="1" lang="en-US" altLang="ja-JP" sz="1200" dirty="0">
              <a:solidFill>
                <a:schemeClr val="tx1"/>
              </a:solidFill>
            </a:endParaRPr>
          </a:p>
          <a:p>
            <a:pPr algn="ctr"/>
            <a:r>
              <a:rPr kumimoji="1" lang="ja-JP" altLang="en-US" sz="1200" dirty="0">
                <a:solidFill>
                  <a:schemeClr val="tx1"/>
                </a:solidFill>
              </a:rPr>
              <a:t>〇（モニタリングも同じ）</a:t>
            </a:r>
          </a:p>
        </p:txBody>
      </p:sp>
      <p:sp>
        <p:nvSpPr>
          <p:cNvPr id="26" name="円形吹き出し 25"/>
          <p:cNvSpPr/>
          <p:nvPr/>
        </p:nvSpPr>
        <p:spPr>
          <a:xfrm>
            <a:off x="1972649" y="5795051"/>
            <a:ext cx="1943533" cy="887097"/>
          </a:xfrm>
          <a:prstGeom prst="wedgeEllipseCallout">
            <a:avLst>
              <a:gd name="adj1" fmla="val 91620"/>
              <a:gd name="adj2" fmla="val -155041"/>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〇個別支援計画の原案作成</a:t>
            </a:r>
            <a:endParaRPr kumimoji="1" lang="en-US" altLang="ja-JP" sz="1200" dirty="0">
              <a:solidFill>
                <a:schemeClr val="tx1"/>
              </a:solidFill>
            </a:endParaRPr>
          </a:p>
          <a:p>
            <a:pPr algn="ctr"/>
            <a:r>
              <a:rPr lang="ja-JP" altLang="en-US" sz="1200" dirty="0">
                <a:solidFill>
                  <a:schemeClr val="tx1"/>
                </a:solidFill>
              </a:rPr>
              <a:t>〇個別支援会議の実施</a:t>
            </a:r>
            <a:endParaRPr kumimoji="1" lang="ja-JP" altLang="en-US" sz="1200" dirty="0">
              <a:solidFill>
                <a:schemeClr val="tx1"/>
              </a:solidFill>
            </a:endParaRPr>
          </a:p>
        </p:txBody>
      </p:sp>
      <p:sp>
        <p:nvSpPr>
          <p:cNvPr id="27" name="円形吹き出し 26"/>
          <p:cNvSpPr/>
          <p:nvPr/>
        </p:nvSpPr>
        <p:spPr>
          <a:xfrm>
            <a:off x="3853995" y="6025836"/>
            <a:ext cx="1943533" cy="887097"/>
          </a:xfrm>
          <a:prstGeom prst="wedgeEllipseCallout">
            <a:avLst>
              <a:gd name="adj1" fmla="val 4493"/>
              <a:gd name="adj2" fmla="val -174129"/>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〇個別支援計画案の説明・同意</a:t>
            </a:r>
            <a:endParaRPr kumimoji="1" lang="en-US" altLang="ja-JP" sz="1200" dirty="0">
              <a:solidFill>
                <a:schemeClr val="tx1"/>
              </a:solidFill>
            </a:endParaRPr>
          </a:p>
          <a:p>
            <a:pPr algn="ctr"/>
            <a:r>
              <a:rPr lang="ja-JP" altLang="en-US" sz="1200" dirty="0">
                <a:solidFill>
                  <a:schemeClr val="tx1"/>
                </a:solidFill>
              </a:rPr>
              <a:t>〇個別支援計画の交付</a:t>
            </a:r>
            <a:endParaRPr kumimoji="1" lang="ja-JP" altLang="en-US" sz="1200" dirty="0">
              <a:solidFill>
                <a:schemeClr val="tx1"/>
              </a:solidFill>
            </a:endParaRPr>
          </a:p>
        </p:txBody>
      </p:sp>
      <p:sp>
        <p:nvSpPr>
          <p:cNvPr id="28" name="円形吹き出し 27"/>
          <p:cNvSpPr/>
          <p:nvPr/>
        </p:nvSpPr>
        <p:spPr>
          <a:xfrm>
            <a:off x="6449616" y="5998201"/>
            <a:ext cx="2601913" cy="887097"/>
          </a:xfrm>
          <a:prstGeom prst="wedgeEllipseCallout">
            <a:avLst>
              <a:gd name="adj1" fmla="val -27958"/>
              <a:gd name="adj2" fmla="val -170311"/>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〇個別支援計画の実施状況の把握</a:t>
            </a:r>
            <a:endParaRPr kumimoji="1" lang="en-US" altLang="ja-JP" sz="1200" dirty="0">
              <a:solidFill>
                <a:schemeClr val="tx1"/>
              </a:solidFill>
            </a:endParaRPr>
          </a:p>
          <a:p>
            <a:pPr algn="ctr"/>
            <a:r>
              <a:rPr lang="ja-JP" altLang="en-US" sz="1200" dirty="0">
                <a:solidFill>
                  <a:schemeClr val="tx1"/>
                </a:solidFill>
              </a:rPr>
              <a:t>〇定期的な面接・記録</a:t>
            </a:r>
            <a:endParaRPr lang="en-US" altLang="ja-JP" sz="1200" dirty="0">
              <a:solidFill>
                <a:schemeClr val="tx1"/>
              </a:solidFill>
            </a:endParaRPr>
          </a:p>
          <a:p>
            <a:pPr algn="ctr"/>
            <a:r>
              <a:rPr kumimoji="1" lang="ja-JP" altLang="en-US" sz="1200" dirty="0">
                <a:solidFill>
                  <a:schemeClr val="tx1"/>
                </a:solidFill>
              </a:rPr>
              <a:t>〇モニタリングの実施</a:t>
            </a:r>
          </a:p>
        </p:txBody>
      </p:sp>
    </p:spTree>
    <p:extLst>
      <p:ext uri="{BB962C8B-B14F-4D97-AF65-F5344CB8AC3E}">
        <p14:creationId xmlns:p14="http://schemas.microsoft.com/office/powerpoint/2010/main" val="3015269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AutoShape 2"/>
          <p:cNvSpPr>
            <a:spLocks noChangeArrowheads="1"/>
          </p:cNvSpPr>
          <p:nvPr/>
        </p:nvSpPr>
        <p:spPr bwMode="auto">
          <a:xfrm>
            <a:off x="1143000" y="381000"/>
            <a:ext cx="7416800" cy="576263"/>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wrap="none" lIns="91407" tIns="45704" rIns="91407" bIns="45704" anchor="ctr"/>
          <a:lstStyle/>
          <a:p>
            <a:pPr algn="ctr">
              <a:defRPr/>
            </a:pPr>
            <a:r>
              <a:rPr lang="ja-JP" altLang="en-US" sz="2800" dirty="0">
                <a:solidFill>
                  <a:prstClr val="black"/>
                </a:solidFill>
                <a:latin typeface="HGP創英角ｺﾞｼｯｸUB" panose="020B0900000000000000" pitchFamily="50" charset="-128"/>
                <a:ea typeface="HGP創英角ｺﾞｼｯｸUB" panose="020B0900000000000000" pitchFamily="50" charset="-128"/>
              </a:rPr>
              <a:t>支援会議の企画・運営</a:t>
            </a:r>
          </a:p>
        </p:txBody>
      </p:sp>
      <p:sp>
        <p:nvSpPr>
          <p:cNvPr id="43012" name="Rectangle 3"/>
          <p:cNvSpPr>
            <a:spLocks noChangeArrowheads="1"/>
          </p:cNvSpPr>
          <p:nvPr/>
        </p:nvSpPr>
        <p:spPr bwMode="auto">
          <a:xfrm>
            <a:off x="214314" y="1295732"/>
            <a:ext cx="9455150" cy="1010573"/>
          </a:xfrm>
          <a:prstGeom prst="rect">
            <a:avLst/>
          </a:prstGeom>
          <a:solidFill>
            <a:srgbClr val="FFFFCC"/>
          </a:solidFill>
          <a:ln w="9525">
            <a:solidFill>
              <a:srgbClr val="FF9900"/>
            </a:solidFill>
            <a:miter lim="800000"/>
            <a:headEnd/>
            <a:tailEnd/>
          </a:ln>
        </p:spPr>
        <p:txBody>
          <a:bodyPr wrap="square" lIns="74286" tIns="43200" rIns="74286" bIns="43200" anchor="ctr">
            <a:spAutoFit/>
          </a:bodyPr>
          <a:lstStyle/>
          <a:p>
            <a:pPr>
              <a:lnSpc>
                <a:spcPct val="90000"/>
              </a:lnSpc>
              <a:spcAft>
                <a:spcPct val="15000"/>
              </a:spcAft>
              <a:defRPr/>
            </a:pPr>
            <a:r>
              <a:rPr lang="ja-JP" altLang="en-US" sz="2000" b="1" dirty="0">
                <a:solidFill>
                  <a:prstClr val="black"/>
                </a:solidFill>
                <a:latin typeface="ＭＳ Ｐゴシック" panose="020B0600070205080204" pitchFamily="50" charset="-128"/>
                <a:ea typeface="ＭＳ Ｐゴシック" panose="020B0600070205080204" pitchFamily="50" charset="-128"/>
              </a:rPr>
              <a:t>・　個別支援計画の作成等のために</a:t>
            </a:r>
            <a:r>
              <a:rPr lang="ja-JP" altLang="en-US" sz="2000" b="1" dirty="0">
                <a:solidFill>
                  <a:srgbClr val="7030A0"/>
                </a:solidFill>
                <a:latin typeface="ＭＳ Ｐゴシック" panose="020B0600070205080204" pitchFamily="50" charset="-128"/>
                <a:ea typeface="ＭＳ Ｐゴシック" panose="020B0600070205080204" pitchFamily="50" charset="-128"/>
              </a:rPr>
              <a:t>定期的に支援会議</a:t>
            </a:r>
            <a:r>
              <a:rPr lang="ja-JP" altLang="en-US" sz="2000" b="1" dirty="0">
                <a:solidFill>
                  <a:prstClr val="black"/>
                </a:solidFill>
                <a:latin typeface="ＭＳ Ｐゴシック" panose="020B0600070205080204" pitchFamily="50" charset="-128"/>
                <a:ea typeface="ＭＳ Ｐゴシック" panose="020B0600070205080204" pitchFamily="50" charset="-128"/>
              </a:rPr>
              <a:t>を実施する</a:t>
            </a:r>
          </a:p>
          <a:p>
            <a:pPr>
              <a:lnSpc>
                <a:spcPct val="90000"/>
              </a:lnSpc>
              <a:spcAft>
                <a:spcPct val="15000"/>
              </a:spcAft>
              <a:defRPr/>
            </a:pPr>
            <a:r>
              <a:rPr lang="ja-JP" altLang="en-US" sz="2000" b="1" dirty="0">
                <a:solidFill>
                  <a:prstClr val="black"/>
                </a:solidFill>
                <a:latin typeface="ＭＳ Ｐゴシック" panose="020B0600070205080204" pitchFamily="50" charset="-128"/>
                <a:ea typeface="ＭＳ Ｐゴシック" panose="020B0600070205080204" pitchFamily="50" charset="-128"/>
              </a:rPr>
              <a:t>・　利用者やサービス提供職員の他、必要に応じて家族、関連機関の職員と開催する</a:t>
            </a:r>
          </a:p>
          <a:p>
            <a:pPr>
              <a:lnSpc>
                <a:spcPct val="90000"/>
              </a:lnSpc>
              <a:spcAft>
                <a:spcPct val="15000"/>
              </a:spcAft>
              <a:defRPr/>
            </a:pPr>
            <a:r>
              <a:rPr lang="ja-JP" altLang="en-US" sz="2000" b="1" dirty="0">
                <a:solidFill>
                  <a:prstClr val="black"/>
                </a:solidFill>
                <a:latin typeface="ＭＳ Ｐゴシック" panose="020B0600070205080204" pitchFamily="50" charset="-128"/>
                <a:ea typeface="ＭＳ Ｐゴシック" panose="020B0600070205080204" pitchFamily="50" charset="-128"/>
              </a:rPr>
              <a:t>・　サービス管理責任者は</a:t>
            </a:r>
            <a:r>
              <a:rPr lang="ja-JP" altLang="en-US" sz="2000" b="1" dirty="0">
                <a:solidFill>
                  <a:srgbClr val="7030A0"/>
                </a:solidFill>
                <a:latin typeface="ＭＳ Ｐゴシック" panose="020B0600070205080204" pitchFamily="50" charset="-128"/>
                <a:ea typeface="ＭＳ Ｐゴシック" panose="020B0600070205080204" pitchFamily="50" charset="-128"/>
              </a:rPr>
              <a:t>支援会議が効率的に運営されるようマネジメント</a:t>
            </a:r>
            <a:r>
              <a:rPr lang="ja-JP" altLang="en-US" sz="2000" b="1" dirty="0">
                <a:solidFill>
                  <a:prstClr val="black"/>
                </a:solidFill>
                <a:latin typeface="ＭＳ Ｐゴシック" panose="020B0600070205080204" pitchFamily="50" charset="-128"/>
                <a:ea typeface="ＭＳ Ｐゴシック" panose="020B0600070205080204" pitchFamily="50" charset="-128"/>
              </a:rPr>
              <a:t>する　</a:t>
            </a:r>
          </a:p>
        </p:txBody>
      </p:sp>
      <p:sp>
        <p:nvSpPr>
          <p:cNvPr id="43013" name="Rectangle 4"/>
          <p:cNvSpPr>
            <a:spLocks noChangeArrowheads="1"/>
          </p:cNvSpPr>
          <p:nvPr/>
        </p:nvSpPr>
        <p:spPr bwMode="auto">
          <a:xfrm>
            <a:off x="381000" y="2667000"/>
            <a:ext cx="1712913" cy="409575"/>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p>
            <a:pPr>
              <a:tabLst>
                <a:tab pos="381000" algn="l"/>
              </a:tabLst>
            </a:pPr>
            <a:r>
              <a:rPr lang="ja-JP" altLang="en-US" sz="2000" b="1" dirty="0">
                <a:solidFill>
                  <a:prstClr val="black"/>
                </a:solidFill>
                <a:latin typeface="ＭＳ Ｐゴシック" panose="020B0600070205080204" pitchFamily="50" charset="-128"/>
                <a:ea typeface="ＭＳ Ｐゴシック" panose="020B0600070205080204" pitchFamily="50" charset="-128"/>
              </a:rPr>
              <a:t>　実施方法</a:t>
            </a:r>
            <a:endParaRPr lang="ja-JP" altLang="en-US" sz="2000" dirty="0">
              <a:solidFill>
                <a:prstClr val="black"/>
              </a:solidFill>
              <a:latin typeface="ＭＳ Ｐゴシック" panose="020B0600070205080204" pitchFamily="50" charset="-128"/>
              <a:ea typeface="ＭＳ Ｐゴシック" panose="020B0600070205080204" pitchFamily="50" charset="-128"/>
            </a:endParaRPr>
          </a:p>
        </p:txBody>
      </p:sp>
      <p:sp>
        <p:nvSpPr>
          <p:cNvPr id="43014" name="Rectangle 5"/>
          <p:cNvSpPr>
            <a:spLocks noChangeArrowheads="1"/>
          </p:cNvSpPr>
          <p:nvPr/>
        </p:nvSpPr>
        <p:spPr bwMode="auto">
          <a:xfrm>
            <a:off x="381000" y="5562600"/>
            <a:ext cx="2057400" cy="409575"/>
          </a:xfrm>
          <a:prstGeom prst="rect">
            <a:avLst/>
          </a:prstGeom>
          <a:solidFill>
            <a:schemeClr val="accent1">
              <a:alpha val="30196"/>
            </a:schemeClr>
          </a:solidFill>
          <a:ln w="12700" algn="ctr">
            <a:solidFill>
              <a:schemeClr val="tx1"/>
            </a:solidFill>
            <a:miter lim="800000"/>
            <a:headEnd/>
            <a:tailEnd/>
          </a:ln>
        </p:spPr>
        <p:txBody>
          <a:bodyPr lIns="91430" tIns="45714" rIns="91430" bIns="45714" anchor="ctr">
            <a:spAutoFit/>
          </a:bodyPr>
          <a:lstStyle/>
          <a:p>
            <a:pPr>
              <a:tabLst>
                <a:tab pos="381000" algn="l"/>
              </a:tabLst>
            </a:pPr>
            <a:r>
              <a:rPr lang="ja-JP" altLang="en-US" sz="2000" b="1" dirty="0">
                <a:solidFill>
                  <a:prstClr val="black"/>
                </a:solidFill>
                <a:latin typeface="ＭＳ Ｐゴシック" panose="020B0600070205080204" pitchFamily="50" charset="-128"/>
                <a:ea typeface="ＭＳ Ｐゴシック" panose="020B0600070205080204" pitchFamily="50" charset="-128"/>
              </a:rPr>
              <a:t>　必要なツール</a:t>
            </a:r>
            <a:endParaRPr lang="ja-JP" altLang="en-US" sz="2000" dirty="0">
              <a:solidFill>
                <a:prstClr val="black"/>
              </a:solidFill>
              <a:latin typeface="ＭＳ Ｐゴシック" panose="020B0600070205080204" pitchFamily="50" charset="-128"/>
              <a:ea typeface="ＭＳ Ｐゴシック" panose="020B0600070205080204" pitchFamily="50" charset="-128"/>
            </a:endParaRPr>
          </a:p>
        </p:txBody>
      </p:sp>
      <p:sp>
        <p:nvSpPr>
          <p:cNvPr id="43015" name="Text Box 6"/>
          <p:cNvSpPr txBox="1">
            <a:spLocks noChangeArrowheads="1"/>
          </p:cNvSpPr>
          <p:nvPr/>
        </p:nvSpPr>
        <p:spPr bwMode="auto">
          <a:xfrm>
            <a:off x="304800" y="6096000"/>
            <a:ext cx="3640138" cy="293688"/>
          </a:xfrm>
          <a:prstGeom prst="rect">
            <a:avLst/>
          </a:prstGeom>
          <a:noFill/>
          <a:ln w="12700">
            <a:noFill/>
            <a:miter lim="800000"/>
            <a:headEnd/>
            <a:tailEnd/>
          </a:ln>
        </p:spPr>
        <p:txBody>
          <a:bodyPr lIns="74295" tIns="8890" rIns="74295" bIns="8890">
            <a:spAutoFit/>
          </a:bodyPr>
          <a:lstStyle/>
          <a:p>
            <a:pPr algn="ctr">
              <a:spcBef>
                <a:spcPct val="50000"/>
              </a:spcBef>
              <a:defRPr/>
            </a:pPr>
            <a:r>
              <a:rPr lang="ja-JP" altLang="en-US" b="1" dirty="0">
                <a:solidFill>
                  <a:prstClr val="black"/>
                </a:solidFill>
                <a:latin typeface="ＭＳ Ｐゴシック" panose="020B0600070205080204" pitchFamily="50" charset="-128"/>
                <a:ea typeface="ＭＳ Ｐゴシック" panose="020B0600070205080204" pitchFamily="50" charset="-128"/>
              </a:rPr>
              <a:t>・  支援会議記録表　　　　</a:t>
            </a:r>
          </a:p>
        </p:txBody>
      </p:sp>
      <p:sp>
        <p:nvSpPr>
          <p:cNvPr id="44040" name="Rectangle 7"/>
          <p:cNvSpPr>
            <a:spLocks noChangeArrowheads="1"/>
          </p:cNvSpPr>
          <p:nvPr/>
        </p:nvSpPr>
        <p:spPr bwMode="auto">
          <a:xfrm>
            <a:off x="214313" y="3200400"/>
            <a:ext cx="9382125" cy="2289175"/>
          </a:xfrm>
          <a:prstGeom prst="rect">
            <a:avLst/>
          </a:prstGeom>
          <a:noFill/>
          <a:ln w="12700">
            <a:noFill/>
            <a:miter lim="800000"/>
            <a:headEnd/>
            <a:tailEnd/>
          </a:ln>
        </p:spPr>
        <p:txBody>
          <a:bodyPr lIns="91430" tIns="45714" rIns="91430" bIns="45714" anchor="ctr">
            <a:spAutoFit/>
          </a:bodyPr>
          <a:lstStyle/>
          <a:p>
            <a:pPr marL="457200" lvl="1" algn="just">
              <a:tabLst>
                <a:tab pos="800100" algn="l"/>
              </a:tabLst>
              <a:defRPr/>
            </a:pPr>
            <a:r>
              <a:rPr lang="ja-JP" altLang="en-US" b="1" dirty="0">
                <a:solidFill>
                  <a:srgbClr val="000000"/>
                </a:solidFill>
                <a:latin typeface="ＭＳ Ｐゴシック" panose="020B0600070205080204" pitchFamily="50" charset="-128"/>
                <a:ea typeface="ＭＳ Ｐゴシック" panose="020B0600070205080204" pitchFamily="50" charset="-128"/>
              </a:rPr>
              <a:t>　・　支援会議は</a:t>
            </a:r>
            <a:r>
              <a:rPr lang="ja-JP" altLang="en-US" b="1" dirty="0">
                <a:solidFill>
                  <a:srgbClr val="002060"/>
                </a:solidFill>
                <a:latin typeface="ＭＳ Ｐゴシック" panose="020B0600070205080204" pitchFamily="50" charset="-128"/>
                <a:ea typeface="ＭＳ Ｐゴシック" panose="020B0600070205080204" pitchFamily="50" charset="-128"/>
              </a:rPr>
              <a:t>チームアプローチの場</a:t>
            </a:r>
            <a:r>
              <a:rPr lang="ja-JP" altLang="en-US" b="1" dirty="0">
                <a:solidFill>
                  <a:srgbClr val="000000"/>
                </a:solidFill>
                <a:latin typeface="ＭＳ Ｐゴシック" panose="020B0600070205080204" pitchFamily="50" charset="-128"/>
                <a:ea typeface="ＭＳ Ｐゴシック" panose="020B0600070205080204" pitchFamily="50" charset="-128"/>
              </a:rPr>
              <a:t>であり、サービス提供職員と個別支援計画を</a:t>
            </a:r>
            <a:endParaRPr lang="en-US" altLang="ja-JP" b="1" dirty="0">
              <a:solidFill>
                <a:srgbClr val="000000"/>
              </a:solidFill>
              <a:latin typeface="ＭＳ Ｐゴシック" panose="020B0600070205080204" pitchFamily="50" charset="-128"/>
              <a:ea typeface="ＭＳ Ｐゴシック" panose="020B0600070205080204" pitchFamily="50" charset="-128"/>
            </a:endParaRPr>
          </a:p>
          <a:p>
            <a:pPr marL="457200" lvl="1" algn="just">
              <a:tabLst>
                <a:tab pos="800100" algn="l"/>
              </a:tabLst>
              <a:defRPr/>
            </a:pPr>
            <a:r>
              <a:rPr lang="ja-JP" altLang="en-US" b="1" dirty="0">
                <a:solidFill>
                  <a:srgbClr val="000000"/>
                </a:solidFill>
                <a:latin typeface="ＭＳ Ｐゴシック" panose="020B0600070205080204" pitchFamily="50" charset="-128"/>
                <a:ea typeface="ＭＳ Ｐゴシック" panose="020B0600070205080204" pitchFamily="50" charset="-128"/>
              </a:rPr>
              <a:t>　　実現していく場であることを認識する</a:t>
            </a:r>
            <a:endParaRPr lang="ja-JP" altLang="en-US" b="1" dirty="0">
              <a:solidFill>
                <a:srgbClr val="008000"/>
              </a:solidFill>
              <a:latin typeface="ＭＳ Ｐゴシック" panose="020B0600070205080204" pitchFamily="50" charset="-128"/>
              <a:ea typeface="ＭＳ Ｐゴシック" panose="020B0600070205080204" pitchFamily="50" charset="-128"/>
            </a:endParaRPr>
          </a:p>
          <a:p>
            <a:pPr marL="457200" lvl="1" algn="just">
              <a:tabLst>
                <a:tab pos="800100" algn="l"/>
              </a:tabLst>
              <a:defRPr/>
            </a:pPr>
            <a:r>
              <a:rPr lang="ja-JP" altLang="en-US" b="1" dirty="0">
                <a:solidFill>
                  <a:srgbClr val="000000"/>
                </a:solidFill>
                <a:latin typeface="ＭＳ Ｐゴシック" panose="020B0600070205080204" pitchFamily="50" charset="-128"/>
                <a:ea typeface="ＭＳ Ｐゴシック" panose="020B0600070205080204" pitchFamily="50" charset="-128"/>
              </a:rPr>
              <a:t>　・　サービス提供職員と個別支援計画を</a:t>
            </a:r>
            <a:r>
              <a:rPr lang="ja-JP" altLang="en-US" b="1" dirty="0">
                <a:solidFill>
                  <a:srgbClr val="002060"/>
                </a:solidFill>
                <a:latin typeface="ＭＳ Ｐゴシック" panose="020B0600070205080204" pitchFamily="50" charset="-128"/>
                <a:ea typeface="ＭＳ Ｐゴシック" panose="020B0600070205080204" pitchFamily="50" charset="-128"/>
              </a:rPr>
              <a:t>協働して検討し作成</a:t>
            </a:r>
            <a:r>
              <a:rPr lang="ja-JP" altLang="en-US" b="1" dirty="0">
                <a:solidFill>
                  <a:srgbClr val="000000"/>
                </a:solidFill>
                <a:latin typeface="ＭＳ Ｐゴシック" panose="020B0600070205080204" pitchFamily="50" charset="-128"/>
                <a:ea typeface="ＭＳ Ｐゴシック" panose="020B0600070205080204" pitchFamily="50" charset="-128"/>
              </a:rPr>
              <a:t>していく</a:t>
            </a:r>
            <a:endParaRPr lang="ja-JP" altLang="en-US" b="1" dirty="0">
              <a:solidFill>
                <a:srgbClr val="008000"/>
              </a:solidFill>
              <a:latin typeface="ＭＳ Ｐゴシック" panose="020B0600070205080204" pitchFamily="50" charset="-128"/>
              <a:ea typeface="ＭＳ Ｐゴシック" panose="020B0600070205080204" pitchFamily="50" charset="-128"/>
            </a:endParaRPr>
          </a:p>
          <a:p>
            <a:pPr marL="457200" lvl="1" algn="just">
              <a:tabLst>
                <a:tab pos="800100" algn="l"/>
              </a:tabLst>
              <a:defRPr/>
            </a:pPr>
            <a:r>
              <a:rPr lang="ja-JP" altLang="en-US" b="1" dirty="0">
                <a:solidFill>
                  <a:srgbClr val="000000"/>
                </a:solidFill>
                <a:latin typeface="ＭＳ Ｐゴシック" panose="020B0600070205080204" pitchFamily="50" charset="-128"/>
                <a:ea typeface="ＭＳ Ｐゴシック" panose="020B0600070205080204" pitchFamily="50" charset="-128"/>
              </a:rPr>
              <a:t>　・　サービス管理責任者は適時、</a:t>
            </a:r>
            <a:r>
              <a:rPr lang="ja-JP" altLang="en-US" b="1" dirty="0">
                <a:solidFill>
                  <a:srgbClr val="002060"/>
                </a:solidFill>
                <a:latin typeface="ＭＳ Ｐゴシック" panose="020B0600070205080204" pitchFamily="50" charset="-128"/>
                <a:ea typeface="ＭＳ Ｐゴシック" panose="020B0600070205080204" pitchFamily="50" charset="-128"/>
              </a:rPr>
              <a:t>指導・助言</a:t>
            </a:r>
            <a:r>
              <a:rPr lang="ja-JP" altLang="en-US" b="1" dirty="0">
                <a:solidFill>
                  <a:srgbClr val="000000"/>
                </a:solidFill>
                <a:latin typeface="ＭＳ Ｐゴシック" panose="020B0600070205080204" pitchFamily="50" charset="-128"/>
                <a:ea typeface="ＭＳ Ｐゴシック" panose="020B0600070205080204" pitchFamily="50" charset="-128"/>
              </a:rPr>
              <a:t>を実施する</a:t>
            </a:r>
          </a:p>
          <a:p>
            <a:pPr marL="457200" lvl="1" algn="just">
              <a:tabLst>
                <a:tab pos="800100" algn="l"/>
              </a:tabLst>
              <a:defRPr/>
            </a:pPr>
            <a:r>
              <a:rPr lang="ja-JP" altLang="en-US" b="1" dirty="0">
                <a:solidFill>
                  <a:srgbClr val="000000"/>
                </a:solidFill>
                <a:latin typeface="ＭＳ Ｐゴシック" panose="020B0600070205080204" pitchFamily="50" charset="-128"/>
                <a:ea typeface="ＭＳ Ｐゴシック" panose="020B0600070205080204" pitchFamily="50" charset="-128"/>
              </a:rPr>
              <a:t>　・　担当した個別支援計画の説明などサービス提供職員の</a:t>
            </a:r>
            <a:r>
              <a:rPr lang="ja-JP" altLang="en-US" b="1" dirty="0">
                <a:solidFill>
                  <a:srgbClr val="002060"/>
                </a:solidFill>
                <a:latin typeface="ＭＳ Ｐゴシック" panose="020B0600070205080204" pitchFamily="50" charset="-128"/>
                <a:ea typeface="ＭＳ Ｐゴシック" panose="020B0600070205080204" pitchFamily="50" charset="-128"/>
              </a:rPr>
              <a:t>教育の場</a:t>
            </a:r>
            <a:r>
              <a:rPr lang="ja-JP" altLang="en-US" b="1" dirty="0">
                <a:solidFill>
                  <a:srgbClr val="000000"/>
                </a:solidFill>
                <a:latin typeface="ＭＳ Ｐゴシック" panose="020B0600070205080204" pitchFamily="50" charset="-128"/>
                <a:ea typeface="ＭＳ Ｐゴシック" panose="020B0600070205080204" pitchFamily="50" charset="-128"/>
              </a:rPr>
              <a:t>でもある</a:t>
            </a:r>
          </a:p>
          <a:p>
            <a:pPr marL="457200" lvl="1" algn="just">
              <a:tabLst>
                <a:tab pos="800100" algn="l"/>
              </a:tabLst>
              <a:defRPr/>
            </a:pPr>
            <a:r>
              <a:rPr lang="ja-JP" altLang="en-US" b="1" dirty="0">
                <a:solidFill>
                  <a:srgbClr val="000000"/>
                </a:solidFill>
                <a:latin typeface="ＭＳ Ｐゴシック" panose="020B0600070205080204" pitchFamily="50" charset="-128"/>
                <a:ea typeface="ＭＳ Ｐゴシック" panose="020B0600070205080204" pitchFamily="50" charset="-128"/>
              </a:rPr>
              <a:t>　・　</a:t>
            </a:r>
            <a:r>
              <a:rPr lang="ja-JP" altLang="en-US" b="1" dirty="0">
                <a:solidFill>
                  <a:srgbClr val="002060"/>
                </a:solidFill>
                <a:latin typeface="ＭＳ Ｐゴシック" panose="020B0600070205080204" pitchFamily="50" charset="-128"/>
                <a:ea typeface="ＭＳ Ｐゴシック" panose="020B0600070205080204" pitchFamily="50" charset="-128"/>
              </a:rPr>
              <a:t>他の支援方法の導入など</a:t>
            </a:r>
            <a:r>
              <a:rPr lang="ja-JP" altLang="en-US" b="1" dirty="0">
                <a:solidFill>
                  <a:srgbClr val="000000"/>
                </a:solidFill>
                <a:latin typeface="ＭＳ Ｐゴシック" panose="020B0600070205080204" pitchFamily="50" charset="-128"/>
                <a:ea typeface="ＭＳ Ｐゴシック" panose="020B0600070205080204" pitchFamily="50" charset="-128"/>
              </a:rPr>
              <a:t>チームでサービス提供の工夫を凝らす</a:t>
            </a:r>
          </a:p>
          <a:p>
            <a:pPr marL="457200" lvl="1" algn="just">
              <a:tabLst>
                <a:tab pos="800100" algn="l"/>
              </a:tabLst>
              <a:defRPr/>
            </a:pPr>
            <a:r>
              <a:rPr lang="ja-JP" altLang="en-US" b="1" dirty="0">
                <a:solidFill>
                  <a:srgbClr val="000000"/>
                </a:solidFill>
                <a:latin typeface="ＭＳ Ｐゴシック" panose="020B0600070205080204" pitchFamily="50" charset="-128"/>
                <a:ea typeface="ＭＳ Ｐゴシック" panose="020B0600070205080204" pitchFamily="50" charset="-128"/>
              </a:rPr>
              <a:t>　・　</a:t>
            </a:r>
            <a:r>
              <a:rPr lang="ja-JP" altLang="en-US" b="1" dirty="0">
                <a:solidFill>
                  <a:srgbClr val="002060"/>
                </a:solidFill>
                <a:latin typeface="ＭＳ Ｐゴシック" panose="020B0600070205080204" pitchFamily="50" charset="-128"/>
                <a:ea typeface="ＭＳ Ｐゴシック" panose="020B0600070205080204" pitchFamily="50" charset="-128"/>
              </a:rPr>
              <a:t>支援会議運営マニュアル</a:t>
            </a:r>
            <a:r>
              <a:rPr lang="ja-JP" altLang="en-US" b="1" dirty="0">
                <a:solidFill>
                  <a:srgbClr val="000000"/>
                </a:solidFill>
                <a:latin typeface="ＭＳ Ｐゴシック" panose="020B0600070205080204" pitchFamily="50" charset="-128"/>
                <a:ea typeface="ＭＳ Ｐゴシック" panose="020B0600070205080204" pitchFamily="50" charset="-128"/>
              </a:rPr>
              <a:t>などを作成しておくと効果的な運営が可能となる</a:t>
            </a:r>
          </a:p>
          <a:p>
            <a:pPr marL="457200" lvl="1" algn="just">
              <a:tabLst>
                <a:tab pos="800100" algn="l"/>
              </a:tabLst>
              <a:defRPr/>
            </a:pPr>
            <a:r>
              <a:rPr lang="ja-JP" altLang="en-US" b="1" dirty="0">
                <a:solidFill>
                  <a:srgbClr val="000000"/>
                </a:solidFill>
                <a:latin typeface="ＭＳ Ｐゴシック" panose="020B0600070205080204" pitchFamily="50" charset="-128"/>
                <a:ea typeface="ＭＳ Ｐゴシック" panose="020B0600070205080204" pitchFamily="50" charset="-128"/>
              </a:rPr>
              <a:t>　・　支援会議の内容を</a:t>
            </a:r>
            <a:r>
              <a:rPr lang="ja-JP" altLang="en-US" b="1" dirty="0">
                <a:solidFill>
                  <a:srgbClr val="002060"/>
                </a:solidFill>
                <a:latin typeface="ＭＳ Ｐゴシック" panose="020B0600070205080204" pitchFamily="50" charset="-128"/>
                <a:ea typeface="ＭＳ Ｐゴシック" panose="020B0600070205080204" pitchFamily="50" charset="-128"/>
              </a:rPr>
              <a:t>記録</a:t>
            </a:r>
            <a:r>
              <a:rPr lang="ja-JP" altLang="en-US" b="1" dirty="0">
                <a:solidFill>
                  <a:srgbClr val="000000"/>
                </a:solidFill>
                <a:latin typeface="ＭＳ Ｐゴシック" panose="020B0600070205080204" pitchFamily="50" charset="-128"/>
                <a:ea typeface="ＭＳ Ｐゴシック" panose="020B0600070205080204" pitchFamily="50" charset="-128"/>
              </a:rPr>
              <a:t>しておく</a:t>
            </a:r>
            <a:r>
              <a:rPr lang="ja-JP" altLang="en-US" b="1" dirty="0">
                <a:solidFill>
                  <a:srgbClr val="008000"/>
                </a:solidFill>
                <a:latin typeface="ＭＳ Ｐゴシック" panose="020B0600070205080204" pitchFamily="50" charset="-128"/>
                <a:ea typeface="ＭＳ Ｐゴシック" panose="020B0600070205080204" pitchFamily="50" charset="-128"/>
              </a:rPr>
              <a:t> </a:t>
            </a:r>
            <a:r>
              <a:rPr lang="ja-JP" altLang="en-US" b="1" dirty="0">
                <a:solidFill>
                  <a:srgbClr val="A50021"/>
                </a:solidFill>
                <a:latin typeface="ＭＳ Ｐゴシック" panose="020B0600070205080204" pitchFamily="50" charset="-128"/>
                <a:ea typeface="ＭＳ Ｐゴシック" panose="020B0600070205080204" pitchFamily="50" charset="-128"/>
              </a:rPr>
              <a:t>　</a:t>
            </a:r>
          </a:p>
        </p:txBody>
      </p:sp>
    </p:spTree>
    <p:extLst>
      <p:ext uri="{BB962C8B-B14F-4D97-AF65-F5344CB8AC3E}">
        <p14:creationId xmlns:p14="http://schemas.microsoft.com/office/powerpoint/2010/main" val="23109739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ChangeArrowheads="1"/>
          </p:cNvSpPr>
          <p:nvPr/>
        </p:nvSpPr>
        <p:spPr bwMode="auto">
          <a:xfrm>
            <a:off x="283442" y="1198756"/>
            <a:ext cx="9288036" cy="1166232"/>
          </a:xfrm>
          <a:prstGeom prst="rect">
            <a:avLst/>
          </a:prstGeom>
          <a:solidFill>
            <a:srgbClr val="FFFFCC"/>
          </a:solidFill>
          <a:ln w="9525">
            <a:solidFill>
              <a:srgbClr val="FF9900"/>
            </a:solidFill>
            <a:miter lim="800000"/>
            <a:headEnd/>
            <a:tailEnd/>
          </a:ln>
        </p:spPr>
        <p:txBody>
          <a:bodyPr lIns="72474" tIns="42146" rIns="72474" bIns="42146" anchor="ctr">
            <a:spAutoFit/>
          </a:bodyPr>
          <a:lstStyle/>
          <a:p>
            <a:pPr>
              <a:lnSpc>
                <a:spcPct val="90000"/>
              </a:lnSpc>
              <a:spcAft>
                <a:spcPct val="15000"/>
              </a:spcAft>
            </a:pPr>
            <a:r>
              <a:rPr lang="ja-JP" altLang="en-US" sz="2341" b="1" dirty="0">
                <a:solidFill>
                  <a:srgbClr val="000000"/>
                </a:solidFill>
                <a:latin typeface="Arial" pitchFamily="34" charset="0"/>
                <a:ea typeface="ＭＳ Ｐゴシック" pitchFamily="50" charset="-128"/>
              </a:rPr>
              <a:t>・チームマネジメントが基本であること</a:t>
            </a:r>
          </a:p>
          <a:p>
            <a:pPr>
              <a:lnSpc>
                <a:spcPct val="90000"/>
              </a:lnSpc>
              <a:spcAft>
                <a:spcPct val="15000"/>
              </a:spcAft>
            </a:pPr>
            <a:r>
              <a:rPr lang="ja-JP" altLang="en-US" sz="2341" b="1" dirty="0">
                <a:solidFill>
                  <a:srgbClr val="000000"/>
                </a:solidFill>
                <a:latin typeface="Arial" pitchFamily="34" charset="0"/>
                <a:ea typeface="ＭＳ Ｐゴシック" pitchFamily="50" charset="-128"/>
              </a:rPr>
              <a:t>・利用者の権利擁護などの幅広い視点を伝えること</a:t>
            </a:r>
          </a:p>
          <a:p>
            <a:pPr>
              <a:lnSpc>
                <a:spcPct val="90000"/>
              </a:lnSpc>
              <a:spcAft>
                <a:spcPct val="15000"/>
              </a:spcAft>
            </a:pPr>
            <a:r>
              <a:rPr lang="ja-JP" altLang="en-US" sz="2341" b="1" dirty="0">
                <a:solidFill>
                  <a:srgbClr val="000000"/>
                </a:solidFill>
                <a:latin typeface="Arial" pitchFamily="34" charset="0"/>
                <a:ea typeface="ＭＳ Ｐゴシック" pitchFamily="50" charset="-128"/>
              </a:rPr>
              <a:t>・高度な専門的な知識・技術獲得のための研修などの企画・運営　　</a:t>
            </a:r>
          </a:p>
        </p:txBody>
      </p:sp>
      <p:sp>
        <p:nvSpPr>
          <p:cNvPr id="77827" name="Rectangle 4"/>
          <p:cNvSpPr>
            <a:spLocks noChangeArrowheads="1"/>
          </p:cNvSpPr>
          <p:nvPr/>
        </p:nvSpPr>
        <p:spPr bwMode="auto">
          <a:xfrm>
            <a:off x="283429" y="2464965"/>
            <a:ext cx="2421516" cy="390339"/>
          </a:xfrm>
          <a:prstGeom prst="rect">
            <a:avLst/>
          </a:prstGeom>
          <a:solidFill>
            <a:schemeClr val="accent1">
              <a:alpha val="30196"/>
            </a:schemeClr>
          </a:solidFill>
          <a:ln w="12700" algn="ctr">
            <a:solidFill>
              <a:schemeClr val="tx1"/>
            </a:solidFill>
            <a:miter lim="800000"/>
            <a:headEnd/>
            <a:tailEnd/>
          </a:ln>
        </p:spPr>
        <p:txBody>
          <a:bodyPr wrap="square" lIns="89200" tIns="44599" rIns="89200" bIns="44599" anchor="ctr">
            <a:spAutoFit/>
          </a:bodyPr>
          <a:lstStyle/>
          <a:p>
            <a:pPr>
              <a:tabLst>
                <a:tab pos="371704" algn="l"/>
              </a:tabLst>
            </a:pPr>
            <a:r>
              <a:rPr lang="ja-JP" altLang="en-US" sz="1951" b="1" dirty="0">
                <a:solidFill>
                  <a:srgbClr val="000000"/>
                </a:solidFill>
                <a:latin typeface="Arial" pitchFamily="34" charset="0"/>
                <a:ea typeface="ＭＳ Ｐゴシック" pitchFamily="50" charset="-128"/>
              </a:rPr>
              <a:t>　　実　施　方　法</a:t>
            </a:r>
          </a:p>
        </p:txBody>
      </p:sp>
      <p:sp>
        <p:nvSpPr>
          <p:cNvPr id="77828" name="Text Box 5"/>
          <p:cNvSpPr txBox="1">
            <a:spLocks noChangeArrowheads="1"/>
          </p:cNvSpPr>
          <p:nvPr/>
        </p:nvSpPr>
        <p:spPr bwMode="auto">
          <a:xfrm>
            <a:off x="305124" y="5807927"/>
            <a:ext cx="3639634" cy="294514"/>
          </a:xfrm>
          <a:prstGeom prst="rect">
            <a:avLst/>
          </a:prstGeom>
          <a:noFill/>
          <a:ln w="12700">
            <a:noFill/>
            <a:miter lim="800000"/>
            <a:headEnd/>
            <a:tailEnd/>
          </a:ln>
        </p:spPr>
        <p:txBody>
          <a:bodyPr lIns="72483" tIns="8673" rIns="72483" bIns="8673">
            <a:spAutoFit/>
          </a:bodyPr>
          <a:lstStyle/>
          <a:p>
            <a:pPr algn="ctr">
              <a:spcBef>
                <a:spcPct val="50000"/>
              </a:spcBef>
            </a:pPr>
            <a:r>
              <a:rPr lang="ja-JP" altLang="en-US" b="1">
                <a:solidFill>
                  <a:srgbClr val="000000"/>
                </a:solidFill>
                <a:latin typeface="Arial" pitchFamily="34" charset="0"/>
                <a:ea typeface="ＭＳ Ｐゴシック" pitchFamily="50" charset="-128"/>
              </a:rPr>
              <a:t>　</a:t>
            </a:r>
          </a:p>
        </p:txBody>
      </p:sp>
      <p:sp>
        <p:nvSpPr>
          <p:cNvPr id="811014" name="Rectangle 6"/>
          <p:cNvSpPr>
            <a:spLocks noChangeArrowheads="1"/>
          </p:cNvSpPr>
          <p:nvPr/>
        </p:nvSpPr>
        <p:spPr bwMode="auto">
          <a:xfrm>
            <a:off x="246202" y="6188845"/>
            <a:ext cx="9337597" cy="1171040"/>
          </a:xfrm>
          <a:prstGeom prst="rect">
            <a:avLst/>
          </a:prstGeom>
          <a:noFill/>
          <a:ln w="12700">
            <a:noFill/>
            <a:miter lim="800000"/>
            <a:headEnd/>
            <a:tailEnd/>
          </a:ln>
          <a:effectLst/>
        </p:spPr>
        <p:txBody>
          <a:bodyPr lIns="89200" tIns="44599" rIns="89200" bIns="44599" anchor="ctr">
            <a:spAutoFit/>
          </a:bodyPr>
          <a:lstStyle/>
          <a:p>
            <a:r>
              <a:rPr lang="ja-JP" altLang="en-US" sz="2341" b="1" dirty="0">
                <a:solidFill>
                  <a:srgbClr val="000000"/>
                </a:solidFill>
                <a:latin typeface="ＭＳ Ｐゴシック"/>
                <a:ea typeface="ＭＳ Ｐゴシック"/>
              </a:rPr>
              <a:t>　　</a:t>
            </a:r>
            <a:endParaRPr lang="en-US" altLang="ja-JP" sz="2341" b="1" dirty="0">
              <a:solidFill>
                <a:srgbClr val="000000"/>
              </a:solidFill>
              <a:latin typeface="ＭＳ Ｐゴシック"/>
              <a:ea typeface="ＭＳ Ｐゴシック"/>
            </a:endParaRPr>
          </a:p>
          <a:p>
            <a:endParaRPr lang="en-US" altLang="ja-JP" sz="2341" b="1" dirty="0">
              <a:solidFill>
                <a:srgbClr val="000000"/>
              </a:solidFill>
              <a:latin typeface="ＭＳ Ｐゴシック"/>
              <a:ea typeface="ＭＳ Ｐゴシック"/>
            </a:endParaRPr>
          </a:p>
          <a:p>
            <a:r>
              <a:rPr lang="ja-JP" altLang="en-US" sz="2341" b="1" dirty="0">
                <a:solidFill>
                  <a:srgbClr val="000000"/>
                </a:solidFill>
                <a:latin typeface="ＭＳ Ｐゴシック"/>
                <a:ea typeface="ＭＳ Ｐゴシック"/>
              </a:rPr>
              <a:t>　　　　　</a:t>
            </a:r>
            <a:endParaRPr lang="ja-JP" altLang="en-US" sz="1561" b="1" dirty="0">
              <a:solidFill>
                <a:srgbClr val="A50021"/>
              </a:solidFill>
              <a:latin typeface="ＭＳ Ｐゴシック"/>
              <a:ea typeface="ＭＳ Ｐゴシック"/>
            </a:endParaRPr>
          </a:p>
        </p:txBody>
      </p:sp>
      <p:sp>
        <p:nvSpPr>
          <p:cNvPr id="9" name="角丸四角形 8"/>
          <p:cNvSpPr/>
          <p:nvPr/>
        </p:nvSpPr>
        <p:spPr bwMode="auto">
          <a:xfrm>
            <a:off x="288128" y="294389"/>
            <a:ext cx="9273480" cy="605549"/>
          </a:xfrm>
          <a:prstGeom prst="roundRect">
            <a:avLst/>
          </a:prstGeom>
          <a:solidFill>
            <a:srgbClr val="FFE6CD"/>
          </a:solidFill>
          <a:ln w="12700" cap="flat" cmpd="sng" algn="ctr">
            <a:solidFill>
              <a:srgbClr val="FF9900"/>
            </a:solidFill>
            <a:prstDash val="solid"/>
            <a:round/>
            <a:headEnd type="triangle" w="med" len="med"/>
            <a:tailEnd type="triangle" w="med" len="med"/>
          </a:ln>
          <a:effectLst/>
          <a:scene3d>
            <a:camera prst="perspectiveFront"/>
            <a:lightRig rig="threePt" dir="t"/>
          </a:scene3d>
          <a:sp3d extrusionH="6350">
            <a:bevelB h="6350"/>
          </a:sp3d>
        </p:spPr>
        <p:txBody>
          <a:bodyPr lIns="72483" tIns="8673" rIns="72483" bIns="8673" anchor="ctr"/>
          <a:lstStyle/>
          <a:p>
            <a:pPr algn="ctr">
              <a:defRPr/>
            </a:pPr>
            <a:r>
              <a:rPr lang="ja-JP" altLang="en-US" sz="2732" b="1" dirty="0">
                <a:solidFill>
                  <a:srgbClr val="000000"/>
                </a:solidFill>
                <a:latin typeface="Arial" pitchFamily="34" charset="0"/>
                <a:ea typeface="ＭＳ Ｐゴシック" pitchFamily="50" charset="-128"/>
              </a:rPr>
              <a:t>（２）サービス提供職員への指導・助言</a:t>
            </a:r>
            <a:endParaRPr lang="ja-JP" altLang="en-US" sz="2732" b="1" dirty="0">
              <a:solidFill>
                <a:srgbClr val="000000"/>
              </a:solidFill>
              <a:ea typeface="ＭＳ Ｐゴシック" pitchFamily="50" charset="-128"/>
            </a:endParaRPr>
          </a:p>
        </p:txBody>
      </p:sp>
      <p:sp>
        <p:nvSpPr>
          <p:cNvPr id="8" name="Rectangle 3"/>
          <p:cNvSpPr>
            <a:spLocks noChangeArrowheads="1"/>
          </p:cNvSpPr>
          <p:nvPr/>
        </p:nvSpPr>
        <p:spPr bwMode="auto">
          <a:xfrm>
            <a:off x="246136" y="2923778"/>
            <a:ext cx="9288036" cy="1553338"/>
          </a:xfrm>
          <a:prstGeom prst="rect">
            <a:avLst/>
          </a:prstGeom>
          <a:solidFill>
            <a:srgbClr val="FFFFCC"/>
          </a:solidFill>
          <a:ln w="9525">
            <a:solidFill>
              <a:srgbClr val="FF9900"/>
            </a:solidFill>
            <a:miter lim="800000"/>
            <a:headEnd/>
            <a:tailEnd/>
          </a:ln>
        </p:spPr>
        <p:txBody>
          <a:bodyPr lIns="72474" tIns="42146" rIns="72474" bIns="42146" anchor="ctr">
            <a:spAutoFit/>
          </a:bodyPr>
          <a:lstStyle/>
          <a:p>
            <a:r>
              <a:rPr lang="ja-JP" altLang="en-US" sz="2341" b="1" dirty="0">
                <a:solidFill>
                  <a:srgbClr val="000000"/>
                </a:solidFill>
                <a:latin typeface="Arial" pitchFamily="34" charset="0"/>
                <a:ea typeface="ＭＳ Ｐゴシック" pitchFamily="50" charset="-128"/>
              </a:rPr>
              <a:t>・</a:t>
            </a:r>
            <a:r>
              <a:rPr lang="ja-JP" altLang="en-US" b="1" dirty="0">
                <a:solidFill>
                  <a:srgbClr val="000000"/>
                </a:solidFill>
                <a:latin typeface="Arial" pitchFamily="34" charset="0"/>
                <a:ea typeface="ＭＳ Ｐゴシック" pitchFamily="50" charset="-128"/>
              </a:rPr>
              <a:t>適宜のスーパーバイズ</a:t>
            </a:r>
            <a:endParaRPr lang="en-US" altLang="ja-JP" b="1" dirty="0">
              <a:solidFill>
                <a:srgbClr val="000000"/>
              </a:solidFill>
              <a:latin typeface="Arial" pitchFamily="34" charset="0"/>
              <a:ea typeface="ＭＳ Ｐゴシック" pitchFamily="50" charset="-128"/>
            </a:endParaRPr>
          </a:p>
          <a:p>
            <a:r>
              <a:rPr lang="ja-JP" altLang="en-US" b="1" dirty="0">
                <a:solidFill>
                  <a:srgbClr val="000000"/>
                </a:solidFill>
                <a:latin typeface="Arial" pitchFamily="34" charset="0"/>
                <a:ea typeface="ＭＳ Ｐゴシック" pitchFamily="50" charset="-128"/>
              </a:rPr>
              <a:t>・「個別支援会議（事業所内カンファレンス）」の進行役として、議論を深める</a:t>
            </a:r>
            <a:endParaRPr lang="en-US" altLang="ja-JP" b="1" dirty="0">
              <a:solidFill>
                <a:srgbClr val="000000"/>
              </a:solidFill>
              <a:latin typeface="Arial" pitchFamily="34" charset="0"/>
              <a:ea typeface="ＭＳ Ｐゴシック" pitchFamily="50" charset="-128"/>
            </a:endParaRPr>
          </a:p>
          <a:p>
            <a:r>
              <a:rPr lang="ja-JP" altLang="en-US" b="1" dirty="0">
                <a:solidFill>
                  <a:srgbClr val="000000"/>
                </a:solidFill>
                <a:latin typeface="Arial" pitchFamily="34" charset="0"/>
                <a:ea typeface="ＭＳ Ｐゴシック" pitchFamily="50" charset="-128"/>
              </a:rPr>
              <a:t>・「サービス等利用計画書」に基づく、事業所としての「個別支援計画」の作成</a:t>
            </a:r>
            <a:endParaRPr lang="en-US" altLang="ja-JP" b="1" dirty="0">
              <a:solidFill>
                <a:srgbClr val="000000"/>
              </a:solidFill>
              <a:latin typeface="Arial" pitchFamily="34" charset="0"/>
              <a:ea typeface="ＭＳ Ｐゴシック" pitchFamily="50" charset="-128"/>
            </a:endParaRPr>
          </a:p>
          <a:p>
            <a:r>
              <a:rPr lang="ja-JP" altLang="en-US" b="1" dirty="0">
                <a:solidFill>
                  <a:srgbClr val="000000"/>
                </a:solidFill>
                <a:latin typeface="Arial" pitchFamily="34" charset="0"/>
                <a:ea typeface="ＭＳ Ｐゴシック" pitchFamily="50" charset="-128"/>
              </a:rPr>
              <a:t>・研修等で　</a:t>
            </a:r>
            <a:r>
              <a:rPr lang="en-US" altLang="ja-JP" b="1" dirty="0">
                <a:solidFill>
                  <a:srgbClr val="000000"/>
                </a:solidFill>
                <a:latin typeface="Arial" pitchFamily="34" charset="0"/>
                <a:ea typeface="ＭＳ Ｐゴシック" pitchFamily="50" charset="-128"/>
              </a:rPr>
              <a:t>off the job training</a:t>
            </a:r>
            <a:r>
              <a:rPr lang="ja-JP" altLang="en-US" b="1" dirty="0">
                <a:solidFill>
                  <a:srgbClr val="000000"/>
                </a:solidFill>
                <a:latin typeface="Arial" pitchFamily="34" charset="0"/>
                <a:ea typeface="ＭＳ Ｐゴシック" pitchFamily="50" charset="-128"/>
              </a:rPr>
              <a:t>を行う</a:t>
            </a:r>
            <a:endParaRPr lang="en-US" altLang="ja-JP" b="1" dirty="0">
              <a:solidFill>
                <a:srgbClr val="000000"/>
              </a:solidFill>
              <a:latin typeface="Arial" pitchFamily="34" charset="0"/>
              <a:ea typeface="ＭＳ Ｐゴシック" pitchFamily="50" charset="-128"/>
            </a:endParaRPr>
          </a:p>
          <a:p>
            <a:r>
              <a:rPr lang="ja-JP" altLang="en-US" b="1" dirty="0">
                <a:solidFill>
                  <a:srgbClr val="000000"/>
                </a:solidFill>
                <a:latin typeface="Arial" pitchFamily="34" charset="0"/>
                <a:ea typeface="ＭＳ Ｐゴシック" pitchFamily="50" charset="-128"/>
              </a:rPr>
              <a:t>・利用者面接、家族面接、見学案内に同席する等　</a:t>
            </a:r>
            <a:r>
              <a:rPr lang="en-US" altLang="ja-JP" b="1" dirty="0">
                <a:solidFill>
                  <a:srgbClr val="000000"/>
                </a:solidFill>
                <a:latin typeface="Arial" pitchFamily="34" charset="0"/>
                <a:ea typeface="ＭＳ Ｐゴシック" pitchFamily="50" charset="-128"/>
              </a:rPr>
              <a:t>on the job training</a:t>
            </a:r>
            <a:r>
              <a:rPr lang="ja-JP" altLang="en-US" b="1" dirty="0">
                <a:solidFill>
                  <a:srgbClr val="000000"/>
                </a:solidFill>
                <a:latin typeface="Arial" pitchFamily="34" charset="0"/>
                <a:ea typeface="ＭＳ Ｐゴシック" pitchFamily="50" charset="-128"/>
              </a:rPr>
              <a:t>を行う</a:t>
            </a:r>
            <a:endParaRPr lang="en-US" altLang="ja-JP" b="1" dirty="0">
              <a:solidFill>
                <a:srgbClr val="000000"/>
              </a:solidFill>
              <a:latin typeface="Arial" pitchFamily="34" charset="0"/>
              <a:ea typeface="ＭＳ Ｐゴシック" pitchFamily="50" charset="-128"/>
            </a:endParaRPr>
          </a:p>
        </p:txBody>
      </p:sp>
      <p:sp>
        <p:nvSpPr>
          <p:cNvPr id="10" name="Rectangle 4"/>
          <p:cNvSpPr>
            <a:spLocks noChangeArrowheads="1"/>
          </p:cNvSpPr>
          <p:nvPr/>
        </p:nvSpPr>
        <p:spPr bwMode="auto">
          <a:xfrm>
            <a:off x="246141" y="4623562"/>
            <a:ext cx="1896796" cy="390339"/>
          </a:xfrm>
          <a:prstGeom prst="rect">
            <a:avLst/>
          </a:prstGeom>
          <a:solidFill>
            <a:schemeClr val="accent1">
              <a:alpha val="30196"/>
            </a:schemeClr>
          </a:solidFill>
          <a:ln w="12700" algn="ctr">
            <a:solidFill>
              <a:schemeClr val="tx1"/>
            </a:solidFill>
            <a:miter lim="800000"/>
            <a:headEnd/>
            <a:tailEnd/>
          </a:ln>
        </p:spPr>
        <p:txBody>
          <a:bodyPr wrap="square" lIns="89200" tIns="44599" rIns="89200" bIns="44599" anchor="ctr">
            <a:spAutoFit/>
          </a:bodyPr>
          <a:lstStyle/>
          <a:p>
            <a:pPr algn="ctr">
              <a:tabLst>
                <a:tab pos="371704" algn="l"/>
              </a:tabLst>
            </a:pPr>
            <a:r>
              <a:rPr lang="ja-JP" altLang="en-US" sz="1951" b="1" dirty="0">
                <a:solidFill>
                  <a:srgbClr val="000000"/>
                </a:solidFill>
                <a:latin typeface="Arial" pitchFamily="34" charset="0"/>
                <a:ea typeface="ＭＳ Ｐゴシック" pitchFamily="50" charset="-128"/>
              </a:rPr>
              <a:t>ねらい</a:t>
            </a:r>
          </a:p>
        </p:txBody>
      </p:sp>
      <p:sp>
        <p:nvSpPr>
          <p:cNvPr id="11" name="Rectangle 3"/>
          <p:cNvSpPr>
            <a:spLocks noChangeArrowheads="1"/>
          </p:cNvSpPr>
          <p:nvPr/>
        </p:nvSpPr>
        <p:spPr bwMode="auto">
          <a:xfrm>
            <a:off x="246136" y="4963172"/>
            <a:ext cx="9288036" cy="1470110"/>
          </a:xfrm>
          <a:prstGeom prst="rect">
            <a:avLst/>
          </a:prstGeom>
          <a:solidFill>
            <a:srgbClr val="FFFFCC"/>
          </a:solidFill>
          <a:ln w="9525">
            <a:solidFill>
              <a:srgbClr val="FF9900"/>
            </a:solidFill>
            <a:miter lim="800000"/>
            <a:headEnd/>
            <a:tailEnd/>
          </a:ln>
        </p:spPr>
        <p:txBody>
          <a:bodyPr wrap="square" lIns="72474" tIns="42146" rIns="72474" bIns="42146" anchor="ctr">
            <a:spAutoFit/>
          </a:bodyPr>
          <a:lstStyle/>
          <a:p>
            <a:r>
              <a:rPr lang="ja-JP" altLang="en-US" b="1" dirty="0">
                <a:solidFill>
                  <a:srgbClr val="000000"/>
                </a:solidFill>
                <a:latin typeface="ＭＳ Ｐゴシック"/>
                <a:ea typeface="ＭＳ Ｐゴシック"/>
              </a:rPr>
              <a:t>・大きな成果は良好なチームワークで生まれることの徹底・チームの共通目標を設定し課題を共有すること・チームメンバーのやる気を引き出すこと（指摘より気付きへ）・情緒的コミュニケーションと課題的コミュニケーションを図る・メンバーの役割を明確にし、適材適所に心がける・チームのルールは、明確にしておく・コーチング技法を身につける・成果主義の導入・育成方法の検討</a:t>
            </a:r>
            <a:endParaRPr lang="en-US" altLang="ja-JP" b="1" dirty="0">
              <a:solidFill>
                <a:srgbClr val="000000"/>
              </a:solidFill>
              <a:latin typeface="ＭＳ Ｐゴシック"/>
              <a:ea typeface="ＭＳ Ｐゴシック"/>
            </a:endParaRPr>
          </a:p>
        </p:txBody>
      </p:sp>
      <p:sp>
        <p:nvSpPr>
          <p:cNvPr id="3" name="スライド番号プレースホルダー 2"/>
          <p:cNvSpPr>
            <a:spLocks noGrp="1"/>
          </p:cNvSpPr>
          <p:nvPr>
            <p:ph type="sldNum" sz="quarter" idx="12"/>
          </p:nvPr>
        </p:nvSpPr>
        <p:spPr/>
        <p:txBody>
          <a:bodyPr/>
          <a:lstStyle/>
          <a:p>
            <a:pPr>
              <a:defRPr/>
            </a:pPr>
            <a:fld id="{22103A9E-2724-4189-A637-B6E2A802369F}" type="slidenum">
              <a:rPr lang="en-US" altLang="ja-JP" smtClean="0">
                <a:solidFill>
                  <a:srgbClr val="000000"/>
                </a:solidFill>
              </a:rPr>
              <a:pPr>
                <a:defRPr/>
              </a:pPr>
              <a:t>35</a:t>
            </a:fld>
            <a:endParaRPr lang="en-US" altLang="ja-JP">
              <a:solidFill>
                <a:srgbClr val="000000"/>
              </a:solidFill>
            </a:endParaRPr>
          </a:p>
        </p:txBody>
      </p:sp>
    </p:spTree>
    <p:extLst>
      <p:ext uri="{BB962C8B-B14F-4D97-AF65-F5344CB8AC3E}">
        <p14:creationId xmlns:p14="http://schemas.microsoft.com/office/powerpoint/2010/main" val="327720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AutoShape 2"/>
          <p:cNvSpPr>
            <a:spLocks noChangeArrowheads="1"/>
          </p:cNvSpPr>
          <p:nvPr/>
        </p:nvSpPr>
        <p:spPr bwMode="auto">
          <a:xfrm>
            <a:off x="896818" y="970190"/>
            <a:ext cx="8688659" cy="535520"/>
          </a:xfrm>
          <a:prstGeom prst="rtTriangle">
            <a:avLst/>
          </a:prstGeom>
          <a:gradFill rotWithShape="1">
            <a:gsLst>
              <a:gs pos="0">
                <a:srgbClr val="FFFFE9"/>
              </a:gs>
              <a:gs pos="100000">
                <a:srgbClr val="FFFFB9"/>
              </a:gs>
            </a:gsLst>
            <a:lin ang="5400000" scaled="1"/>
          </a:gradFill>
          <a:ln>
            <a:noFill/>
          </a:ln>
          <a:extLst>
            <a:ext uri="{91240B29-F687-4F45-9708-019B960494DF}">
              <a14:hiddenLine xmlns:a14="http://schemas.microsoft.com/office/drawing/2010/main" w="12700" algn="ctr">
                <a:solidFill>
                  <a:srgbClr val="000000"/>
                </a:solidFill>
                <a:miter lim="800000"/>
                <a:headEnd/>
                <a:tailEnd/>
              </a14:hiddenLine>
            </a:ext>
          </a:extLst>
        </p:spPr>
        <p:txBody>
          <a:bodyPr wrap="none" lIns="72483" tIns="8673" rIns="72483" bIns="8673" anchor="ctr"/>
          <a:lstStyle/>
          <a:p>
            <a:endParaRPr lang="ja-JP" altLang="en-US" sz="2341" dirty="0">
              <a:solidFill>
                <a:srgbClr val="000000"/>
              </a:solidFill>
              <a:latin typeface="Times New Roman" pitchFamily="18" charset="0"/>
              <a:ea typeface="ＭＳ Ｐゴシック" pitchFamily="50" charset="-128"/>
            </a:endParaRPr>
          </a:p>
        </p:txBody>
      </p:sp>
      <p:sp>
        <p:nvSpPr>
          <p:cNvPr id="14340" name="Rectangle 3"/>
          <p:cNvSpPr>
            <a:spLocks noGrp="1" noChangeArrowheads="1"/>
          </p:cNvSpPr>
          <p:nvPr>
            <p:ph type="title"/>
          </p:nvPr>
        </p:nvSpPr>
        <p:spPr>
          <a:xfrm>
            <a:off x="386639" y="408238"/>
            <a:ext cx="8934074" cy="690756"/>
          </a:xfrm>
        </p:spPr>
        <p:txBody>
          <a:bodyPr/>
          <a:lstStyle/>
          <a:p>
            <a:pPr eaLnBrk="1" hangingPunct="1"/>
            <a:r>
              <a:rPr lang="ja-JP" altLang="en-US" sz="3512" b="1" dirty="0"/>
              <a:t>（３）サービス管理責任者はなぜ連携が必要か</a:t>
            </a:r>
          </a:p>
        </p:txBody>
      </p:sp>
      <p:sp>
        <p:nvSpPr>
          <p:cNvPr id="14341" name="AutoShape 4"/>
          <p:cNvSpPr>
            <a:spLocks noChangeArrowheads="1"/>
          </p:cNvSpPr>
          <p:nvPr/>
        </p:nvSpPr>
        <p:spPr bwMode="auto">
          <a:xfrm>
            <a:off x="896915" y="2586464"/>
            <a:ext cx="8112512" cy="421268"/>
          </a:xfrm>
          <a:prstGeom prst="roundRect">
            <a:avLst>
              <a:gd name="adj" fmla="val 16667"/>
            </a:avLst>
          </a:prstGeom>
          <a:solidFill>
            <a:srgbClr val="FFCC99">
              <a:alpha val="74901"/>
            </a:srgbClr>
          </a:solidFill>
          <a:ln w="9525">
            <a:solidFill>
              <a:schemeClr val="tx1"/>
            </a:solidFill>
            <a:round/>
            <a:headEnd/>
            <a:tailEnd/>
          </a:ln>
        </p:spPr>
        <p:txBody>
          <a:bodyPr anchor="ctr"/>
          <a:lstStyle/>
          <a:p>
            <a:pPr algn="ctr"/>
            <a:r>
              <a:rPr lang="ja-JP" altLang="en-US" sz="1951" b="1" dirty="0">
                <a:solidFill>
                  <a:srgbClr val="000000"/>
                </a:solidFill>
                <a:latin typeface="Times New Roman" pitchFamily="18" charset="0"/>
                <a:ea typeface="ＭＳ Ｐゴシック" pitchFamily="50" charset="-128"/>
              </a:rPr>
              <a:t>個別支援計画を作成し、</a:t>
            </a:r>
            <a:r>
              <a:rPr lang="ja-JP" altLang="en-US" sz="1951" b="1" dirty="0">
                <a:solidFill>
                  <a:srgbClr val="000000"/>
                </a:solidFill>
                <a:latin typeface="Arial" pitchFamily="34" charset="0"/>
                <a:ea typeface="ＭＳ Ｐゴシック" pitchFamily="50" charset="-128"/>
              </a:rPr>
              <a:t>サービス提供のプロセス全体を管理する</a:t>
            </a:r>
          </a:p>
        </p:txBody>
      </p:sp>
      <p:sp>
        <p:nvSpPr>
          <p:cNvPr id="14342" name="AutoShape 5"/>
          <p:cNvSpPr>
            <a:spLocks noChangeArrowheads="1"/>
          </p:cNvSpPr>
          <p:nvPr/>
        </p:nvSpPr>
        <p:spPr bwMode="auto">
          <a:xfrm>
            <a:off x="896915" y="3148671"/>
            <a:ext cx="8112512" cy="421268"/>
          </a:xfrm>
          <a:prstGeom prst="roundRect">
            <a:avLst>
              <a:gd name="adj" fmla="val 16667"/>
            </a:avLst>
          </a:prstGeom>
          <a:solidFill>
            <a:srgbClr val="FFCC99">
              <a:alpha val="72156"/>
            </a:srgbClr>
          </a:solidFill>
          <a:ln w="9525">
            <a:solidFill>
              <a:schemeClr val="tx1"/>
            </a:solidFill>
            <a:round/>
            <a:headEnd/>
            <a:tailEnd/>
          </a:ln>
        </p:spPr>
        <p:txBody>
          <a:bodyPr anchor="ctr"/>
          <a:lstStyle/>
          <a:p>
            <a:pPr algn="ctr"/>
            <a:r>
              <a:rPr lang="ja-JP" altLang="en-US" sz="1951" b="1" dirty="0">
                <a:solidFill>
                  <a:srgbClr val="000000"/>
                </a:solidFill>
                <a:latin typeface="Times New Roman" pitchFamily="18" charset="0"/>
                <a:ea typeface="ＭＳ Ｐゴシック" pitchFamily="50" charset="-128"/>
              </a:rPr>
              <a:t>他の従業者に対する技術指導及び助言（チーム力の向上）</a:t>
            </a:r>
            <a:endParaRPr lang="ja-JP" altLang="en-US" sz="1951" b="1" dirty="0">
              <a:solidFill>
                <a:srgbClr val="000000"/>
              </a:solidFill>
              <a:latin typeface="Arial" pitchFamily="34" charset="0"/>
              <a:ea typeface="ＭＳ Ｐゴシック" pitchFamily="50" charset="-128"/>
            </a:endParaRPr>
          </a:p>
        </p:txBody>
      </p:sp>
      <p:sp>
        <p:nvSpPr>
          <p:cNvPr id="14343" name="AutoShape 6"/>
          <p:cNvSpPr>
            <a:spLocks noChangeArrowheads="1"/>
          </p:cNvSpPr>
          <p:nvPr/>
        </p:nvSpPr>
        <p:spPr bwMode="auto">
          <a:xfrm>
            <a:off x="585623" y="2304586"/>
            <a:ext cx="8735121" cy="1475988"/>
          </a:xfrm>
          <a:prstGeom prst="roundRect">
            <a:avLst>
              <a:gd name="adj" fmla="val 16667"/>
            </a:avLst>
          </a:prstGeom>
          <a:noFill/>
          <a:ln w="57150" cmpd="thickThin">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sz="2341" b="1" dirty="0">
              <a:solidFill>
                <a:srgbClr val="000000"/>
              </a:solidFill>
              <a:latin typeface="Times New Roman" pitchFamily="18" charset="0"/>
              <a:ea typeface="ＭＳ Ｐゴシック" pitchFamily="50" charset="-128"/>
            </a:endParaRPr>
          </a:p>
        </p:txBody>
      </p:sp>
      <p:sp>
        <p:nvSpPr>
          <p:cNvPr id="494599" name="Rectangle 7"/>
          <p:cNvSpPr>
            <a:spLocks noChangeArrowheads="1"/>
          </p:cNvSpPr>
          <p:nvPr/>
        </p:nvSpPr>
        <p:spPr bwMode="auto">
          <a:xfrm>
            <a:off x="2769300" y="1953369"/>
            <a:ext cx="4367561" cy="492512"/>
          </a:xfrm>
          <a:prstGeom prst="rect">
            <a:avLst/>
          </a:prstGeom>
          <a:solidFill>
            <a:srgbClr val="FF99CC">
              <a:alpha val="95000"/>
            </a:srgbClr>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pPr algn="ctr">
              <a:defRPr/>
            </a:pPr>
            <a:r>
              <a:rPr lang="ja-JP" altLang="en-US" sz="2341" b="1" dirty="0">
                <a:solidFill>
                  <a:srgbClr val="000000"/>
                </a:solidFill>
                <a:ea typeface="ＭＳ Ｐゴシック" pitchFamily="50" charset="-128"/>
              </a:rPr>
              <a:t>運営基準の位置づけ</a:t>
            </a:r>
          </a:p>
        </p:txBody>
      </p:sp>
      <p:sp>
        <p:nvSpPr>
          <p:cNvPr id="14345" name="AutoShape 8"/>
          <p:cNvSpPr>
            <a:spLocks noChangeArrowheads="1"/>
          </p:cNvSpPr>
          <p:nvPr/>
        </p:nvSpPr>
        <p:spPr bwMode="auto">
          <a:xfrm>
            <a:off x="2458024" y="3921513"/>
            <a:ext cx="1012902" cy="281878"/>
          </a:xfrm>
          <a:prstGeom prst="downArrow">
            <a:avLst>
              <a:gd name="adj1" fmla="val 50000"/>
              <a:gd name="adj2" fmla="val 25000"/>
            </a:avLst>
          </a:prstGeom>
          <a:solidFill>
            <a:srgbClr val="CCFFCC"/>
          </a:solidFill>
          <a:ln w="9525">
            <a:solidFill>
              <a:schemeClr val="tx1"/>
            </a:solidFill>
            <a:miter lim="800000"/>
            <a:headEnd/>
            <a:tailEnd/>
          </a:ln>
        </p:spPr>
        <p:txBody>
          <a:bodyPr vert="eaVert" wrap="none" anchor="ctr"/>
          <a:lstStyle/>
          <a:p>
            <a:endParaRPr lang="ja-JP" altLang="en-US" sz="2341" dirty="0">
              <a:solidFill>
                <a:srgbClr val="000000"/>
              </a:solidFill>
              <a:latin typeface="Times New Roman" pitchFamily="18" charset="0"/>
              <a:ea typeface="ＭＳ Ｐゴシック" pitchFamily="50" charset="-128"/>
            </a:endParaRPr>
          </a:p>
        </p:txBody>
      </p:sp>
      <p:sp>
        <p:nvSpPr>
          <p:cNvPr id="14346" name="AutoShape 9"/>
          <p:cNvSpPr>
            <a:spLocks noChangeArrowheads="1"/>
          </p:cNvSpPr>
          <p:nvPr/>
        </p:nvSpPr>
        <p:spPr bwMode="auto">
          <a:xfrm>
            <a:off x="6514223" y="3921513"/>
            <a:ext cx="1012902" cy="281878"/>
          </a:xfrm>
          <a:prstGeom prst="downArrow">
            <a:avLst>
              <a:gd name="adj1" fmla="val 50000"/>
              <a:gd name="adj2" fmla="val 25000"/>
            </a:avLst>
          </a:prstGeom>
          <a:solidFill>
            <a:srgbClr val="CCFFCC"/>
          </a:solidFill>
          <a:ln w="9525">
            <a:solidFill>
              <a:schemeClr val="tx1"/>
            </a:solidFill>
            <a:miter lim="800000"/>
            <a:headEnd/>
            <a:tailEnd/>
          </a:ln>
        </p:spPr>
        <p:txBody>
          <a:bodyPr vert="eaVert" wrap="none" anchor="ctr"/>
          <a:lstStyle/>
          <a:p>
            <a:endParaRPr lang="ja-JP" altLang="en-US" sz="2341" dirty="0">
              <a:solidFill>
                <a:srgbClr val="000000"/>
              </a:solidFill>
              <a:latin typeface="Times New Roman" pitchFamily="18" charset="0"/>
              <a:ea typeface="ＭＳ Ｐゴシック" pitchFamily="50" charset="-128"/>
            </a:endParaRPr>
          </a:p>
        </p:txBody>
      </p:sp>
      <p:sp>
        <p:nvSpPr>
          <p:cNvPr id="14347" name="Rectangle 10"/>
          <p:cNvSpPr>
            <a:spLocks noChangeArrowheads="1"/>
          </p:cNvSpPr>
          <p:nvPr/>
        </p:nvSpPr>
        <p:spPr bwMode="auto">
          <a:xfrm>
            <a:off x="508182" y="4343187"/>
            <a:ext cx="8893098" cy="1335049"/>
          </a:xfrm>
          <a:prstGeom prst="rect">
            <a:avLst/>
          </a:prstGeom>
          <a:solidFill>
            <a:srgbClr val="CC99FF">
              <a:alpha val="56078"/>
            </a:srgbClr>
          </a:solidFill>
          <a:ln w="38100">
            <a:solidFill>
              <a:schemeClr val="tx1"/>
            </a:solidFill>
            <a:miter lim="800000"/>
            <a:headEnd/>
            <a:tailEnd/>
          </a:ln>
        </p:spPr>
        <p:txBody>
          <a:bodyPr wrap="none" anchor="ctr"/>
          <a:lstStyle/>
          <a:p>
            <a:pPr algn="ctr"/>
            <a:r>
              <a:rPr lang="ja-JP" altLang="en-US" sz="2732" dirty="0">
                <a:solidFill>
                  <a:srgbClr val="000000"/>
                </a:solidFill>
                <a:latin typeface="Arial" pitchFamily="34" charset="0"/>
                <a:ea typeface="ＭＳ Ｐゴシック" pitchFamily="50" charset="-128"/>
              </a:rPr>
              <a:t>関係者や機関と連携して、</a:t>
            </a:r>
          </a:p>
          <a:p>
            <a:pPr algn="ctr"/>
            <a:r>
              <a:rPr lang="ja-JP" altLang="en-US" sz="2732" dirty="0">
                <a:solidFill>
                  <a:srgbClr val="000000"/>
                </a:solidFill>
                <a:latin typeface="Arial" pitchFamily="34" charset="0"/>
                <a:ea typeface="ＭＳ Ｐゴシック" pitchFamily="50" charset="-128"/>
              </a:rPr>
              <a:t>利用者のニーズに対する必要で質の高い支援を</a:t>
            </a:r>
            <a:endParaRPr lang="en-US" altLang="ja-JP" sz="2732" dirty="0">
              <a:solidFill>
                <a:srgbClr val="000000"/>
              </a:solidFill>
              <a:latin typeface="Arial" pitchFamily="34" charset="0"/>
              <a:ea typeface="ＭＳ Ｐゴシック" pitchFamily="50" charset="-128"/>
            </a:endParaRPr>
          </a:p>
          <a:p>
            <a:pPr algn="ctr"/>
            <a:r>
              <a:rPr lang="ja-JP" altLang="en-US" sz="2732" dirty="0">
                <a:solidFill>
                  <a:srgbClr val="000000"/>
                </a:solidFill>
                <a:latin typeface="Arial" pitchFamily="34" charset="0"/>
                <a:ea typeface="ＭＳ Ｐゴシック" pitchFamily="50" charset="-128"/>
              </a:rPr>
              <a:t>総合的に協働して行う</a:t>
            </a:r>
          </a:p>
        </p:txBody>
      </p:sp>
      <p:sp>
        <p:nvSpPr>
          <p:cNvPr id="2" name="スライド番号プレースホルダー 1"/>
          <p:cNvSpPr>
            <a:spLocks noGrp="1"/>
          </p:cNvSpPr>
          <p:nvPr>
            <p:ph type="sldNum" sz="quarter" idx="12"/>
          </p:nvPr>
        </p:nvSpPr>
        <p:spPr/>
        <p:txBody>
          <a:bodyPr/>
          <a:lstStyle/>
          <a:p>
            <a:pPr>
              <a:defRPr/>
            </a:pPr>
            <a:fld id="{9E27E2D0-C628-4576-90DA-3C55F48914B7}" type="slidenum">
              <a:rPr lang="en-US" altLang="ja-JP" smtClean="0">
                <a:solidFill>
                  <a:srgbClr val="000000"/>
                </a:solidFill>
              </a:rPr>
              <a:pPr>
                <a:defRPr/>
              </a:pPr>
              <a:t>36</a:t>
            </a:fld>
            <a:endParaRPr lang="en-US" altLang="ja-JP" dirty="0">
              <a:solidFill>
                <a:srgbClr val="000000"/>
              </a:solidFill>
            </a:endParaRPr>
          </a:p>
        </p:txBody>
      </p:sp>
    </p:spTree>
    <p:extLst>
      <p:ext uri="{BB962C8B-B14F-4D97-AF65-F5344CB8AC3E}">
        <p14:creationId xmlns:p14="http://schemas.microsoft.com/office/powerpoint/2010/main" val="24201330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6"/>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fld id="{A0B567C7-B807-49A0-B6E1-629EF59AC03B}" type="slidenum">
              <a:rPr lang="en-US" altLang="ja-JP" sz="1500">
                <a:solidFill>
                  <a:srgbClr val="000000"/>
                </a:solidFill>
                <a:latin typeface="ＭＳ Ｐゴシック" panose="020B0600070205080204" pitchFamily="50" charset="-128"/>
              </a:rPr>
              <a:pPr eaLnBrk="1" hangingPunct="1"/>
              <a:t>37</a:t>
            </a:fld>
            <a:endParaRPr lang="en-US" altLang="ja-JP" sz="1500">
              <a:solidFill>
                <a:srgbClr val="000000"/>
              </a:solidFill>
              <a:latin typeface="ＭＳ Ｐゴシック" panose="020B0600070205080204" pitchFamily="50" charset="-128"/>
            </a:endParaRPr>
          </a:p>
        </p:txBody>
      </p:sp>
      <p:sp>
        <p:nvSpPr>
          <p:cNvPr id="199682" name="AutoShape 2"/>
          <p:cNvSpPr>
            <a:spLocks noChangeArrowheads="1"/>
          </p:cNvSpPr>
          <p:nvPr/>
        </p:nvSpPr>
        <p:spPr bwMode="auto">
          <a:xfrm>
            <a:off x="776289" y="836614"/>
            <a:ext cx="8308975" cy="358775"/>
          </a:xfrm>
          <a:prstGeom prst="parallelogram">
            <a:avLst>
              <a:gd name="adj" fmla="val 102501"/>
            </a:avLst>
          </a:prstGeom>
          <a:gradFill rotWithShape="1">
            <a:gsLst>
              <a:gs pos="0">
                <a:schemeClr val="accent1">
                  <a:gamma/>
                  <a:tint val="0"/>
                  <a:invGamma/>
                </a:schemeClr>
              </a:gs>
              <a:gs pos="100000">
                <a:schemeClr val="accent1"/>
              </a:gs>
            </a:gsLst>
            <a:lin ang="5400000" scaled="1"/>
          </a:gradFill>
          <a:ln w="12700" algn="ctr">
            <a:noFill/>
            <a:miter lim="800000"/>
            <a:headEnd/>
            <a:tailEnd/>
          </a:ln>
          <a:effectLst/>
        </p:spPr>
        <p:txBody>
          <a:bodyPr wrap="none" lIns="74295" tIns="8890" rIns="74295" bIns="8890" anchor="ctr"/>
          <a:lstStyle/>
          <a:p>
            <a:pPr>
              <a:defRPr/>
            </a:pPr>
            <a:endParaRPr lang="ja-JP" altLang="en-US" sz="2400">
              <a:solidFill>
                <a:srgbClr val="000000"/>
              </a:solidFill>
              <a:latin typeface="Times New Roman" panose="02020603050405020304" pitchFamily="18" charset="0"/>
              <a:ea typeface="ＭＳ Ｐゴシック" panose="020B0600070205080204" pitchFamily="50" charset="-128"/>
            </a:endParaRPr>
          </a:p>
        </p:txBody>
      </p:sp>
      <p:sp>
        <p:nvSpPr>
          <p:cNvPr id="26628" name="Rectangle 3"/>
          <p:cNvSpPr>
            <a:spLocks noGrp="1" noChangeArrowheads="1"/>
          </p:cNvSpPr>
          <p:nvPr>
            <p:ph type="title"/>
          </p:nvPr>
        </p:nvSpPr>
        <p:spPr>
          <a:xfrm>
            <a:off x="557499" y="159545"/>
            <a:ext cx="8746554" cy="1144588"/>
          </a:xfrm>
          <a:noFill/>
        </p:spPr>
        <p:txBody>
          <a:bodyPr/>
          <a:lstStyle/>
          <a:p>
            <a:pPr algn="l" eaLnBrk="1" hangingPunct="1"/>
            <a:r>
              <a:rPr lang="ja-JP" altLang="en-US" b="1" dirty="0"/>
              <a:t>　①完結型支援からオープン支援へ</a:t>
            </a:r>
          </a:p>
        </p:txBody>
      </p:sp>
      <p:sp>
        <p:nvSpPr>
          <p:cNvPr id="26629" name="Rectangle 4"/>
          <p:cNvSpPr>
            <a:spLocks noGrp="1" noChangeArrowheads="1"/>
          </p:cNvSpPr>
          <p:nvPr>
            <p:ph type="body" sz="half" idx="1"/>
          </p:nvPr>
        </p:nvSpPr>
        <p:spPr>
          <a:xfrm>
            <a:off x="1136650" y="2276476"/>
            <a:ext cx="7558088" cy="3744913"/>
          </a:xfrm>
          <a:solidFill>
            <a:srgbClr val="FFFFCD"/>
          </a:solidFill>
          <a:ln>
            <a:solidFill>
              <a:schemeClr val="tx1"/>
            </a:solidFill>
            <a:miter lim="800000"/>
            <a:headEnd/>
            <a:tailEnd/>
          </a:ln>
        </p:spPr>
        <p:txBody>
          <a:bodyPr/>
          <a:lstStyle/>
          <a:p>
            <a:pPr marL="92075" indent="-92075" eaLnBrk="1" hangingPunct="1">
              <a:buNone/>
            </a:pPr>
            <a:r>
              <a:rPr lang="ja-JP" altLang="en-US" sz="3600" b="1"/>
              <a:t>　 </a:t>
            </a:r>
            <a:r>
              <a:rPr lang="ja-JP" altLang="en-US" sz="3600"/>
              <a:t>現在のサービス提供が施設や事業所内で完結していることの限界を見極め、施設外の事業者や関係機関との連携に踏み出す。</a:t>
            </a:r>
          </a:p>
          <a:p>
            <a:pPr marL="92075" indent="-92075" eaLnBrk="1" hangingPunct="1">
              <a:buNone/>
            </a:pPr>
            <a:r>
              <a:rPr lang="ja-JP" altLang="en-US" sz="3600"/>
              <a:t>　　→　</a:t>
            </a:r>
            <a:r>
              <a:rPr lang="ja-JP" altLang="en-US" sz="3600">
                <a:solidFill>
                  <a:srgbClr val="FF3300"/>
                </a:solidFill>
              </a:rPr>
              <a:t>殻を破る</a:t>
            </a:r>
          </a:p>
        </p:txBody>
      </p:sp>
      <p:pic>
        <p:nvPicPr>
          <p:cNvPr id="26630" name="Picture 8" descr="person_011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16600" y="4221163"/>
            <a:ext cx="2419350" cy="177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379494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6"/>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fld id="{F3B0A592-DD1F-4BCD-B87D-DE74C12801D3}" type="slidenum">
              <a:rPr lang="en-US" altLang="ja-JP" sz="1500">
                <a:solidFill>
                  <a:srgbClr val="000000"/>
                </a:solidFill>
                <a:latin typeface="ＭＳ Ｐゴシック" panose="020B0600070205080204" pitchFamily="50" charset="-128"/>
              </a:rPr>
              <a:pPr eaLnBrk="1" hangingPunct="1"/>
              <a:t>38</a:t>
            </a:fld>
            <a:endParaRPr lang="en-US" altLang="ja-JP" sz="1500">
              <a:solidFill>
                <a:srgbClr val="000000"/>
              </a:solidFill>
              <a:latin typeface="ＭＳ Ｐゴシック" panose="020B0600070205080204" pitchFamily="50" charset="-128"/>
            </a:endParaRPr>
          </a:p>
        </p:txBody>
      </p:sp>
      <p:sp>
        <p:nvSpPr>
          <p:cNvPr id="203778" name="AutoShape 2"/>
          <p:cNvSpPr>
            <a:spLocks noChangeArrowheads="1"/>
          </p:cNvSpPr>
          <p:nvPr/>
        </p:nvSpPr>
        <p:spPr bwMode="auto">
          <a:xfrm>
            <a:off x="776289" y="836614"/>
            <a:ext cx="8308975" cy="358775"/>
          </a:xfrm>
          <a:prstGeom prst="parallelogram">
            <a:avLst>
              <a:gd name="adj" fmla="val 102501"/>
            </a:avLst>
          </a:prstGeom>
          <a:gradFill rotWithShape="1">
            <a:gsLst>
              <a:gs pos="0">
                <a:schemeClr val="accent1">
                  <a:gamma/>
                  <a:tint val="0"/>
                  <a:invGamma/>
                </a:schemeClr>
              </a:gs>
              <a:gs pos="100000">
                <a:schemeClr val="accent1"/>
              </a:gs>
            </a:gsLst>
            <a:lin ang="5400000" scaled="1"/>
          </a:gradFill>
          <a:ln w="12700" algn="ctr">
            <a:noFill/>
            <a:miter lim="800000"/>
            <a:headEnd/>
            <a:tailEnd/>
          </a:ln>
          <a:effectLst/>
        </p:spPr>
        <p:txBody>
          <a:bodyPr wrap="none" lIns="74295" tIns="8890" rIns="74295" bIns="8890" anchor="ctr"/>
          <a:lstStyle/>
          <a:p>
            <a:pPr>
              <a:defRPr/>
            </a:pPr>
            <a:endParaRPr lang="ja-JP" altLang="en-US" sz="2400">
              <a:solidFill>
                <a:srgbClr val="000000"/>
              </a:solidFill>
              <a:latin typeface="Times New Roman" panose="02020603050405020304" pitchFamily="18" charset="0"/>
              <a:ea typeface="ＭＳ Ｐゴシック" panose="020B0600070205080204" pitchFamily="50" charset="-128"/>
            </a:endParaRPr>
          </a:p>
        </p:txBody>
      </p:sp>
      <p:sp>
        <p:nvSpPr>
          <p:cNvPr id="27652" name="Rectangle 3"/>
          <p:cNvSpPr>
            <a:spLocks noGrp="1" noChangeArrowheads="1"/>
          </p:cNvSpPr>
          <p:nvPr>
            <p:ph type="title"/>
          </p:nvPr>
        </p:nvSpPr>
        <p:spPr>
          <a:xfrm>
            <a:off x="720726" y="170548"/>
            <a:ext cx="8420100" cy="1144588"/>
          </a:xfrm>
          <a:noFill/>
        </p:spPr>
        <p:txBody>
          <a:bodyPr/>
          <a:lstStyle/>
          <a:p>
            <a:pPr eaLnBrk="1" hangingPunct="1"/>
            <a:r>
              <a:rPr lang="ja-JP" altLang="en-US" b="1" dirty="0"/>
              <a:t>②個別支援計画は連携ツール</a:t>
            </a:r>
          </a:p>
        </p:txBody>
      </p:sp>
      <p:sp>
        <p:nvSpPr>
          <p:cNvPr id="27653" name="Rectangle 4"/>
          <p:cNvSpPr>
            <a:spLocks noGrp="1" noChangeArrowheads="1"/>
          </p:cNvSpPr>
          <p:nvPr>
            <p:ph type="body" sz="half" idx="1"/>
          </p:nvPr>
        </p:nvSpPr>
        <p:spPr>
          <a:xfrm>
            <a:off x="1066800" y="1981200"/>
            <a:ext cx="7270750" cy="4114800"/>
          </a:xfrm>
          <a:solidFill>
            <a:srgbClr val="FFFFCD"/>
          </a:solidFill>
          <a:ln>
            <a:solidFill>
              <a:schemeClr val="tx1"/>
            </a:solidFill>
            <a:miter lim="800000"/>
            <a:headEnd/>
            <a:tailEnd/>
          </a:ln>
        </p:spPr>
        <p:txBody>
          <a:bodyPr/>
          <a:lstStyle/>
          <a:p>
            <a:pPr marL="92075" indent="-92075" eaLnBrk="1" hangingPunct="1">
              <a:buNone/>
            </a:pPr>
            <a:r>
              <a:rPr lang="en-US" altLang="ja-JP" sz="3600"/>
              <a:t> </a:t>
            </a:r>
            <a:r>
              <a:rPr lang="ja-JP" altLang="en-US" sz="3600"/>
              <a:t>　連携していくためには、共通言語としての個別支援計画が必要であること、それを関係者が一緒に作っていくことを認識する</a:t>
            </a:r>
          </a:p>
          <a:p>
            <a:pPr marL="92075" indent="-92075" eaLnBrk="1" hangingPunct="1">
              <a:buNone/>
            </a:pPr>
            <a:r>
              <a:rPr lang="ja-JP" altLang="en-US" sz="3600"/>
              <a:t>　→</a:t>
            </a:r>
            <a:r>
              <a:rPr lang="ja-JP" altLang="en-US" sz="3600">
                <a:solidFill>
                  <a:srgbClr val="FF3300"/>
                </a:solidFill>
              </a:rPr>
              <a:t>ツールを使いこなす</a:t>
            </a:r>
          </a:p>
        </p:txBody>
      </p:sp>
      <p:pic>
        <p:nvPicPr>
          <p:cNvPr id="27654" name="Picture 8" descr="person_024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89626" y="4437064"/>
            <a:ext cx="2049463" cy="153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168222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6"/>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fld id="{9C881538-7C5C-49E3-A3B3-CA51776ED251}" type="slidenum">
              <a:rPr lang="en-US" altLang="ja-JP" sz="1500">
                <a:solidFill>
                  <a:srgbClr val="000000"/>
                </a:solidFill>
                <a:latin typeface="ＭＳ Ｐゴシック" panose="020B0600070205080204" pitchFamily="50" charset="-128"/>
              </a:rPr>
              <a:pPr eaLnBrk="1" hangingPunct="1"/>
              <a:t>39</a:t>
            </a:fld>
            <a:endParaRPr lang="en-US" altLang="ja-JP" sz="1500">
              <a:solidFill>
                <a:srgbClr val="000000"/>
              </a:solidFill>
              <a:latin typeface="ＭＳ Ｐゴシック" panose="020B0600070205080204" pitchFamily="50" charset="-128"/>
            </a:endParaRPr>
          </a:p>
        </p:txBody>
      </p:sp>
      <p:sp>
        <p:nvSpPr>
          <p:cNvPr id="467970" name="AutoShape 2"/>
          <p:cNvSpPr>
            <a:spLocks noChangeArrowheads="1"/>
          </p:cNvSpPr>
          <p:nvPr/>
        </p:nvSpPr>
        <p:spPr bwMode="auto">
          <a:xfrm>
            <a:off x="798514" y="836614"/>
            <a:ext cx="8308975" cy="358775"/>
          </a:xfrm>
          <a:prstGeom prst="parallelogram">
            <a:avLst>
              <a:gd name="adj" fmla="val 102501"/>
            </a:avLst>
          </a:prstGeom>
          <a:gradFill rotWithShape="1">
            <a:gsLst>
              <a:gs pos="0">
                <a:schemeClr val="accent1">
                  <a:gamma/>
                  <a:tint val="0"/>
                  <a:invGamma/>
                </a:schemeClr>
              </a:gs>
              <a:gs pos="100000">
                <a:schemeClr val="accent1"/>
              </a:gs>
            </a:gsLst>
            <a:lin ang="5400000" scaled="1"/>
          </a:gradFill>
          <a:ln w="12700" algn="ctr">
            <a:noFill/>
            <a:miter lim="800000"/>
            <a:headEnd/>
            <a:tailEnd/>
          </a:ln>
          <a:effectLst/>
        </p:spPr>
        <p:txBody>
          <a:bodyPr wrap="none" lIns="74295" tIns="8890" rIns="74295" bIns="8890" anchor="ctr"/>
          <a:lstStyle/>
          <a:p>
            <a:pPr>
              <a:defRPr/>
            </a:pPr>
            <a:endParaRPr lang="ja-JP" altLang="en-US" sz="2400">
              <a:solidFill>
                <a:srgbClr val="000000"/>
              </a:solidFill>
              <a:latin typeface="Times New Roman" panose="02020603050405020304" pitchFamily="18" charset="0"/>
              <a:ea typeface="ＭＳ Ｐゴシック" panose="020B0600070205080204" pitchFamily="50" charset="-128"/>
            </a:endParaRPr>
          </a:p>
        </p:txBody>
      </p:sp>
      <p:sp>
        <p:nvSpPr>
          <p:cNvPr id="28676" name="Rectangle 3"/>
          <p:cNvSpPr>
            <a:spLocks noGrp="1" noChangeArrowheads="1"/>
          </p:cNvSpPr>
          <p:nvPr>
            <p:ph type="title"/>
          </p:nvPr>
        </p:nvSpPr>
        <p:spPr>
          <a:xfrm>
            <a:off x="708025" y="108744"/>
            <a:ext cx="8420100" cy="1144588"/>
          </a:xfrm>
          <a:noFill/>
        </p:spPr>
        <p:txBody>
          <a:bodyPr/>
          <a:lstStyle/>
          <a:p>
            <a:pPr eaLnBrk="1" hangingPunct="1"/>
            <a:r>
              <a:rPr lang="ja-JP" altLang="en-US" b="1" dirty="0"/>
              <a:t>③専門性を高めよう</a:t>
            </a:r>
          </a:p>
        </p:txBody>
      </p:sp>
      <p:sp>
        <p:nvSpPr>
          <p:cNvPr id="28677" name="Rectangle 4"/>
          <p:cNvSpPr>
            <a:spLocks noGrp="1" noChangeArrowheads="1"/>
          </p:cNvSpPr>
          <p:nvPr>
            <p:ph type="body" sz="half" idx="1"/>
          </p:nvPr>
        </p:nvSpPr>
        <p:spPr>
          <a:xfrm>
            <a:off x="1066800" y="1981200"/>
            <a:ext cx="7702550" cy="4114800"/>
          </a:xfrm>
          <a:solidFill>
            <a:srgbClr val="FFFFCD"/>
          </a:solidFill>
          <a:ln>
            <a:solidFill>
              <a:schemeClr val="tx1"/>
            </a:solidFill>
            <a:miter lim="800000"/>
            <a:headEnd/>
            <a:tailEnd/>
          </a:ln>
        </p:spPr>
        <p:txBody>
          <a:bodyPr/>
          <a:lstStyle/>
          <a:p>
            <a:pPr marL="92075" indent="-92075" eaLnBrk="1" hangingPunct="1">
              <a:lnSpc>
                <a:spcPct val="90000"/>
              </a:lnSpc>
              <a:buNone/>
            </a:pPr>
            <a:r>
              <a:rPr lang="en-US" altLang="ja-JP" sz="3200" b="1"/>
              <a:t>   </a:t>
            </a:r>
            <a:r>
              <a:rPr lang="ja-JP" altLang="en-US" sz="3600" b="1"/>
              <a:t>　</a:t>
            </a:r>
            <a:r>
              <a:rPr lang="ja-JP" altLang="en-US" sz="3600"/>
              <a:t>施設外のさまざまな関係機関と連携して支援するために、対等な立場で協働していくことは、多分野協働（</a:t>
            </a:r>
            <a:r>
              <a:rPr lang="en-US" altLang="ja-JP" sz="3600"/>
              <a:t>interdisciplinary)</a:t>
            </a:r>
            <a:r>
              <a:rPr lang="ja-JP" altLang="en-US" sz="3600"/>
              <a:t>とよばれるが、その基盤となる専門性が必要となる。</a:t>
            </a:r>
          </a:p>
          <a:p>
            <a:pPr marL="92075" indent="-92075" eaLnBrk="1" hangingPunct="1">
              <a:lnSpc>
                <a:spcPct val="90000"/>
              </a:lnSpc>
              <a:buNone/>
            </a:pPr>
            <a:r>
              <a:rPr lang="ja-JP" altLang="en-US" sz="3600"/>
              <a:t>　→　</a:t>
            </a:r>
            <a:r>
              <a:rPr lang="ja-JP" altLang="en-US" sz="3600">
                <a:solidFill>
                  <a:srgbClr val="FF3300"/>
                </a:solidFill>
              </a:rPr>
              <a:t>普段からの研鑽</a:t>
            </a:r>
          </a:p>
          <a:p>
            <a:pPr marL="92075" indent="-92075" eaLnBrk="1" hangingPunct="1">
              <a:lnSpc>
                <a:spcPct val="90000"/>
              </a:lnSpc>
              <a:buNone/>
            </a:pPr>
            <a:r>
              <a:rPr lang="ja-JP" altLang="en-US" sz="3600"/>
              <a:t>　</a:t>
            </a:r>
            <a:endParaRPr lang="ja-JP" altLang="en-US"/>
          </a:p>
          <a:p>
            <a:pPr marL="92075" indent="-92075" eaLnBrk="1" hangingPunct="1">
              <a:lnSpc>
                <a:spcPct val="90000"/>
              </a:lnSpc>
              <a:buNone/>
            </a:pPr>
            <a:endParaRPr lang="en-US" altLang="ja-JP"/>
          </a:p>
        </p:txBody>
      </p:sp>
      <p:pic>
        <p:nvPicPr>
          <p:cNvPr id="28678" name="Picture 5" descr="person_023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05525" y="4581525"/>
            <a:ext cx="208915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928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3167" y="2780928"/>
            <a:ext cx="8420100" cy="1144588"/>
          </a:xfrm>
        </p:spPr>
        <p:txBody>
          <a:bodyPr/>
          <a:lstStyle/>
          <a:p>
            <a:r>
              <a:rPr kumimoji="1" lang="en-US" altLang="ja-JP" dirty="0"/>
              <a:t>Ⅰ</a:t>
            </a:r>
            <a:r>
              <a:rPr kumimoji="1" lang="ja-JP" altLang="en-US" dirty="0" err="1"/>
              <a:t>．</a:t>
            </a:r>
            <a:r>
              <a:rPr kumimoji="1" lang="ja-JP" altLang="en-US" dirty="0"/>
              <a:t>サービス事業者の責務</a:t>
            </a:r>
          </a:p>
        </p:txBody>
      </p:sp>
      <p:sp>
        <p:nvSpPr>
          <p:cNvPr id="4" name="スライド番号プレースホルダー 3"/>
          <p:cNvSpPr>
            <a:spLocks noGrp="1"/>
          </p:cNvSpPr>
          <p:nvPr>
            <p:ph type="sldNum" sz="quarter" idx="12"/>
          </p:nvPr>
        </p:nvSpPr>
        <p:spPr/>
        <p:txBody>
          <a:bodyPr/>
          <a:lstStyle/>
          <a:p>
            <a:pPr>
              <a:defRPr/>
            </a:pPr>
            <a:fld id="{67E148A3-2F01-468B-97F2-DB9D07A916CF}" type="slidenum">
              <a:rPr lang="en-US" altLang="ja-JP" smtClean="0">
                <a:solidFill>
                  <a:srgbClr val="000000"/>
                </a:solidFill>
              </a:rPr>
              <a:pPr>
                <a:defRPr/>
              </a:pPr>
              <a:t>4</a:t>
            </a:fld>
            <a:endParaRPr lang="en-US" altLang="ja-JP" dirty="0">
              <a:solidFill>
                <a:srgbClr val="000000"/>
              </a:solidFill>
            </a:endParaRPr>
          </a:p>
        </p:txBody>
      </p:sp>
    </p:spTree>
    <p:extLst>
      <p:ext uri="{BB962C8B-B14F-4D97-AF65-F5344CB8AC3E}">
        <p14:creationId xmlns:p14="http://schemas.microsoft.com/office/powerpoint/2010/main" val="21665520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p:nvPr/>
        </p:nvSpPr>
        <p:spPr bwMode="auto">
          <a:xfrm>
            <a:off x="62460" y="3305352"/>
            <a:ext cx="5724037" cy="1203768"/>
          </a:xfrm>
          <a:prstGeom prst="roundRect">
            <a:avLst/>
          </a:prstGeom>
          <a:solidFill>
            <a:schemeClr val="accent5"/>
          </a:solidFill>
          <a:ln w="12700" cap="flat" cmpd="sng" algn="ctr">
            <a:solidFill>
              <a:srgbClr val="FF9900"/>
            </a:solidFill>
            <a:prstDash val="solid"/>
            <a:round/>
            <a:headEnd type="triangle" w="med" len="med"/>
            <a:tailEnd type="triangle" w="med" len="med"/>
          </a:ln>
          <a:effectLst/>
        </p:spPr>
        <p:txBody>
          <a:bodyPr vert="horz" wrap="square" lIns="72483" tIns="8673" rIns="72483" bIns="8673" numCol="1" rtlCol="0" anchor="t" anchorCtr="0" compatLnSpc="1">
            <a:prstTxWarp prst="textNoShape">
              <a:avLst/>
            </a:prstTxWarp>
          </a:bodyPr>
          <a:lstStyle/>
          <a:p>
            <a:r>
              <a:rPr lang="ja-JP" altLang="en-US" sz="1171" dirty="0">
                <a:solidFill>
                  <a:srgbClr val="000000"/>
                </a:solidFill>
                <a:ea typeface="ＭＳ Ｐゴシック" pitchFamily="50" charset="-128"/>
              </a:rPr>
              <a:t>・あらたなニーズやニーズの変化に対応できにくい場合</a:t>
            </a:r>
            <a:endParaRPr lang="en-US" altLang="ja-JP" sz="1171" dirty="0">
              <a:solidFill>
                <a:srgbClr val="000000"/>
              </a:solidFill>
              <a:ea typeface="ＭＳ Ｐゴシック" pitchFamily="50" charset="-128"/>
            </a:endParaRPr>
          </a:p>
          <a:p>
            <a:r>
              <a:rPr lang="ja-JP" altLang="en-US" sz="1171" dirty="0">
                <a:solidFill>
                  <a:srgbClr val="000000"/>
                </a:solidFill>
                <a:ea typeface="ＭＳ Ｐゴシック" pitchFamily="50" charset="-128"/>
              </a:rPr>
              <a:t>・個別支援計画書に「実現できなかったニーズ」、「反映できなかったニーズ」がある場合</a:t>
            </a:r>
            <a:endParaRPr lang="en-US" altLang="ja-JP" sz="1171" dirty="0">
              <a:solidFill>
                <a:srgbClr val="000000"/>
              </a:solidFill>
              <a:ea typeface="ＭＳ Ｐゴシック" pitchFamily="50" charset="-128"/>
            </a:endParaRPr>
          </a:p>
          <a:p>
            <a:r>
              <a:rPr lang="ja-JP" altLang="en-US" sz="1171" dirty="0">
                <a:solidFill>
                  <a:srgbClr val="000000"/>
                </a:solidFill>
                <a:ea typeface="ＭＳ Ｐゴシック" pitchFamily="50" charset="-128"/>
              </a:rPr>
              <a:t>・事業所としてのかかわりが部分的で、生活の全体像が見えない場合</a:t>
            </a:r>
            <a:endParaRPr lang="en-US" altLang="ja-JP" sz="1171" dirty="0">
              <a:solidFill>
                <a:srgbClr val="000000"/>
              </a:solidFill>
              <a:ea typeface="ＭＳ Ｐゴシック" pitchFamily="50" charset="-128"/>
            </a:endParaRPr>
          </a:p>
          <a:p>
            <a:r>
              <a:rPr lang="ja-JP" altLang="en-US" sz="1171" dirty="0">
                <a:solidFill>
                  <a:srgbClr val="000000"/>
                </a:solidFill>
                <a:ea typeface="ＭＳ Ｐゴシック" pitchFamily="50" charset="-128"/>
              </a:rPr>
              <a:t>・緊急な対応や時間をかけての取り組みなどの混在や混乱、対応が困難な場合</a:t>
            </a:r>
            <a:endParaRPr lang="en-US" altLang="ja-JP" sz="1171" dirty="0">
              <a:solidFill>
                <a:srgbClr val="000000"/>
              </a:solidFill>
              <a:ea typeface="ＭＳ Ｐゴシック" pitchFamily="50" charset="-128"/>
            </a:endParaRPr>
          </a:p>
          <a:p>
            <a:r>
              <a:rPr lang="en-US" altLang="ja-JP" sz="1171" dirty="0">
                <a:solidFill>
                  <a:srgbClr val="000000"/>
                </a:solidFill>
                <a:ea typeface="ＭＳ Ｐゴシック" pitchFamily="50" charset="-128"/>
              </a:rPr>
              <a:t>※</a:t>
            </a:r>
            <a:r>
              <a:rPr lang="ja-JP" altLang="en-US" sz="1171" dirty="0">
                <a:solidFill>
                  <a:srgbClr val="000000"/>
                </a:solidFill>
                <a:ea typeface="ＭＳ Ｐゴシック" pitchFamily="50" charset="-128"/>
              </a:rPr>
              <a:t>連携によるより質の高い効果的な支援、一担当者や一事業所の限界</a:t>
            </a:r>
            <a:endParaRPr lang="en-US" altLang="ja-JP" sz="1171" dirty="0">
              <a:solidFill>
                <a:srgbClr val="000000"/>
              </a:solidFill>
              <a:ea typeface="ＭＳ Ｐゴシック" pitchFamily="50" charset="-128"/>
            </a:endParaRPr>
          </a:p>
          <a:p>
            <a:r>
              <a:rPr lang="en-US" altLang="ja-JP" sz="1171" dirty="0">
                <a:solidFill>
                  <a:srgbClr val="000000"/>
                </a:solidFill>
                <a:ea typeface="ＭＳ Ｐゴシック" pitchFamily="50" charset="-128"/>
              </a:rPr>
              <a:t>※</a:t>
            </a:r>
            <a:r>
              <a:rPr lang="ja-JP" altLang="en-US" sz="1171" dirty="0">
                <a:solidFill>
                  <a:srgbClr val="000000"/>
                </a:solidFill>
                <a:ea typeface="ＭＳ Ｐゴシック" pitchFamily="50" charset="-128"/>
              </a:rPr>
              <a:t>連携は、①、②、③にとって大きなメリット（人材・事業所の質の向上と地域の底上げ）</a:t>
            </a:r>
          </a:p>
        </p:txBody>
      </p:sp>
      <p:sp>
        <p:nvSpPr>
          <p:cNvPr id="28" name="角丸四角形 27"/>
          <p:cNvSpPr/>
          <p:nvPr/>
        </p:nvSpPr>
        <p:spPr bwMode="auto">
          <a:xfrm>
            <a:off x="84663" y="5097812"/>
            <a:ext cx="5670536" cy="1018650"/>
          </a:xfrm>
          <a:prstGeom prst="roundRect">
            <a:avLst/>
          </a:prstGeom>
          <a:solidFill>
            <a:schemeClr val="accent5"/>
          </a:solidFill>
          <a:ln w="12700" cap="flat" cmpd="sng" algn="ctr">
            <a:solidFill>
              <a:srgbClr val="FF9900"/>
            </a:solidFill>
            <a:prstDash val="solid"/>
            <a:round/>
            <a:headEnd type="triangle" w="med" len="med"/>
            <a:tailEnd type="triangle" w="med" len="med"/>
          </a:ln>
          <a:effectLst/>
        </p:spPr>
        <p:txBody>
          <a:bodyPr vert="horz" wrap="square" lIns="72483" tIns="8673" rIns="72483" bIns="8673" numCol="1" rtlCol="0" anchor="t" anchorCtr="0" compatLnSpc="1">
            <a:prstTxWarp prst="textNoShape">
              <a:avLst/>
            </a:prstTxWarp>
          </a:bodyPr>
          <a:lstStyle/>
          <a:p>
            <a:r>
              <a:rPr lang="ja-JP" altLang="en-US" sz="1171" dirty="0">
                <a:solidFill>
                  <a:srgbClr val="000000"/>
                </a:solidFill>
                <a:ea typeface="ＭＳ Ｐゴシック" pitchFamily="50" charset="-128"/>
              </a:rPr>
              <a:t>・専門的アセスメントや関わりが必要な場合（医療・保健・教育など）</a:t>
            </a:r>
            <a:endParaRPr lang="en-US" altLang="ja-JP" sz="1171" dirty="0">
              <a:solidFill>
                <a:srgbClr val="000000"/>
              </a:solidFill>
              <a:ea typeface="ＭＳ Ｐゴシック" pitchFamily="50" charset="-128"/>
            </a:endParaRPr>
          </a:p>
          <a:p>
            <a:r>
              <a:rPr lang="ja-JP" altLang="en-US" sz="1171" dirty="0">
                <a:solidFill>
                  <a:srgbClr val="000000"/>
                </a:solidFill>
                <a:ea typeface="ＭＳ Ｐゴシック" pitchFamily="50" charset="-128"/>
              </a:rPr>
              <a:t>・社会参加や地域生活における様々な関わりが必要な場合</a:t>
            </a:r>
            <a:endParaRPr lang="en-US" altLang="ja-JP" sz="1171" dirty="0">
              <a:solidFill>
                <a:srgbClr val="000000"/>
              </a:solidFill>
              <a:ea typeface="ＭＳ Ｐゴシック" pitchFamily="50" charset="-128"/>
            </a:endParaRPr>
          </a:p>
          <a:p>
            <a:r>
              <a:rPr lang="ja-JP" altLang="en-US" sz="1171" dirty="0">
                <a:solidFill>
                  <a:srgbClr val="000000"/>
                </a:solidFill>
                <a:ea typeface="ＭＳ Ｐゴシック" pitchFamily="50" charset="-128"/>
              </a:rPr>
              <a:t>・事業所間で対応の統一や混乱をさせない支援ができていない場合</a:t>
            </a:r>
            <a:endParaRPr lang="en-US" altLang="ja-JP" sz="1171" dirty="0">
              <a:solidFill>
                <a:srgbClr val="000000"/>
              </a:solidFill>
              <a:ea typeface="ＭＳ Ｐゴシック" pitchFamily="50" charset="-128"/>
            </a:endParaRPr>
          </a:p>
          <a:p>
            <a:r>
              <a:rPr lang="ja-JP" altLang="en-US" sz="1171" dirty="0">
                <a:solidFill>
                  <a:srgbClr val="000000"/>
                </a:solidFill>
                <a:ea typeface="ＭＳ Ｐゴシック" pitchFamily="50" charset="-128"/>
              </a:rPr>
              <a:t>・地域にニーズを支える資源がない場合</a:t>
            </a:r>
            <a:endParaRPr lang="en-US" altLang="ja-JP" sz="1171" dirty="0">
              <a:solidFill>
                <a:srgbClr val="000000"/>
              </a:solidFill>
              <a:ea typeface="ＭＳ Ｐゴシック" pitchFamily="50" charset="-128"/>
            </a:endParaRPr>
          </a:p>
          <a:p>
            <a:r>
              <a:rPr lang="ja-JP" altLang="en-US" sz="1171" dirty="0">
                <a:solidFill>
                  <a:srgbClr val="000000"/>
                </a:solidFill>
                <a:ea typeface="ＭＳ Ｐゴシック" pitchFamily="50" charset="-128"/>
              </a:rPr>
              <a:t>・連携の土俵にのっていない場合　など</a:t>
            </a:r>
          </a:p>
        </p:txBody>
      </p:sp>
      <p:sp>
        <p:nvSpPr>
          <p:cNvPr id="3" name="角丸四角形 2"/>
          <p:cNvSpPr/>
          <p:nvPr/>
        </p:nvSpPr>
        <p:spPr bwMode="auto">
          <a:xfrm>
            <a:off x="69085" y="1435135"/>
            <a:ext cx="5717412" cy="1160334"/>
          </a:xfrm>
          <a:prstGeom prst="roundRect">
            <a:avLst/>
          </a:prstGeom>
          <a:solidFill>
            <a:schemeClr val="accent5"/>
          </a:solidFill>
          <a:ln w="12700" cap="flat" cmpd="sng" algn="ctr">
            <a:solidFill>
              <a:srgbClr val="FF9900"/>
            </a:solidFill>
            <a:prstDash val="solid"/>
            <a:round/>
            <a:headEnd type="triangle" w="med" len="med"/>
            <a:tailEnd type="triangle" w="med" len="med"/>
          </a:ln>
          <a:effectLst/>
        </p:spPr>
        <p:txBody>
          <a:bodyPr vert="horz" wrap="square" lIns="72483" tIns="8673" rIns="72483" bIns="8673" numCol="1" rtlCol="0" anchor="t" anchorCtr="0" compatLnSpc="1">
            <a:prstTxWarp prst="textNoShape">
              <a:avLst/>
            </a:prstTxWarp>
          </a:bodyPr>
          <a:lstStyle/>
          <a:p>
            <a:r>
              <a:rPr lang="ja-JP" altLang="en-US" sz="1171" dirty="0">
                <a:solidFill>
                  <a:srgbClr val="000000"/>
                </a:solidFill>
                <a:ea typeface="ＭＳ Ｐゴシック" pitchFamily="50" charset="-128"/>
              </a:rPr>
              <a:t>・ライフサイクルや成長等あらたなニーズやニーズの変化が生じてきている</a:t>
            </a:r>
            <a:endParaRPr lang="en-US" altLang="ja-JP" sz="1171" dirty="0">
              <a:solidFill>
                <a:srgbClr val="000000"/>
              </a:solidFill>
              <a:ea typeface="ＭＳ Ｐゴシック" pitchFamily="50" charset="-128"/>
            </a:endParaRPr>
          </a:p>
          <a:p>
            <a:r>
              <a:rPr lang="ja-JP" altLang="en-US" sz="1171" dirty="0">
                <a:solidFill>
                  <a:srgbClr val="000000"/>
                </a:solidFill>
                <a:ea typeface="ＭＳ Ｐゴシック" pitchFamily="50" charset="-128"/>
              </a:rPr>
              <a:t>・複合的なニーズや複数のサービスを使い分けて生活している場合</a:t>
            </a:r>
            <a:endParaRPr lang="en-US" altLang="ja-JP" sz="1171" dirty="0">
              <a:solidFill>
                <a:srgbClr val="000000"/>
              </a:solidFill>
              <a:ea typeface="ＭＳ Ｐゴシック" pitchFamily="50" charset="-128"/>
            </a:endParaRPr>
          </a:p>
          <a:p>
            <a:r>
              <a:rPr lang="ja-JP" altLang="en-US" sz="1171" dirty="0">
                <a:solidFill>
                  <a:srgbClr val="000000"/>
                </a:solidFill>
                <a:ea typeface="ＭＳ Ｐゴシック" pitchFamily="50" charset="-128"/>
              </a:rPr>
              <a:t>・満足度が低い場合やサービスがマンネリ化してしまっている場合</a:t>
            </a:r>
            <a:endParaRPr lang="en-US" altLang="ja-JP" sz="1171" dirty="0">
              <a:solidFill>
                <a:srgbClr val="000000"/>
              </a:solidFill>
              <a:ea typeface="ＭＳ Ｐゴシック" pitchFamily="50" charset="-128"/>
            </a:endParaRPr>
          </a:p>
          <a:p>
            <a:r>
              <a:rPr lang="ja-JP" altLang="en-US" sz="1171" dirty="0">
                <a:solidFill>
                  <a:srgbClr val="000000"/>
                </a:solidFill>
                <a:ea typeface="ＭＳ Ｐゴシック" pitchFamily="50" charset="-128"/>
              </a:rPr>
              <a:t>・意思疎通やニーズの表出が難しく、ベストインタレスト（最善の利益を生み出す決定）の追求が必要な場合</a:t>
            </a:r>
            <a:endParaRPr lang="en-US" altLang="ja-JP" sz="1171" dirty="0">
              <a:solidFill>
                <a:srgbClr val="000000"/>
              </a:solidFill>
              <a:ea typeface="ＭＳ Ｐゴシック" pitchFamily="50" charset="-128"/>
            </a:endParaRPr>
          </a:p>
          <a:p>
            <a:r>
              <a:rPr lang="ja-JP" altLang="en-US" sz="1171" dirty="0">
                <a:solidFill>
                  <a:srgbClr val="000000"/>
                </a:solidFill>
                <a:ea typeface="ＭＳ Ｐゴシック" pitchFamily="50" charset="-128"/>
              </a:rPr>
              <a:t>・家族ニーズや、その他の周辺環境に巻き込まれてしまっている場合</a:t>
            </a:r>
            <a:endParaRPr lang="en-US" altLang="ja-JP" sz="1171" dirty="0">
              <a:solidFill>
                <a:srgbClr val="000000"/>
              </a:solidFill>
              <a:ea typeface="ＭＳ Ｐゴシック" pitchFamily="50" charset="-128"/>
            </a:endParaRPr>
          </a:p>
          <a:p>
            <a:endParaRPr lang="en-US" altLang="ja-JP" sz="1366" dirty="0">
              <a:solidFill>
                <a:srgbClr val="000000"/>
              </a:solidFill>
              <a:ea typeface="ＭＳ Ｐゴシック" pitchFamily="50" charset="-128"/>
            </a:endParaRPr>
          </a:p>
          <a:p>
            <a:endParaRPr lang="ja-JP" altLang="en-US" sz="1366" dirty="0">
              <a:solidFill>
                <a:srgbClr val="000000"/>
              </a:solidFill>
              <a:ea typeface="ＭＳ Ｐゴシック" pitchFamily="50" charset="-128"/>
            </a:endParaRPr>
          </a:p>
        </p:txBody>
      </p:sp>
      <p:sp>
        <p:nvSpPr>
          <p:cNvPr id="7" name="ホームベース 6"/>
          <p:cNvSpPr/>
          <p:nvPr/>
        </p:nvSpPr>
        <p:spPr>
          <a:xfrm>
            <a:off x="69085" y="1019978"/>
            <a:ext cx="4102550" cy="415158"/>
          </a:xfrm>
          <a:prstGeom prst="homePlate">
            <a:avLst/>
          </a:prstGeom>
          <a:solidFill>
            <a:srgbClr val="FF99CC"/>
          </a:solidFill>
          <a:ln>
            <a:solidFill>
              <a:srgbClr val="FF0000"/>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51" b="1" dirty="0">
                <a:solidFill>
                  <a:srgbClr val="000000"/>
                </a:solidFill>
              </a:rPr>
              <a:t>①利用者のニーズに関する軸</a:t>
            </a:r>
          </a:p>
        </p:txBody>
      </p:sp>
      <p:sp>
        <p:nvSpPr>
          <p:cNvPr id="18" name="ホームベース 17"/>
          <p:cNvSpPr/>
          <p:nvPr/>
        </p:nvSpPr>
        <p:spPr>
          <a:xfrm>
            <a:off x="69085" y="2874412"/>
            <a:ext cx="4102550" cy="396179"/>
          </a:xfrm>
          <a:prstGeom prst="homePlate">
            <a:avLst/>
          </a:prstGeom>
          <a:solidFill>
            <a:schemeClr val="accent6">
              <a:lumMod val="40000"/>
              <a:lumOff val="60000"/>
            </a:schemeClr>
          </a:solidFill>
          <a:ln>
            <a:solidFill>
              <a:schemeClr val="accent6">
                <a:lumMod val="75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51" b="1" dirty="0">
                <a:solidFill>
                  <a:srgbClr val="000000"/>
                </a:solidFill>
              </a:rPr>
              <a:t>②支援者・事業所・組織に関する軸</a:t>
            </a:r>
          </a:p>
        </p:txBody>
      </p:sp>
      <p:sp>
        <p:nvSpPr>
          <p:cNvPr id="19" name="ホームベース 18"/>
          <p:cNvSpPr/>
          <p:nvPr/>
        </p:nvSpPr>
        <p:spPr>
          <a:xfrm>
            <a:off x="84663" y="4656118"/>
            <a:ext cx="4102550" cy="441694"/>
          </a:xfrm>
          <a:prstGeom prst="homePlate">
            <a:avLst/>
          </a:prstGeom>
          <a:solidFill>
            <a:srgbClr val="92D05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951" b="1" dirty="0">
                <a:solidFill>
                  <a:srgbClr val="000000"/>
                </a:solidFill>
              </a:rPr>
              <a:t>③関係機関・地域・まちに関する軸</a:t>
            </a:r>
          </a:p>
        </p:txBody>
      </p:sp>
      <p:sp>
        <p:nvSpPr>
          <p:cNvPr id="5" name="正方形/長方形 4"/>
          <p:cNvSpPr/>
          <p:nvPr/>
        </p:nvSpPr>
        <p:spPr>
          <a:xfrm>
            <a:off x="1352600" y="140042"/>
            <a:ext cx="6905990" cy="769441"/>
          </a:xfrm>
          <a:prstGeom prst="rect">
            <a:avLst/>
          </a:prstGeom>
        </p:spPr>
        <p:txBody>
          <a:bodyPr wrap="square">
            <a:spAutoFit/>
          </a:bodyPr>
          <a:lstStyle/>
          <a:p>
            <a:pPr algn="ctr"/>
            <a:r>
              <a:rPr lang="ja-JP" altLang="ja-JP" sz="4400" b="1" dirty="0">
                <a:solidFill>
                  <a:srgbClr val="000000"/>
                </a:solidFill>
              </a:rPr>
              <a:t>連携の視点</a:t>
            </a:r>
            <a:endParaRPr lang="ja-JP" altLang="en-US" sz="4400" b="1" dirty="0">
              <a:solidFill>
                <a:srgbClr val="000000"/>
              </a:solidFill>
            </a:endParaRPr>
          </a:p>
        </p:txBody>
      </p:sp>
      <p:sp>
        <p:nvSpPr>
          <p:cNvPr id="6" name="右中かっこ 5"/>
          <p:cNvSpPr/>
          <p:nvPr/>
        </p:nvSpPr>
        <p:spPr bwMode="auto">
          <a:xfrm>
            <a:off x="5630008" y="1679984"/>
            <a:ext cx="366453" cy="4144851"/>
          </a:xfrm>
          <a:prstGeom prst="rightBrace">
            <a:avLst>
              <a:gd name="adj1" fmla="val 23087"/>
              <a:gd name="adj2" fmla="val 50000"/>
            </a:avLst>
          </a:prstGeom>
          <a:noFill/>
          <a:ln w="38100" cap="flat" cmpd="sng" algn="ctr">
            <a:solidFill>
              <a:schemeClr val="tx1"/>
            </a:solidFill>
            <a:prstDash val="solid"/>
            <a:round/>
            <a:headEnd type="none" w="med" len="med"/>
            <a:tailEnd type="none" w="med" len="med"/>
          </a:ln>
          <a:effectLst/>
        </p:spPr>
        <p:txBody>
          <a:bodyPr vert="horz" wrap="square" lIns="72483" tIns="8673" rIns="72483" bIns="8673" numCol="1" rtlCol="0" anchor="ctr" anchorCtr="0" compatLnSpc="1">
            <a:prstTxWarp prst="textNoShape">
              <a:avLst/>
            </a:prstTxWarp>
          </a:bodyPr>
          <a:lstStyle/>
          <a:p>
            <a:pPr algn="ctr"/>
            <a:endParaRPr lang="ja-JP" altLang="en-US" b="1">
              <a:solidFill>
                <a:srgbClr val="000000"/>
              </a:solidFill>
              <a:ea typeface="ＭＳ Ｐゴシック" pitchFamily="50" charset="-128"/>
            </a:endParaRPr>
          </a:p>
        </p:txBody>
      </p:sp>
      <p:sp>
        <p:nvSpPr>
          <p:cNvPr id="2" name="角丸四角形 1"/>
          <p:cNvSpPr/>
          <p:nvPr/>
        </p:nvSpPr>
        <p:spPr bwMode="auto">
          <a:xfrm>
            <a:off x="5950749" y="934029"/>
            <a:ext cx="3797230" cy="1078998"/>
          </a:xfrm>
          <a:prstGeom prst="roundRect">
            <a:avLst/>
          </a:prstGeom>
          <a:solidFill>
            <a:srgbClr val="FFFF99"/>
          </a:solidFill>
          <a:ln w="12700" cap="flat" cmpd="sng" algn="ctr">
            <a:solidFill>
              <a:schemeClr val="tx1"/>
            </a:solidFill>
            <a:prstDash val="solid"/>
            <a:round/>
            <a:headEnd type="triangle" w="med" len="med"/>
            <a:tailEnd type="triangle" w="med" len="med"/>
          </a:ln>
          <a:effectLst/>
        </p:spPr>
        <p:txBody>
          <a:bodyPr vert="horz" wrap="square" lIns="72483" tIns="8673" rIns="72483" bIns="8673" numCol="1" rtlCol="0" anchor="ctr" anchorCtr="0" compatLnSpc="1">
            <a:prstTxWarp prst="textNoShape">
              <a:avLst/>
            </a:prstTxWarp>
          </a:bodyPr>
          <a:lstStyle/>
          <a:p>
            <a:r>
              <a:rPr lang="ja-JP" altLang="en-US" sz="1366" dirty="0">
                <a:solidFill>
                  <a:srgbClr val="000000"/>
                </a:solidFill>
                <a:latin typeface="ＭＳ Ｐゴシック"/>
              </a:rPr>
              <a:t>○利用者の個別性・多様なニーズに答えていくためには、個人や事業所として、完結したサービス提供のみでは対応が難しくなる。</a:t>
            </a:r>
            <a:endParaRPr lang="en-US" altLang="ja-JP" sz="1366" dirty="0">
              <a:solidFill>
                <a:srgbClr val="000000"/>
              </a:solidFill>
              <a:latin typeface="ＭＳ Ｐゴシック"/>
            </a:endParaRPr>
          </a:p>
          <a:p>
            <a:r>
              <a:rPr lang="ja-JP" altLang="en-US" sz="1366" dirty="0">
                <a:solidFill>
                  <a:srgbClr val="000000"/>
                </a:solidFill>
                <a:latin typeface="HG創英角ｺﾞｼｯｸUB" panose="020B0909000000000000" pitchFamily="49" charset="-128"/>
                <a:ea typeface="HG創英角ｺﾞｼｯｸUB" panose="020B0909000000000000" pitchFamily="49" charset="-128"/>
              </a:rPr>
              <a:t>→（１）完結型支援からオープン型支援へ</a:t>
            </a:r>
            <a:endParaRPr lang="en-US" altLang="ja-JP" sz="1366" dirty="0">
              <a:solidFill>
                <a:srgbClr val="000000"/>
              </a:solidFill>
              <a:latin typeface="HG創英角ｺﾞｼｯｸUB" panose="020B0909000000000000" pitchFamily="49" charset="-128"/>
              <a:ea typeface="HG創英角ｺﾞｼｯｸUB" panose="020B0909000000000000" pitchFamily="49" charset="-128"/>
            </a:endParaRPr>
          </a:p>
        </p:txBody>
      </p:sp>
      <p:sp>
        <p:nvSpPr>
          <p:cNvPr id="13" name="角丸四角形 12"/>
          <p:cNvSpPr/>
          <p:nvPr/>
        </p:nvSpPr>
        <p:spPr bwMode="auto">
          <a:xfrm>
            <a:off x="5950748" y="2049309"/>
            <a:ext cx="3784978" cy="1078998"/>
          </a:xfrm>
          <a:prstGeom prst="roundRect">
            <a:avLst/>
          </a:prstGeom>
          <a:solidFill>
            <a:srgbClr val="FFFF99"/>
          </a:solidFill>
          <a:ln w="12700" cap="flat" cmpd="sng" algn="ctr">
            <a:solidFill>
              <a:schemeClr val="tx1"/>
            </a:solidFill>
            <a:prstDash val="solid"/>
            <a:round/>
            <a:headEnd type="triangle" w="med" len="med"/>
            <a:tailEnd type="triangle" w="med" len="med"/>
          </a:ln>
          <a:effectLst/>
        </p:spPr>
        <p:txBody>
          <a:bodyPr vert="horz" wrap="square" lIns="72483" tIns="8673" rIns="72483" bIns="8673" numCol="1" rtlCol="0" anchor="ctr" anchorCtr="0" compatLnSpc="1">
            <a:prstTxWarp prst="textNoShape">
              <a:avLst/>
            </a:prstTxWarp>
          </a:bodyPr>
          <a:lstStyle/>
          <a:p>
            <a:r>
              <a:rPr lang="ja-JP" altLang="en-US" sz="1366" dirty="0">
                <a:solidFill>
                  <a:srgbClr val="000000"/>
                </a:solidFill>
                <a:latin typeface="ＭＳ Ｐゴシック"/>
              </a:rPr>
              <a:t>○対応できないニーズや新たな地域社会との繋がり、俯瞰的な生活全体像を見ながらの支援には機関等連携が不可欠となる。</a:t>
            </a:r>
            <a:endParaRPr lang="en-US" altLang="ja-JP" sz="1366" dirty="0">
              <a:solidFill>
                <a:srgbClr val="000000"/>
              </a:solidFill>
              <a:latin typeface="ＭＳ Ｐゴシック"/>
            </a:endParaRPr>
          </a:p>
          <a:p>
            <a:r>
              <a:rPr lang="ja-JP" altLang="en-US" sz="1366" dirty="0">
                <a:solidFill>
                  <a:srgbClr val="000000"/>
                </a:solidFill>
                <a:latin typeface="HG創英角ｺﾞｼｯｸUB" panose="020B0909000000000000" pitchFamily="49" charset="-128"/>
                <a:ea typeface="HG創英角ｺﾞｼｯｸUB" panose="020B0909000000000000" pitchFamily="49" charset="-128"/>
              </a:rPr>
              <a:t>→（２）個別支援計画書は連携ツール</a:t>
            </a:r>
            <a:endParaRPr lang="en-US" altLang="ja-JP" sz="1366" dirty="0">
              <a:solidFill>
                <a:srgbClr val="000000"/>
              </a:solidFill>
              <a:latin typeface="HG創英角ｺﾞｼｯｸUB" panose="020B0909000000000000" pitchFamily="49" charset="-128"/>
              <a:ea typeface="HG創英角ｺﾞｼｯｸUB" panose="020B0909000000000000" pitchFamily="49" charset="-128"/>
            </a:endParaRPr>
          </a:p>
        </p:txBody>
      </p:sp>
      <p:sp>
        <p:nvSpPr>
          <p:cNvPr id="14" name="角丸四角形 13"/>
          <p:cNvSpPr/>
          <p:nvPr/>
        </p:nvSpPr>
        <p:spPr bwMode="auto">
          <a:xfrm>
            <a:off x="5932449" y="3164589"/>
            <a:ext cx="3784977" cy="1078998"/>
          </a:xfrm>
          <a:prstGeom prst="roundRect">
            <a:avLst/>
          </a:prstGeom>
          <a:solidFill>
            <a:srgbClr val="FFFF99"/>
          </a:solidFill>
          <a:ln w="12700" cap="flat" cmpd="sng" algn="ctr">
            <a:solidFill>
              <a:schemeClr val="tx1"/>
            </a:solidFill>
            <a:prstDash val="solid"/>
            <a:round/>
            <a:headEnd type="triangle" w="med" len="med"/>
            <a:tailEnd type="triangle" w="med" len="med"/>
          </a:ln>
          <a:effectLst/>
        </p:spPr>
        <p:txBody>
          <a:bodyPr vert="horz" wrap="square" lIns="72483" tIns="8673" rIns="72483" bIns="8673" numCol="1" rtlCol="0" anchor="ctr" anchorCtr="0" compatLnSpc="1">
            <a:prstTxWarp prst="textNoShape">
              <a:avLst/>
            </a:prstTxWarp>
          </a:bodyPr>
          <a:lstStyle/>
          <a:p>
            <a:r>
              <a:rPr lang="ja-JP" altLang="en-US" sz="1366" dirty="0">
                <a:solidFill>
                  <a:srgbClr val="000000"/>
                </a:solidFill>
                <a:latin typeface="ＭＳ Ｐゴシック"/>
              </a:rPr>
              <a:t>○連携はニーズに応えることをベースにしながらも、支援者や事業所の質の向上や地域のネットワークによる支援の底上げにも繫がる。</a:t>
            </a:r>
            <a:endParaRPr lang="en-US" altLang="ja-JP" sz="1366" dirty="0">
              <a:solidFill>
                <a:srgbClr val="000000"/>
              </a:solidFill>
              <a:latin typeface="ＭＳ Ｐゴシック"/>
            </a:endParaRPr>
          </a:p>
          <a:p>
            <a:r>
              <a:rPr lang="ja-JP" altLang="en-US" sz="1366" dirty="0">
                <a:solidFill>
                  <a:srgbClr val="000000"/>
                </a:solidFill>
                <a:latin typeface="HG創英角ｺﾞｼｯｸUB" panose="020B0909000000000000" pitchFamily="49" charset="-128"/>
                <a:ea typeface="HG創英角ｺﾞｼｯｸUB" panose="020B0909000000000000" pitchFamily="49" charset="-128"/>
              </a:rPr>
              <a:t>→（３）連携の意味を考える（専門性とチーム力を高める）</a:t>
            </a:r>
            <a:endParaRPr lang="en-US" altLang="ja-JP" sz="1366" dirty="0">
              <a:solidFill>
                <a:srgbClr val="000000"/>
              </a:solidFill>
              <a:latin typeface="HG創英角ｺﾞｼｯｸUB" panose="020B0909000000000000" pitchFamily="49" charset="-128"/>
              <a:ea typeface="HG創英角ｺﾞｼｯｸUB" panose="020B0909000000000000" pitchFamily="49" charset="-128"/>
            </a:endParaRPr>
          </a:p>
        </p:txBody>
      </p:sp>
      <p:sp>
        <p:nvSpPr>
          <p:cNvPr id="15" name="角丸四角形 14"/>
          <p:cNvSpPr/>
          <p:nvPr/>
        </p:nvSpPr>
        <p:spPr bwMode="auto">
          <a:xfrm>
            <a:off x="5958153" y="4292679"/>
            <a:ext cx="3772724" cy="1078998"/>
          </a:xfrm>
          <a:prstGeom prst="roundRect">
            <a:avLst/>
          </a:prstGeom>
          <a:solidFill>
            <a:srgbClr val="FFFF99"/>
          </a:solidFill>
          <a:ln w="12700" cap="flat" cmpd="sng" algn="ctr">
            <a:solidFill>
              <a:schemeClr val="tx1"/>
            </a:solidFill>
            <a:prstDash val="solid"/>
            <a:round/>
            <a:headEnd type="triangle" w="med" len="med"/>
            <a:tailEnd type="triangle" w="med" len="med"/>
          </a:ln>
          <a:effectLst/>
        </p:spPr>
        <p:txBody>
          <a:bodyPr vert="horz" wrap="square" lIns="72483" tIns="8673" rIns="72483" bIns="8673" numCol="1" rtlCol="0" anchor="ctr" anchorCtr="0" compatLnSpc="1">
            <a:prstTxWarp prst="textNoShape">
              <a:avLst/>
            </a:prstTxWarp>
          </a:bodyPr>
          <a:lstStyle/>
          <a:p>
            <a:r>
              <a:rPr lang="ja-JP" altLang="en-US" sz="1366" dirty="0">
                <a:solidFill>
                  <a:srgbClr val="000000"/>
                </a:solidFill>
                <a:latin typeface="ＭＳ Ｐゴシック"/>
              </a:rPr>
              <a:t>○連携を考える場合、実は事業所・組織の部門間連携等と類似する。事業所内のチームワーク</a:t>
            </a:r>
            <a:endParaRPr lang="en-US" altLang="ja-JP" sz="1366" dirty="0">
              <a:solidFill>
                <a:srgbClr val="000000"/>
              </a:solidFill>
              <a:latin typeface="ＭＳ Ｐゴシック"/>
            </a:endParaRPr>
          </a:p>
          <a:p>
            <a:r>
              <a:rPr lang="ja-JP" altLang="en-US" sz="1366" dirty="0">
                <a:solidFill>
                  <a:srgbClr val="000000"/>
                </a:solidFill>
                <a:latin typeface="HG創英角ｺﾞｼｯｸUB" panose="020B0909000000000000" pitchFamily="49" charset="-128"/>
                <a:ea typeface="HG創英角ｺﾞｼｯｸUB" panose="020B0909000000000000" pitchFamily="49" charset="-128"/>
              </a:rPr>
              <a:t>→（４）事業所内（組織）、部門間連携を考える</a:t>
            </a:r>
          </a:p>
        </p:txBody>
      </p:sp>
      <p:sp>
        <p:nvSpPr>
          <p:cNvPr id="17" name="角丸四角形 16"/>
          <p:cNvSpPr/>
          <p:nvPr/>
        </p:nvSpPr>
        <p:spPr bwMode="auto">
          <a:xfrm>
            <a:off x="5932450" y="5420769"/>
            <a:ext cx="3815530" cy="1150023"/>
          </a:xfrm>
          <a:prstGeom prst="roundRect">
            <a:avLst/>
          </a:prstGeom>
          <a:solidFill>
            <a:srgbClr val="FFFF99"/>
          </a:solidFill>
          <a:ln w="12700" cap="flat" cmpd="sng" algn="ctr">
            <a:solidFill>
              <a:schemeClr val="tx1"/>
            </a:solidFill>
            <a:prstDash val="solid"/>
            <a:round/>
            <a:headEnd type="triangle" w="med" len="med"/>
            <a:tailEnd type="triangle" w="med" len="med"/>
          </a:ln>
          <a:effectLst/>
        </p:spPr>
        <p:txBody>
          <a:bodyPr vert="horz" wrap="square" lIns="72483" tIns="8673" rIns="72483" bIns="8673" numCol="1" rtlCol="0" anchor="ctr" anchorCtr="0" compatLnSpc="1">
            <a:prstTxWarp prst="textNoShape">
              <a:avLst/>
            </a:prstTxWarp>
          </a:bodyPr>
          <a:lstStyle/>
          <a:p>
            <a:r>
              <a:rPr lang="ja-JP" altLang="en-US" sz="1366" dirty="0">
                <a:solidFill>
                  <a:srgbClr val="000000"/>
                </a:solidFill>
                <a:latin typeface="ＭＳ Ｐゴシック"/>
              </a:rPr>
              <a:t>○そのためには、サービス担当者会議や事例検討等のＯＪＴや他者との関わり、人材育成が重要となる。</a:t>
            </a:r>
            <a:endParaRPr lang="en-US" altLang="ja-JP" sz="1366" dirty="0">
              <a:solidFill>
                <a:srgbClr val="000000"/>
              </a:solidFill>
              <a:latin typeface="ＭＳ Ｐゴシック"/>
            </a:endParaRPr>
          </a:p>
          <a:p>
            <a:r>
              <a:rPr lang="ja-JP" altLang="en-US" sz="1366" dirty="0">
                <a:solidFill>
                  <a:srgbClr val="000000"/>
                </a:solidFill>
                <a:latin typeface="HG創英角ｺﾞｼｯｸUB" panose="020B0909000000000000" pitchFamily="49" charset="-128"/>
                <a:ea typeface="HG創英角ｺﾞｼｯｸUB" panose="020B0909000000000000" pitchFamily="49" charset="-128"/>
              </a:rPr>
              <a:t>→（５）さまざまな会議等の活用</a:t>
            </a:r>
            <a:endParaRPr lang="en-US" altLang="ja-JP" sz="1366" dirty="0">
              <a:solidFill>
                <a:srgbClr val="000000"/>
              </a:solidFill>
              <a:latin typeface="HG創英角ｺﾞｼｯｸUB" panose="020B0909000000000000" pitchFamily="49" charset="-128"/>
              <a:ea typeface="HG創英角ｺﾞｼｯｸUB" panose="020B0909000000000000" pitchFamily="49" charset="-128"/>
            </a:endParaRPr>
          </a:p>
          <a:p>
            <a:r>
              <a:rPr lang="ja-JP" altLang="en-US" sz="1366" dirty="0">
                <a:solidFill>
                  <a:srgbClr val="000000"/>
                </a:solidFill>
                <a:latin typeface="HG創英角ｺﾞｼｯｸUB" panose="020B0909000000000000" pitchFamily="49" charset="-128"/>
                <a:ea typeface="HG創英角ｺﾞｼｯｸUB" panose="020B0909000000000000" pitchFamily="49" charset="-128"/>
              </a:rPr>
              <a:t>→３．協議会等の活用と活性化</a:t>
            </a:r>
            <a:endParaRPr lang="en-US" altLang="ja-JP" sz="1366" dirty="0">
              <a:solidFill>
                <a:srgbClr val="000000"/>
              </a:solidFill>
              <a:latin typeface="HG創英角ｺﾞｼｯｸUB" panose="020B0909000000000000" pitchFamily="49" charset="-128"/>
              <a:ea typeface="HG創英角ｺﾞｼｯｸUB" panose="020B0909000000000000" pitchFamily="49" charset="-128"/>
            </a:endParaRPr>
          </a:p>
        </p:txBody>
      </p:sp>
      <p:sp>
        <p:nvSpPr>
          <p:cNvPr id="4" name="スライド番号プレースホルダー 3"/>
          <p:cNvSpPr>
            <a:spLocks noGrp="1"/>
          </p:cNvSpPr>
          <p:nvPr>
            <p:ph type="sldNum" sz="quarter" idx="12"/>
          </p:nvPr>
        </p:nvSpPr>
        <p:spPr>
          <a:xfrm>
            <a:off x="7496217" y="6284469"/>
            <a:ext cx="2312330" cy="464634"/>
          </a:xfrm>
        </p:spPr>
        <p:txBody>
          <a:bodyPr/>
          <a:lstStyle/>
          <a:p>
            <a:pPr>
              <a:defRPr/>
            </a:pPr>
            <a:fld id="{9E27E2D0-C628-4576-90DA-3C55F48914B7}" type="slidenum">
              <a:rPr lang="en-US" altLang="ja-JP" smtClean="0">
                <a:solidFill>
                  <a:srgbClr val="000000"/>
                </a:solidFill>
              </a:rPr>
              <a:pPr>
                <a:defRPr/>
              </a:pPr>
              <a:t>40</a:t>
            </a:fld>
            <a:endParaRPr lang="en-US" altLang="ja-JP" dirty="0">
              <a:solidFill>
                <a:srgbClr val="000000"/>
              </a:solidFill>
            </a:endParaRPr>
          </a:p>
        </p:txBody>
      </p:sp>
    </p:spTree>
    <p:extLst>
      <p:ext uri="{BB962C8B-B14F-4D97-AF65-F5344CB8AC3E}">
        <p14:creationId xmlns:p14="http://schemas.microsoft.com/office/powerpoint/2010/main" val="14301431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AutoShape 2"/>
          <p:cNvSpPr>
            <a:spLocks noChangeArrowheads="1"/>
          </p:cNvSpPr>
          <p:nvPr/>
        </p:nvSpPr>
        <p:spPr bwMode="auto">
          <a:xfrm>
            <a:off x="696520" y="2061146"/>
            <a:ext cx="4913444" cy="1439862"/>
          </a:xfrm>
          <a:prstGeom prst="flowChartAlternateProcess">
            <a:avLst/>
          </a:prstGeom>
          <a:solidFill>
            <a:srgbClr val="CCFFFF"/>
          </a:solidFill>
          <a:ln w="19050">
            <a:solidFill>
              <a:schemeClr val="tx1"/>
            </a:solidFill>
            <a:miter lim="800000"/>
            <a:headEnd/>
            <a:tailEnd/>
          </a:ln>
        </p:spPr>
        <p:txBody>
          <a:bodyPr wrap="none" lIns="91422" tIns="45712" rIns="91422" bIns="45712"/>
          <a:lstStyle/>
          <a:p>
            <a:pPr algn="ctr"/>
            <a:r>
              <a:rPr lang="ja-JP" altLang="en-US" sz="2000" dirty="0">
                <a:solidFill>
                  <a:srgbClr val="000000"/>
                </a:solidFill>
              </a:rPr>
              <a:t>管 理 者 の 責 務</a:t>
            </a:r>
          </a:p>
          <a:p>
            <a:pPr algn="ctr"/>
            <a:endParaRPr lang="ja-JP" altLang="en-US" sz="1200" dirty="0">
              <a:solidFill>
                <a:srgbClr val="000000"/>
              </a:solidFill>
            </a:endParaRPr>
          </a:p>
          <a:p>
            <a:pPr algn="ctr"/>
            <a:r>
              <a:rPr lang="ja-JP" altLang="en-US" sz="1600" dirty="0">
                <a:solidFill>
                  <a:srgbClr val="CC0000"/>
                </a:solidFill>
              </a:rPr>
              <a:t>「従業者及び業務の一元的な管理や　</a:t>
            </a:r>
          </a:p>
          <a:p>
            <a:pPr algn="ctr"/>
            <a:r>
              <a:rPr lang="ja-JP" altLang="en-US" sz="1600" dirty="0">
                <a:solidFill>
                  <a:srgbClr val="CC0000"/>
                </a:solidFill>
              </a:rPr>
              <a:t>　　規定を遵守させるため必要な指揮命令」</a:t>
            </a:r>
          </a:p>
        </p:txBody>
      </p:sp>
      <p:sp>
        <p:nvSpPr>
          <p:cNvPr id="22532" name="AutoShape 3"/>
          <p:cNvSpPr>
            <a:spLocks noChangeArrowheads="1"/>
          </p:cNvSpPr>
          <p:nvPr/>
        </p:nvSpPr>
        <p:spPr bwMode="auto">
          <a:xfrm>
            <a:off x="928688" y="4503886"/>
            <a:ext cx="3434425" cy="1949450"/>
          </a:xfrm>
          <a:prstGeom prst="flowChartAlternateProcess">
            <a:avLst/>
          </a:prstGeom>
          <a:solidFill>
            <a:srgbClr val="FFFF99">
              <a:alpha val="79999"/>
            </a:srgbClr>
          </a:solidFill>
          <a:ln w="19050">
            <a:solidFill>
              <a:schemeClr val="tx1"/>
            </a:solidFill>
            <a:miter lim="800000"/>
            <a:headEnd/>
            <a:tailEnd/>
          </a:ln>
        </p:spPr>
        <p:txBody>
          <a:bodyPr wrap="none" lIns="91422" tIns="45712" rIns="91422" bIns="45712"/>
          <a:lstStyle/>
          <a:p>
            <a:endParaRPr lang="en-US" altLang="ja-JP" sz="1200" dirty="0">
              <a:solidFill>
                <a:srgbClr val="000000"/>
              </a:solidFill>
            </a:endParaRPr>
          </a:p>
          <a:p>
            <a:r>
              <a:rPr lang="ja-JP" altLang="en-US" sz="2000" dirty="0">
                <a:solidFill>
                  <a:srgbClr val="000000"/>
                </a:solidFill>
              </a:rPr>
              <a:t>サービス管理責任者等の責務</a:t>
            </a:r>
          </a:p>
          <a:p>
            <a:endParaRPr lang="ja-JP" altLang="en-US" sz="1200" dirty="0">
              <a:solidFill>
                <a:srgbClr val="000000"/>
              </a:solidFill>
            </a:endParaRPr>
          </a:p>
          <a:p>
            <a:r>
              <a:rPr lang="ja-JP" altLang="en-US" sz="1600" dirty="0">
                <a:solidFill>
                  <a:srgbClr val="CC0000"/>
                </a:solidFill>
              </a:rPr>
              <a:t>　「サービス提供プロセスに関して</a:t>
            </a:r>
          </a:p>
          <a:p>
            <a:r>
              <a:rPr lang="ja-JP" altLang="en-US" sz="1600" dirty="0">
                <a:solidFill>
                  <a:srgbClr val="CC0000"/>
                </a:solidFill>
              </a:rPr>
              <a:t>　他のサービス提供職員に対する</a:t>
            </a:r>
          </a:p>
          <a:p>
            <a:r>
              <a:rPr lang="ja-JP" altLang="en-US" sz="1600" dirty="0">
                <a:solidFill>
                  <a:srgbClr val="CC0000"/>
                </a:solidFill>
              </a:rPr>
              <a:t>　技術的な助言や指導等」　　</a:t>
            </a:r>
          </a:p>
        </p:txBody>
      </p:sp>
      <p:sp>
        <p:nvSpPr>
          <p:cNvPr id="22533" name="AutoShape 4"/>
          <p:cNvSpPr>
            <a:spLocks noChangeArrowheads="1"/>
          </p:cNvSpPr>
          <p:nvPr/>
        </p:nvSpPr>
        <p:spPr bwMode="auto">
          <a:xfrm>
            <a:off x="6325429" y="4674220"/>
            <a:ext cx="2651919" cy="717550"/>
          </a:xfrm>
          <a:prstGeom prst="flowChartAlternateProcess">
            <a:avLst/>
          </a:prstGeom>
          <a:solidFill>
            <a:srgbClr val="FFFF99">
              <a:alpha val="79999"/>
            </a:srgbClr>
          </a:solidFill>
          <a:ln w="19050">
            <a:solidFill>
              <a:schemeClr val="tx1"/>
            </a:solidFill>
            <a:miter lim="800000"/>
            <a:headEnd/>
            <a:tailEnd/>
          </a:ln>
        </p:spPr>
        <p:txBody>
          <a:bodyPr wrap="none" lIns="91422" tIns="45712" rIns="91422" bIns="45712" anchor="ctr"/>
          <a:lstStyle/>
          <a:p>
            <a:pPr algn="ctr"/>
            <a:r>
              <a:rPr lang="ja-JP" altLang="en-US" sz="1600" dirty="0">
                <a:solidFill>
                  <a:srgbClr val="000000"/>
                </a:solidFill>
              </a:rPr>
              <a:t>サービス提供職員等　</a:t>
            </a:r>
            <a:r>
              <a:rPr lang="en-US" altLang="ja-JP" sz="1600" dirty="0">
                <a:solidFill>
                  <a:srgbClr val="000000"/>
                </a:solidFill>
              </a:rPr>
              <a:t>A</a:t>
            </a:r>
          </a:p>
        </p:txBody>
      </p:sp>
      <p:sp>
        <p:nvSpPr>
          <p:cNvPr id="22534" name="AutoShape 5"/>
          <p:cNvSpPr>
            <a:spLocks noChangeArrowheads="1"/>
          </p:cNvSpPr>
          <p:nvPr/>
        </p:nvSpPr>
        <p:spPr bwMode="auto">
          <a:xfrm>
            <a:off x="6325429" y="5588687"/>
            <a:ext cx="2651919" cy="719137"/>
          </a:xfrm>
          <a:prstGeom prst="flowChartAlternateProcess">
            <a:avLst/>
          </a:prstGeom>
          <a:solidFill>
            <a:srgbClr val="FFFF99">
              <a:alpha val="79999"/>
            </a:srgbClr>
          </a:solidFill>
          <a:ln w="19050">
            <a:solidFill>
              <a:schemeClr val="tx1"/>
            </a:solidFill>
            <a:miter lim="800000"/>
            <a:headEnd/>
            <a:tailEnd/>
          </a:ln>
        </p:spPr>
        <p:txBody>
          <a:bodyPr wrap="none" lIns="91422" tIns="45712" rIns="91422" bIns="45712" anchor="ctr"/>
          <a:lstStyle/>
          <a:p>
            <a:pPr algn="ctr"/>
            <a:r>
              <a:rPr lang="ja-JP" altLang="en-US" sz="1600" dirty="0">
                <a:solidFill>
                  <a:srgbClr val="000000"/>
                </a:solidFill>
              </a:rPr>
              <a:t>サービス提供職員等　</a:t>
            </a:r>
            <a:r>
              <a:rPr lang="en-US" altLang="ja-JP" sz="1600" dirty="0">
                <a:solidFill>
                  <a:srgbClr val="000000"/>
                </a:solidFill>
              </a:rPr>
              <a:t>B</a:t>
            </a:r>
          </a:p>
        </p:txBody>
      </p:sp>
      <p:sp>
        <p:nvSpPr>
          <p:cNvPr id="22535" name="Rectangle 6"/>
          <p:cNvSpPr>
            <a:spLocks noChangeArrowheads="1"/>
          </p:cNvSpPr>
          <p:nvPr/>
        </p:nvSpPr>
        <p:spPr bwMode="auto">
          <a:xfrm>
            <a:off x="386954" y="1628800"/>
            <a:ext cx="9132094" cy="5184576"/>
          </a:xfrm>
          <a:prstGeom prst="rect">
            <a:avLst/>
          </a:prstGeom>
          <a:noFill/>
          <a:ln w="12700">
            <a:solidFill>
              <a:schemeClr val="tx1"/>
            </a:solidFill>
            <a:miter lim="800000"/>
            <a:headEnd/>
            <a:tailEnd/>
          </a:ln>
        </p:spPr>
        <p:txBody>
          <a:bodyPr wrap="none" lIns="91422" tIns="45712" rIns="91422" bIns="45712"/>
          <a:lstStyle/>
          <a:p>
            <a:pPr algn="ctr"/>
            <a:r>
              <a:rPr lang="ja-JP" altLang="en-US" sz="2000" dirty="0">
                <a:solidFill>
                  <a:srgbClr val="000000"/>
                </a:solidFill>
              </a:rPr>
              <a:t>サービス提供事業所等</a:t>
            </a:r>
            <a:r>
              <a:rPr lang="ja-JP" altLang="en-US" sz="1200" dirty="0">
                <a:solidFill>
                  <a:srgbClr val="000000"/>
                </a:solidFill>
              </a:rPr>
              <a:t>　　　</a:t>
            </a:r>
          </a:p>
        </p:txBody>
      </p:sp>
      <p:sp>
        <p:nvSpPr>
          <p:cNvPr id="22536" name="AutoShape 7"/>
          <p:cNvSpPr>
            <a:spLocks noChangeArrowheads="1"/>
          </p:cNvSpPr>
          <p:nvPr/>
        </p:nvSpPr>
        <p:spPr bwMode="auto">
          <a:xfrm>
            <a:off x="7293642" y="2137221"/>
            <a:ext cx="1482460" cy="433388"/>
          </a:xfrm>
          <a:prstGeom prst="flowChartAlternateProcess">
            <a:avLst/>
          </a:prstGeom>
          <a:solidFill>
            <a:srgbClr val="CCFFFF"/>
          </a:solidFill>
          <a:ln w="19050">
            <a:solidFill>
              <a:schemeClr val="tx1"/>
            </a:solidFill>
            <a:miter lim="800000"/>
            <a:headEnd/>
            <a:tailEnd/>
          </a:ln>
        </p:spPr>
        <p:txBody>
          <a:bodyPr wrap="none" lIns="91422" tIns="45712" rIns="91422" bIns="45712"/>
          <a:lstStyle/>
          <a:p>
            <a:pPr algn="ctr"/>
            <a:r>
              <a:rPr lang="ja-JP" altLang="en-US" sz="1600" dirty="0">
                <a:solidFill>
                  <a:srgbClr val="000000"/>
                </a:solidFill>
              </a:rPr>
              <a:t>事務職員</a:t>
            </a:r>
          </a:p>
        </p:txBody>
      </p:sp>
      <p:sp>
        <p:nvSpPr>
          <p:cNvPr id="22537" name="AutoShape 8"/>
          <p:cNvSpPr>
            <a:spLocks noChangeArrowheads="1"/>
          </p:cNvSpPr>
          <p:nvPr/>
        </p:nvSpPr>
        <p:spPr bwMode="auto">
          <a:xfrm>
            <a:off x="4566085" y="4593324"/>
            <a:ext cx="1625203" cy="1000125"/>
          </a:xfrm>
          <a:prstGeom prst="rightArrow">
            <a:avLst>
              <a:gd name="adj1" fmla="val 60352"/>
              <a:gd name="adj2" fmla="val 33396"/>
            </a:avLst>
          </a:prstGeom>
          <a:solidFill>
            <a:srgbClr val="FFCC00"/>
          </a:solidFill>
          <a:ln w="12700">
            <a:solidFill>
              <a:srgbClr val="FF0000"/>
            </a:solidFill>
            <a:miter lim="800000"/>
            <a:headEnd/>
            <a:tailEnd/>
          </a:ln>
        </p:spPr>
        <p:txBody>
          <a:bodyPr wrap="none" lIns="91422" tIns="45712" rIns="91422" bIns="45712" anchor="ctr"/>
          <a:lstStyle/>
          <a:p>
            <a:pPr algn="ctr"/>
            <a:r>
              <a:rPr lang="ja-JP" altLang="en-US" sz="1200" dirty="0">
                <a:solidFill>
                  <a:srgbClr val="000000"/>
                </a:solidFill>
              </a:rPr>
              <a:t>サービス内容</a:t>
            </a:r>
          </a:p>
          <a:p>
            <a:pPr algn="ctr"/>
            <a:r>
              <a:rPr lang="ja-JP" altLang="en-US" sz="1200" dirty="0">
                <a:solidFill>
                  <a:srgbClr val="000000"/>
                </a:solidFill>
              </a:rPr>
              <a:t>の管理に関す</a:t>
            </a:r>
          </a:p>
          <a:p>
            <a:pPr algn="ctr"/>
            <a:r>
              <a:rPr lang="ja-JP" altLang="en-US" sz="1200" dirty="0">
                <a:solidFill>
                  <a:srgbClr val="000000"/>
                </a:solidFill>
              </a:rPr>
              <a:t>る指示・指導</a:t>
            </a:r>
          </a:p>
        </p:txBody>
      </p:sp>
      <p:sp>
        <p:nvSpPr>
          <p:cNvPr id="22538" name="Rectangle 9"/>
          <p:cNvSpPr>
            <a:spLocks noChangeArrowheads="1"/>
          </p:cNvSpPr>
          <p:nvPr/>
        </p:nvSpPr>
        <p:spPr bwMode="auto">
          <a:xfrm>
            <a:off x="773942" y="4365141"/>
            <a:ext cx="8512969" cy="2228403"/>
          </a:xfrm>
          <a:prstGeom prst="rect">
            <a:avLst/>
          </a:prstGeom>
          <a:noFill/>
          <a:ln w="12700">
            <a:solidFill>
              <a:srgbClr val="008000"/>
            </a:solidFill>
            <a:miter lim="800000"/>
            <a:headEnd/>
            <a:tailEnd/>
          </a:ln>
        </p:spPr>
        <p:txBody>
          <a:bodyPr wrap="none" lIns="91422" tIns="45712" rIns="91422" bIns="45712"/>
          <a:lstStyle/>
          <a:p>
            <a:pPr algn="ctr"/>
            <a:r>
              <a:rPr lang="ja-JP" altLang="en-US" sz="1600" b="1" dirty="0">
                <a:solidFill>
                  <a:srgbClr val="000000"/>
                </a:solidFill>
              </a:rPr>
              <a:t>　　　　　サービス提供部門　</a:t>
            </a:r>
            <a:r>
              <a:rPr lang="ja-JP" altLang="en-US" sz="1200" b="1" dirty="0">
                <a:solidFill>
                  <a:srgbClr val="000000"/>
                </a:solidFill>
              </a:rPr>
              <a:t>　</a:t>
            </a:r>
            <a:r>
              <a:rPr lang="ja-JP" altLang="en-US" sz="1200" dirty="0">
                <a:solidFill>
                  <a:srgbClr val="000000"/>
                </a:solidFill>
              </a:rPr>
              <a:t>　　</a:t>
            </a:r>
          </a:p>
        </p:txBody>
      </p:sp>
      <p:sp>
        <p:nvSpPr>
          <p:cNvPr id="22539" name="AutoShape 10"/>
          <p:cNvSpPr>
            <a:spLocks noChangeArrowheads="1"/>
          </p:cNvSpPr>
          <p:nvPr/>
        </p:nvSpPr>
        <p:spPr bwMode="auto">
          <a:xfrm rot="5400000">
            <a:off x="2549759" y="3280692"/>
            <a:ext cx="828675" cy="1484181"/>
          </a:xfrm>
          <a:prstGeom prst="rightArrow">
            <a:avLst>
              <a:gd name="adj1" fmla="val 61500"/>
              <a:gd name="adj2" fmla="val 24907"/>
            </a:avLst>
          </a:prstGeom>
          <a:solidFill>
            <a:srgbClr val="CCFFCC">
              <a:alpha val="70195"/>
            </a:srgbClr>
          </a:solidFill>
          <a:ln w="12700">
            <a:solidFill>
              <a:srgbClr val="008000"/>
            </a:solidFill>
            <a:miter lim="800000"/>
            <a:headEnd/>
            <a:tailEnd/>
          </a:ln>
        </p:spPr>
        <p:txBody>
          <a:bodyPr rot="10800000" vert="eaVert" wrap="none" lIns="91422" tIns="45712" rIns="91422" bIns="45712" anchor="ctr"/>
          <a:lstStyle/>
          <a:p>
            <a:pPr algn="ctr"/>
            <a:r>
              <a:rPr lang="ja-JP" altLang="en-US" sz="1400" dirty="0">
                <a:solidFill>
                  <a:srgbClr val="000000"/>
                </a:solidFill>
              </a:rPr>
              <a:t>人事管理</a:t>
            </a:r>
          </a:p>
          <a:p>
            <a:pPr algn="ctr"/>
            <a:r>
              <a:rPr lang="ja-JP" altLang="en-US" sz="1400" dirty="0">
                <a:solidFill>
                  <a:srgbClr val="000000"/>
                </a:solidFill>
              </a:rPr>
              <a:t>指揮命令</a:t>
            </a:r>
          </a:p>
        </p:txBody>
      </p:sp>
      <p:sp>
        <p:nvSpPr>
          <p:cNvPr id="22540" name="AutoShape 11"/>
          <p:cNvSpPr>
            <a:spLocks noChangeArrowheads="1"/>
          </p:cNvSpPr>
          <p:nvPr/>
        </p:nvSpPr>
        <p:spPr bwMode="auto">
          <a:xfrm>
            <a:off x="5881689" y="2133067"/>
            <a:ext cx="1160860" cy="1223963"/>
          </a:xfrm>
          <a:prstGeom prst="rightArrow">
            <a:avLst>
              <a:gd name="adj1" fmla="val 50000"/>
              <a:gd name="adj2" fmla="val 25000"/>
            </a:avLst>
          </a:prstGeom>
          <a:solidFill>
            <a:srgbClr val="CCFFCC"/>
          </a:solidFill>
          <a:ln w="19050">
            <a:solidFill>
              <a:srgbClr val="008000"/>
            </a:solidFill>
            <a:miter lim="800000"/>
            <a:headEnd/>
            <a:tailEnd/>
          </a:ln>
        </p:spPr>
        <p:txBody>
          <a:bodyPr lIns="91422" tIns="45712" rIns="91422" bIns="45712" anchor="ctr"/>
          <a:lstStyle/>
          <a:p>
            <a:pPr algn="ctr"/>
            <a:r>
              <a:rPr lang="ja-JP" altLang="en-US" sz="1400" dirty="0">
                <a:solidFill>
                  <a:srgbClr val="000000"/>
                </a:solidFill>
              </a:rPr>
              <a:t>人事管理</a:t>
            </a:r>
          </a:p>
          <a:p>
            <a:pPr algn="ctr"/>
            <a:r>
              <a:rPr lang="ja-JP" altLang="en-US" sz="1400" dirty="0">
                <a:solidFill>
                  <a:srgbClr val="000000"/>
                </a:solidFill>
              </a:rPr>
              <a:t>指揮命令</a:t>
            </a:r>
          </a:p>
        </p:txBody>
      </p:sp>
      <p:sp>
        <p:nvSpPr>
          <p:cNvPr id="22541" name="AutoShape 12"/>
          <p:cNvSpPr>
            <a:spLocks noChangeArrowheads="1"/>
          </p:cNvSpPr>
          <p:nvPr/>
        </p:nvSpPr>
        <p:spPr bwMode="auto">
          <a:xfrm>
            <a:off x="7293642" y="2851596"/>
            <a:ext cx="1482460" cy="433388"/>
          </a:xfrm>
          <a:prstGeom prst="flowChartAlternateProcess">
            <a:avLst/>
          </a:prstGeom>
          <a:solidFill>
            <a:srgbClr val="CCFFFF"/>
          </a:solidFill>
          <a:ln w="19050">
            <a:solidFill>
              <a:schemeClr val="tx1"/>
            </a:solidFill>
            <a:miter lim="800000"/>
            <a:headEnd/>
            <a:tailEnd/>
          </a:ln>
        </p:spPr>
        <p:txBody>
          <a:bodyPr wrap="none" lIns="91422" tIns="45712" rIns="91422" bIns="45712"/>
          <a:lstStyle/>
          <a:p>
            <a:pPr algn="ctr"/>
            <a:r>
              <a:rPr lang="ja-JP" altLang="en-US" sz="1400" dirty="0">
                <a:solidFill>
                  <a:srgbClr val="000000"/>
                </a:solidFill>
              </a:rPr>
              <a:t>その他の職員</a:t>
            </a:r>
          </a:p>
        </p:txBody>
      </p:sp>
      <p:sp>
        <p:nvSpPr>
          <p:cNvPr id="22542" name="AutoShape 13"/>
          <p:cNvSpPr>
            <a:spLocks noChangeArrowheads="1"/>
          </p:cNvSpPr>
          <p:nvPr/>
        </p:nvSpPr>
        <p:spPr bwMode="auto">
          <a:xfrm>
            <a:off x="4566085" y="5534646"/>
            <a:ext cx="1625203" cy="1058862"/>
          </a:xfrm>
          <a:prstGeom prst="rightArrow">
            <a:avLst>
              <a:gd name="adj1" fmla="val 60352"/>
              <a:gd name="adj2" fmla="val 33400"/>
            </a:avLst>
          </a:prstGeom>
          <a:solidFill>
            <a:srgbClr val="FFCC00"/>
          </a:solidFill>
          <a:ln w="12700">
            <a:solidFill>
              <a:srgbClr val="FF0000"/>
            </a:solidFill>
            <a:miter lim="800000"/>
            <a:headEnd/>
            <a:tailEnd/>
          </a:ln>
        </p:spPr>
        <p:txBody>
          <a:bodyPr wrap="none" lIns="91422" tIns="45712" rIns="91422" bIns="45712" anchor="ctr"/>
          <a:lstStyle/>
          <a:p>
            <a:pPr algn="ctr"/>
            <a:r>
              <a:rPr lang="ja-JP" altLang="en-US" sz="1100" dirty="0">
                <a:solidFill>
                  <a:srgbClr val="000000"/>
                </a:solidFill>
              </a:rPr>
              <a:t>サービス内容</a:t>
            </a:r>
          </a:p>
          <a:p>
            <a:pPr algn="ctr"/>
            <a:r>
              <a:rPr lang="ja-JP" altLang="en-US" sz="1100" dirty="0">
                <a:solidFill>
                  <a:srgbClr val="000000"/>
                </a:solidFill>
              </a:rPr>
              <a:t>の管理に関す</a:t>
            </a:r>
          </a:p>
          <a:p>
            <a:pPr algn="ctr"/>
            <a:r>
              <a:rPr lang="ja-JP" altLang="en-US" sz="1100" dirty="0">
                <a:solidFill>
                  <a:srgbClr val="000000"/>
                </a:solidFill>
              </a:rPr>
              <a:t>る指示・指導</a:t>
            </a:r>
          </a:p>
        </p:txBody>
      </p:sp>
      <p:sp>
        <p:nvSpPr>
          <p:cNvPr id="222222" name="AutoShape 14"/>
          <p:cNvSpPr>
            <a:spLocks noChangeArrowheads="1"/>
          </p:cNvSpPr>
          <p:nvPr/>
        </p:nvSpPr>
        <p:spPr bwMode="auto">
          <a:xfrm>
            <a:off x="128465" y="692696"/>
            <a:ext cx="9577063" cy="72008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89" tIns="45696" rIns="91389" bIns="45696" anchor="ctr"/>
          <a:lstStyle/>
          <a:p>
            <a:pPr algn="ctr">
              <a:defRPr/>
            </a:pPr>
            <a:r>
              <a:rPr lang="ja-JP" altLang="en-US" sz="2400" b="1" dirty="0">
                <a:solidFill>
                  <a:srgbClr val="A50021"/>
                </a:solidFill>
                <a:ea typeface="ＭＳ Ｐゴシック" pitchFamily="50" charset="-128"/>
              </a:rPr>
              <a:t>「管理者」と「サービス管理責任者」及び「児童発達支援管理責任者」の関係イメージ</a:t>
            </a:r>
          </a:p>
        </p:txBody>
      </p:sp>
      <p:sp>
        <p:nvSpPr>
          <p:cNvPr id="222223" name="AutoShape 15"/>
          <p:cNvSpPr>
            <a:spLocks noChangeArrowheads="1"/>
          </p:cNvSpPr>
          <p:nvPr/>
        </p:nvSpPr>
        <p:spPr bwMode="auto">
          <a:xfrm rot="3571649">
            <a:off x="5601727" y="3055291"/>
            <a:ext cx="957263" cy="1484181"/>
          </a:xfrm>
          <a:prstGeom prst="rightArrow">
            <a:avLst>
              <a:gd name="adj1" fmla="val 61500"/>
              <a:gd name="adj2" fmla="val 24907"/>
            </a:avLst>
          </a:prstGeom>
          <a:solidFill>
            <a:srgbClr val="CCFFCC">
              <a:alpha val="70000"/>
            </a:srgbClr>
          </a:solidFill>
          <a:ln w="12700">
            <a:solidFill>
              <a:srgbClr val="008000"/>
            </a:solidFill>
            <a:miter lim="800000"/>
            <a:headEnd/>
            <a:tailEnd/>
          </a:ln>
          <a:effectLst/>
        </p:spPr>
        <p:txBody>
          <a:bodyPr rot="10800000" vert="vert" wrap="none" lIns="91422" tIns="45712" rIns="91422" bIns="45712" anchor="ctr"/>
          <a:lstStyle/>
          <a:p>
            <a:pPr algn="ctr">
              <a:defRPr/>
            </a:pPr>
            <a:r>
              <a:rPr lang="ja-JP" altLang="en-US" sz="1400" dirty="0">
                <a:solidFill>
                  <a:srgbClr val="000000"/>
                </a:solidFill>
                <a:ea typeface="ＭＳ Ｐゴシック" pitchFamily="50" charset="-128"/>
              </a:rPr>
              <a:t>人事管理</a:t>
            </a:r>
          </a:p>
          <a:p>
            <a:pPr algn="ctr">
              <a:defRPr/>
            </a:pPr>
            <a:r>
              <a:rPr lang="ja-JP" altLang="en-US" sz="1400" dirty="0">
                <a:solidFill>
                  <a:srgbClr val="000000"/>
                </a:solidFill>
                <a:ea typeface="ＭＳ Ｐゴシック" pitchFamily="50" charset="-128"/>
              </a:rPr>
              <a:t>指揮命令</a:t>
            </a:r>
          </a:p>
        </p:txBody>
      </p:sp>
      <p:sp>
        <p:nvSpPr>
          <p:cNvPr id="16" name="Rectangle 3"/>
          <p:cNvSpPr>
            <a:spLocks noChangeArrowheads="1"/>
          </p:cNvSpPr>
          <p:nvPr/>
        </p:nvSpPr>
        <p:spPr bwMode="auto">
          <a:xfrm>
            <a:off x="619129" y="143644"/>
            <a:ext cx="8899919" cy="477027"/>
          </a:xfrm>
          <a:prstGeom prst="rect">
            <a:avLst/>
          </a:prstGeom>
          <a:noFill/>
          <a:ln w="9525" algn="ctr">
            <a:noFill/>
            <a:miter lim="800000"/>
            <a:headEnd/>
            <a:tailEnd/>
          </a:ln>
          <a:effectLst/>
        </p:spPr>
        <p:txBody>
          <a:bodyPr wrap="square" lIns="91414" tIns="45707" rIns="91414" bIns="45707">
            <a:spAutoFit/>
          </a:bodyPr>
          <a:lstStyle/>
          <a:p>
            <a:pPr algn="ctr">
              <a:lnSpc>
                <a:spcPts val="3000"/>
              </a:lnSpc>
              <a:spcBef>
                <a:spcPct val="50000"/>
              </a:spcBef>
              <a:defRPr/>
            </a:pPr>
            <a:r>
              <a:rPr lang="ja-JP" altLang="en-US" sz="32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rPr>
              <a:t>　３．サービス管理責任者等の役割・業務比較</a:t>
            </a:r>
            <a:endParaRPr lang="en-US" altLang="ja-JP" sz="3200" dirty="0">
              <a:solidFill>
                <a:srgbClr val="0000FF"/>
              </a:solidFill>
              <a:effectLst>
                <a:outerShdw blurRad="38100" dist="38100" dir="2700000" algn="tl">
                  <a:srgbClr val="C0C0C0"/>
                </a:outerShdw>
              </a:effectLst>
              <a:latin typeface="HG創英角ｺﾞｼｯｸUB" pitchFamily="49" charset="-128"/>
              <a:ea typeface="HG創英角ｺﾞｼｯｸUB" pitchFamily="49" charset="-128"/>
            </a:endParaRPr>
          </a:p>
        </p:txBody>
      </p:sp>
      <p:sp>
        <p:nvSpPr>
          <p:cNvPr id="2" name="スライド番号プレースホルダー 1"/>
          <p:cNvSpPr>
            <a:spLocks noGrp="1"/>
          </p:cNvSpPr>
          <p:nvPr>
            <p:ph type="sldNum" sz="quarter" idx="12"/>
          </p:nvPr>
        </p:nvSpPr>
        <p:spPr>
          <a:xfrm>
            <a:off x="7842250" y="6453354"/>
            <a:ext cx="2063750" cy="314325"/>
          </a:xfrm>
        </p:spPr>
        <p:txBody>
          <a:bodyPr/>
          <a:lstStyle/>
          <a:p>
            <a:pPr>
              <a:defRPr/>
            </a:pPr>
            <a:fld id="{67E148A3-2F01-468B-97F2-DB9D07A916CF}" type="slidenum">
              <a:rPr lang="en-US" altLang="ja-JP" smtClean="0">
                <a:solidFill>
                  <a:srgbClr val="000000"/>
                </a:solidFill>
              </a:rPr>
              <a:pPr>
                <a:defRPr/>
              </a:pPr>
              <a:t>41</a:t>
            </a:fld>
            <a:endParaRPr lang="en-US" altLang="ja-JP" dirty="0">
              <a:solidFill>
                <a:srgbClr val="000000"/>
              </a:solidFill>
            </a:endParaRPr>
          </a:p>
        </p:txBody>
      </p:sp>
    </p:spTree>
    <p:extLst>
      <p:ext uri="{BB962C8B-B14F-4D97-AF65-F5344CB8AC3E}">
        <p14:creationId xmlns:p14="http://schemas.microsoft.com/office/powerpoint/2010/main" val="14402220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ChangeArrowheads="1"/>
          </p:cNvSpPr>
          <p:nvPr/>
        </p:nvSpPr>
        <p:spPr bwMode="auto">
          <a:xfrm>
            <a:off x="232174" y="836712"/>
            <a:ext cx="4602163" cy="5832648"/>
          </a:xfrm>
          <a:prstGeom prst="rect">
            <a:avLst/>
          </a:prstGeom>
          <a:noFill/>
          <a:ln w="12700">
            <a:solidFill>
              <a:srgbClr val="000000"/>
            </a:solidFill>
            <a:miter lim="800000"/>
            <a:headEnd/>
            <a:tailEnd/>
          </a:ln>
        </p:spPr>
        <p:txBody>
          <a:bodyPr lIns="91422" tIns="82784" rIns="91422" bIns="45712"/>
          <a:lstStyle/>
          <a:p>
            <a:pPr marL="342834" indent="-342834" algn="ctr">
              <a:lnSpc>
                <a:spcPct val="90000"/>
              </a:lnSpc>
              <a:spcBef>
                <a:spcPct val="20000"/>
              </a:spcBef>
            </a:pPr>
            <a:r>
              <a:rPr lang="ja-JP" altLang="en-US" b="1" dirty="0">
                <a:solidFill>
                  <a:srgbClr val="3333CC"/>
                </a:solidFill>
                <a:latin typeface="Times New Roman" pitchFamily="18" charset="0"/>
              </a:rPr>
              <a:t>管 理 者</a:t>
            </a:r>
          </a:p>
          <a:p>
            <a:pPr marL="342834" indent="-342834">
              <a:lnSpc>
                <a:spcPct val="90000"/>
              </a:lnSpc>
              <a:spcBef>
                <a:spcPct val="20000"/>
              </a:spcBef>
            </a:pPr>
            <a:endParaRPr lang="ja-JP" altLang="en-US" dirty="0">
              <a:solidFill>
                <a:srgbClr val="000000"/>
              </a:solidFill>
              <a:latin typeface="Times New Roman" pitchFamily="18" charset="0"/>
            </a:endParaRPr>
          </a:p>
          <a:p>
            <a:pPr marL="342834" indent="-342834"/>
            <a:r>
              <a:rPr lang="ja-JP" altLang="en-US" sz="1600" dirty="0">
                <a:solidFill>
                  <a:srgbClr val="000000"/>
                </a:solidFill>
                <a:latin typeface="Times New Roman" pitchFamily="18" charset="0"/>
              </a:rPr>
              <a:t>①指定要件：専従　</a:t>
            </a:r>
          </a:p>
          <a:p>
            <a:pPr marL="342834" indent="-342834"/>
            <a:endParaRPr lang="ja-JP" altLang="en-US" sz="1600" dirty="0">
              <a:solidFill>
                <a:srgbClr val="000000"/>
              </a:solidFill>
              <a:latin typeface="Times New Roman" pitchFamily="18" charset="0"/>
            </a:endParaRPr>
          </a:p>
          <a:p>
            <a:pPr marL="342834" indent="-342834"/>
            <a:r>
              <a:rPr lang="ja-JP" altLang="en-US" sz="1600" dirty="0">
                <a:solidFill>
                  <a:srgbClr val="000000"/>
                </a:solidFill>
                <a:latin typeface="Times New Roman" pitchFamily="18" charset="0"/>
              </a:rPr>
              <a:t>②対象者像：施設長（管理職）を想定</a:t>
            </a:r>
          </a:p>
          <a:p>
            <a:pPr marL="342834" indent="-342834"/>
            <a:endParaRPr lang="ja-JP" altLang="en-US" sz="1600" dirty="0">
              <a:solidFill>
                <a:srgbClr val="000000"/>
              </a:solidFill>
              <a:latin typeface="Times New Roman" pitchFamily="18" charset="0"/>
            </a:endParaRPr>
          </a:p>
          <a:p>
            <a:pPr marL="342834" indent="-342834"/>
            <a:r>
              <a:rPr lang="ja-JP" altLang="en-US" sz="1600" dirty="0">
                <a:solidFill>
                  <a:srgbClr val="000000"/>
                </a:solidFill>
                <a:latin typeface="Times New Roman" pitchFamily="18" charset="0"/>
              </a:rPr>
              <a:t>③要件：</a:t>
            </a:r>
            <a:endParaRPr lang="en-US" altLang="ja-JP" sz="1600" dirty="0">
              <a:solidFill>
                <a:srgbClr val="000000"/>
              </a:solidFill>
              <a:latin typeface="Times New Roman" pitchFamily="18" charset="0"/>
            </a:endParaRPr>
          </a:p>
          <a:p>
            <a:pPr marL="342834" indent="-342834"/>
            <a:r>
              <a:rPr lang="ja-JP" altLang="en-US" sz="1600" dirty="0">
                <a:solidFill>
                  <a:srgbClr val="000000"/>
                </a:solidFill>
                <a:latin typeface="Times New Roman" pitchFamily="18" charset="0"/>
              </a:rPr>
              <a:t>　 ・社会福祉主事の資格を有するか又は</a:t>
            </a:r>
            <a:endParaRPr lang="en-US" altLang="ja-JP" sz="1600" dirty="0">
              <a:solidFill>
                <a:srgbClr val="000000"/>
              </a:solidFill>
              <a:latin typeface="Times New Roman" pitchFamily="18" charset="0"/>
            </a:endParaRPr>
          </a:p>
          <a:p>
            <a:pPr marL="342834" indent="-342834"/>
            <a:r>
              <a:rPr lang="ja-JP" altLang="en-US" sz="1600" dirty="0">
                <a:solidFill>
                  <a:srgbClr val="000000"/>
                </a:solidFill>
                <a:latin typeface="Times New Roman" pitchFamily="18" charset="0"/>
              </a:rPr>
              <a:t>　　　社会福祉事業に２年以上従事した経験のある者、又は社会福祉施設長資格認定講習会を修了した者　（最低基準）</a:t>
            </a:r>
          </a:p>
          <a:p>
            <a:pPr marL="342834" indent="-342834"/>
            <a:endParaRPr lang="ja-JP" altLang="en-US" sz="1600" dirty="0">
              <a:solidFill>
                <a:srgbClr val="000000"/>
              </a:solidFill>
              <a:latin typeface="Times New Roman" pitchFamily="18" charset="0"/>
            </a:endParaRPr>
          </a:p>
          <a:p>
            <a:pPr marL="342834" indent="-342834"/>
            <a:r>
              <a:rPr lang="ja-JP" altLang="en-US" sz="1600" dirty="0">
                <a:solidFill>
                  <a:srgbClr val="000000"/>
                </a:solidFill>
                <a:latin typeface="Times New Roman" pitchFamily="18" charset="0"/>
              </a:rPr>
              <a:t>④根拠：社会福祉法６６条</a:t>
            </a:r>
          </a:p>
          <a:p>
            <a:pPr marL="342834" indent="-342834"/>
            <a:endParaRPr lang="ja-JP" altLang="en-US" sz="1600" dirty="0">
              <a:solidFill>
                <a:srgbClr val="000000"/>
              </a:solidFill>
              <a:latin typeface="Times New Roman" pitchFamily="18" charset="0"/>
            </a:endParaRPr>
          </a:p>
          <a:p>
            <a:pPr marL="342834" indent="-342834"/>
            <a:r>
              <a:rPr lang="ja-JP" altLang="en-US" sz="1600" dirty="0">
                <a:solidFill>
                  <a:srgbClr val="000000"/>
                </a:solidFill>
                <a:latin typeface="Times New Roman" pitchFamily="18" charset="0"/>
              </a:rPr>
              <a:t>⑤責務：「従業者及び業務の一元的な管理や規定 を遵守させるために必要な指揮命令」</a:t>
            </a:r>
          </a:p>
          <a:p>
            <a:pPr marL="342834" indent="-342834">
              <a:lnSpc>
                <a:spcPct val="90000"/>
              </a:lnSpc>
              <a:spcBef>
                <a:spcPct val="20000"/>
              </a:spcBef>
            </a:pPr>
            <a:endParaRPr lang="ja-JP" altLang="en-US" dirty="0">
              <a:solidFill>
                <a:srgbClr val="000000"/>
              </a:solidFill>
              <a:latin typeface="Times New Roman" pitchFamily="18" charset="0"/>
            </a:endParaRPr>
          </a:p>
          <a:p>
            <a:pPr marL="342834" indent="-342834">
              <a:lnSpc>
                <a:spcPct val="90000"/>
              </a:lnSpc>
              <a:spcBef>
                <a:spcPct val="20000"/>
              </a:spcBef>
            </a:pPr>
            <a:endParaRPr lang="en-US" altLang="ja-JP" dirty="0">
              <a:solidFill>
                <a:srgbClr val="000000"/>
              </a:solidFill>
              <a:latin typeface="Times New Roman" pitchFamily="18" charset="0"/>
            </a:endParaRPr>
          </a:p>
        </p:txBody>
      </p:sp>
      <p:sp>
        <p:nvSpPr>
          <p:cNvPr id="23556" name="Rectangle 3"/>
          <p:cNvSpPr>
            <a:spLocks noChangeArrowheads="1"/>
          </p:cNvSpPr>
          <p:nvPr/>
        </p:nvSpPr>
        <p:spPr bwMode="auto">
          <a:xfrm>
            <a:off x="4953004" y="836712"/>
            <a:ext cx="4720829" cy="5832648"/>
          </a:xfrm>
          <a:prstGeom prst="rect">
            <a:avLst/>
          </a:prstGeom>
          <a:noFill/>
          <a:ln w="12700">
            <a:solidFill>
              <a:srgbClr val="000000"/>
            </a:solidFill>
            <a:miter lim="800000"/>
            <a:headEnd/>
            <a:tailEnd/>
          </a:ln>
        </p:spPr>
        <p:txBody>
          <a:bodyPr lIns="91422" tIns="45712" rIns="91422" bIns="45712"/>
          <a:lstStyle/>
          <a:p>
            <a:pPr marL="342834" indent="-342834" algn="ctr">
              <a:spcBef>
                <a:spcPct val="20000"/>
              </a:spcBef>
            </a:pPr>
            <a:r>
              <a:rPr lang="ja-JP" altLang="en-US" sz="1600" b="1" dirty="0">
                <a:solidFill>
                  <a:srgbClr val="660033"/>
                </a:solidFill>
                <a:latin typeface="Times New Roman" pitchFamily="18" charset="0"/>
              </a:rPr>
              <a:t>サービス管理責任者・児童発達支援管理責任者</a:t>
            </a:r>
          </a:p>
          <a:p>
            <a:pPr marL="342834" indent="-342834">
              <a:spcBef>
                <a:spcPct val="20000"/>
              </a:spcBef>
            </a:pPr>
            <a:endParaRPr lang="ja-JP" altLang="en-US" dirty="0">
              <a:solidFill>
                <a:srgbClr val="660033"/>
              </a:solidFill>
              <a:latin typeface="Times New Roman" pitchFamily="18" charset="0"/>
            </a:endParaRPr>
          </a:p>
          <a:p>
            <a:pPr marL="342834" indent="-342834">
              <a:spcBef>
                <a:spcPct val="10000"/>
              </a:spcBef>
            </a:pPr>
            <a:r>
              <a:rPr lang="ja-JP" altLang="en-US" sz="1600" dirty="0">
                <a:solidFill>
                  <a:srgbClr val="000000"/>
                </a:solidFill>
                <a:latin typeface="Times New Roman" pitchFamily="18" charset="0"/>
              </a:rPr>
              <a:t>①指定要件：専従で常勤</a:t>
            </a:r>
            <a:endParaRPr lang="en-US" altLang="ja-JP" sz="1600" dirty="0">
              <a:solidFill>
                <a:srgbClr val="000000"/>
              </a:solidFill>
              <a:latin typeface="Times New Roman" pitchFamily="18" charset="0"/>
            </a:endParaRPr>
          </a:p>
          <a:p>
            <a:pPr marL="342834" indent="-342834">
              <a:spcBef>
                <a:spcPct val="10000"/>
              </a:spcBef>
            </a:pPr>
            <a:r>
              <a:rPr lang="ja-JP" altLang="en-US" sz="1600" dirty="0">
                <a:solidFill>
                  <a:srgbClr val="000000"/>
                </a:solidFill>
                <a:latin typeface="Times New Roman" pitchFamily="18" charset="0"/>
              </a:rPr>
              <a:t>　　　　　　　　</a:t>
            </a:r>
            <a:r>
              <a:rPr lang="ja-JP" altLang="en-US" sz="1200" dirty="0">
                <a:solidFill>
                  <a:srgbClr val="000000"/>
                </a:solidFill>
                <a:latin typeface="Times New Roman" pitchFamily="18" charset="0"/>
              </a:rPr>
              <a:t>  </a:t>
            </a:r>
            <a:r>
              <a:rPr lang="en-US" altLang="ja-JP" sz="1200" dirty="0">
                <a:solidFill>
                  <a:srgbClr val="000000"/>
                </a:solidFill>
                <a:latin typeface="Times New Roman" pitchFamily="18" charset="0"/>
              </a:rPr>
              <a:t>※</a:t>
            </a:r>
            <a:r>
              <a:rPr lang="ja-JP" altLang="en-US" sz="1200" dirty="0">
                <a:solidFill>
                  <a:srgbClr val="000000"/>
                </a:solidFill>
                <a:latin typeface="Times New Roman" pitchFamily="18" charset="0"/>
              </a:rPr>
              <a:t>児童発達支援センターについては「専任かつ常　　　　　　　　　</a:t>
            </a:r>
            <a:endParaRPr lang="en-US" altLang="ja-JP" sz="1200" dirty="0">
              <a:solidFill>
                <a:srgbClr val="000000"/>
              </a:solidFill>
              <a:latin typeface="Times New Roman" pitchFamily="18" charset="0"/>
            </a:endParaRPr>
          </a:p>
          <a:p>
            <a:pPr marL="342834" indent="-342834">
              <a:spcBef>
                <a:spcPct val="10000"/>
              </a:spcBef>
            </a:pPr>
            <a:r>
              <a:rPr lang="ja-JP" altLang="en-US" sz="1200" dirty="0">
                <a:solidFill>
                  <a:srgbClr val="000000"/>
                </a:solidFill>
                <a:latin typeface="Times New Roman" pitchFamily="18" charset="0"/>
              </a:rPr>
              <a:t>　　　　　　　　　　　　　勤」、保育所等訪問支援については「常勤」の規定</a:t>
            </a:r>
            <a:endParaRPr lang="en-US" altLang="ja-JP" sz="1200" dirty="0">
              <a:solidFill>
                <a:srgbClr val="000000"/>
              </a:solidFill>
              <a:latin typeface="Times New Roman" pitchFamily="18" charset="0"/>
            </a:endParaRPr>
          </a:p>
          <a:p>
            <a:pPr marL="342834" indent="-342834">
              <a:spcBef>
                <a:spcPct val="10000"/>
              </a:spcBef>
            </a:pPr>
            <a:r>
              <a:rPr lang="ja-JP" altLang="en-US" sz="1200" dirty="0">
                <a:solidFill>
                  <a:srgbClr val="000000"/>
                </a:solidFill>
                <a:latin typeface="Times New Roman" pitchFamily="18" charset="0"/>
              </a:rPr>
              <a:t>　　　　　　　　　　　　　なし。</a:t>
            </a:r>
          </a:p>
          <a:p>
            <a:pPr marL="342834" indent="-342834">
              <a:spcBef>
                <a:spcPct val="10000"/>
              </a:spcBef>
            </a:pPr>
            <a:endParaRPr lang="ja-JP" altLang="en-US" sz="1600" dirty="0">
              <a:solidFill>
                <a:srgbClr val="000000"/>
              </a:solidFill>
              <a:latin typeface="Times New Roman" pitchFamily="18" charset="0"/>
            </a:endParaRPr>
          </a:p>
          <a:p>
            <a:pPr marL="342834" indent="-342834">
              <a:spcBef>
                <a:spcPct val="10000"/>
              </a:spcBef>
            </a:pPr>
            <a:r>
              <a:rPr lang="ja-JP" altLang="en-US" sz="1600" dirty="0">
                <a:solidFill>
                  <a:srgbClr val="000000"/>
                </a:solidFill>
                <a:latin typeface="Times New Roman" pitchFamily="18" charset="0"/>
              </a:rPr>
              <a:t>②対象者像：サービス提供部門の管理職</a:t>
            </a:r>
          </a:p>
          <a:p>
            <a:pPr marL="342834" indent="-342834">
              <a:spcBef>
                <a:spcPct val="10000"/>
              </a:spcBef>
            </a:pPr>
            <a:r>
              <a:rPr lang="ja-JP" altLang="en-US" sz="1600" dirty="0">
                <a:solidFill>
                  <a:srgbClr val="000000"/>
                </a:solidFill>
                <a:latin typeface="Times New Roman" pitchFamily="18" charset="0"/>
              </a:rPr>
              <a:t>　　　　　　　　又は指導的立場の職員を想定</a:t>
            </a:r>
          </a:p>
          <a:p>
            <a:pPr marL="342834" indent="-342834">
              <a:spcBef>
                <a:spcPct val="10000"/>
              </a:spcBef>
            </a:pPr>
            <a:endParaRPr lang="ja-JP" altLang="en-US" sz="1600" dirty="0">
              <a:solidFill>
                <a:srgbClr val="000000"/>
              </a:solidFill>
              <a:latin typeface="Times New Roman" pitchFamily="18" charset="0"/>
            </a:endParaRPr>
          </a:p>
          <a:p>
            <a:pPr marL="342834" indent="-342834"/>
            <a:r>
              <a:rPr lang="ja-JP" altLang="en-US" sz="1600" dirty="0">
                <a:solidFill>
                  <a:srgbClr val="000000"/>
                </a:solidFill>
                <a:latin typeface="Times New Roman" pitchFamily="18" charset="0"/>
              </a:rPr>
              <a:t>③要件： </a:t>
            </a:r>
          </a:p>
          <a:p>
            <a:pPr marL="342834" indent="-342834"/>
            <a:r>
              <a:rPr lang="ja-JP" altLang="en-US" sz="1600" dirty="0">
                <a:solidFill>
                  <a:srgbClr val="000000"/>
                </a:solidFill>
                <a:latin typeface="Times New Roman" pitchFamily="18" charset="0"/>
              </a:rPr>
              <a:t>　　・実務経験（３～１０年） </a:t>
            </a:r>
          </a:p>
          <a:p>
            <a:pPr marL="444500" indent="-444500"/>
            <a:r>
              <a:rPr lang="ja-JP" altLang="en-US" sz="1600" dirty="0">
                <a:solidFill>
                  <a:srgbClr val="000000"/>
                </a:solidFill>
                <a:latin typeface="Times New Roman" pitchFamily="18" charset="0"/>
              </a:rPr>
              <a:t>　　・サービス管理責任者研修、児童発達支援管理責任者研修修了</a:t>
            </a:r>
          </a:p>
          <a:p>
            <a:pPr marL="342834" indent="-342834"/>
            <a:r>
              <a:rPr lang="ja-JP" altLang="en-US" sz="1600" dirty="0">
                <a:solidFill>
                  <a:srgbClr val="000000"/>
                </a:solidFill>
                <a:latin typeface="Times New Roman" pitchFamily="18" charset="0"/>
              </a:rPr>
              <a:t>　　・相談支援従事者研修（講義部分）受講</a:t>
            </a:r>
          </a:p>
          <a:p>
            <a:pPr marL="342834" indent="-342834">
              <a:spcBef>
                <a:spcPct val="20000"/>
              </a:spcBef>
            </a:pPr>
            <a:endParaRPr lang="ja-JP" altLang="en-US" sz="1600" dirty="0">
              <a:solidFill>
                <a:srgbClr val="000000"/>
              </a:solidFill>
              <a:latin typeface="Times New Roman" pitchFamily="18" charset="0"/>
            </a:endParaRPr>
          </a:p>
          <a:p>
            <a:pPr marL="355600" indent="-355600">
              <a:spcBef>
                <a:spcPct val="20000"/>
              </a:spcBef>
            </a:pPr>
            <a:r>
              <a:rPr lang="ja-JP" altLang="en-US" sz="1600" dirty="0">
                <a:solidFill>
                  <a:srgbClr val="000000"/>
                </a:solidFill>
                <a:latin typeface="Times New Roman" pitchFamily="18" charset="0"/>
              </a:rPr>
              <a:t>④根拠：総合支援法４２条、児童福祉法第２１条の５の１７、第２４条の１１</a:t>
            </a:r>
          </a:p>
          <a:p>
            <a:pPr marL="342834" indent="-342834">
              <a:spcBef>
                <a:spcPct val="20000"/>
              </a:spcBef>
            </a:pPr>
            <a:endParaRPr lang="ja-JP" altLang="en-US" sz="1600" dirty="0">
              <a:solidFill>
                <a:srgbClr val="000000"/>
              </a:solidFill>
              <a:latin typeface="Times New Roman" pitchFamily="18" charset="0"/>
            </a:endParaRPr>
          </a:p>
          <a:p>
            <a:pPr marL="342834" indent="-342834">
              <a:spcBef>
                <a:spcPct val="10000"/>
              </a:spcBef>
            </a:pPr>
            <a:r>
              <a:rPr lang="ja-JP" altLang="en-US" sz="1600" dirty="0">
                <a:solidFill>
                  <a:srgbClr val="000000"/>
                </a:solidFill>
                <a:latin typeface="Times New Roman" pitchFamily="18" charset="0"/>
              </a:rPr>
              <a:t>⑤責務：「個別支援計画の作成やサービス提供プロセスの管理、他のサービス提供職員への技術指導と助言等」</a:t>
            </a:r>
          </a:p>
        </p:txBody>
      </p:sp>
      <p:sp>
        <p:nvSpPr>
          <p:cNvPr id="224260" name="AutoShape 4"/>
          <p:cNvSpPr>
            <a:spLocks noChangeArrowheads="1"/>
          </p:cNvSpPr>
          <p:nvPr/>
        </p:nvSpPr>
        <p:spPr bwMode="auto">
          <a:xfrm>
            <a:off x="350839" y="116632"/>
            <a:ext cx="8850048" cy="568325"/>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89" tIns="45696" rIns="91389" bIns="45696" anchor="ctr"/>
          <a:lstStyle/>
          <a:p>
            <a:pPr algn="ctr">
              <a:defRPr/>
            </a:pPr>
            <a:r>
              <a:rPr lang="ja-JP" altLang="en-US" sz="2000" b="1" dirty="0">
                <a:solidFill>
                  <a:srgbClr val="A50021"/>
                </a:solidFill>
                <a:ea typeface="ＭＳ Ｐゴシック" pitchFamily="50" charset="-128"/>
              </a:rPr>
              <a:t>「管理者」と「サービス管理責任者・児童発達支援管理責任者」の比較　①</a:t>
            </a:r>
          </a:p>
        </p:txBody>
      </p:sp>
      <p:sp>
        <p:nvSpPr>
          <p:cNvPr id="2" name="スライド番号プレースホルダー 1"/>
          <p:cNvSpPr>
            <a:spLocks noGrp="1"/>
          </p:cNvSpPr>
          <p:nvPr>
            <p:ph type="sldNum" sz="quarter" idx="12"/>
          </p:nvPr>
        </p:nvSpPr>
        <p:spPr>
          <a:xfrm>
            <a:off x="7610083" y="6365078"/>
            <a:ext cx="2063750" cy="314325"/>
          </a:xfrm>
        </p:spPr>
        <p:txBody>
          <a:bodyPr/>
          <a:lstStyle/>
          <a:p>
            <a:pPr>
              <a:defRPr/>
            </a:pPr>
            <a:fld id="{67E148A3-2F01-468B-97F2-DB9D07A916CF}" type="slidenum">
              <a:rPr lang="en-US" altLang="ja-JP" smtClean="0">
                <a:solidFill>
                  <a:srgbClr val="000000"/>
                </a:solidFill>
              </a:rPr>
              <a:pPr>
                <a:defRPr/>
              </a:pPr>
              <a:t>42</a:t>
            </a:fld>
            <a:endParaRPr lang="en-US" altLang="ja-JP" dirty="0">
              <a:solidFill>
                <a:srgbClr val="000000"/>
              </a:solidFill>
            </a:endParaRPr>
          </a:p>
        </p:txBody>
      </p:sp>
    </p:spTree>
    <p:extLst>
      <p:ext uri="{BB962C8B-B14F-4D97-AF65-F5344CB8AC3E}">
        <p14:creationId xmlns:p14="http://schemas.microsoft.com/office/powerpoint/2010/main" val="25842498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subTitle" idx="1"/>
          </p:nvPr>
        </p:nvSpPr>
        <p:spPr>
          <a:xfrm>
            <a:off x="271731" y="785813"/>
            <a:ext cx="4602163" cy="5643562"/>
          </a:xfrm>
          <a:noFill/>
          <a:ln w="15875">
            <a:solidFill>
              <a:srgbClr val="0000FF"/>
            </a:solidFill>
          </a:ln>
        </p:spPr>
        <p:txBody>
          <a:bodyPr tIns="82777"/>
          <a:lstStyle/>
          <a:p>
            <a:pPr eaLnBrk="1" hangingPunct="1">
              <a:lnSpc>
                <a:spcPct val="90000"/>
              </a:lnSpc>
            </a:pPr>
            <a:r>
              <a:rPr lang="ja-JP" altLang="en-US" sz="2400" b="1" dirty="0">
                <a:solidFill>
                  <a:schemeClr val="accent2"/>
                </a:solidFill>
              </a:rPr>
              <a:t>管理者の業務内容例</a:t>
            </a:r>
          </a:p>
          <a:p>
            <a:pPr algn="l" eaLnBrk="1" hangingPunct="1">
              <a:lnSpc>
                <a:spcPct val="90000"/>
              </a:lnSpc>
            </a:pPr>
            <a:r>
              <a:rPr lang="ja-JP" altLang="en-US" sz="1800" dirty="0"/>
              <a:t>①利用者・市町村への契約支給量報告等</a:t>
            </a:r>
          </a:p>
          <a:p>
            <a:pPr algn="l" eaLnBrk="1" hangingPunct="1">
              <a:lnSpc>
                <a:spcPct val="90000"/>
              </a:lnSpc>
            </a:pPr>
            <a:r>
              <a:rPr lang="ja-JP" altLang="en-US" sz="1800" dirty="0"/>
              <a:t>②利用者負担額の受領及び管理</a:t>
            </a:r>
          </a:p>
          <a:p>
            <a:pPr algn="l" eaLnBrk="1" hangingPunct="1">
              <a:lnSpc>
                <a:spcPct val="90000"/>
              </a:lnSpc>
            </a:pPr>
            <a:r>
              <a:rPr lang="ja-JP" altLang="en-US" sz="1800" dirty="0"/>
              <a:t>③介護給付費の額に係る通知等</a:t>
            </a:r>
          </a:p>
          <a:p>
            <a:pPr algn="l" eaLnBrk="1" hangingPunct="1">
              <a:lnSpc>
                <a:spcPct val="90000"/>
              </a:lnSpc>
            </a:pPr>
            <a:r>
              <a:rPr lang="ja-JP" altLang="en-US" sz="1800" dirty="0"/>
              <a:t>④提供するサービスの質の評価と改善</a:t>
            </a:r>
          </a:p>
          <a:p>
            <a:pPr algn="l" eaLnBrk="1" hangingPunct="1">
              <a:lnSpc>
                <a:spcPct val="90000"/>
              </a:lnSpc>
            </a:pPr>
            <a:r>
              <a:rPr lang="ja-JP" altLang="en-US" sz="1800" dirty="0"/>
              <a:t>⑤利用者・家族に対する相談及び援助</a:t>
            </a:r>
          </a:p>
          <a:p>
            <a:pPr algn="l" eaLnBrk="1" hangingPunct="1">
              <a:lnSpc>
                <a:spcPct val="90000"/>
              </a:lnSpc>
            </a:pPr>
            <a:r>
              <a:rPr lang="ja-JP" altLang="en-US" sz="1800" dirty="0"/>
              <a:t>⑥利用者の日常生活上の適切な支援</a:t>
            </a:r>
          </a:p>
          <a:p>
            <a:pPr algn="l" eaLnBrk="1" hangingPunct="1">
              <a:lnSpc>
                <a:spcPct val="90000"/>
              </a:lnSpc>
            </a:pPr>
            <a:r>
              <a:rPr lang="ja-JP" altLang="en-US" sz="1800" dirty="0"/>
              <a:t>⑦利用者家族との連携</a:t>
            </a:r>
          </a:p>
          <a:p>
            <a:pPr algn="l" eaLnBrk="1" hangingPunct="1">
              <a:lnSpc>
                <a:spcPct val="90000"/>
              </a:lnSpc>
            </a:pPr>
            <a:r>
              <a:rPr lang="ja-JP" altLang="en-US" sz="1800" dirty="0"/>
              <a:t>⑧緊急時の対応、非常災害対策等</a:t>
            </a:r>
          </a:p>
          <a:p>
            <a:pPr algn="l" eaLnBrk="1" hangingPunct="1">
              <a:lnSpc>
                <a:spcPct val="90000"/>
              </a:lnSpc>
            </a:pPr>
            <a:r>
              <a:rPr lang="ja-JP" altLang="en-US" sz="1800" dirty="0"/>
              <a:t>⑨従業者及び業務の一元的管理</a:t>
            </a:r>
          </a:p>
          <a:p>
            <a:pPr algn="l" eaLnBrk="1" hangingPunct="1">
              <a:lnSpc>
                <a:spcPct val="90000"/>
              </a:lnSpc>
            </a:pPr>
            <a:r>
              <a:rPr lang="ja-JP" altLang="en-US" sz="1800" dirty="0"/>
              <a:t>⑩従業者に対する指揮命令</a:t>
            </a:r>
          </a:p>
          <a:p>
            <a:pPr algn="l" eaLnBrk="1" hangingPunct="1">
              <a:lnSpc>
                <a:spcPct val="90000"/>
              </a:lnSpc>
            </a:pPr>
            <a:r>
              <a:rPr lang="ja-JP" altLang="en-US" sz="1800" dirty="0"/>
              <a:t>⑪運営規程の制定</a:t>
            </a:r>
          </a:p>
          <a:p>
            <a:pPr algn="l" eaLnBrk="1" hangingPunct="1">
              <a:lnSpc>
                <a:spcPct val="90000"/>
              </a:lnSpc>
            </a:pPr>
            <a:r>
              <a:rPr lang="ja-JP" altLang="en-US" sz="1800" dirty="0"/>
              <a:t>⑫従業者の勤務体制の確保等</a:t>
            </a:r>
          </a:p>
          <a:p>
            <a:pPr algn="l" eaLnBrk="1" hangingPunct="1">
              <a:lnSpc>
                <a:spcPct val="90000"/>
              </a:lnSpc>
            </a:pPr>
            <a:r>
              <a:rPr lang="ja-JP" altLang="en-US" sz="1800" dirty="0"/>
              <a:t>⑬利用定員の遵守</a:t>
            </a:r>
          </a:p>
          <a:p>
            <a:pPr algn="l" eaLnBrk="1" hangingPunct="1">
              <a:lnSpc>
                <a:spcPct val="90000"/>
              </a:lnSpc>
            </a:pPr>
            <a:r>
              <a:rPr lang="ja-JP" altLang="en-US" sz="1800" dirty="0"/>
              <a:t>⑭衛生管理等</a:t>
            </a:r>
          </a:p>
          <a:p>
            <a:pPr algn="l" eaLnBrk="1" hangingPunct="1">
              <a:lnSpc>
                <a:spcPct val="90000"/>
              </a:lnSpc>
            </a:pPr>
            <a:r>
              <a:rPr lang="ja-JP" altLang="en-US" sz="1800" dirty="0"/>
              <a:t>⑮利用者の身体拘束等の禁止</a:t>
            </a:r>
          </a:p>
          <a:p>
            <a:pPr algn="l" eaLnBrk="1" hangingPunct="1">
              <a:lnSpc>
                <a:spcPct val="90000"/>
              </a:lnSpc>
            </a:pPr>
            <a:r>
              <a:rPr lang="ja-JP" altLang="en-US" sz="1800" dirty="0"/>
              <a:t>⑯地域との連携等</a:t>
            </a:r>
          </a:p>
          <a:p>
            <a:pPr algn="l" eaLnBrk="1" hangingPunct="1">
              <a:lnSpc>
                <a:spcPct val="90000"/>
              </a:lnSpc>
            </a:pPr>
            <a:r>
              <a:rPr lang="ja-JP" altLang="en-US" sz="1800" dirty="0"/>
              <a:t>⑰記録の整備</a:t>
            </a:r>
          </a:p>
          <a:p>
            <a:pPr algn="l" eaLnBrk="1" hangingPunct="1">
              <a:lnSpc>
                <a:spcPct val="90000"/>
              </a:lnSpc>
            </a:pPr>
            <a:endParaRPr lang="ja-JP" altLang="en-US" sz="1800" dirty="0"/>
          </a:p>
        </p:txBody>
      </p:sp>
      <p:sp>
        <p:nvSpPr>
          <p:cNvPr id="24580" name="Rectangle 3"/>
          <p:cNvSpPr>
            <a:spLocks noChangeArrowheads="1"/>
          </p:cNvSpPr>
          <p:nvPr/>
        </p:nvSpPr>
        <p:spPr bwMode="auto">
          <a:xfrm>
            <a:off x="5030391" y="785813"/>
            <a:ext cx="4720828" cy="5643562"/>
          </a:xfrm>
          <a:prstGeom prst="rect">
            <a:avLst/>
          </a:prstGeom>
          <a:noFill/>
          <a:ln w="15875">
            <a:solidFill>
              <a:srgbClr val="993366"/>
            </a:solidFill>
            <a:miter lim="800000"/>
            <a:headEnd/>
            <a:tailEnd/>
          </a:ln>
        </p:spPr>
        <p:txBody>
          <a:bodyPr lIns="91414" tIns="45707" rIns="91414" bIns="45707"/>
          <a:lstStyle/>
          <a:p>
            <a:pPr algn="ctr">
              <a:spcBef>
                <a:spcPct val="20000"/>
              </a:spcBef>
            </a:pPr>
            <a:r>
              <a:rPr lang="ja-JP" altLang="en-US" sz="2000" b="1" dirty="0">
                <a:solidFill>
                  <a:srgbClr val="660033"/>
                </a:solidFill>
                <a:latin typeface="Times New Roman" pitchFamily="18" charset="0"/>
              </a:rPr>
              <a:t>サービス管理責任者等の業務内容例</a:t>
            </a:r>
          </a:p>
          <a:p>
            <a:pPr marL="180941" indent="-180941">
              <a:spcBef>
                <a:spcPct val="20000"/>
              </a:spcBef>
            </a:pPr>
            <a:r>
              <a:rPr lang="ja-JP" altLang="en-US" dirty="0">
                <a:solidFill>
                  <a:srgbClr val="000000"/>
                </a:solidFill>
                <a:latin typeface="Times New Roman" pitchFamily="18" charset="0"/>
              </a:rPr>
              <a:t>①個別支援計画の作成に関する業務</a:t>
            </a:r>
          </a:p>
          <a:p>
            <a:pPr marL="180941" indent="-180941">
              <a:spcBef>
                <a:spcPct val="20000"/>
              </a:spcBef>
            </a:pPr>
            <a:r>
              <a:rPr lang="ja-JP" altLang="en-US" dirty="0">
                <a:solidFill>
                  <a:srgbClr val="000000"/>
                </a:solidFill>
                <a:latin typeface="Times New Roman" pitchFamily="18" charset="0"/>
              </a:rPr>
              <a:t>②利用者に対するアセスメント</a:t>
            </a:r>
          </a:p>
          <a:p>
            <a:pPr marL="180941" indent="-180941">
              <a:spcBef>
                <a:spcPct val="20000"/>
              </a:spcBef>
            </a:pPr>
            <a:r>
              <a:rPr lang="ja-JP" altLang="en-US" dirty="0">
                <a:solidFill>
                  <a:srgbClr val="000000"/>
                </a:solidFill>
                <a:latin typeface="Times New Roman" pitchFamily="18" charset="0"/>
              </a:rPr>
              <a:t>③利用者との面接</a:t>
            </a:r>
            <a:endParaRPr lang="en-US" altLang="ja-JP" dirty="0">
              <a:solidFill>
                <a:srgbClr val="000000"/>
              </a:solidFill>
              <a:latin typeface="Times New Roman" pitchFamily="18" charset="0"/>
            </a:endParaRPr>
          </a:p>
          <a:p>
            <a:pPr marL="180941" indent="-180941">
              <a:spcBef>
                <a:spcPct val="20000"/>
              </a:spcBef>
            </a:pPr>
            <a:r>
              <a:rPr lang="ja-JP" altLang="en-US" dirty="0">
                <a:solidFill>
                  <a:srgbClr val="000000"/>
                </a:solidFill>
                <a:latin typeface="Times New Roman" pitchFamily="18" charset="0"/>
              </a:rPr>
              <a:t>④個別支援計画作成に係る会議の運営</a:t>
            </a:r>
          </a:p>
          <a:p>
            <a:pPr marL="180941" indent="-180941">
              <a:spcBef>
                <a:spcPct val="20000"/>
              </a:spcBef>
            </a:pPr>
            <a:r>
              <a:rPr lang="ja-JP" altLang="en-US" dirty="0">
                <a:solidFill>
                  <a:srgbClr val="000000"/>
                </a:solidFill>
                <a:latin typeface="Times New Roman" pitchFamily="18" charset="0"/>
              </a:rPr>
              <a:t>⑤利用者・家族に対する個別支援計画の説明と交付</a:t>
            </a:r>
          </a:p>
          <a:p>
            <a:pPr marL="180941" indent="-180941">
              <a:spcBef>
                <a:spcPct val="20000"/>
              </a:spcBef>
            </a:pPr>
            <a:r>
              <a:rPr lang="ja-JP" altLang="en-US" dirty="0">
                <a:solidFill>
                  <a:srgbClr val="000000"/>
                </a:solidFill>
                <a:latin typeface="Times New Roman" pitchFamily="18" charset="0"/>
              </a:rPr>
              <a:t>⑥個別支援計画の実施状況の把握</a:t>
            </a:r>
            <a:endParaRPr lang="en-US" altLang="ja-JP" dirty="0">
              <a:solidFill>
                <a:srgbClr val="000000"/>
              </a:solidFill>
              <a:latin typeface="Times New Roman" pitchFamily="18" charset="0"/>
            </a:endParaRPr>
          </a:p>
          <a:p>
            <a:pPr marL="180941" indent="-180941">
              <a:spcBef>
                <a:spcPct val="20000"/>
              </a:spcBef>
            </a:pPr>
            <a:r>
              <a:rPr lang="ja-JP" altLang="en-US" dirty="0">
                <a:solidFill>
                  <a:srgbClr val="000000"/>
                </a:solidFill>
                <a:latin typeface="Times New Roman" pitchFamily="18" charset="0"/>
              </a:rPr>
              <a:t>　　　　　　　　　　　　　　　　　　　（モニタリング）</a:t>
            </a:r>
            <a:endParaRPr lang="en-US" altLang="ja-JP" dirty="0">
              <a:solidFill>
                <a:srgbClr val="000000"/>
              </a:solidFill>
              <a:latin typeface="Times New Roman" pitchFamily="18" charset="0"/>
            </a:endParaRPr>
          </a:p>
          <a:p>
            <a:pPr marL="180941" indent="-180941">
              <a:spcBef>
                <a:spcPct val="20000"/>
              </a:spcBef>
            </a:pPr>
            <a:r>
              <a:rPr lang="ja-JP" altLang="en-US" dirty="0">
                <a:solidFill>
                  <a:srgbClr val="000000"/>
                </a:solidFill>
                <a:latin typeface="Times New Roman" pitchFamily="18" charset="0"/>
              </a:rPr>
              <a:t>⑦定期的なモニタリング結果の記録</a:t>
            </a:r>
          </a:p>
          <a:p>
            <a:pPr marL="180941" indent="-180941">
              <a:spcBef>
                <a:spcPct val="20000"/>
              </a:spcBef>
            </a:pPr>
            <a:r>
              <a:rPr lang="ja-JP" altLang="en-US" dirty="0">
                <a:solidFill>
                  <a:srgbClr val="000000"/>
                </a:solidFill>
                <a:latin typeface="Times New Roman" pitchFamily="18" charset="0"/>
              </a:rPr>
              <a:t>⑧個別支援計画の変更（修正）</a:t>
            </a:r>
          </a:p>
          <a:p>
            <a:pPr marL="180941" indent="-180941">
              <a:spcBef>
                <a:spcPct val="20000"/>
              </a:spcBef>
            </a:pPr>
            <a:r>
              <a:rPr lang="ja-JP" altLang="en-US" dirty="0">
                <a:solidFill>
                  <a:srgbClr val="000000"/>
                </a:solidFill>
                <a:latin typeface="Times New Roman" pitchFamily="18" charset="0"/>
              </a:rPr>
              <a:t>⑨支援内容に関連する関係機関との連絡調整</a:t>
            </a:r>
          </a:p>
          <a:p>
            <a:pPr marL="180941" indent="-180941">
              <a:spcBef>
                <a:spcPct val="20000"/>
              </a:spcBef>
            </a:pPr>
            <a:r>
              <a:rPr lang="ja-JP" altLang="en-US" dirty="0">
                <a:solidFill>
                  <a:srgbClr val="000000"/>
                </a:solidFill>
                <a:latin typeface="Times New Roman" pitchFamily="18" charset="0"/>
              </a:rPr>
              <a:t>⑩サービス提供職員に対する技術的な指導と助言</a:t>
            </a:r>
          </a:p>
          <a:p>
            <a:pPr marL="180941" indent="-180941">
              <a:spcBef>
                <a:spcPct val="20000"/>
              </a:spcBef>
            </a:pPr>
            <a:r>
              <a:rPr lang="ja-JP" altLang="en-US" dirty="0">
                <a:solidFill>
                  <a:srgbClr val="000000"/>
                </a:solidFill>
                <a:latin typeface="Times New Roman" pitchFamily="18" charset="0"/>
              </a:rPr>
              <a:t>⑪自立した日常生活が可能と認められる利用者への必要な援助</a:t>
            </a:r>
          </a:p>
        </p:txBody>
      </p:sp>
      <p:sp>
        <p:nvSpPr>
          <p:cNvPr id="24582" name="テキスト ボックス 5"/>
          <p:cNvSpPr txBox="1">
            <a:spLocks noChangeArrowheads="1"/>
          </p:cNvSpPr>
          <p:nvPr/>
        </p:nvSpPr>
        <p:spPr bwMode="auto">
          <a:xfrm>
            <a:off x="-77364" y="6429376"/>
            <a:ext cx="9906001" cy="261594"/>
          </a:xfrm>
          <a:prstGeom prst="rect">
            <a:avLst/>
          </a:prstGeom>
          <a:noFill/>
          <a:ln w="9525">
            <a:noFill/>
            <a:miter lim="800000"/>
            <a:headEnd/>
            <a:tailEnd/>
          </a:ln>
        </p:spPr>
        <p:txBody>
          <a:bodyPr lIns="91422" tIns="45712" rIns="91422" bIns="45712">
            <a:spAutoFit/>
          </a:bodyPr>
          <a:lstStyle/>
          <a:p>
            <a:r>
              <a:rPr lang="ja-JP" altLang="en-US" sz="1100" dirty="0">
                <a:solidFill>
                  <a:srgbClr val="000000"/>
                </a:solidFill>
                <a:latin typeface="Times New Roman" pitchFamily="18" charset="0"/>
              </a:rPr>
              <a:t>＊</a:t>
            </a:r>
            <a:r>
              <a:rPr lang="ja-JP" altLang="en-US" sz="1100" dirty="0">
                <a:solidFill>
                  <a:srgbClr val="000000"/>
                </a:solidFill>
              </a:rPr>
              <a:t>障害者総合支援法に基づく指定障害福祉サービス事業者の人員、設備及び運営に関する基準　（平成</a:t>
            </a:r>
            <a:r>
              <a:rPr lang="en-US" altLang="ja-JP" sz="1100" dirty="0">
                <a:solidFill>
                  <a:srgbClr val="000000"/>
                </a:solidFill>
              </a:rPr>
              <a:t>18</a:t>
            </a:r>
            <a:r>
              <a:rPr lang="ja-JP" altLang="en-US" sz="1100" dirty="0">
                <a:solidFill>
                  <a:srgbClr val="000000"/>
                </a:solidFill>
              </a:rPr>
              <a:t>年</a:t>
            </a:r>
            <a:r>
              <a:rPr lang="en-US" altLang="ja-JP" sz="1100" dirty="0">
                <a:solidFill>
                  <a:srgbClr val="000000"/>
                </a:solidFill>
              </a:rPr>
              <a:t>9</a:t>
            </a:r>
            <a:r>
              <a:rPr lang="ja-JP" altLang="en-US" sz="1100" dirty="0">
                <a:solidFill>
                  <a:srgbClr val="000000"/>
                </a:solidFill>
              </a:rPr>
              <a:t>月</a:t>
            </a:r>
            <a:r>
              <a:rPr lang="en-US" altLang="ja-JP" sz="1100" dirty="0">
                <a:solidFill>
                  <a:srgbClr val="000000"/>
                </a:solidFill>
              </a:rPr>
              <a:t>29</a:t>
            </a:r>
            <a:r>
              <a:rPr lang="ja-JP" altLang="en-US" sz="1100" dirty="0">
                <a:solidFill>
                  <a:srgbClr val="000000"/>
                </a:solidFill>
              </a:rPr>
              <a:t>日年厚生労働省令第</a:t>
            </a:r>
            <a:r>
              <a:rPr lang="en-US" altLang="ja-JP" sz="1100" dirty="0">
                <a:solidFill>
                  <a:srgbClr val="000000"/>
                </a:solidFill>
              </a:rPr>
              <a:t>171</a:t>
            </a:r>
            <a:r>
              <a:rPr lang="ja-JP" altLang="en-US" sz="1100" dirty="0">
                <a:solidFill>
                  <a:srgbClr val="000000"/>
                </a:solidFill>
              </a:rPr>
              <a:t>号）抜粋</a:t>
            </a:r>
            <a:endParaRPr lang="ja-JP" altLang="en-US" sz="1100" dirty="0">
              <a:solidFill>
                <a:srgbClr val="000000"/>
              </a:solidFill>
              <a:latin typeface="Times New Roman" pitchFamily="18" charset="0"/>
            </a:endParaRPr>
          </a:p>
        </p:txBody>
      </p:sp>
      <p:sp>
        <p:nvSpPr>
          <p:cNvPr id="6" name="AutoShape 4"/>
          <p:cNvSpPr>
            <a:spLocks noChangeArrowheads="1"/>
          </p:cNvSpPr>
          <p:nvPr/>
        </p:nvSpPr>
        <p:spPr bwMode="auto">
          <a:xfrm>
            <a:off x="423432" y="44624"/>
            <a:ext cx="8850048" cy="568325"/>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89" tIns="45696" rIns="91389" bIns="45696" anchor="ctr"/>
          <a:lstStyle/>
          <a:p>
            <a:pPr algn="ctr">
              <a:defRPr/>
            </a:pPr>
            <a:r>
              <a:rPr lang="ja-JP" altLang="en-US" sz="2000" b="1" dirty="0">
                <a:solidFill>
                  <a:srgbClr val="A50021"/>
                </a:solidFill>
                <a:ea typeface="ＭＳ Ｐゴシック" pitchFamily="50" charset="-128"/>
              </a:rPr>
              <a:t>「管理者」と「サービス管理責任者・児童発達支援管理責任者」の比較　②</a:t>
            </a:r>
          </a:p>
        </p:txBody>
      </p:sp>
      <p:sp>
        <p:nvSpPr>
          <p:cNvPr id="2" name="スライド番号プレースホルダー 1"/>
          <p:cNvSpPr>
            <a:spLocks noGrp="1"/>
          </p:cNvSpPr>
          <p:nvPr>
            <p:ph type="sldNum" sz="quarter" idx="12"/>
          </p:nvPr>
        </p:nvSpPr>
        <p:spPr/>
        <p:txBody>
          <a:bodyPr/>
          <a:lstStyle/>
          <a:p>
            <a:pPr>
              <a:defRPr/>
            </a:pPr>
            <a:fld id="{7CAD0776-07AC-46CA-87BF-E2184DC65D4E}" type="slidenum">
              <a:rPr lang="en-US" altLang="ja-JP" smtClean="0">
                <a:solidFill>
                  <a:srgbClr val="000000"/>
                </a:solidFill>
              </a:rPr>
              <a:pPr>
                <a:defRPr/>
              </a:pPr>
              <a:t>43</a:t>
            </a:fld>
            <a:endParaRPr lang="en-US" altLang="ja-JP" dirty="0">
              <a:solidFill>
                <a:srgbClr val="000000"/>
              </a:solidFill>
            </a:endParaRPr>
          </a:p>
        </p:txBody>
      </p:sp>
    </p:spTree>
    <p:extLst>
      <p:ext uri="{BB962C8B-B14F-4D97-AF65-F5344CB8AC3E}">
        <p14:creationId xmlns:p14="http://schemas.microsoft.com/office/powerpoint/2010/main" val="18670853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AutoShape 2"/>
          <p:cNvSpPr>
            <a:spLocks noChangeArrowheads="1"/>
          </p:cNvSpPr>
          <p:nvPr/>
        </p:nvSpPr>
        <p:spPr bwMode="auto">
          <a:xfrm>
            <a:off x="776536" y="71448"/>
            <a:ext cx="8136904" cy="420687"/>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89" tIns="45696" rIns="91389" bIns="45696" anchor="ctr"/>
          <a:lstStyle/>
          <a:p>
            <a:pPr algn="ctr">
              <a:defRPr/>
            </a:pPr>
            <a:r>
              <a:rPr lang="ja-JP" altLang="en-US" dirty="0">
                <a:solidFill>
                  <a:srgbClr val="A50021"/>
                </a:solidFill>
                <a:ea typeface="ＭＳ Ｐゴシック" pitchFamily="50" charset="-128"/>
              </a:rPr>
              <a:t>「相談支援専門員」・「管理者」・「サービス管理責任者等」の比較</a:t>
            </a:r>
          </a:p>
        </p:txBody>
      </p:sp>
      <p:graphicFrame>
        <p:nvGraphicFramePr>
          <p:cNvPr id="717884" name="Group 60"/>
          <p:cNvGraphicFramePr>
            <a:graphicFrameLocks noGrp="1"/>
          </p:cNvGraphicFramePr>
          <p:nvPr>
            <p:ph idx="4294967295"/>
          </p:nvPr>
        </p:nvGraphicFramePr>
        <p:xfrm>
          <a:off x="77413" y="620688"/>
          <a:ext cx="9765109" cy="6130414"/>
        </p:xfrm>
        <a:graphic>
          <a:graphicData uri="http://schemas.openxmlformats.org/drawingml/2006/table">
            <a:tbl>
              <a:tblPr/>
              <a:tblGrid>
                <a:gridCol w="541738">
                  <a:extLst>
                    <a:ext uri="{9D8B030D-6E8A-4147-A177-3AD203B41FA5}">
                      <a16:colId xmlns:a16="http://schemas.microsoft.com/office/drawing/2014/main" val="20000"/>
                    </a:ext>
                  </a:extLst>
                </a:gridCol>
                <a:gridCol w="2877328">
                  <a:extLst>
                    <a:ext uri="{9D8B030D-6E8A-4147-A177-3AD203B41FA5}">
                      <a16:colId xmlns:a16="http://schemas.microsoft.com/office/drawing/2014/main" val="20001"/>
                    </a:ext>
                  </a:extLst>
                </a:gridCol>
                <a:gridCol w="3129048">
                  <a:extLst>
                    <a:ext uri="{9D8B030D-6E8A-4147-A177-3AD203B41FA5}">
                      <a16:colId xmlns:a16="http://schemas.microsoft.com/office/drawing/2014/main" val="20002"/>
                    </a:ext>
                  </a:extLst>
                </a:gridCol>
                <a:gridCol w="3216995">
                  <a:extLst>
                    <a:ext uri="{9D8B030D-6E8A-4147-A177-3AD203B41FA5}">
                      <a16:colId xmlns:a16="http://schemas.microsoft.com/office/drawing/2014/main" val="20003"/>
                    </a:ext>
                  </a:extLst>
                </a:gridCol>
              </a:tblGrid>
              <a:tr h="278842">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2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marL="35122" marR="35122" marT="36000" marB="36000" vert="eaVert"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ＭＳ Ｐゴシック" pitchFamily="50" charset="-128"/>
                          <a:ea typeface="ＭＳ Ｐゴシック" pitchFamily="50" charset="-128"/>
                        </a:rPr>
                        <a:t>相談支援専門員</a:t>
                      </a:r>
                    </a:p>
                  </a:txBody>
                  <a:tcPr marL="35122" marR="35122" marT="36000" marB="3600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400" b="1" i="0" u="none" strike="noStrike" cap="none" normalizeH="0" baseline="0">
                          <a:ln>
                            <a:noFill/>
                          </a:ln>
                          <a:solidFill>
                            <a:schemeClr val="tx1"/>
                          </a:solidFill>
                          <a:effectLst/>
                          <a:latin typeface="ＭＳ Ｐゴシック" pitchFamily="50" charset="-128"/>
                          <a:ea typeface="ＭＳ Ｐゴシック" pitchFamily="50" charset="-128"/>
                        </a:rPr>
                        <a:t>サービス提供事業所</a:t>
                      </a:r>
                    </a:p>
                  </a:txBody>
                  <a:tcPr marL="35122" marR="35122"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8842">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ＭＳ Ｐゴシック" pitchFamily="50" charset="-128"/>
                          <a:ea typeface="ＭＳ Ｐゴシック" pitchFamily="50" charset="-128"/>
                        </a:rPr>
                        <a:t>管理者</a:t>
                      </a:r>
                    </a:p>
                  </a:txBody>
                  <a:tcPr marL="35122" marR="35122"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5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ＭＳ Ｐゴシック" pitchFamily="50" charset="-128"/>
                          <a:ea typeface="ＭＳ Ｐゴシック" pitchFamily="50" charset="-128"/>
                        </a:rPr>
                        <a:t>サービス管理責任者等</a:t>
                      </a:r>
                    </a:p>
                  </a:txBody>
                  <a:tcPr marL="35122" marR="35122"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372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指定</a:t>
                      </a:r>
                      <a:endParaRPr kumimoji="1" lang="en-US" altLang="ja-JP" sz="11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要件</a:t>
                      </a:r>
                    </a:p>
                  </a:txBody>
                  <a:tcPr marL="35122" marR="35122"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専従（支障がない場合は兼務可）</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・専従→サービス提供時間帯を通じて、職員が張り付いていること。非常勤も可。</a:t>
                      </a:r>
                    </a:p>
                  </a:txBody>
                  <a:tcPr marL="35122" marR="35122"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専従（支障がない場合は兼務可）　</a:t>
                      </a:r>
                    </a:p>
                    <a:p>
                      <a:pPr marL="0" marR="0" lvl="0" indent="0" algn="l" defTabSz="914400" rtl="0" eaLnBrk="1" fontAlgn="base" latinLnBrk="0" hangingPunct="1">
                        <a:lnSpc>
                          <a:spcPct val="100000"/>
                        </a:lnSpc>
                        <a:spcBef>
                          <a:spcPct val="0"/>
                        </a:spcBef>
                        <a:spcAft>
                          <a:spcPct val="0"/>
                        </a:spcAft>
                        <a:buClrTx/>
                        <a:buSzTx/>
                        <a:buFontTx/>
                        <a:buChar char="•"/>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専従 → サービス提供時間帯を通じて、職員が張り付いていること。非常勤も可。</a:t>
                      </a:r>
                    </a:p>
                  </a:txBody>
                  <a:tcPr marL="35122" marR="35122"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１名以上は専任で常勤（新体系）</a:t>
                      </a:r>
                    </a:p>
                    <a:p>
                      <a:pPr marL="0" marR="0" lvl="0" indent="0" algn="l" defTabSz="914400" rtl="0" eaLnBrk="1" fontAlgn="base" latinLnBrk="0" hangingPunct="1">
                        <a:lnSpc>
                          <a:spcPct val="100000"/>
                        </a:lnSpc>
                        <a:spcBef>
                          <a:spcPct val="10000"/>
                        </a:spcBef>
                        <a:spcAft>
                          <a:spcPct val="0"/>
                        </a:spcAft>
                        <a:buClrTx/>
                        <a:buSzTx/>
                        <a:buFontTx/>
                        <a:buChar char="•"/>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専任 → 特定の業務の主たる担当者として特定されていること。</a:t>
                      </a:r>
                    </a:p>
                    <a:p>
                      <a:pPr marL="0" marR="0" lvl="0" indent="0" algn="l" defTabSz="914400" rtl="0" eaLnBrk="1" fontAlgn="base" latinLnBrk="0" hangingPunct="1">
                        <a:lnSpc>
                          <a:spcPct val="100000"/>
                        </a:lnSpc>
                        <a:spcBef>
                          <a:spcPct val="10000"/>
                        </a:spcBef>
                        <a:spcAft>
                          <a:spcPct val="0"/>
                        </a:spcAft>
                        <a:buClrTx/>
                        <a:buSzTx/>
                        <a:buFontTx/>
                        <a:buChar char="•"/>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常勤 → 雇用形態が常勤職員として雇用されていること。（週４０時間労働）</a:t>
                      </a:r>
                      <a:endParaRPr kumimoji="1" lang="en-US" altLang="ja-JP" sz="11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marL="35122" marR="35122"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4080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対象</a:t>
                      </a:r>
                      <a:endParaRPr kumimoji="1" lang="en-US" altLang="ja-JP" sz="11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者像</a:t>
                      </a:r>
                    </a:p>
                  </a:txBody>
                  <a:tcPr marL="35122" marR="35122"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相談支援事業所の従業者</a:t>
                      </a:r>
                    </a:p>
                  </a:txBody>
                  <a:tcPr marL="35122" marR="35122"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施設長（管理職）を想定</a:t>
                      </a:r>
                    </a:p>
                  </a:txBody>
                  <a:tcPr marL="35122" marR="35122"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1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サービス提供部門の管理職又は指導的立場の職員を想定（管理職でなくても可）</a:t>
                      </a:r>
                    </a:p>
                  </a:txBody>
                  <a:tcPr marL="35122" marR="35122"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42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要件</a:t>
                      </a:r>
                    </a:p>
                  </a:txBody>
                  <a:tcPr marL="35122" marR="35122"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a:ln>
                            <a:noFill/>
                          </a:ln>
                          <a:solidFill>
                            <a:schemeClr val="tx1"/>
                          </a:solidFill>
                          <a:effectLst/>
                          <a:latin typeface="ＭＳ Ｐゴシック" pitchFamily="50" charset="-128"/>
                          <a:ea typeface="ＭＳ Ｐゴシック" pitchFamily="50" charset="-128"/>
                        </a:rPr>
                        <a:t>実務経験（３～１０年）と相談支援従事者研修（初任者又は現任）を修了した者</a:t>
                      </a:r>
                    </a:p>
                  </a:txBody>
                  <a:tcPr marL="35122" marR="35122"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社会福祉主事の資格を有するか又は社会福祉事業に２年以上従事した経験のある者、又は社会福祉施設長資格認定講習会を修了した者　（最低基準）</a:t>
                      </a:r>
                    </a:p>
                  </a:txBody>
                  <a:tcPr marL="35122" marR="35122"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実務経験（３～１０年）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・サービス管理責任者研修、児童発達支援管理責任</a:t>
                      </a:r>
                      <a:endParaRPr kumimoji="1" lang="en-US" altLang="ja-JP" sz="11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　者研修修了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・相談支援従事者研修（講義部分）受講</a:t>
                      </a:r>
                    </a:p>
                  </a:txBody>
                  <a:tcPr marL="35122" marR="35122"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9197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責務</a:t>
                      </a:r>
                    </a:p>
                  </a:txBody>
                  <a:tcPr marL="35122" marR="35122"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a:ln>
                            <a:noFill/>
                          </a:ln>
                          <a:solidFill>
                            <a:schemeClr val="tx1"/>
                          </a:solidFill>
                          <a:effectLst/>
                          <a:latin typeface="ＭＳ Ｐゴシック" pitchFamily="50" charset="-128"/>
                          <a:ea typeface="ＭＳ Ｐゴシック" pitchFamily="50" charset="-128"/>
                        </a:rPr>
                        <a:t>利用者の意向を踏まえ、自立した日常生活や社会生活の実現のための支援、中立・公平な立場からの効率的で適切な障害福祉サービス利用のための支援　等</a:t>
                      </a:r>
                    </a:p>
                  </a:txBody>
                  <a:tcPr marL="35122" marR="35122"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「従業者及び業務の一元的な管理や規定を遵守させるために必要な指揮命令」</a:t>
                      </a:r>
                    </a:p>
                  </a:txBody>
                  <a:tcPr marL="35122" marR="35122"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「個別支援計画の作成やサービス提供プロセスの管理、他のサービス提供職員への技術指導と助言等」</a:t>
                      </a:r>
                    </a:p>
                  </a:txBody>
                  <a:tcPr marL="35122" marR="35122"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65365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業務</a:t>
                      </a:r>
                      <a:endParaRPr kumimoji="1" lang="en-US" altLang="ja-JP" sz="1100" b="0" i="0" u="none" strike="noStrike" cap="none" normalizeH="0" baseline="0" dirty="0">
                        <a:ln>
                          <a:noFill/>
                        </a:ln>
                        <a:solidFill>
                          <a:schemeClr val="tx1"/>
                        </a:solidFill>
                        <a:effectLst/>
                        <a:latin typeface="ＭＳ Ｐゴシック" pitchFamily="50" charset="-128"/>
                        <a:ea typeface="ＭＳ Ｐゴシック"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内容</a:t>
                      </a:r>
                    </a:p>
                  </a:txBody>
                  <a:tcPr marL="35122" marR="35122"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chemeClr val="tx1"/>
                          </a:solidFill>
                          <a:effectLst/>
                          <a:latin typeface="ＭＳ Ｐゴシック" pitchFamily="50" charset="-128"/>
                          <a:ea typeface="ＭＳ Ｐゴシック" pitchFamily="50" charset="-128"/>
                        </a:rPr>
                        <a:t>①</a:t>
                      </a: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生活全般に係る相談、情報提供</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②利用者に係るアセスメントの実施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③サービス利用計画の作成と変更</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④サービス利用計画の説明と交付</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⑤サービス利用計画の実施状況等の把握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　　及び評価等（モニタリングの実施）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⑥サービス担当者会議等による専門的意見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　の聴取</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⑦障害福祉施設等との連携等</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a:ln>
                            <a:noFill/>
                          </a:ln>
                          <a:solidFill>
                            <a:schemeClr val="tx1"/>
                          </a:solidFill>
                          <a:effectLst/>
                          <a:latin typeface="ＭＳ Ｐゴシック" pitchFamily="50" charset="-128"/>
                          <a:ea typeface="ＭＳ Ｐゴシック" pitchFamily="50" charset="-128"/>
                        </a:rPr>
                        <a:t>※</a:t>
                      </a:r>
                      <a:r>
                        <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rPr>
                        <a:t>サービス利用計画の作成にあたっては、インフォーマルなサービスの利用も含め総合的な計画となるよう努めなければならない。</a:t>
                      </a:r>
                    </a:p>
                  </a:txBody>
                  <a:tcPr marL="35122" marR="35122"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l" eaLnBrk="1" hangingPunct="1">
                        <a:lnSpc>
                          <a:spcPct val="90000"/>
                        </a:lnSpc>
                      </a:pPr>
                      <a:r>
                        <a:rPr lang="ja-JP" altLang="en-US" sz="1100" dirty="0"/>
                        <a:t>①利用者・市町村への契約支給量報告等</a:t>
                      </a:r>
                    </a:p>
                    <a:p>
                      <a:pPr algn="l" eaLnBrk="1" hangingPunct="1">
                        <a:lnSpc>
                          <a:spcPct val="90000"/>
                        </a:lnSpc>
                      </a:pPr>
                      <a:r>
                        <a:rPr lang="ja-JP" altLang="en-US" sz="1100" dirty="0"/>
                        <a:t>②利用者負担額の受領及び管理</a:t>
                      </a:r>
                    </a:p>
                    <a:p>
                      <a:pPr algn="l" eaLnBrk="1" hangingPunct="1">
                        <a:lnSpc>
                          <a:spcPct val="90000"/>
                        </a:lnSpc>
                      </a:pPr>
                      <a:r>
                        <a:rPr lang="ja-JP" altLang="en-US" sz="1100" dirty="0"/>
                        <a:t>③介護給付費の額に係る通知等</a:t>
                      </a:r>
                    </a:p>
                    <a:p>
                      <a:pPr algn="l" eaLnBrk="1" hangingPunct="1">
                        <a:lnSpc>
                          <a:spcPct val="90000"/>
                        </a:lnSpc>
                      </a:pPr>
                      <a:r>
                        <a:rPr lang="ja-JP" altLang="en-US" sz="1100" dirty="0"/>
                        <a:t>④提供するサービスの質の評価と改善</a:t>
                      </a:r>
                    </a:p>
                    <a:p>
                      <a:pPr algn="l" eaLnBrk="1" hangingPunct="1">
                        <a:lnSpc>
                          <a:spcPct val="90000"/>
                        </a:lnSpc>
                      </a:pPr>
                      <a:r>
                        <a:rPr lang="ja-JP" altLang="en-US" sz="1100" dirty="0"/>
                        <a:t>⑤利用者・家族に対する相談及び援助</a:t>
                      </a:r>
                    </a:p>
                    <a:p>
                      <a:pPr algn="l" eaLnBrk="1" hangingPunct="1">
                        <a:lnSpc>
                          <a:spcPct val="90000"/>
                        </a:lnSpc>
                      </a:pPr>
                      <a:r>
                        <a:rPr lang="ja-JP" altLang="en-US" sz="1100" dirty="0"/>
                        <a:t>⑥利用者の日常生活上の適切な支援</a:t>
                      </a:r>
                    </a:p>
                    <a:p>
                      <a:pPr algn="l" eaLnBrk="1" hangingPunct="1">
                        <a:lnSpc>
                          <a:spcPct val="90000"/>
                        </a:lnSpc>
                      </a:pPr>
                      <a:r>
                        <a:rPr lang="ja-JP" altLang="en-US" sz="1100" dirty="0"/>
                        <a:t>⑦利用者家族との連携</a:t>
                      </a:r>
                    </a:p>
                    <a:p>
                      <a:pPr algn="l" eaLnBrk="1" hangingPunct="1">
                        <a:lnSpc>
                          <a:spcPct val="90000"/>
                        </a:lnSpc>
                      </a:pPr>
                      <a:r>
                        <a:rPr lang="ja-JP" altLang="en-US" sz="1100" dirty="0"/>
                        <a:t>⑧緊急時の対応、非常災害対策等</a:t>
                      </a:r>
                    </a:p>
                    <a:p>
                      <a:pPr algn="l" eaLnBrk="1" hangingPunct="1">
                        <a:lnSpc>
                          <a:spcPct val="90000"/>
                        </a:lnSpc>
                      </a:pPr>
                      <a:r>
                        <a:rPr lang="ja-JP" altLang="en-US" sz="1100" dirty="0"/>
                        <a:t>⑨従業者及び業務の一元的管理</a:t>
                      </a:r>
                    </a:p>
                    <a:p>
                      <a:pPr algn="l" eaLnBrk="1" hangingPunct="1">
                        <a:lnSpc>
                          <a:spcPct val="90000"/>
                        </a:lnSpc>
                      </a:pPr>
                      <a:r>
                        <a:rPr lang="ja-JP" altLang="en-US" sz="1100" dirty="0"/>
                        <a:t>⑩従業者に対する指揮命令</a:t>
                      </a:r>
                    </a:p>
                    <a:p>
                      <a:pPr algn="l" eaLnBrk="1" hangingPunct="1">
                        <a:lnSpc>
                          <a:spcPct val="90000"/>
                        </a:lnSpc>
                      </a:pPr>
                      <a:r>
                        <a:rPr lang="ja-JP" altLang="en-US" sz="1100" dirty="0"/>
                        <a:t>⑪運営規程の制定</a:t>
                      </a:r>
                    </a:p>
                    <a:p>
                      <a:pPr algn="l" eaLnBrk="1" hangingPunct="1">
                        <a:lnSpc>
                          <a:spcPct val="90000"/>
                        </a:lnSpc>
                      </a:pPr>
                      <a:r>
                        <a:rPr lang="ja-JP" altLang="en-US" sz="1100" dirty="0"/>
                        <a:t>⑫従業者の勤務体制の確保等</a:t>
                      </a:r>
                    </a:p>
                    <a:p>
                      <a:pPr algn="l" eaLnBrk="1" hangingPunct="1">
                        <a:lnSpc>
                          <a:spcPct val="90000"/>
                        </a:lnSpc>
                      </a:pPr>
                      <a:r>
                        <a:rPr lang="ja-JP" altLang="en-US" sz="1100" dirty="0"/>
                        <a:t>⑬利用定員の遵守</a:t>
                      </a:r>
                    </a:p>
                    <a:p>
                      <a:pPr algn="l" eaLnBrk="1" hangingPunct="1">
                        <a:lnSpc>
                          <a:spcPct val="90000"/>
                        </a:lnSpc>
                      </a:pPr>
                      <a:r>
                        <a:rPr lang="ja-JP" altLang="en-US" sz="1100" dirty="0"/>
                        <a:t>⑭衛生管理等</a:t>
                      </a:r>
                    </a:p>
                    <a:p>
                      <a:pPr algn="l" eaLnBrk="1" hangingPunct="1">
                        <a:lnSpc>
                          <a:spcPct val="90000"/>
                        </a:lnSpc>
                      </a:pPr>
                      <a:r>
                        <a:rPr lang="ja-JP" altLang="en-US" sz="1100" dirty="0"/>
                        <a:t>⑮利用者の身体拘束等の禁止</a:t>
                      </a:r>
                    </a:p>
                    <a:p>
                      <a:pPr algn="l" eaLnBrk="1" hangingPunct="1">
                        <a:lnSpc>
                          <a:spcPct val="90000"/>
                        </a:lnSpc>
                      </a:pPr>
                      <a:r>
                        <a:rPr lang="ja-JP" altLang="en-US" sz="1100" dirty="0"/>
                        <a:t>⑯地域との連携等</a:t>
                      </a:r>
                    </a:p>
                    <a:p>
                      <a:pPr algn="l" eaLnBrk="1" hangingPunct="1">
                        <a:lnSpc>
                          <a:spcPct val="90000"/>
                        </a:lnSpc>
                      </a:pPr>
                      <a:r>
                        <a:rPr lang="ja-JP" altLang="en-US" sz="1100" dirty="0"/>
                        <a:t>⑰記録の整備</a:t>
                      </a:r>
                    </a:p>
                  </a:txBody>
                  <a:tcPr marL="35122" marR="35122"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spcBef>
                          <a:spcPct val="20000"/>
                        </a:spcBef>
                      </a:pPr>
                      <a:r>
                        <a:rPr lang="ja-JP" altLang="en-US" sz="1100" dirty="0"/>
                        <a:t>①個別支援計画の作成に関する業務</a:t>
                      </a:r>
                    </a:p>
                    <a:p>
                      <a:pPr>
                        <a:spcBef>
                          <a:spcPct val="20000"/>
                        </a:spcBef>
                      </a:pPr>
                      <a:r>
                        <a:rPr lang="ja-JP" altLang="en-US" sz="1100" dirty="0"/>
                        <a:t>②利用者に対するアセスメント</a:t>
                      </a:r>
                    </a:p>
                    <a:p>
                      <a:pPr>
                        <a:spcBef>
                          <a:spcPct val="20000"/>
                        </a:spcBef>
                      </a:pPr>
                      <a:r>
                        <a:rPr lang="ja-JP" altLang="en-US" sz="1100" dirty="0"/>
                        <a:t>③利用者との面接</a:t>
                      </a:r>
                      <a:endParaRPr lang="en-US" altLang="ja-JP" sz="1100" dirty="0"/>
                    </a:p>
                    <a:p>
                      <a:pPr>
                        <a:spcBef>
                          <a:spcPct val="20000"/>
                        </a:spcBef>
                      </a:pPr>
                      <a:r>
                        <a:rPr lang="ja-JP" altLang="en-US" sz="1100" dirty="0"/>
                        <a:t>④個別支援計画作成に係る会議の運営</a:t>
                      </a:r>
                    </a:p>
                    <a:p>
                      <a:pPr>
                        <a:spcBef>
                          <a:spcPct val="20000"/>
                        </a:spcBef>
                      </a:pPr>
                      <a:r>
                        <a:rPr lang="ja-JP" altLang="en-US" sz="1100" dirty="0"/>
                        <a:t>⑤利用者・家族に対する個別支援計画の説明と</a:t>
                      </a:r>
                    </a:p>
                    <a:p>
                      <a:pPr>
                        <a:spcBef>
                          <a:spcPct val="20000"/>
                        </a:spcBef>
                      </a:pPr>
                      <a:r>
                        <a:rPr lang="ja-JP" altLang="en-US" sz="1100" dirty="0"/>
                        <a:t>　交付</a:t>
                      </a:r>
                    </a:p>
                    <a:p>
                      <a:pPr>
                        <a:spcBef>
                          <a:spcPct val="20000"/>
                        </a:spcBef>
                      </a:pPr>
                      <a:r>
                        <a:rPr lang="ja-JP" altLang="en-US" sz="1100" dirty="0"/>
                        <a:t>⑥個別支援計画の実施状況把握（モニタリング）</a:t>
                      </a:r>
                      <a:endParaRPr lang="en-US" altLang="ja-JP" sz="1100" dirty="0"/>
                    </a:p>
                    <a:p>
                      <a:pPr>
                        <a:spcBef>
                          <a:spcPct val="20000"/>
                        </a:spcBef>
                      </a:pPr>
                      <a:r>
                        <a:rPr lang="ja-JP" altLang="en-US" sz="1100" dirty="0"/>
                        <a:t>⑦定期的なモニタリング結果の記録</a:t>
                      </a:r>
                    </a:p>
                    <a:p>
                      <a:pPr>
                        <a:spcBef>
                          <a:spcPct val="20000"/>
                        </a:spcBef>
                      </a:pPr>
                      <a:r>
                        <a:rPr lang="ja-JP" altLang="en-US" sz="1100" dirty="0"/>
                        <a:t>⑧個別支援計画の変更（修正）</a:t>
                      </a:r>
                    </a:p>
                    <a:p>
                      <a:pPr>
                        <a:spcBef>
                          <a:spcPct val="20000"/>
                        </a:spcBef>
                      </a:pPr>
                      <a:r>
                        <a:rPr lang="ja-JP" altLang="en-US" sz="1100" dirty="0"/>
                        <a:t>⑨支援内容に関連する関係機関との連絡調整</a:t>
                      </a:r>
                    </a:p>
                    <a:p>
                      <a:pPr>
                        <a:spcBef>
                          <a:spcPct val="20000"/>
                        </a:spcBef>
                      </a:pPr>
                      <a:r>
                        <a:rPr lang="ja-JP" altLang="en-US" sz="1100" dirty="0"/>
                        <a:t>⑩サービス提供職員への技術的な指導と助言</a:t>
                      </a:r>
                    </a:p>
                    <a:p>
                      <a:pPr>
                        <a:spcBef>
                          <a:spcPct val="20000"/>
                        </a:spcBef>
                      </a:pPr>
                      <a:r>
                        <a:rPr lang="ja-JP" altLang="en-US" sz="1100" dirty="0"/>
                        <a:t>⑪自立した日常生活が可能と認められる</a:t>
                      </a:r>
                    </a:p>
                    <a:p>
                      <a:pPr>
                        <a:spcBef>
                          <a:spcPct val="20000"/>
                        </a:spcBef>
                      </a:pPr>
                      <a:r>
                        <a:rPr lang="ja-JP" altLang="en-US" sz="1100" dirty="0"/>
                        <a:t>　　利用者への必要な援助</a:t>
                      </a:r>
                      <a:endParaRPr kumimoji="1" lang="ja-JP" altLang="en-US" sz="1100" b="0" i="0" u="none" strike="noStrike" cap="none" normalizeH="0" baseline="0" dirty="0">
                        <a:ln>
                          <a:noFill/>
                        </a:ln>
                        <a:solidFill>
                          <a:schemeClr val="tx1"/>
                        </a:solidFill>
                        <a:effectLst/>
                        <a:latin typeface="ＭＳ Ｐゴシック" pitchFamily="50" charset="-128"/>
                        <a:ea typeface="ＭＳ Ｐゴシック" pitchFamily="50" charset="-128"/>
                      </a:endParaRPr>
                    </a:p>
                  </a:txBody>
                  <a:tcPr marL="35122" marR="35122"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 name="スライド番号プレースホルダー 1"/>
          <p:cNvSpPr>
            <a:spLocks noGrp="1"/>
          </p:cNvSpPr>
          <p:nvPr>
            <p:ph type="sldNum" sz="quarter" idx="12"/>
          </p:nvPr>
        </p:nvSpPr>
        <p:spPr/>
        <p:txBody>
          <a:bodyPr/>
          <a:lstStyle/>
          <a:p>
            <a:pPr>
              <a:defRPr/>
            </a:pPr>
            <a:fld id="{9A5DBC96-1DB8-4B93-B21F-95C4ECA2D59D}" type="slidenum">
              <a:rPr lang="en-US" altLang="ja-JP" smtClean="0">
                <a:solidFill>
                  <a:srgbClr val="000000"/>
                </a:solidFill>
              </a:rPr>
              <a:pPr>
                <a:defRPr/>
              </a:pPr>
              <a:t>44</a:t>
            </a:fld>
            <a:endParaRPr lang="en-US" altLang="ja-JP" dirty="0">
              <a:solidFill>
                <a:srgbClr val="000000"/>
              </a:solidFill>
            </a:endParaRPr>
          </a:p>
        </p:txBody>
      </p:sp>
    </p:spTree>
    <p:extLst>
      <p:ext uri="{BB962C8B-B14F-4D97-AF65-F5344CB8AC3E}">
        <p14:creationId xmlns:p14="http://schemas.microsoft.com/office/powerpoint/2010/main" val="1235978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4"/>
          <p:cNvSpPr>
            <a:spLocks noChangeArrowheads="1"/>
          </p:cNvSpPr>
          <p:nvPr/>
        </p:nvSpPr>
        <p:spPr bwMode="auto">
          <a:xfrm>
            <a:off x="658813" y="1268413"/>
            <a:ext cx="2736850" cy="387350"/>
          </a:xfrm>
          <a:prstGeom prst="rect">
            <a:avLst/>
          </a:prstGeom>
          <a:solidFill>
            <a:srgbClr val="CCECFF"/>
          </a:solidFill>
          <a:ln w="12700" algn="ctr">
            <a:solidFill>
              <a:schemeClr val="tx1"/>
            </a:solidFill>
            <a:miter lim="800000"/>
            <a:headEnd/>
            <a:tailEnd/>
          </a:ln>
        </p:spPr>
        <p:txBody>
          <a:bodyPr lIns="74281" tIns="8889" rIns="74281" bIns="8889" anchor="ctr">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spcBef>
                <a:spcPct val="0"/>
              </a:spcBef>
              <a:buFontTx/>
              <a:buNone/>
            </a:pPr>
            <a:r>
              <a:rPr lang="ja-JP" altLang="en-US" sz="2400">
                <a:solidFill>
                  <a:srgbClr val="000000"/>
                </a:solidFill>
              </a:rPr>
              <a:t>評価の項目 </a:t>
            </a:r>
          </a:p>
        </p:txBody>
      </p:sp>
      <p:sp>
        <p:nvSpPr>
          <p:cNvPr id="130051" name="Rectangle 5"/>
          <p:cNvSpPr>
            <a:spLocks noChangeArrowheads="1"/>
          </p:cNvSpPr>
          <p:nvPr/>
        </p:nvSpPr>
        <p:spPr bwMode="auto">
          <a:xfrm>
            <a:off x="3540125" y="1268413"/>
            <a:ext cx="5688013" cy="387350"/>
          </a:xfrm>
          <a:prstGeom prst="rect">
            <a:avLst/>
          </a:prstGeom>
          <a:solidFill>
            <a:srgbClr val="CCECFF"/>
          </a:solidFill>
          <a:ln w="12700" algn="ctr">
            <a:solidFill>
              <a:schemeClr val="tx1"/>
            </a:solidFill>
            <a:miter lim="800000"/>
            <a:headEnd/>
            <a:tailEnd/>
          </a:ln>
        </p:spPr>
        <p:txBody>
          <a:bodyPr lIns="74281" tIns="8889" rIns="74281" bIns="8889" anchor="ctr">
            <a:spAutoFit/>
          </a:bodyP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a:spcBef>
                <a:spcPct val="0"/>
              </a:spcBef>
              <a:buFontTx/>
              <a:buNone/>
            </a:pPr>
            <a:r>
              <a:rPr lang="ja-JP" altLang="en-US" sz="2400">
                <a:solidFill>
                  <a:srgbClr val="000000"/>
                </a:solidFill>
              </a:rPr>
              <a:t>評価の基準 </a:t>
            </a:r>
          </a:p>
        </p:txBody>
      </p:sp>
      <p:sp>
        <p:nvSpPr>
          <p:cNvPr id="130052" name="Rectangle 6"/>
          <p:cNvSpPr>
            <a:spLocks noChangeArrowheads="1"/>
          </p:cNvSpPr>
          <p:nvPr/>
        </p:nvSpPr>
        <p:spPr bwMode="auto">
          <a:xfrm>
            <a:off x="661988" y="1725613"/>
            <a:ext cx="2738437" cy="1441450"/>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74281" tIns="8889" rIns="74281" bIns="8889" anchor="ct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endParaRPr lang="en-US" altLang="ja-JP" sz="2000">
              <a:solidFill>
                <a:srgbClr val="000000"/>
              </a:solidFill>
            </a:endParaRPr>
          </a:p>
          <a:p>
            <a:pPr>
              <a:spcBef>
                <a:spcPct val="0"/>
              </a:spcBef>
              <a:buFontTx/>
              <a:buNone/>
            </a:pPr>
            <a:r>
              <a:rPr lang="ja-JP" altLang="en-US" sz="2000">
                <a:solidFill>
                  <a:srgbClr val="000000"/>
                </a:solidFill>
              </a:rPr>
              <a:t>１．質の高いサービスの提供</a:t>
            </a:r>
          </a:p>
          <a:p>
            <a:pPr>
              <a:spcBef>
                <a:spcPct val="0"/>
              </a:spcBef>
              <a:buFontTx/>
              <a:buNone/>
            </a:pPr>
            <a:endParaRPr lang="en-US" altLang="ja-JP" sz="2000">
              <a:solidFill>
                <a:srgbClr val="000000"/>
              </a:solidFill>
            </a:endParaRPr>
          </a:p>
        </p:txBody>
      </p:sp>
      <p:sp>
        <p:nvSpPr>
          <p:cNvPr id="130053" name="Rectangle 7"/>
          <p:cNvSpPr>
            <a:spLocks noChangeArrowheads="1"/>
          </p:cNvSpPr>
          <p:nvPr/>
        </p:nvSpPr>
        <p:spPr bwMode="auto">
          <a:xfrm>
            <a:off x="3544888" y="1725613"/>
            <a:ext cx="5688012" cy="1441450"/>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74281" tIns="8889" rIns="74281" bIns="8889" anchor="ct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nSpc>
                <a:spcPts val="2000"/>
              </a:lnSpc>
              <a:spcBef>
                <a:spcPct val="0"/>
              </a:spcBef>
              <a:buFontTx/>
              <a:buNone/>
            </a:pPr>
            <a:r>
              <a:rPr lang="en-US" altLang="ja-JP" sz="1800" dirty="0">
                <a:solidFill>
                  <a:srgbClr val="000000"/>
                </a:solidFill>
              </a:rPr>
              <a:t>①</a:t>
            </a:r>
            <a:r>
              <a:rPr lang="ja-JP" altLang="en-US" sz="1800" dirty="0">
                <a:solidFill>
                  <a:srgbClr val="000000"/>
                </a:solidFill>
              </a:rPr>
              <a:t>利用者の到達目標達成度</a:t>
            </a:r>
          </a:p>
          <a:p>
            <a:pPr>
              <a:lnSpc>
                <a:spcPts val="2000"/>
              </a:lnSpc>
              <a:spcBef>
                <a:spcPct val="0"/>
              </a:spcBef>
              <a:buFontTx/>
              <a:buNone/>
            </a:pPr>
            <a:r>
              <a:rPr lang="ja-JP" altLang="en-US" sz="1800" dirty="0">
                <a:solidFill>
                  <a:srgbClr val="000000"/>
                </a:solidFill>
              </a:rPr>
              <a:t>②利用者や家族の満足度</a:t>
            </a:r>
          </a:p>
          <a:p>
            <a:pPr>
              <a:lnSpc>
                <a:spcPts val="2000"/>
              </a:lnSpc>
              <a:spcBef>
                <a:spcPct val="0"/>
              </a:spcBef>
              <a:buFontTx/>
              <a:buNone/>
            </a:pPr>
            <a:r>
              <a:rPr lang="ja-JP" altLang="en-US" sz="1800" dirty="0">
                <a:solidFill>
                  <a:srgbClr val="000000"/>
                </a:solidFill>
              </a:rPr>
              <a:t>③サービス管理責任者自身の自己評価の導入</a:t>
            </a:r>
          </a:p>
          <a:p>
            <a:pPr>
              <a:lnSpc>
                <a:spcPts val="2000"/>
              </a:lnSpc>
              <a:spcBef>
                <a:spcPct val="0"/>
              </a:spcBef>
              <a:buFontTx/>
              <a:buNone/>
            </a:pPr>
            <a:r>
              <a:rPr lang="ja-JP" altLang="en-US" sz="1800" dirty="0">
                <a:solidFill>
                  <a:srgbClr val="000000"/>
                </a:solidFill>
              </a:rPr>
              <a:t>④苦情解決の推移　</a:t>
            </a:r>
            <a:endParaRPr lang="en-US" altLang="ja-JP" sz="1800" dirty="0">
              <a:solidFill>
                <a:srgbClr val="000000"/>
              </a:solidFill>
            </a:endParaRPr>
          </a:p>
          <a:p>
            <a:pPr>
              <a:lnSpc>
                <a:spcPts val="2000"/>
              </a:lnSpc>
              <a:spcBef>
                <a:spcPct val="0"/>
              </a:spcBef>
              <a:buFontTx/>
              <a:buNone/>
            </a:pPr>
            <a:r>
              <a:rPr lang="ja-JP" altLang="en-US" sz="1800" dirty="0">
                <a:solidFill>
                  <a:srgbClr val="000000"/>
                </a:solidFill>
              </a:rPr>
              <a:t>⑤サービスの第三者評価の導入</a:t>
            </a:r>
          </a:p>
        </p:txBody>
      </p:sp>
      <p:sp>
        <p:nvSpPr>
          <p:cNvPr id="130054" name="Rectangle 8"/>
          <p:cNvSpPr>
            <a:spLocks noChangeArrowheads="1"/>
          </p:cNvSpPr>
          <p:nvPr/>
        </p:nvSpPr>
        <p:spPr bwMode="auto">
          <a:xfrm>
            <a:off x="663575" y="3238500"/>
            <a:ext cx="2736850" cy="2160588"/>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74281" tIns="8889" rIns="74281" bIns="8889" anchor="ct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endParaRPr lang="en-US" altLang="ja-JP" sz="2000">
              <a:solidFill>
                <a:srgbClr val="000000"/>
              </a:solidFill>
            </a:endParaRPr>
          </a:p>
          <a:p>
            <a:pPr>
              <a:spcBef>
                <a:spcPct val="0"/>
              </a:spcBef>
              <a:buFontTx/>
              <a:buNone/>
            </a:pPr>
            <a:r>
              <a:rPr lang="ja-JP" altLang="en-US" sz="2000">
                <a:solidFill>
                  <a:srgbClr val="000000"/>
                </a:solidFill>
              </a:rPr>
              <a:t>２．事業の推進・効率化</a:t>
            </a:r>
          </a:p>
          <a:p>
            <a:pPr>
              <a:spcBef>
                <a:spcPct val="0"/>
              </a:spcBef>
              <a:buFontTx/>
              <a:buNone/>
            </a:pPr>
            <a:endParaRPr lang="en-US" altLang="ja-JP" sz="2000">
              <a:solidFill>
                <a:srgbClr val="000000"/>
              </a:solidFill>
            </a:endParaRPr>
          </a:p>
        </p:txBody>
      </p:sp>
      <p:sp>
        <p:nvSpPr>
          <p:cNvPr id="130055" name="Rectangle 9"/>
          <p:cNvSpPr>
            <a:spLocks noChangeArrowheads="1"/>
          </p:cNvSpPr>
          <p:nvPr/>
        </p:nvSpPr>
        <p:spPr bwMode="auto">
          <a:xfrm>
            <a:off x="665163" y="5470525"/>
            <a:ext cx="2735262" cy="1295400"/>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74281" tIns="8889" rIns="74281" bIns="8889" anchor="ct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0"/>
              </a:spcBef>
              <a:buFontTx/>
              <a:buNone/>
            </a:pPr>
            <a:r>
              <a:rPr lang="ja-JP" altLang="en-US" sz="2000">
                <a:solidFill>
                  <a:srgbClr val="000000"/>
                </a:solidFill>
                <a:latin typeface="ＭＳ Ｐゴシック" charset="-128"/>
              </a:rPr>
              <a:t>３．人材の育成・強化</a:t>
            </a:r>
          </a:p>
        </p:txBody>
      </p:sp>
      <p:sp>
        <p:nvSpPr>
          <p:cNvPr id="130056" name="Rectangle 10"/>
          <p:cNvSpPr>
            <a:spLocks noChangeArrowheads="1"/>
          </p:cNvSpPr>
          <p:nvPr/>
        </p:nvSpPr>
        <p:spPr bwMode="auto">
          <a:xfrm>
            <a:off x="3544888" y="5470525"/>
            <a:ext cx="5689600" cy="1295400"/>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74281" tIns="8889" rIns="74281" bIns="8889" anchor="ctr"/>
          <a:lstStyle>
            <a:lvl1pPr>
              <a:spcBef>
                <a:spcPct val="20000"/>
              </a:spcBef>
              <a:buChar char="•"/>
              <a:defRPr kumimoji="1" sz="3200">
                <a:solidFill>
                  <a:schemeClr val="tx1"/>
                </a:solidFill>
                <a:latin typeface="Arial" charset="0"/>
                <a:ea typeface="ＭＳ Ｐゴシック" charset="-128"/>
              </a:defRPr>
            </a:lvl1pPr>
            <a:lvl2pPr marL="742950" indent="-285750">
              <a:spcBef>
                <a:spcPct val="20000"/>
              </a:spcBef>
              <a:buChar char="–"/>
              <a:defRPr kumimoji="1" sz="2800">
                <a:solidFill>
                  <a:schemeClr val="tx1"/>
                </a:solidFill>
                <a:latin typeface="Arial" charset="0"/>
                <a:ea typeface="ＭＳ Ｐゴシック" charset="-128"/>
              </a:defRPr>
            </a:lvl2pPr>
            <a:lvl3pPr marL="1143000" indent="-228600">
              <a:spcBef>
                <a:spcPct val="20000"/>
              </a:spcBef>
              <a:buChar char="•"/>
              <a:defRPr kumimoji="1" sz="2400">
                <a:solidFill>
                  <a:schemeClr val="tx1"/>
                </a:solidFill>
                <a:latin typeface="Arial" charset="0"/>
                <a:ea typeface="ＭＳ Ｐゴシック" charset="-128"/>
              </a:defRPr>
            </a:lvl3pPr>
            <a:lvl4pPr marL="1600200" indent="-228600">
              <a:spcBef>
                <a:spcPct val="20000"/>
              </a:spcBef>
              <a:buChar char="–"/>
              <a:defRPr kumimoji="1" sz="2000">
                <a:solidFill>
                  <a:schemeClr val="tx1"/>
                </a:solidFill>
                <a:latin typeface="Arial" charset="0"/>
                <a:ea typeface="ＭＳ Ｐゴシック" charset="-128"/>
              </a:defRPr>
            </a:lvl4pPr>
            <a:lvl5pPr marL="2057400" indent="-22860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nSpc>
                <a:spcPts val="2000"/>
              </a:lnSpc>
              <a:buFontTx/>
              <a:buNone/>
            </a:pPr>
            <a:r>
              <a:rPr lang="en-US" altLang="ja-JP" sz="1800">
                <a:solidFill>
                  <a:srgbClr val="000000"/>
                </a:solidFill>
              </a:rPr>
              <a:t>①</a:t>
            </a:r>
            <a:r>
              <a:rPr lang="ja-JP" altLang="en-US" sz="1800">
                <a:solidFill>
                  <a:srgbClr val="000000"/>
                </a:solidFill>
              </a:rPr>
              <a:t>資格取得の促進　（キャリアアップ）による有資格者数</a:t>
            </a:r>
            <a:endParaRPr lang="en-US" altLang="ja-JP" sz="1800">
              <a:solidFill>
                <a:srgbClr val="000000"/>
              </a:solidFill>
            </a:endParaRPr>
          </a:p>
          <a:p>
            <a:pPr>
              <a:lnSpc>
                <a:spcPts val="2000"/>
              </a:lnSpc>
              <a:buFontTx/>
              <a:buNone/>
            </a:pPr>
            <a:r>
              <a:rPr lang="ja-JP" altLang="en-US" sz="1800">
                <a:solidFill>
                  <a:srgbClr val="000000"/>
                </a:solidFill>
              </a:rPr>
              <a:t>②職員育成（</a:t>
            </a:r>
            <a:r>
              <a:rPr lang="ja-JP" altLang="en-US" sz="1800">
                <a:solidFill>
                  <a:srgbClr val="C00000"/>
                </a:solidFill>
              </a:rPr>
              <a:t>ＯＦＦ</a:t>
            </a:r>
            <a:r>
              <a:rPr lang="en-US" altLang="ja-JP" sz="1800">
                <a:solidFill>
                  <a:srgbClr val="C00000"/>
                </a:solidFill>
              </a:rPr>
              <a:t>-</a:t>
            </a:r>
            <a:r>
              <a:rPr lang="ja-JP" altLang="en-US" sz="1800">
                <a:solidFill>
                  <a:srgbClr val="C00000"/>
                </a:solidFill>
              </a:rPr>
              <a:t>ＪＴ</a:t>
            </a:r>
            <a:r>
              <a:rPr lang="ja-JP" altLang="en-US" sz="1800">
                <a:solidFill>
                  <a:srgbClr val="000000"/>
                </a:solidFill>
              </a:rPr>
              <a:t>）プログラムの有無、外部研修会等への参加・発表件数、ＯＪＴ</a:t>
            </a:r>
            <a:r>
              <a:rPr lang="ja-JP" altLang="en-US" sz="1800">
                <a:solidFill>
                  <a:srgbClr val="C00000"/>
                </a:solidFill>
              </a:rPr>
              <a:t>の実施</a:t>
            </a:r>
            <a:r>
              <a:rPr lang="ja-JP" altLang="en-US" sz="1800">
                <a:solidFill>
                  <a:srgbClr val="000000"/>
                </a:solidFill>
              </a:rPr>
              <a:t>件数（時間）</a:t>
            </a:r>
          </a:p>
          <a:p>
            <a:pPr>
              <a:lnSpc>
                <a:spcPts val="2000"/>
              </a:lnSpc>
              <a:buFontTx/>
              <a:buNone/>
            </a:pPr>
            <a:r>
              <a:rPr lang="ja-JP" altLang="en-US" sz="1800">
                <a:solidFill>
                  <a:srgbClr val="000000"/>
                </a:solidFill>
              </a:rPr>
              <a:t>③職員間の良好なコミニュケーション</a:t>
            </a:r>
          </a:p>
        </p:txBody>
      </p:sp>
      <p:sp>
        <p:nvSpPr>
          <p:cNvPr id="130057" name="Rectangle 11"/>
          <p:cNvSpPr>
            <a:spLocks noChangeArrowheads="1"/>
          </p:cNvSpPr>
          <p:nvPr/>
        </p:nvSpPr>
        <p:spPr bwMode="auto">
          <a:xfrm>
            <a:off x="3544888" y="3238500"/>
            <a:ext cx="5688012" cy="2160588"/>
          </a:xfrm>
          <a:prstGeom prst="rect">
            <a:avLst/>
          </a:prstGeom>
          <a:noFill/>
          <a:ln w="12700"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74281" tIns="8889" rIns="74281" bIns="8889" anchor="ctr"/>
          <a:lstStyle>
            <a:lvl1pPr>
              <a:spcBef>
                <a:spcPct val="20000"/>
              </a:spcBef>
              <a:buChar char="•"/>
              <a:tabLst>
                <a:tab pos="263525" algn="l"/>
              </a:tabLst>
              <a:defRPr kumimoji="1" sz="3200">
                <a:solidFill>
                  <a:schemeClr val="tx1"/>
                </a:solidFill>
                <a:latin typeface="Arial" charset="0"/>
                <a:ea typeface="ＭＳ Ｐゴシック" charset="-128"/>
              </a:defRPr>
            </a:lvl1pPr>
            <a:lvl2pPr marL="742950" indent="-285750">
              <a:spcBef>
                <a:spcPct val="20000"/>
              </a:spcBef>
              <a:buChar char="–"/>
              <a:tabLst>
                <a:tab pos="263525" algn="l"/>
              </a:tabLst>
              <a:defRPr kumimoji="1" sz="2800">
                <a:solidFill>
                  <a:schemeClr val="tx1"/>
                </a:solidFill>
                <a:latin typeface="Arial" charset="0"/>
                <a:ea typeface="ＭＳ Ｐゴシック" charset="-128"/>
              </a:defRPr>
            </a:lvl2pPr>
            <a:lvl3pPr marL="1143000" indent="-228600">
              <a:spcBef>
                <a:spcPct val="20000"/>
              </a:spcBef>
              <a:buChar char="•"/>
              <a:tabLst>
                <a:tab pos="263525" algn="l"/>
              </a:tabLst>
              <a:defRPr kumimoji="1" sz="2400">
                <a:solidFill>
                  <a:schemeClr val="tx1"/>
                </a:solidFill>
                <a:latin typeface="Arial" charset="0"/>
                <a:ea typeface="ＭＳ Ｐゴシック" charset="-128"/>
              </a:defRPr>
            </a:lvl3pPr>
            <a:lvl4pPr marL="1600200" indent="-228600">
              <a:spcBef>
                <a:spcPct val="20000"/>
              </a:spcBef>
              <a:buChar char="–"/>
              <a:tabLst>
                <a:tab pos="263525" algn="l"/>
              </a:tabLst>
              <a:defRPr kumimoji="1" sz="2000">
                <a:solidFill>
                  <a:schemeClr val="tx1"/>
                </a:solidFill>
                <a:latin typeface="Arial" charset="0"/>
                <a:ea typeface="ＭＳ Ｐゴシック" charset="-128"/>
              </a:defRPr>
            </a:lvl4pPr>
            <a:lvl5pPr marL="2057400" indent="-228600">
              <a:spcBef>
                <a:spcPct val="20000"/>
              </a:spcBef>
              <a:buChar char="»"/>
              <a:tabLst>
                <a:tab pos="263525" algn="l"/>
              </a:tabLst>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tabLst>
                <a:tab pos="263525" algn="l"/>
              </a:tabLst>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tabLst>
                <a:tab pos="263525" algn="l"/>
              </a:tabLst>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tabLst>
                <a:tab pos="263525" algn="l"/>
              </a:tabLst>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tabLst>
                <a:tab pos="263525" algn="l"/>
              </a:tabLst>
              <a:defRPr kumimoji="1" sz="2000">
                <a:solidFill>
                  <a:schemeClr val="tx1"/>
                </a:solidFill>
                <a:latin typeface="Arial" charset="0"/>
                <a:ea typeface="ＭＳ Ｐゴシック" charset="-128"/>
              </a:defRPr>
            </a:lvl9pPr>
          </a:lstStyle>
          <a:p>
            <a:pPr>
              <a:lnSpc>
                <a:spcPts val="2000"/>
              </a:lnSpc>
              <a:buFontTx/>
              <a:buNone/>
            </a:pPr>
            <a:r>
              <a:rPr lang="en-US" altLang="ja-JP" sz="1800" dirty="0">
                <a:solidFill>
                  <a:srgbClr val="000000"/>
                </a:solidFill>
              </a:rPr>
              <a:t>①</a:t>
            </a:r>
            <a:r>
              <a:rPr lang="ja-JP" altLang="en-US" sz="1800" dirty="0">
                <a:solidFill>
                  <a:srgbClr val="000000"/>
                </a:solidFill>
              </a:rPr>
              <a:t>地域や就労系事業へ移行した利用者数推移、定着率</a:t>
            </a:r>
          </a:p>
          <a:p>
            <a:pPr>
              <a:lnSpc>
                <a:spcPts val="2000"/>
              </a:lnSpc>
              <a:buFontTx/>
              <a:buNone/>
            </a:pPr>
            <a:r>
              <a:rPr lang="ja-JP" altLang="en-US" sz="1800" dirty="0">
                <a:solidFill>
                  <a:srgbClr val="000000"/>
                </a:solidFill>
              </a:rPr>
              <a:t>②利用者数の推移</a:t>
            </a:r>
          </a:p>
          <a:p>
            <a:pPr>
              <a:lnSpc>
                <a:spcPts val="2000"/>
              </a:lnSpc>
              <a:buFontTx/>
              <a:buNone/>
            </a:pPr>
            <a:r>
              <a:rPr lang="ja-JP" altLang="en-US" sz="1800" dirty="0">
                <a:solidFill>
                  <a:srgbClr val="000000"/>
                </a:solidFill>
              </a:rPr>
              <a:t>③リーダーシップの発揮</a:t>
            </a:r>
          </a:p>
          <a:p>
            <a:pPr>
              <a:lnSpc>
                <a:spcPts val="2000"/>
              </a:lnSpc>
              <a:buFontTx/>
              <a:buNone/>
            </a:pPr>
            <a:r>
              <a:rPr lang="ja-JP" altLang="en-US" sz="1800" dirty="0">
                <a:solidFill>
                  <a:srgbClr val="000000"/>
                </a:solidFill>
              </a:rPr>
              <a:t>④効率的な支援会議の運営</a:t>
            </a:r>
          </a:p>
          <a:p>
            <a:pPr>
              <a:lnSpc>
                <a:spcPts val="2000"/>
              </a:lnSpc>
              <a:buFontTx/>
              <a:buNone/>
            </a:pPr>
            <a:r>
              <a:rPr lang="ja-JP" altLang="en-US" sz="1800" dirty="0">
                <a:solidFill>
                  <a:srgbClr val="000000"/>
                </a:solidFill>
              </a:rPr>
              <a:t>⑤地域関係機関との円滑な連絡調整（地域自立支援協議会の活用度）</a:t>
            </a:r>
            <a:endParaRPr lang="en-US" altLang="ja-JP" sz="1800" dirty="0">
              <a:solidFill>
                <a:srgbClr val="000000"/>
              </a:solidFill>
            </a:endParaRPr>
          </a:p>
          <a:p>
            <a:pPr>
              <a:lnSpc>
                <a:spcPts val="2000"/>
              </a:lnSpc>
              <a:buFontTx/>
              <a:buNone/>
            </a:pPr>
            <a:r>
              <a:rPr lang="ja-JP" altLang="en-US" sz="1800" dirty="0">
                <a:solidFill>
                  <a:srgbClr val="000000"/>
                </a:solidFill>
              </a:rPr>
              <a:t>⑥事業所、利用者と社会資源との関係図の作成</a:t>
            </a:r>
          </a:p>
        </p:txBody>
      </p:sp>
      <p:sp>
        <p:nvSpPr>
          <p:cNvPr id="11" name="AutoShape 2"/>
          <p:cNvSpPr>
            <a:spLocks noChangeArrowheads="1"/>
          </p:cNvSpPr>
          <p:nvPr/>
        </p:nvSpPr>
        <p:spPr bwMode="auto">
          <a:xfrm>
            <a:off x="517658" y="352430"/>
            <a:ext cx="9001390" cy="790575"/>
          </a:xfrm>
          <a:prstGeom prst="rtTriangle">
            <a:avLst/>
          </a:prstGeom>
          <a:gradFill rotWithShape="1">
            <a:gsLst>
              <a:gs pos="0">
                <a:srgbClr val="FFFFE9"/>
              </a:gs>
              <a:gs pos="100000">
                <a:srgbClr val="FFFFB9"/>
              </a:gs>
            </a:gsLst>
            <a:lin ang="5400000" scaled="1"/>
          </a:gradFill>
          <a:ln w="12700" algn="ctr">
            <a:noFill/>
            <a:miter lim="800000"/>
            <a:headEnd/>
            <a:tailEnd/>
          </a:ln>
        </p:spPr>
        <p:txBody>
          <a:bodyPr wrap="none" lIns="74281" tIns="8888" rIns="74281" bIns="8888" anchor="ctr"/>
          <a:lstStyle/>
          <a:p>
            <a:endParaRPr lang="ja-JP" altLang="en-US" sz="2400" dirty="0">
              <a:solidFill>
                <a:srgbClr val="000000"/>
              </a:solidFill>
              <a:latin typeface="Times New Roman" pitchFamily="18" charset="0"/>
            </a:endParaRPr>
          </a:p>
        </p:txBody>
      </p:sp>
      <p:sp>
        <p:nvSpPr>
          <p:cNvPr id="12" name="Rectangle 3"/>
          <p:cNvSpPr>
            <a:spLocks noChangeArrowheads="1"/>
          </p:cNvSpPr>
          <p:nvPr/>
        </p:nvSpPr>
        <p:spPr bwMode="auto">
          <a:xfrm>
            <a:off x="584764" y="476262"/>
            <a:ext cx="8952102" cy="571947"/>
          </a:xfrm>
          <a:prstGeom prst="rect">
            <a:avLst/>
          </a:prstGeom>
          <a:noFill/>
          <a:ln w="12700" algn="ctr">
            <a:noFill/>
            <a:miter lim="800000"/>
            <a:headEnd/>
            <a:tailEnd/>
          </a:ln>
        </p:spPr>
        <p:txBody>
          <a:bodyPr wrap="none" lIns="74281" tIns="8888" rIns="74281" bIns="8888" anchor="ctr">
            <a:spAutoFit/>
          </a:bodyPr>
          <a:lstStyle/>
          <a:p>
            <a:r>
              <a:rPr lang="ja-JP" altLang="en-US" sz="3600" dirty="0">
                <a:solidFill>
                  <a:srgbClr val="000000"/>
                </a:solidFill>
              </a:rPr>
              <a:t>　　４．サービス管理責任者等評価の基準例　</a:t>
            </a:r>
          </a:p>
        </p:txBody>
      </p:sp>
    </p:spTree>
    <p:extLst>
      <p:ext uri="{BB962C8B-B14F-4D97-AF65-F5344CB8AC3E}">
        <p14:creationId xmlns:p14="http://schemas.microsoft.com/office/powerpoint/2010/main" val="122168362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AutoShape 2"/>
          <p:cNvSpPr>
            <a:spLocks noChangeArrowheads="1"/>
          </p:cNvSpPr>
          <p:nvPr/>
        </p:nvSpPr>
        <p:spPr bwMode="auto">
          <a:xfrm>
            <a:off x="232172" y="214321"/>
            <a:ext cx="9197446" cy="928687"/>
          </a:xfrm>
          <a:prstGeom prst="rtTriangle">
            <a:avLst/>
          </a:prstGeom>
          <a:gradFill rotWithShape="1">
            <a:gsLst>
              <a:gs pos="0">
                <a:srgbClr val="FFFFE9"/>
              </a:gs>
              <a:gs pos="100000">
                <a:srgbClr val="FFFFB9"/>
              </a:gs>
            </a:gsLst>
            <a:lin ang="5400000" scaled="1"/>
          </a:gradFill>
          <a:ln w="12700" algn="ctr">
            <a:noFill/>
            <a:miter lim="800000"/>
            <a:headEnd/>
            <a:tailEnd/>
          </a:ln>
        </p:spPr>
        <p:txBody>
          <a:bodyPr wrap="none" lIns="74281" tIns="8888" rIns="74281" bIns="8888" anchor="ctr"/>
          <a:lstStyle/>
          <a:p>
            <a:endParaRPr lang="ja-JP" altLang="en-US" sz="2400" dirty="0">
              <a:solidFill>
                <a:srgbClr val="000000"/>
              </a:solidFill>
              <a:latin typeface="Times New Roman" pitchFamily="18" charset="0"/>
            </a:endParaRPr>
          </a:p>
        </p:txBody>
      </p:sp>
      <p:sp>
        <p:nvSpPr>
          <p:cNvPr id="48132" name="Rectangle 3"/>
          <p:cNvSpPr>
            <a:spLocks noGrp="1" noChangeArrowheads="1"/>
          </p:cNvSpPr>
          <p:nvPr>
            <p:ph type="title"/>
          </p:nvPr>
        </p:nvSpPr>
        <p:spPr>
          <a:xfrm>
            <a:off x="154781" y="285750"/>
            <a:ext cx="9596438" cy="928688"/>
          </a:xfrm>
        </p:spPr>
        <p:txBody>
          <a:bodyPr/>
          <a:lstStyle/>
          <a:p>
            <a:pPr eaLnBrk="1" hangingPunct="1"/>
            <a:r>
              <a:rPr lang="ja-JP" altLang="en-US" sz="3200" b="1" dirty="0"/>
              <a:t>サービス管理責任者等は、仕事の結果が問われる</a:t>
            </a:r>
          </a:p>
        </p:txBody>
      </p:sp>
      <p:sp>
        <p:nvSpPr>
          <p:cNvPr id="48133" name="Rectangle 4"/>
          <p:cNvSpPr>
            <a:spLocks noGrp="1" noChangeArrowheads="1"/>
          </p:cNvSpPr>
          <p:nvPr>
            <p:ph type="body" idx="1"/>
          </p:nvPr>
        </p:nvSpPr>
        <p:spPr>
          <a:xfrm>
            <a:off x="507339" y="1700217"/>
            <a:ext cx="8915400" cy="4537075"/>
          </a:xfrm>
        </p:spPr>
        <p:txBody>
          <a:bodyPr/>
          <a:lstStyle/>
          <a:p>
            <a:pPr eaLnBrk="1" hangingPunct="1">
              <a:buFontTx/>
              <a:buNone/>
            </a:pPr>
            <a:r>
              <a:rPr lang="ja-JP" altLang="en-US" b="1" dirty="0">
                <a:solidFill>
                  <a:schemeClr val="accent2"/>
                </a:solidFill>
              </a:rPr>
              <a:t>例えば、</a:t>
            </a:r>
          </a:p>
          <a:p>
            <a:pPr eaLnBrk="1" hangingPunct="1">
              <a:buFontTx/>
              <a:buNone/>
            </a:pPr>
            <a:r>
              <a:rPr lang="ja-JP" altLang="en-US" sz="2800" b="1" dirty="0">
                <a:solidFill>
                  <a:srgbClr val="0000FF"/>
                </a:solidFill>
              </a:rPr>
              <a:t>○個別支援計画の作成など、利用者のニーズに基づいたサービス提供の仕組みを作ったか</a:t>
            </a:r>
            <a:endParaRPr lang="ja-JP" altLang="en-US" sz="2000" b="1" dirty="0">
              <a:solidFill>
                <a:srgbClr val="0000FF"/>
              </a:solidFill>
            </a:endParaRPr>
          </a:p>
          <a:p>
            <a:pPr eaLnBrk="1" hangingPunct="1">
              <a:spcBef>
                <a:spcPct val="0"/>
              </a:spcBef>
              <a:buFontTx/>
              <a:buNone/>
            </a:pPr>
            <a:r>
              <a:rPr lang="ja-JP" altLang="en-US" sz="2800" b="1" dirty="0">
                <a:solidFill>
                  <a:srgbClr val="0000FF"/>
                </a:solidFill>
              </a:rPr>
              <a:t>○適切な個別支援計画の作成やサービス提供ができるよう、サービス提供職員を適切に支援したか</a:t>
            </a:r>
          </a:p>
          <a:p>
            <a:pPr eaLnBrk="1" hangingPunct="1">
              <a:spcBef>
                <a:spcPct val="0"/>
              </a:spcBef>
              <a:buFontTx/>
              <a:buNone/>
            </a:pPr>
            <a:r>
              <a:rPr lang="ja-JP" altLang="en-US" sz="2800" b="1" dirty="0">
                <a:solidFill>
                  <a:srgbClr val="0000FF"/>
                </a:solidFill>
              </a:rPr>
              <a:t>○利用者に対して質の高いサービスを提供したか</a:t>
            </a:r>
          </a:p>
          <a:p>
            <a:pPr eaLnBrk="1" hangingPunct="1">
              <a:spcBef>
                <a:spcPct val="0"/>
              </a:spcBef>
              <a:buFontTx/>
              <a:buNone/>
            </a:pPr>
            <a:r>
              <a:rPr lang="ja-JP" altLang="en-US" sz="2800" b="1" dirty="0">
                <a:solidFill>
                  <a:srgbClr val="0000FF"/>
                </a:solidFill>
              </a:rPr>
              <a:t>　 などが評価される。</a:t>
            </a:r>
            <a:endParaRPr lang="en-US" altLang="ja-JP" sz="2800" b="1" dirty="0">
              <a:solidFill>
                <a:srgbClr val="0000FF"/>
              </a:solidFill>
            </a:endParaRPr>
          </a:p>
          <a:p>
            <a:pPr eaLnBrk="1" hangingPunct="1">
              <a:spcBef>
                <a:spcPct val="0"/>
              </a:spcBef>
              <a:buFontTx/>
              <a:buNone/>
            </a:pPr>
            <a:endParaRPr lang="ja-JP" altLang="en-US" sz="2800" b="1" dirty="0">
              <a:solidFill>
                <a:srgbClr val="0000FF"/>
              </a:solidFill>
            </a:endParaRPr>
          </a:p>
          <a:p>
            <a:pPr marL="0" indent="269823" eaLnBrk="1" hangingPunct="1">
              <a:spcBef>
                <a:spcPct val="0"/>
              </a:spcBef>
              <a:buNone/>
            </a:pPr>
            <a:r>
              <a:rPr lang="ja-JP" altLang="en-US" sz="2800" b="1" dirty="0">
                <a:solidFill>
                  <a:srgbClr val="FF3300"/>
                </a:solidFill>
              </a:rPr>
              <a:t>サービス管理責任者等は</a:t>
            </a:r>
            <a:r>
              <a:rPr lang="ja-JP" altLang="en-US" sz="2800" b="1" dirty="0">
                <a:solidFill>
                  <a:srgbClr val="0000FF"/>
                </a:solidFill>
              </a:rPr>
              <a:t>自分自身の役割を常に意識して責任を果たすべき。</a:t>
            </a:r>
          </a:p>
          <a:p>
            <a:pPr eaLnBrk="1" hangingPunct="1">
              <a:spcBef>
                <a:spcPct val="15000"/>
              </a:spcBef>
              <a:buFontTx/>
              <a:buNone/>
            </a:pPr>
            <a:r>
              <a:rPr lang="ja-JP" altLang="en-US" sz="2000" b="1" dirty="0">
                <a:solidFill>
                  <a:srgbClr val="0000FF"/>
                </a:solidFill>
              </a:rPr>
              <a:t>　　　　</a:t>
            </a:r>
            <a:endParaRPr lang="ja-JP" altLang="en-US" sz="2800" b="1" dirty="0">
              <a:solidFill>
                <a:srgbClr val="CC0066"/>
              </a:solidFill>
            </a:endParaRPr>
          </a:p>
        </p:txBody>
      </p:sp>
      <p:sp>
        <p:nvSpPr>
          <p:cNvPr id="48134" name="Text Box 5"/>
          <p:cNvSpPr txBox="1">
            <a:spLocks noChangeArrowheads="1"/>
          </p:cNvSpPr>
          <p:nvPr/>
        </p:nvSpPr>
        <p:spPr bwMode="auto">
          <a:xfrm>
            <a:off x="3224610" y="4149739"/>
            <a:ext cx="1153980" cy="384175"/>
          </a:xfrm>
          <a:prstGeom prst="rect">
            <a:avLst/>
          </a:prstGeom>
          <a:noFill/>
          <a:ln w="12700" algn="ctr">
            <a:noFill/>
            <a:miter lim="800000"/>
            <a:headEnd/>
            <a:tailEnd/>
          </a:ln>
        </p:spPr>
        <p:txBody>
          <a:bodyPr lIns="74281" tIns="8888" rIns="74281" bIns="8888">
            <a:spAutoFit/>
          </a:bodyPr>
          <a:lstStyle/>
          <a:p>
            <a:pPr algn="ctr">
              <a:spcBef>
                <a:spcPct val="50000"/>
              </a:spcBef>
            </a:pPr>
            <a:endParaRPr lang="ja-JP" altLang="ja-JP" sz="2400" b="1" dirty="0">
              <a:solidFill>
                <a:srgbClr val="000000"/>
              </a:solidFill>
            </a:endParaRPr>
          </a:p>
        </p:txBody>
      </p:sp>
      <p:sp>
        <p:nvSpPr>
          <p:cNvPr id="2" name="スライド番号プレースホルダー 1"/>
          <p:cNvSpPr>
            <a:spLocks noGrp="1"/>
          </p:cNvSpPr>
          <p:nvPr>
            <p:ph type="sldNum" sz="quarter" idx="12"/>
          </p:nvPr>
        </p:nvSpPr>
        <p:spPr/>
        <p:txBody>
          <a:bodyPr/>
          <a:lstStyle/>
          <a:p>
            <a:pPr>
              <a:defRPr/>
            </a:pPr>
            <a:fld id="{67E148A3-2F01-468B-97F2-DB9D07A916CF}" type="slidenum">
              <a:rPr lang="en-US" altLang="ja-JP" smtClean="0">
                <a:solidFill>
                  <a:srgbClr val="000000"/>
                </a:solidFill>
              </a:rPr>
              <a:pPr>
                <a:defRPr/>
              </a:pPr>
              <a:t>46</a:t>
            </a:fld>
            <a:endParaRPr lang="en-US" altLang="ja-JP" dirty="0">
              <a:solidFill>
                <a:srgbClr val="000000"/>
              </a:solidFill>
            </a:endParaRPr>
          </a:p>
        </p:txBody>
      </p:sp>
    </p:spTree>
    <p:extLst>
      <p:ext uri="{BB962C8B-B14F-4D97-AF65-F5344CB8AC3E}">
        <p14:creationId xmlns:p14="http://schemas.microsoft.com/office/powerpoint/2010/main" val="21264892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Oval 2"/>
          <p:cNvSpPr>
            <a:spLocks noChangeArrowheads="1"/>
          </p:cNvSpPr>
          <p:nvPr/>
        </p:nvSpPr>
        <p:spPr bwMode="auto">
          <a:xfrm>
            <a:off x="930276" y="785813"/>
            <a:ext cx="8308975" cy="1079500"/>
          </a:xfrm>
          <a:prstGeom prst="ellipse">
            <a:avLst/>
          </a:prstGeom>
          <a:gradFill rotWithShape="1">
            <a:gsLst>
              <a:gs pos="0">
                <a:srgbClr val="FFFFE9"/>
              </a:gs>
              <a:gs pos="100000">
                <a:srgbClr val="FFFFB9"/>
              </a:gs>
            </a:gsLst>
            <a:lin ang="5400000" scaled="1"/>
          </a:gradFill>
          <a:ln>
            <a:noFill/>
          </a:ln>
          <a:extLst>
            <a:ext uri="{91240B29-F687-4F45-9708-019B960494DF}">
              <a14:hiddenLine xmlns:a14="http://schemas.microsoft.com/office/drawing/2010/main" w="12700" algn="ctr">
                <a:solidFill>
                  <a:srgbClr val="000000"/>
                </a:solidFill>
                <a:round/>
                <a:headEnd/>
                <a:tailEnd/>
              </a14:hiddenLine>
            </a:ext>
          </a:extLst>
        </p:spPr>
        <p:txBody>
          <a:bodyPr wrap="none" lIns="74295" tIns="8890" rIns="74295" bIns="8890"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endParaRPr lang="ja-JP" altLang="en-US" sz="1800">
              <a:solidFill>
                <a:srgbClr val="000000"/>
              </a:solidFill>
            </a:endParaRPr>
          </a:p>
        </p:txBody>
      </p:sp>
      <p:sp>
        <p:nvSpPr>
          <p:cNvPr id="82947" name="タイトル 1"/>
          <p:cNvSpPr>
            <a:spLocks noGrp="1"/>
          </p:cNvSpPr>
          <p:nvPr>
            <p:ph type="title"/>
          </p:nvPr>
        </p:nvSpPr>
        <p:spPr>
          <a:xfrm>
            <a:off x="3290888" y="476250"/>
            <a:ext cx="3511550" cy="1143000"/>
          </a:xfrm>
        </p:spPr>
        <p:txBody>
          <a:bodyPr/>
          <a:lstStyle/>
          <a:p>
            <a:r>
              <a:rPr lang="ja-JP" altLang="en-US"/>
              <a:t>参考資料</a:t>
            </a:r>
          </a:p>
        </p:txBody>
      </p:sp>
      <p:sp>
        <p:nvSpPr>
          <p:cNvPr id="82948" name="テキスト ボックス 2"/>
          <p:cNvSpPr txBox="1">
            <a:spLocks noChangeArrowheads="1"/>
          </p:cNvSpPr>
          <p:nvPr/>
        </p:nvSpPr>
        <p:spPr bwMode="auto">
          <a:xfrm>
            <a:off x="2227264" y="4868863"/>
            <a:ext cx="58499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800">
                <a:solidFill>
                  <a:srgbClr val="000000"/>
                </a:solidFill>
              </a:rPr>
              <a:t>財団法人横浜市総合保健医療財団　地域精神保健部</a:t>
            </a:r>
            <a:endParaRPr lang="en-US" altLang="ja-JP" sz="1800">
              <a:solidFill>
                <a:srgbClr val="000000"/>
              </a:solidFill>
            </a:endParaRPr>
          </a:p>
          <a:p>
            <a:pPr algn="ctr">
              <a:spcBef>
                <a:spcPct val="0"/>
              </a:spcBef>
              <a:buFontTx/>
              <a:buNone/>
            </a:pPr>
            <a:r>
              <a:rPr lang="zh-TW" altLang="en-US" sz="1800">
                <a:solidFill>
                  <a:srgbClr val="000000"/>
                </a:solidFill>
              </a:rPr>
              <a:t>生活訓練係長</a:t>
            </a:r>
            <a:r>
              <a:rPr lang="ja-JP" altLang="en-US" sz="1800">
                <a:solidFill>
                  <a:srgbClr val="000000"/>
                </a:solidFill>
              </a:rPr>
              <a:t>　伊藤　未知代氏作成の資料より一部抜粋</a:t>
            </a:r>
          </a:p>
        </p:txBody>
      </p:sp>
      <p:sp>
        <p:nvSpPr>
          <p:cNvPr id="5" name="テキスト ボックス 4"/>
          <p:cNvSpPr txBox="1"/>
          <p:nvPr/>
        </p:nvSpPr>
        <p:spPr>
          <a:xfrm>
            <a:off x="1249363" y="2492376"/>
            <a:ext cx="7675562" cy="646113"/>
          </a:xfrm>
          <a:prstGeom prst="rect">
            <a:avLst/>
          </a:prstGeom>
          <a:solidFill>
            <a:schemeClr val="accent5">
              <a:lumMod val="40000"/>
              <a:lumOff val="60000"/>
            </a:schemeClr>
          </a:solidFill>
          <a:ln>
            <a:noFill/>
          </a:ln>
        </p:spPr>
        <p:txBody>
          <a:bodyPr wrap="none">
            <a:spAutoFit/>
          </a:bodyPr>
          <a:lstStyle/>
          <a:p>
            <a:pPr algn="ctr" fontAlgn="auto">
              <a:spcBef>
                <a:spcPts val="0"/>
              </a:spcBef>
              <a:spcAft>
                <a:spcPts val="0"/>
              </a:spcAft>
              <a:defRPr/>
            </a:pPr>
            <a:r>
              <a:rPr lang="ja-JP" altLang="en-US" sz="3600" dirty="0">
                <a:solidFill>
                  <a:srgbClr val="000000"/>
                </a:solidFill>
                <a:latin typeface="Arial"/>
                <a:ea typeface="ＭＳ Ｐゴシック"/>
              </a:rPr>
              <a:t>サービス管理責任者業務の要点整理</a:t>
            </a:r>
          </a:p>
        </p:txBody>
      </p:sp>
    </p:spTree>
    <p:extLst>
      <p:ext uri="{BB962C8B-B14F-4D97-AF65-F5344CB8AC3E}">
        <p14:creationId xmlns:p14="http://schemas.microsoft.com/office/powerpoint/2010/main" val="14506140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8000"/>
          </a:blip>
          <a:srcRect/>
          <a:tile tx="0" ty="0" sx="100000" sy="100000" flip="none" algn="tl"/>
        </a:blipFill>
        <a:effectLst/>
      </p:bgPr>
    </p:bg>
    <p:spTree>
      <p:nvGrpSpPr>
        <p:cNvPr id="1" name=""/>
        <p:cNvGrpSpPr/>
        <p:nvPr/>
      </p:nvGrpSpPr>
      <p:grpSpPr>
        <a:xfrm>
          <a:off x="0" y="0"/>
          <a:ext cx="0" cy="0"/>
          <a:chOff x="0" y="0"/>
          <a:chExt cx="0" cy="0"/>
        </a:xfrm>
      </p:grpSpPr>
      <p:sp>
        <p:nvSpPr>
          <p:cNvPr id="83970" name="タイトル 1"/>
          <p:cNvSpPr>
            <a:spLocks noGrp="1"/>
          </p:cNvSpPr>
          <p:nvPr>
            <p:ph type="ctrTitle"/>
          </p:nvPr>
        </p:nvSpPr>
        <p:spPr>
          <a:xfrm>
            <a:off x="704850" y="115889"/>
            <a:ext cx="8496300" cy="1470025"/>
          </a:xfrm>
        </p:spPr>
        <p:txBody>
          <a:bodyPr/>
          <a:lstStyle/>
          <a:p>
            <a:pPr eaLnBrk="1" hangingPunct="1"/>
            <a:r>
              <a:rPr lang="ja-JP" altLang="en-US"/>
              <a:t>サービス管理責任者の業務整理</a:t>
            </a:r>
          </a:p>
        </p:txBody>
      </p:sp>
      <p:graphicFrame>
        <p:nvGraphicFramePr>
          <p:cNvPr id="6" name="表 5"/>
          <p:cNvGraphicFramePr>
            <a:graphicFrameLocks noGrp="1"/>
          </p:cNvGraphicFramePr>
          <p:nvPr/>
        </p:nvGraphicFramePr>
        <p:xfrm>
          <a:off x="560389" y="1341438"/>
          <a:ext cx="8785225" cy="5303836"/>
        </p:xfrm>
        <a:graphic>
          <a:graphicData uri="http://schemas.openxmlformats.org/drawingml/2006/table">
            <a:tbl>
              <a:tblPr firstRow="1" bandRow="1">
                <a:tableStyleId>{69012ECD-51FC-41F1-AA8D-1B2483CD663E}</a:tableStyleId>
              </a:tblPr>
              <a:tblGrid>
                <a:gridCol w="1695394">
                  <a:extLst>
                    <a:ext uri="{9D8B030D-6E8A-4147-A177-3AD203B41FA5}">
                      <a16:colId xmlns:a16="http://schemas.microsoft.com/office/drawing/2014/main" val="20000"/>
                    </a:ext>
                  </a:extLst>
                </a:gridCol>
                <a:gridCol w="7089831">
                  <a:extLst>
                    <a:ext uri="{9D8B030D-6E8A-4147-A177-3AD203B41FA5}">
                      <a16:colId xmlns:a16="http://schemas.microsoft.com/office/drawing/2014/main" val="20001"/>
                    </a:ext>
                  </a:extLst>
                </a:gridCol>
              </a:tblGrid>
              <a:tr h="2112344">
                <a:tc>
                  <a:txBody>
                    <a:bodyPr/>
                    <a:lstStyle/>
                    <a:p>
                      <a:endParaRPr kumimoji="1" lang="ja-JP" altLang="en-US" sz="1800" dirty="0"/>
                    </a:p>
                  </a:txBody>
                  <a:tcPr marL="91443" marR="91443"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　　　　　　　　　　　　　</a:t>
                      </a:r>
                      <a:r>
                        <a:rPr kumimoji="1" lang="ja-JP" altLang="en-US" sz="1800" dirty="0">
                          <a:solidFill>
                            <a:schemeClr val="tx1"/>
                          </a:solidFill>
                        </a:rPr>
                        <a:t>外部の関係機関　　　　　　　　　　　　　　　地域社会</a:t>
                      </a:r>
                      <a:endParaRPr kumimoji="1" lang="en-US" altLang="ja-JP" sz="1800" dirty="0">
                        <a:solidFill>
                          <a:schemeClr val="tx1"/>
                        </a:solidFill>
                      </a:endParaRPr>
                    </a:p>
                    <a:p>
                      <a:r>
                        <a:rPr kumimoji="1" lang="ja-JP" altLang="en-US" sz="1800" dirty="0">
                          <a:solidFill>
                            <a:schemeClr val="tx1"/>
                          </a:solidFill>
                        </a:rPr>
                        <a:t>　　　　　　　　　　　　　　　　　　　　　　　　（地域自立協議会）</a:t>
                      </a:r>
                      <a:endParaRPr kumimoji="1" lang="en-US" altLang="ja-JP" sz="1800" dirty="0">
                        <a:solidFill>
                          <a:schemeClr val="tx1"/>
                        </a:solidFill>
                      </a:endParaRPr>
                    </a:p>
                    <a:p>
                      <a:endParaRPr kumimoji="1" lang="en-US" altLang="ja-JP" sz="1800" dirty="0">
                        <a:solidFill>
                          <a:schemeClr val="tx1"/>
                        </a:solidFill>
                      </a:endParaRPr>
                    </a:p>
                    <a:p>
                      <a:endParaRPr kumimoji="1" lang="en-US" altLang="ja-JP" sz="1800" dirty="0">
                        <a:solidFill>
                          <a:schemeClr val="tx1"/>
                        </a:solidFill>
                      </a:endParaRPr>
                    </a:p>
                    <a:p>
                      <a:endParaRPr kumimoji="1" lang="en-US" altLang="ja-JP" sz="1800" dirty="0">
                        <a:solidFill>
                          <a:schemeClr val="tx1"/>
                        </a:solidFill>
                      </a:endParaRPr>
                    </a:p>
                    <a:p>
                      <a:endParaRPr kumimoji="1" lang="en-US" altLang="ja-JP" sz="1800" dirty="0">
                        <a:solidFill>
                          <a:schemeClr val="tx1"/>
                        </a:solidFill>
                      </a:endParaRPr>
                    </a:p>
                    <a:p>
                      <a:r>
                        <a:rPr kumimoji="1" lang="ja-JP" altLang="en-US" sz="1800" dirty="0">
                          <a:solidFill>
                            <a:schemeClr val="tx1"/>
                          </a:solidFill>
                        </a:rPr>
                        <a:t>事業所内　</a:t>
                      </a:r>
                    </a:p>
                  </a:txBody>
                  <a:tcPr marL="91443" marR="91443"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767555">
                <a:tc>
                  <a:txBody>
                    <a:bodyPr/>
                    <a:lstStyle/>
                    <a:p>
                      <a:pPr marL="179388" indent="-179388"/>
                      <a:r>
                        <a:rPr kumimoji="1" lang="ja-JP" altLang="en-US" sz="1800" dirty="0"/>
                        <a:t>①支援プロセスの管理</a:t>
                      </a:r>
                    </a:p>
                  </a:txBody>
                  <a:tcPr marL="91443" marR="91443"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・進行管理　・課題の整理　・個別支援計画の修正</a:t>
                      </a:r>
                    </a:p>
                  </a:txBody>
                  <a:tcPr marL="91443" marR="91443"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2156">
                <a:tc>
                  <a:txBody>
                    <a:bodyPr/>
                    <a:lstStyle/>
                    <a:p>
                      <a:r>
                        <a:rPr kumimoji="1" lang="ja-JP" altLang="en-US" sz="1800" dirty="0"/>
                        <a:t>②職員への</a:t>
                      </a:r>
                      <a:endParaRPr kumimoji="1" lang="en-US" altLang="ja-JP" sz="1800" dirty="0"/>
                    </a:p>
                    <a:p>
                      <a:r>
                        <a:rPr kumimoji="1" lang="ja-JP" altLang="en-US" sz="1800" dirty="0"/>
                        <a:t>　指導助言</a:t>
                      </a:r>
                    </a:p>
                  </a:txBody>
                  <a:tcPr marL="91443" marR="91443"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・指導と助言　・人材育成　</a:t>
                      </a:r>
                      <a:endParaRPr kumimoji="1" lang="en-US" altLang="ja-JP" sz="1800" dirty="0"/>
                    </a:p>
                    <a:p>
                      <a:r>
                        <a:rPr kumimoji="1" lang="ja-JP" altLang="en-US" sz="1800" dirty="0"/>
                        <a:t>・質の向上</a:t>
                      </a:r>
                    </a:p>
                  </a:txBody>
                  <a:tcPr marL="91443" marR="91443"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92156">
                <a:tc>
                  <a:txBody>
                    <a:bodyPr/>
                    <a:lstStyle/>
                    <a:p>
                      <a:r>
                        <a:rPr kumimoji="1" lang="ja-JP" altLang="en-US" sz="1800" dirty="0"/>
                        <a:t>③関係機関と</a:t>
                      </a:r>
                      <a:endParaRPr kumimoji="1" lang="en-US" altLang="ja-JP" sz="1800" dirty="0"/>
                    </a:p>
                    <a:p>
                      <a:r>
                        <a:rPr kumimoji="1" lang="ja-JP" altLang="en-US" sz="1800" dirty="0"/>
                        <a:t>　の連携</a:t>
                      </a:r>
                    </a:p>
                  </a:txBody>
                  <a:tcPr marL="91443" marR="91443"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　　　　　　　　　　　　　　　　・連携の要　　　・地域社会への発信</a:t>
                      </a:r>
                      <a:endParaRPr kumimoji="1" lang="en-US" altLang="ja-JP" sz="1800" dirty="0"/>
                    </a:p>
                    <a:p>
                      <a:r>
                        <a:rPr kumimoji="1" lang="ja-JP" altLang="en-US" sz="1800" dirty="0"/>
                        <a:t>　　　　　　　　　　　　　　　　　　　　　　　　　　　　　　　　　・社会資源の創出</a:t>
                      </a:r>
                    </a:p>
                  </a:txBody>
                  <a:tcPr marL="91443" marR="91443"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3962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④その他</a:t>
                      </a:r>
                    </a:p>
                    <a:p>
                      <a:endParaRPr kumimoji="1" lang="ja-JP" altLang="en-US" sz="1800" dirty="0"/>
                    </a:p>
                  </a:txBody>
                  <a:tcPr marL="91443" marR="91443"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800" dirty="0"/>
                        <a:t>・利用者満足度の向上</a:t>
                      </a:r>
                      <a:endParaRPr kumimoji="1" lang="en-US" altLang="ja-JP" sz="1800" dirty="0"/>
                    </a:p>
                    <a:p>
                      <a:r>
                        <a:rPr kumimoji="1" lang="ja-JP" altLang="en-US" sz="1800" dirty="0"/>
                        <a:t>・第三者評価の導入　　　など</a:t>
                      </a:r>
                    </a:p>
                  </a:txBody>
                  <a:tcPr marL="91443" marR="91443" marT="45727" marB="4572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11" name="図表 10"/>
          <p:cNvGraphicFramePr/>
          <p:nvPr/>
        </p:nvGraphicFramePr>
        <p:xfrm>
          <a:off x="3152800" y="1556792"/>
          <a:ext cx="5832648" cy="204777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83992" name="Picture 2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0389" y="1460500"/>
            <a:ext cx="1584325"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7"/>
          <p:cNvSpPr txBox="1"/>
          <p:nvPr/>
        </p:nvSpPr>
        <p:spPr>
          <a:xfrm>
            <a:off x="560389" y="115889"/>
            <a:ext cx="3813175" cy="369887"/>
          </a:xfrm>
          <a:prstGeom prst="rect">
            <a:avLst/>
          </a:prstGeom>
          <a:solidFill>
            <a:schemeClr val="accent5">
              <a:lumMod val="40000"/>
              <a:lumOff val="60000"/>
            </a:schemeClr>
          </a:solidFill>
          <a:ln>
            <a:solidFill>
              <a:schemeClr val="tx1"/>
            </a:solidFill>
          </a:ln>
        </p:spPr>
        <p:txBody>
          <a:bodyPr wrap="none">
            <a:spAutoFit/>
          </a:bodyPr>
          <a:lstStyle/>
          <a:p>
            <a:pPr algn="ctr" fontAlgn="auto">
              <a:spcBef>
                <a:spcPts val="0"/>
              </a:spcBef>
              <a:spcAft>
                <a:spcPts val="0"/>
              </a:spcAft>
              <a:defRPr/>
            </a:pPr>
            <a:r>
              <a:rPr lang="ja-JP" altLang="en-US" dirty="0">
                <a:solidFill>
                  <a:srgbClr val="000000"/>
                </a:solidFill>
                <a:latin typeface="Arial"/>
                <a:ea typeface="ＭＳ Ｐゴシック"/>
              </a:rPr>
              <a:t>サービス管理責任者業務の要点整理</a:t>
            </a:r>
          </a:p>
        </p:txBody>
      </p:sp>
    </p:spTree>
    <p:extLst>
      <p:ext uri="{BB962C8B-B14F-4D97-AF65-F5344CB8AC3E}">
        <p14:creationId xmlns:p14="http://schemas.microsoft.com/office/powerpoint/2010/main" val="30578924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a:blip r:embed="rId3">
            <a:alphaModFix amt="98000"/>
          </a:blip>
          <a:tile tx="0" ty="0" sx="100000" sy="100000" flip="none" algn="tl"/>
        </a:blipFill>
        <a:effectLst/>
      </p:bgPr>
    </p:bg>
    <p:spTree>
      <p:nvGrpSpPr>
        <p:cNvPr id="1" name=""/>
        <p:cNvGrpSpPr/>
        <p:nvPr/>
      </p:nvGrpSpPr>
      <p:grpSpPr>
        <a:xfrm>
          <a:off x="0" y="0"/>
          <a:ext cx="0" cy="0"/>
          <a:chOff x="0" y="0"/>
          <a:chExt cx="0" cy="0"/>
        </a:xfrm>
      </p:grpSpPr>
      <p:sp>
        <p:nvSpPr>
          <p:cNvPr id="84994" name="タイトル 1"/>
          <p:cNvSpPr>
            <a:spLocks noGrp="1"/>
          </p:cNvSpPr>
          <p:nvPr>
            <p:ph type="ctrTitle"/>
          </p:nvPr>
        </p:nvSpPr>
        <p:spPr>
          <a:xfrm>
            <a:off x="704850" y="404814"/>
            <a:ext cx="8496300" cy="1470025"/>
          </a:xfrm>
        </p:spPr>
        <p:txBody>
          <a:bodyPr/>
          <a:lstStyle/>
          <a:p>
            <a:pPr eaLnBrk="1" hangingPunct="1"/>
            <a:r>
              <a:rPr lang="ja-JP" altLang="en-US"/>
              <a:t>①支援プロセスの管理</a:t>
            </a:r>
          </a:p>
        </p:txBody>
      </p:sp>
      <p:sp>
        <p:nvSpPr>
          <p:cNvPr id="3" name="サブタイトル 2"/>
          <p:cNvSpPr>
            <a:spLocks noGrp="1"/>
          </p:cNvSpPr>
          <p:nvPr>
            <p:ph type="subTitle" idx="1"/>
          </p:nvPr>
        </p:nvSpPr>
        <p:spPr>
          <a:xfrm>
            <a:off x="560388" y="1966913"/>
            <a:ext cx="8470900" cy="3694112"/>
          </a:xfrm>
          <a:ln w="25400">
            <a:solidFill>
              <a:srgbClr val="0000FF"/>
            </a:solidFill>
          </a:ln>
        </p:spPr>
        <p:txBody>
          <a:bodyPr rtlCol="0">
            <a:normAutofit fontScale="85000" lnSpcReduction="20000"/>
          </a:bodyPr>
          <a:lstStyle/>
          <a:p>
            <a:pPr algn="l" eaLnBrk="1" fontAlgn="auto" hangingPunct="1">
              <a:spcAft>
                <a:spcPts val="0"/>
              </a:spcAft>
              <a:defRPr/>
            </a:pPr>
            <a:r>
              <a:rPr lang="ja-JP" altLang="en-US" dirty="0"/>
              <a:t>●進行管理</a:t>
            </a:r>
            <a:endParaRPr lang="en-US" altLang="ja-JP" dirty="0"/>
          </a:p>
          <a:p>
            <a:pPr algn="l" eaLnBrk="1" fontAlgn="auto" hangingPunct="1">
              <a:spcAft>
                <a:spcPts val="0"/>
              </a:spcAft>
              <a:defRPr/>
            </a:pPr>
            <a:r>
              <a:rPr lang="ja-JP" altLang="en-US" dirty="0"/>
              <a:t>・支援計画と時間軸はセットで提供</a:t>
            </a:r>
            <a:endParaRPr lang="en-US" altLang="ja-JP" dirty="0"/>
          </a:p>
          <a:p>
            <a:pPr algn="l" eaLnBrk="1" fontAlgn="auto" hangingPunct="1">
              <a:spcAft>
                <a:spcPts val="0"/>
              </a:spcAft>
              <a:defRPr/>
            </a:pPr>
            <a:r>
              <a:rPr lang="ja-JP" altLang="en-US" dirty="0"/>
              <a:t>・時間軸の妥当性のチェックとタイムキーパー役</a:t>
            </a:r>
            <a:endParaRPr lang="en-US" altLang="ja-JP" dirty="0"/>
          </a:p>
          <a:p>
            <a:pPr algn="l" eaLnBrk="1" fontAlgn="auto" hangingPunct="1">
              <a:spcAft>
                <a:spcPts val="0"/>
              </a:spcAft>
              <a:defRPr/>
            </a:pPr>
            <a:r>
              <a:rPr lang="ja-JP" altLang="en-US" dirty="0"/>
              <a:t>・ゴール設定（長期目標と短期目標）の妥当性のチェック</a:t>
            </a:r>
            <a:endParaRPr lang="en-US" altLang="ja-JP" dirty="0"/>
          </a:p>
          <a:p>
            <a:pPr algn="l" eaLnBrk="1" fontAlgn="auto" hangingPunct="1">
              <a:spcAft>
                <a:spcPts val="0"/>
              </a:spcAft>
              <a:defRPr/>
            </a:pPr>
            <a:r>
              <a:rPr lang="ja-JP" altLang="en-US" dirty="0"/>
              <a:t>●個別支援会議の開催</a:t>
            </a:r>
            <a:endParaRPr lang="en-US" altLang="ja-JP" dirty="0"/>
          </a:p>
          <a:p>
            <a:pPr algn="l" eaLnBrk="1" fontAlgn="auto" hangingPunct="1">
              <a:spcAft>
                <a:spcPts val="0"/>
              </a:spcAft>
              <a:defRPr/>
            </a:pPr>
            <a:r>
              <a:rPr lang="ja-JP" altLang="en-US" dirty="0"/>
              <a:t>●支援課題の整理と大方針の設定</a:t>
            </a:r>
            <a:endParaRPr lang="en-US" altLang="ja-JP" dirty="0"/>
          </a:p>
          <a:p>
            <a:pPr algn="l" eaLnBrk="1" fontAlgn="auto" hangingPunct="1">
              <a:spcAft>
                <a:spcPts val="0"/>
              </a:spcAft>
              <a:defRPr/>
            </a:pPr>
            <a:r>
              <a:rPr lang="ja-JP" altLang="en-US" dirty="0"/>
              <a:t>●個別支援計画の作成または管理（←最も重要！！）</a:t>
            </a:r>
            <a:endParaRPr lang="en-US" altLang="ja-JP" dirty="0"/>
          </a:p>
          <a:p>
            <a:pPr algn="l" eaLnBrk="1" fontAlgn="auto" hangingPunct="1">
              <a:spcAft>
                <a:spcPts val="0"/>
              </a:spcAft>
              <a:defRPr/>
            </a:pPr>
            <a:r>
              <a:rPr lang="ja-JP" altLang="en-US" dirty="0"/>
              <a:t>・サービス管理責任者には最終的な責任がある。署名と押印で責任の明確化を！</a:t>
            </a:r>
            <a:endParaRPr lang="en-US" altLang="ja-JP" dirty="0"/>
          </a:p>
          <a:p>
            <a:pPr algn="l" eaLnBrk="1" fontAlgn="auto" hangingPunct="1">
              <a:spcAft>
                <a:spcPts val="0"/>
              </a:spcAft>
              <a:defRPr/>
            </a:pPr>
            <a:endParaRPr lang="ja-JP" altLang="en-US" dirty="0"/>
          </a:p>
        </p:txBody>
      </p:sp>
      <p:sp>
        <p:nvSpPr>
          <p:cNvPr id="84996" name="タイトル 1"/>
          <p:cNvSpPr txBox="1">
            <a:spLocks/>
          </p:cNvSpPr>
          <p:nvPr/>
        </p:nvSpPr>
        <p:spPr bwMode="auto">
          <a:xfrm>
            <a:off x="704850" y="5427664"/>
            <a:ext cx="84963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3600">
                <a:solidFill>
                  <a:srgbClr val="000000"/>
                </a:solidFill>
              </a:rPr>
              <a:t>⇒</a:t>
            </a:r>
            <a:r>
              <a:rPr lang="ja-JP" altLang="en-US" sz="3600" u="sng">
                <a:solidFill>
                  <a:srgbClr val="000000"/>
                </a:solidFill>
              </a:rPr>
              <a:t>個別支援の質を担保する役割　</a:t>
            </a:r>
          </a:p>
        </p:txBody>
      </p:sp>
      <p:pic>
        <p:nvPicPr>
          <p:cNvPr id="84997" name="Picture 7" descr="C:\Users\night01\AppData\Local\Microsoft\Windows\Temporary Internet Files\Content.IE5\8AF1MA7Y\MM900236207[1].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832726" y="1731963"/>
            <a:ext cx="1008063"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998" name="Picture 8" descr="C:\Users\night01\AppData\Local\Microsoft\Windows\Temporary Internet Files\Content.IE5\V2BSOMWF\MC900295297[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25489" y="692150"/>
            <a:ext cx="1457325" cy="106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テキスト ボックス 8"/>
          <p:cNvSpPr txBox="1"/>
          <p:nvPr/>
        </p:nvSpPr>
        <p:spPr>
          <a:xfrm>
            <a:off x="560389" y="115889"/>
            <a:ext cx="3813175" cy="369887"/>
          </a:xfrm>
          <a:prstGeom prst="rect">
            <a:avLst/>
          </a:prstGeom>
          <a:solidFill>
            <a:schemeClr val="accent5">
              <a:lumMod val="40000"/>
              <a:lumOff val="60000"/>
            </a:schemeClr>
          </a:solidFill>
          <a:ln>
            <a:solidFill>
              <a:schemeClr val="tx1"/>
            </a:solidFill>
          </a:ln>
        </p:spPr>
        <p:txBody>
          <a:bodyPr wrap="none">
            <a:spAutoFit/>
          </a:bodyPr>
          <a:lstStyle/>
          <a:p>
            <a:pPr algn="ctr" fontAlgn="auto">
              <a:spcBef>
                <a:spcPts val="0"/>
              </a:spcBef>
              <a:spcAft>
                <a:spcPts val="0"/>
              </a:spcAft>
              <a:defRPr/>
            </a:pPr>
            <a:r>
              <a:rPr lang="ja-JP" altLang="en-US" dirty="0">
                <a:solidFill>
                  <a:srgbClr val="000000"/>
                </a:solidFill>
                <a:latin typeface="Arial"/>
                <a:ea typeface="ＭＳ Ｐゴシック"/>
              </a:rPr>
              <a:t>サービス管理責任者業務の要点整理</a:t>
            </a:r>
          </a:p>
        </p:txBody>
      </p:sp>
    </p:spTree>
    <p:extLst>
      <p:ext uri="{BB962C8B-B14F-4D97-AF65-F5344CB8AC3E}">
        <p14:creationId xmlns:p14="http://schemas.microsoft.com/office/powerpoint/2010/main" val="3509139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2"/>
          <p:cNvSpPr txBox="1">
            <a:spLocks noChangeArrowheads="1"/>
          </p:cNvSpPr>
          <p:nvPr/>
        </p:nvSpPr>
        <p:spPr bwMode="auto">
          <a:xfrm>
            <a:off x="189177" y="1379417"/>
            <a:ext cx="9634273" cy="5073835"/>
          </a:xfrm>
          <a:prstGeom prst="rect">
            <a:avLst/>
          </a:prstGeom>
          <a:solidFill>
            <a:schemeClr val="accent6">
              <a:alpha val="10000"/>
            </a:schemeClr>
          </a:solidFill>
          <a:ln w="9525">
            <a:solidFill>
              <a:schemeClr val="tx1"/>
            </a:solidFill>
            <a:miter lim="800000"/>
            <a:headEnd/>
            <a:tailEnd/>
          </a:ln>
        </p:spPr>
        <p:txBody>
          <a:bodyPr lIns="91414" tIns="45707" rIns="91414" bIns="45707">
            <a:noAutofit/>
          </a:bodyPr>
          <a:lstStyle/>
          <a:p>
            <a:pPr>
              <a:defRPr/>
            </a:pPr>
            <a:endParaRPr lang="en-US" altLang="ja-JP" sz="2000" b="1" dirty="0">
              <a:solidFill>
                <a:srgbClr val="000000"/>
              </a:solidFill>
              <a:latin typeface="+mn-ea"/>
              <a:ea typeface="+mn-ea"/>
            </a:endParaRPr>
          </a:p>
          <a:p>
            <a:pPr>
              <a:defRPr/>
            </a:pPr>
            <a:r>
              <a:rPr lang="ja-JP" altLang="en-US" b="1" dirty="0">
                <a:solidFill>
                  <a:srgbClr val="000000"/>
                </a:solidFill>
                <a:latin typeface="+mn-ea"/>
                <a:ea typeface="+mn-ea"/>
              </a:rPr>
              <a:t>第４２条　</a:t>
            </a:r>
            <a:endParaRPr lang="en-US" altLang="ja-JP" b="1" dirty="0">
              <a:solidFill>
                <a:srgbClr val="000000"/>
              </a:solidFill>
              <a:latin typeface="+mn-ea"/>
              <a:ea typeface="+mn-ea"/>
            </a:endParaRPr>
          </a:p>
          <a:p>
            <a:pPr>
              <a:defRPr/>
            </a:pPr>
            <a:r>
              <a:rPr lang="ja-JP" altLang="en-US" b="1" dirty="0">
                <a:solidFill>
                  <a:srgbClr val="000000"/>
                </a:solidFill>
                <a:latin typeface="+mn-ea"/>
                <a:ea typeface="+mn-ea"/>
              </a:rPr>
              <a:t>　（指定障害福祉サービス事業者及び指定障害者支援施設等の設置者の責務） </a:t>
            </a:r>
          </a:p>
          <a:p>
            <a:pPr marL="269875" indent="-269875">
              <a:defRPr/>
            </a:pPr>
            <a:r>
              <a:rPr lang="ja-JP" altLang="en-US" dirty="0">
                <a:solidFill>
                  <a:srgbClr val="000000"/>
                </a:solidFill>
                <a:latin typeface="+mn-ea"/>
                <a:ea typeface="+mn-ea"/>
              </a:rPr>
              <a:t>１　指定障害福祉サービス事業者及び指定障害者支援施設等の設置者（以下「指定事業者等」という。）は、</a:t>
            </a:r>
            <a:r>
              <a:rPr lang="ja-JP" altLang="en-US" u="sng" dirty="0">
                <a:solidFill>
                  <a:srgbClr val="000000"/>
                </a:solidFill>
                <a:latin typeface="+mn-ea"/>
                <a:ea typeface="+mn-ea"/>
              </a:rPr>
              <a:t>障害者等が自立した日常生活又は社会生活を営むことができるよう</a:t>
            </a:r>
            <a:r>
              <a:rPr lang="ja-JP" altLang="en-US" dirty="0">
                <a:solidFill>
                  <a:srgbClr val="000000"/>
                </a:solidFill>
                <a:latin typeface="+mn-ea"/>
                <a:ea typeface="+mn-ea"/>
              </a:rPr>
              <a:t>、障害者等の</a:t>
            </a:r>
            <a:r>
              <a:rPr lang="ja-JP" altLang="en-US" dirty="0">
                <a:solidFill>
                  <a:srgbClr val="FF0000"/>
                </a:solidFill>
                <a:latin typeface="+mn-ea"/>
                <a:ea typeface="+mn-ea"/>
              </a:rPr>
              <a:t>意思決定の支援に配慮する</a:t>
            </a:r>
            <a:r>
              <a:rPr lang="ja-JP" altLang="en-US" dirty="0">
                <a:solidFill>
                  <a:srgbClr val="000000"/>
                </a:solidFill>
                <a:latin typeface="+mn-ea"/>
                <a:ea typeface="+mn-ea"/>
              </a:rPr>
              <a:t>とともに、市町村、公共職業安定所その他の職業リハビリテーションを実施する機関、教育機関</a:t>
            </a:r>
            <a:r>
              <a:rPr lang="ja-JP" altLang="en-US" u="sng" dirty="0">
                <a:solidFill>
                  <a:srgbClr val="000000"/>
                </a:solidFill>
                <a:latin typeface="+mn-ea"/>
                <a:ea typeface="+mn-ea"/>
              </a:rPr>
              <a:t>その他の関係機関との緊密な連携を図り</a:t>
            </a:r>
            <a:r>
              <a:rPr lang="ja-JP" altLang="en-US" dirty="0">
                <a:solidFill>
                  <a:srgbClr val="000000"/>
                </a:solidFill>
                <a:latin typeface="+mn-ea"/>
                <a:ea typeface="+mn-ea"/>
              </a:rPr>
              <a:t>つつ、障害福祉サービスを当該障害者等の意向、適性、障害の特性その他の事情に応じ、常に障害者等の立場に立って効果的に行うように努めなければならない。</a:t>
            </a:r>
            <a:endParaRPr lang="en-US" altLang="ja-JP" dirty="0">
              <a:solidFill>
                <a:srgbClr val="000000"/>
              </a:solidFill>
              <a:latin typeface="+mn-ea"/>
              <a:ea typeface="+mn-ea"/>
            </a:endParaRPr>
          </a:p>
          <a:p>
            <a:pPr marL="269875" indent="-269875">
              <a:defRPr/>
            </a:pPr>
            <a:endParaRPr lang="en-US" altLang="ja-JP" dirty="0">
              <a:solidFill>
                <a:srgbClr val="000000"/>
              </a:solidFill>
              <a:latin typeface="+mn-ea"/>
              <a:ea typeface="+mn-ea"/>
            </a:endParaRPr>
          </a:p>
          <a:p>
            <a:pPr marL="269875" indent="-269875">
              <a:defRPr/>
            </a:pPr>
            <a:r>
              <a:rPr lang="ja-JP" altLang="en-US" dirty="0">
                <a:solidFill>
                  <a:srgbClr val="000000"/>
                </a:solidFill>
                <a:latin typeface="+mn-ea"/>
                <a:ea typeface="+mn-ea"/>
              </a:rPr>
              <a:t>２　指定事業者等は、その提供する障害福祉サービスの</a:t>
            </a:r>
            <a:r>
              <a:rPr lang="ja-JP" altLang="en-US" u="sng" dirty="0">
                <a:solidFill>
                  <a:srgbClr val="FF0000"/>
                </a:solidFill>
                <a:latin typeface="+mn-ea"/>
                <a:ea typeface="+mn-ea"/>
              </a:rPr>
              <a:t>質の評価を行うことその他の措置</a:t>
            </a:r>
            <a:r>
              <a:rPr lang="ja-JP" altLang="en-US" dirty="0">
                <a:solidFill>
                  <a:srgbClr val="000000"/>
                </a:solidFill>
                <a:latin typeface="+mn-ea"/>
                <a:ea typeface="+mn-ea"/>
              </a:rPr>
              <a:t>を講ずることにより、障害福祉サービスの</a:t>
            </a:r>
            <a:r>
              <a:rPr lang="ja-JP" altLang="en-US" u="sng" dirty="0">
                <a:solidFill>
                  <a:srgbClr val="FF0000"/>
                </a:solidFill>
                <a:latin typeface="+mn-ea"/>
                <a:ea typeface="+mn-ea"/>
              </a:rPr>
              <a:t>質の向上</a:t>
            </a:r>
            <a:r>
              <a:rPr lang="ja-JP" altLang="en-US" dirty="0">
                <a:solidFill>
                  <a:srgbClr val="000000"/>
                </a:solidFill>
                <a:latin typeface="+mn-ea"/>
                <a:ea typeface="+mn-ea"/>
              </a:rPr>
              <a:t>に努めなければならない。</a:t>
            </a:r>
            <a:endParaRPr lang="en-US" altLang="ja-JP" dirty="0">
              <a:solidFill>
                <a:srgbClr val="000000"/>
              </a:solidFill>
              <a:latin typeface="+mn-ea"/>
              <a:ea typeface="+mn-ea"/>
            </a:endParaRPr>
          </a:p>
          <a:p>
            <a:pPr marL="269875" indent="-269875">
              <a:defRPr/>
            </a:pPr>
            <a:endParaRPr lang="en-US" altLang="ja-JP" dirty="0">
              <a:solidFill>
                <a:srgbClr val="000000"/>
              </a:solidFill>
              <a:latin typeface="+mn-ea"/>
              <a:ea typeface="+mn-ea"/>
            </a:endParaRPr>
          </a:p>
          <a:p>
            <a:pPr marL="269875" indent="-269875">
              <a:defRPr/>
            </a:pPr>
            <a:r>
              <a:rPr lang="ja-JP" altLang="en-US" dirty="0">
                <a:solidFill>
                  <a:srgbClr val="000000"/>
                </a:solidFill>
                <a:latin typeface="+mn-ea"/>
                <a:ea typeface="+mn-ea"/>
              </a:rPr>
              <a:t>３　指定事業者等は、障害者等の人格を尊重するとともに、この法律又はこの法律に基づく命令を遵守し、障害者等のため忠実にその職務を遂行しなければならない。</a:t>
            </a:r>
            <a:endParaRPr lang="en-US" altLang="ja-JP" dirty="0">
              <a:solidFill>
                <a:srgbClr val="000000"/>
              </a:solidFill>
              <a:latin typeface="+mn-ea"/>
              <a:ea typeface="+mn-ea"/>
            </a:endParaRPr>
          </a:p>
        </p:txBody>
      </p:sp>
      <p:sp>
        <p:nvSpPr>
          <p:cNvPr id="2" name="スライド番号プレースホルダー 1"/>
          <p:cNvSpPr>
            <a:spLocks noGrp="1"/>
          </p:cNvSpPr>
          <p:nvPr>
            <p:ph type="sldNum" sz="quarter" idx="12"/>
          </p:nvPr>
        </p:nvSpPr>
        <p:spPr/>
        <p:txBody>
          <a:bodyPr/>
          <a:lstStyle/>
          <a:p>
            <a:pPr>
              <a:defRPr/>
            </a:pPr>
            <a:fld id="{7CAD0776-07AC-46CA-87BF-E2184DC65D4E}" type="slidenum">
              <a:rPr lang="en-US" altLang="ja-JP" smtClean="0">
                <a:solidFill>
                  <a:srgbClr val="000000"/>
                </a:solidFill>
              </a:rPr>
              <a:pPr>
                <a:defRPr/>
              </a:pPr>
              <a:t>5</a:t>
            </a:fld>
            <a:endParaRPr lang="en-US" altLang="ja-JP" dirty="0">
              <a:solidFill>
                <a:srgbClr val="000000"/>
              </a:solidFill>
            </a:endParaRPr>
          </a:p>
        </p:txBody>
      </p:sp>
      <p:sp>
        <p:nvSpPr>
          <p:cNvPr id="5" name="角丸四角形 7"/>
          <p:cNvSpPr/>
          <p:nvPr/>
        </p:nvSpPr>
        <p:spPr>
          <a:xfrm>
            <a:off x="1568624" y="299619"/>
            <a:ext cx="6963290" cy="67486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3200" dirty="0">
                <a:ln w="0"/>
                <a:solidFill>
                  <a:schemeClr val="tx1"/>
                </a:solidFill>
              </a:rPr>
              <a:t>サービス事業者等の責務①</a:t>
            </a:r>
          </a:p>
        </p:txBody>
      </p:sp>
      <p:sp>
        <p:nvSpPr>
          <p:cNvPr id="6" name="角丸四角形 19"/>
          <p:cNvSpPr/>
          <p:nvPr/>
        </p:nvSpPr>
        <p:spPr>
          <a:xfrm>
            <a:off x="200472" y="1119001"/>
            <a:ext cx="2736304" cy="50692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a:solidFill>
                  <a:schemeClr val="tx1"/>
                </a:solidFill>
                <a:latin typeface="HGPｺﾞｼｯｸE" panose="020B0900000000000000" pitchFamily="50" charset="-128"/>
                <a:ea typeface="HGPｺﾞｼｯｸE" panose="020B0900000000000000" pitchFamily="50" charset="-128"/>
              </a:rPr>
              <a:t>障害者総合支援法</a:t>
            </a:r>
            <a:endParaRPr lang="ja-JP" altLang="en-US" sz="2400" dirty="0">
              <a:solidFill>
                <a:schemeClr val="tx1"/>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6622820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a:blip r:embed="rId3">
            <a:alphaModFix amt="98000"/>
          </a:blip>
          <a:tile tx="0" ty="0" sx="100000" sy="100000" flip="none" algn="tl"/>
        </a:blipFill>
        <a:effectLst/>
      </p:bgPr>
    </p:bg>
    <p:spTree>
      <p:nvGrpSpPr>
        <p:cNvPr id="1" name=""/>
        <p:cNvGrpSpPr/>
        <p:nvPr/>
      </p:nvGrpSpPr>
      <p:grpSpPr>
        <a:xfrm>
          <a:off x="0" y="0"/>
          <a:ext cx="0" cy="0"/>
          <a:chOff x="0" y="0"/>
          <a:chExt cx="0" cy="0"/>
        </a:xfrm>
      </p:grpSpPr>
      <p:sp>
        <p:nvSpPr>
          <p:cNvPr id="86018" name="タイトル 1"/>
          <p:cNvSpPr>
            <a:spLocks noGrp="1"/>
          </p:cNvSpPr>
          <p:nvPr>
            <p:ph type="ctrTitle"/>
          </p:nvPr>
        </p:nvSpPr>
        <p:spPr>
          <a:xfrm>
            <a:off x="560388" y="207964"/>
            <a:ext cx="8496300" cy="1470025"/>
          </a:xfrm>
        </p:spPr>
        <p:txBody>
          <a:bodyPr/>
          <a:lstStyle/>
          <a:p>
            <a:pPr eaLnBrk="1" hangingPunct="1"/>
            <a:r>
              <a:rPr lang="ja-JP" altLang="en-US"/>
              <a:t>②サービス提供者への指導助言</a:t>
            </a:r>
          </a:p>
        </p:txBody>
      </p:sp>
      <p:sp>
        <p:nvSpPr>
          <p:cNvPr id="86019" name="サブタイトル 2"/>
          <p:cNvSpPr>
            <a:spLocks noGrp="1"/>
          </p:cNvSpPr>
          <p:nvPr>
            <p:ph type="subTitle" idx="1"/>
          </p:nvPr>
        </p:nvSpPr>
        <p:spPr>
          <a:xfrm>
            <a:off x="560388" y="1319213"/>
            <a:ext cx="8470900" cy="4413250"/>
          </a:xfrm>
          <a:ln w="25400">
            <a:solidFill>
              <a:srgbClr val="0000FF"/>
            </a:solidFill>
            <a:miter lim="800000"/>
            <a:headEnd/>
            <a:tailEnd/>
          </a:ln>
        </p:spPr>
        <p:txBody>
          <a:bodyPr/>
          <a:lstStyle/>
          <a:p>
            <a:pPr algn="l" eaLnBrk="1" hangingPunct="1"/>
            <a:r>
              <a:rPr lang="ja-JP" altLang="en-US"/>
              <a:t>●適宜のスーパーバイズ</a:t>
            </a:r>
            <a:endParaRPr lang="en-US" altLang="ja-JP"/>
          </a:p>
          <a:p>
            <a:pPr algn="l" eaLnBrk="1" hangingPunct="1"/>
            <a:r>
              <a:rPr lang="ja-JP" altLang="en-US"/>
              <a:t>●「個別支援会議（事業所内カンファレンス）」の進行役として、議論を深める</a:t>
            </a:r>
            <a:endParaRPr lang="en-US" altLang="ja-JP"/>
          </a:p>
          <a:p>
            <a:pPr algn="l" eaLnBrk="1" hangingPunct="1"/>
            <a:r>
              <a:rPr lang="ja-JP" altLang="en-US"/>
              <a:t>●「サービス利用計画書」に基づく、事業所としての「個別支援計画」の作成</a:t>
            </a:r>
            <a:endParaRPr lang="en-US" altLang="ja-JP"/>
          </a:p>
          <a:p>
            <a:pPr algn="l" eaLnBrk="1" hangingPunct="1"/>
            <a:r>
              <a:rPr lang="ja-JP" altLang="en-US"/>
              <a:t>●研修等で　</a:t>
            </a:r>
            <a:r>
              <a:rPr lang="en-US" altLang="ja-JP"/>
              <a:t>off the job training</a:t>
            </a:r>
            <a:r>
              <a:rPr lang="ja-JP" altLang="en-US"/>
              <a:t>を行う</a:t>
            </a:r>
            <a:endParaRPr lang="en-US" altLang="ja-JP"/>
          </a:p>
          <a:p>
            <a:pPr algn="l" eaLnBrk="1" hangingPunct="1"/>
            <a:r>
              <a:rPr lang="ja-JP" altLang="en-US"/>
              <a:t>●利用者面接、家族面接、見学案内に同席する等　</a:t>
            </a:r>
            <a:r>
              <a:rPr lang="en-US" altLang="ja-JP"/>
              <a:t>on the job training</a:t>
            </a:r>
            <a:r>
              <a:rPr lang="ja-JP" altLang="en-US"/>
              <a:t>を行う</a:t>
            </a:r>
            <a:endParaRPr lang="en-US" altLang="ja-JP"/>
          </a:p>
          <a:p>
            <a:pPr algn="l" eaLnBrk="1" hangingPunct="1"/>
            <a:endParaRPr lang="en-US" altLang="ja-JP"/>
          </a:p>
        </p:txBody>
      </p:sp>
      <p:sp>
        <p:nvSpPr>
          <p:cNvPr id="2" name="角丸四角形吹き出し 1"/>
          <p:cNvSpPr/>
          <p:nvPr/>
        </p:nvSpPr>
        <p:spPr>
          <a:xfrm>
            <a:off x="560388" y="5805489"/>
            <a:ext cx="8496300" cy="922337"/>
          </a:xfrm>
          <a:prstGeom prst="wedgeRoundRectCallout">
            <a:avLst>
              <a:gd name="adj1" fmla="val 19290"/>
              <a:gd name="adj2" fmla="val -86755"/>
              <a:gd name="adj3" fmla="val 16667"/>
            </a:avLst>
          </a:prstGeom>
          <a:solidFill>
            <a:schemeClr val="bg1"/>
          </a:solidFill>
          <a:ln w="28575">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b="1" dirty="0">
                <a:solidFill>
                  <a:srgbClr val="000000"/>
                </a:solidFill>
              </a:rPr>
              <a:t>…</a:t>
            </a:r>
            <a:r>
              <a:rPr lang="ja-JP" altLang="en-US" b="1" dirty="0">
                <a:solidFill>
                  <a:srgbClr val="000000"/>
                </a:solidFill>
              </a:rPr>
              <a:t>やってみせ、言って聞かせて、させてみて、 ほめてやらねば人は動かじ。話し合い、耳を傾け、承認し、任せてやらねば、人は育たず。やっている、姿を感謝で見守って、信頼せねば、人は実らず</a:t>
            </a:r>
            <a:r>
              <a:rPr lang="en-US" altLang="ja-JP" b="1" dirty="0">
                <a:solidFill>
                  <a:srgbClr val="000000"/>
                </a:solidFill>
              </a:rPr>
              <a:t>…</a:t>
            </a:r>
            <a:r>
              <a:rPr lang="ja-JP" altLang="en-US" b="1" dirty="0" err="1">
                <a:solidFill>
                  <a:srgbClr val="000000"/>
                </a:solidFill>
              </a:rPr>
              <a:t>。</a:t>
            </a:r>
            <a:r>
              <a:rPr lang="ja-JP" altLang="en-US" dirty="0">
                <a:solidFill>
                  <a:srgbClr val="000000"/>
                </a:solidFill>
              </a:rPr>
              <a:t>　</a:t>
            </a:r>
            <a:r>
              <a:rPr lang="ja-JP" altLang="en-US" b="1" dirty="0">
                <a:solidFill>
                  <a:srgbClr val="000000"/>
                </a:solidFill>
              </a:rPr>
              <a:t>山本五十六　</a:t>
            </a:r>
          </a:p>
        </p:txBody>
      </p:sp>
      <p:sp>
        <p:nvSpPr>
          <p:cNvPr id="7" name="テキスト ボックス 6"/>
          <p:cNvSpPr txBox="1"/>
          <p:nvPr/>
        </p:nvSpPr>
        <p:spPr>
          <a:xfrm>
            <a:off x="560389" y="115889"/>
            <a:ext cx="3813175" cy="369887"/>
          </a:xfrm>
          <a:prstGeom prst="rect">
            <a:avLst/>
          </a:prstGeom>
          <a:solidFill>
            <a:schemeClr val="accent5">
              <a:lumMod val="40000"/>
              <a:lumOff val="60000"/>
            </a:schemeClr>
          </a:solidFill>
          <a:ln>
            <a:solidFill>
              <a:schemeClr val="tx1"/>
            </a:solidFill>
          </a:ln>
        </p:spPr>
        <p:txBody>
          <a:bodyPr wrap="none">
            <a:spAutoFit/>
          </a:bodyPr>
          <a:lstStyle/>
          <a:p>
            <a:pPr algn="ctr" fontAlgn="auto">
              <a:spcBef>
                <a:spcPts val="0"/>
              </a:spcBef>
              <a:spcAft>
                <a:spcPts val="0"/>
              </a:spcAft>
              <a:defRPr/>
            </a:pPr>
            <a:r>
              <a:rPr lang="ja-JP" altLang="en-US" dirty="0">
                <a:solidFill>
                  <a:srgbClr val="000000"/>
                </a:solidFill>
                <a:latin typeface="Arial"/>
                <a:ea typeface="ＭＳ Ｐゴシック"/>
              </a:rPr>
              <a:t>サービス管理責任者業務の要点整理</a:t>
            </a:r>
          </a:p>
        </p:txBody>
      </p:sp>
    </p:spTree>
    <p:extLst>
      <p:ext uri="{BB962C8B-B14F-4D97-AF65-F5344CB8AC3E}">
        <p14:creationId xmlns:p14="http://schemas.microsoft.com/office/powerpoint/2010/main" val="1545315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a:blip r:embed="rId3">
            <a:alphaModFix amt="98000"/>
          </a:blip>
          <a:tile tx="0" ty="0" sx="100000" sy="100000" flip="none" algn="tl"/>
        </a:blipFill>
        <a:effectLst/>
      </p:bgPr>
    </p:bg>
    <p:spTree>
      <p:nvGrpSpPr>
        <p:cNvPr id="1" name=""/>
        <p:cNvGrpSpPr/>
        <p:nvPr/>
      </p:nvGrpSpPr>
      <p:grpSpPr>
        <a:xfrm>
          <a:off x="0" y="0"/>
          <a:ext cx="0" cy="0"/>
          <a:chOff x="0" y="0"/>
          <a:chExt cx="0" cy="0"/>
        </a:xfrm>
      </p:grpSpPr>
      <p:sp>
        <p:nvSpPr>
          <p:cNvPr id="87042" name="タイトル 1"/>
          <p:cNvSpPr>
            <a:spLocks noGrp="1"/>
          </p:cNvSpPr>
          <p:nvPr>
            <p:ph type="ctrTitle"/>
          </p:nvPr>
        </p:nvSpPr>
        <p:spPr>
          <a:xfrm>
            <a:off x="600076" y="322264"/>
            <a:ext cx="7993063" cy="1470025"/>
          </a:xfrm>
        </p:spPr>
        <p:txBody>
          <a:bodyPr/>
          <a:lstStyle/>
          <a:p>
            <a:pPr eaLnBrk="1" hangingPunct="1"/>
            <a:r>
              <a:rPr lang="ja-JP" altLang="en-US"/>
              <a:t>③関係機関との連携（その１）</a:t>
            </a:r>
          </a:p>
        </p:txBody>
      </p:sp>
      <p:sp>
        <p:nvSpPr>
          <p:cNvPr id="87043" name="サブタイトル 2"/>
          <p:cNvSpPr>
            <a:spLocks noGrp="1"/>
          </p:cNvSpPr>
          <p:nvPr>
            <p:ph type="subTitle" idx="1"/>
          </p:nvPr>
        </p:nvSpPr>
        <p:spPr>
          <a:xfrm>
            <a:off x="560388" y="1628776"/>
            <a:ext cx="8470900" cy="3889375"/>
          </a:xfrm>
          <a:ln w="25400">
            <a:solidFill>
              <a:srgbClr val="0000FF"/>
            </a:solidFill>
            <a:miter lim="800000"/>
            <a:headEnd/>
            <a:tailEnd/>
          </a:ln>
        </p:spPr>
        <p:txBody>
          <a:bodyPr/>
          <a:lstStyle/>
          <a:p>
            <a:pPr algn="l" eaLnBrk="1" hangingPunct="1"/>
            <a:r>
              <a:rPr lang="ja-JP" altLang="en-US"/>
              <a:t>●「サービス担当者会議（サービス等利用計画作成会議）」への参加</a:t>
            </a:r>
            <a:endParaRPr lang="en-US" altLang="ja-JP"/>
          </a:p>
          <a:p>
            <a:pPr algn="l" eaLnBrk="1" hangingPunct="1"/>
            <a:r>
              <a:rPr lang="ja-JP" altLang="en-US"/>
              <a:t>・相談支援専門員と連携し、支援チームによるネットワーク構築に寄与</a:t>
            </a:r>
            <a:endParaRPr lang="en-US" altLang="ja-JP"/>
          </a:p>
          <a:p>
            <a:pPr algn="l" eaLnBrk="1" hangingPunct="1"/>
            <a:r>
              <a:rPr lang="ja-JP" altLang="en-US"/>
              <a:t>⇒「サービス等利用計画書」をもとに「個別支援計画」を作成することで、 地域や外部につながる支援になっていく</a:t>
            </a:r>
            <a:endParaRPr lang="en-US" altLang="ja-JP"/>
          </a:p>
        </p:txBody>
      </p:sp>
      <p:sp>
        <p:nvSpPr>
          <p:cNvPr id="2" name="角丸四角形吹き出し 1"/>
          <p:cNvSpPr/>
          <p:nvPr/>
        </p:nvSpPr>
        <p:spPr>
          <a:xfrm>
            <a:off x="2073276" y="5761039"/>
            <a:ext cx="7343775" cy="612775"/>
          </a:xfrm>
          <a:prstGeom prst="wedgeRoundRectCallout">
            <a:avLst>
              <a:gd name="adj1" fmla="val -55454"/>
              <a:gd name="adj2" fmla="val 39538"/>
              <a:gd name="adj3" fmla="val 16667"/>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ja-JP" altLang="en-US" sz="2800" dirty="0">
                <a:solidFill>
                  <a:srgbClr val="000000"/>
                </a:solidFill>
              </a:rPr>
              <a:t>顔の見える関係の“顔”になるってことですね！</a:t>
            </a:r>
          </a:p>
        </p:txBody>
      </p:sp>
      <p:pic>
        <p:nvPicPr>
          <p:cNvPr id="87045" name="図 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4851" y="5254626"/>
            <a:ext cx="1223963" cy="160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テキスト ボックス 7"/>
          <p:cNvSpPr txBox="1"/>
          <p:nvPr/>
        </p:nvSpPr>
        <p:spPr>
          <a:xfrm>
            <a:off x="560389" y="115889"/>
            <a:ext cx="3813175" cy="369887"/>
          </a:xfrm>
          <a:prstGeom prst="rect">
            <a:avLst/>
          </a:prstGeom>
          <a:solidFill>
            <a:schemeClr val="accent5">
              <a:lumMod val="40000"/>
              <a:lumOff val="60000"/>
            </a:schemeClr>
          </a:solidFill>
          <a:ln>
            <a:solidFill>
              <a:schemeClr val="tx1"/>
            </a:solidFill>
          </a:ln>
        </p:spPr>
        <p:txBody>
          <a:bodyPr wrap="none">
            <a:spAutoFit/>
          </a:bodyPr>
          <a:lstStyle/>
          <a:p>
            <a:pPr algn="ctr" fontAlgn="auto">
              <a:spcBef>
                <a:spcPts val="0"/>
              </a:spcBef>
              <a:spcAft>
                <a:spcPts val="0"/>
              </a:spcAft>
              <a:defRPr/>
            </a:pPr>
            <a:r>
              <a:rPr lang="ja-JP" altLang="en-US" dirty="0">
                <a:solidFill>
                  <a:srgbClr val="000000"/>
                </a:solidFill>
                <a:latin typeface="Arial"/>
                <a:ea typeface="ＭＳ Ｐゴシック"/>
              </a:rPr>
              <a:t>サービス管理責任者業務の要点整理</a:t>
            </a:r>
          </a:p>
        </p:txBody>
      </p:sp>
    </p:spTree>
    <p:extLst>
      <p:ext uri="{BB962C8B-B14F-4D97-AF65-F5344CB8AC3E}">
        <p14:creationId xmlns:p14="http://schemas.microsoft.com/office/powerpoint/2010/main" val="322513836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a:blip r:embed="rId3">
            <a:alphaModFix amt="98000"/>
          </a:blip>
          <a:tile tx="0" ty="0" sx="100000" sy="100000" flip="none" algn="tl"/>
        </a:blipFill>
        <a:effectLst/>
      </p:bgPr>
    </p:bg>
    <p:spTree>
      <p:nvGrpSpPr>
        <p:cNvPr id="1" name=""/>
        <p:cNvGrpSpPr/>
        <p:nvPr/>
      </p:nvGrpSpPr>
      <p:grpSpPr>
        <a:xfrm>
          <a:off x="0" y="0"/>
          <a:ext cx="0" cy="0"/>
          <a:chOff x="0" y="0"/>
          <a:chExt cx="0" cy="0"/>
        </a:xfrm>
      </p:grpSpPr>
      <p:sp>
        <p:nvSpPr>
          <p:cNvPr id="88066" name="タイトル 1"/>
          <p:cNvSpPr>
            <a:spLocks noGrp="1"/>
          </p:cNvSpPr>
          <p:nvPr>
            <p:ph type="ctrTitle"/>
          </p:nvPr>
        </p:nvSpPr>
        <p:spPr>
          <a:xfrm>
            <a:off x="704850" y="404814"/>
            <a:ext cx="8496300" cy="1152525"/>
          </a:xfrm>
        </p:spPr>
        <p:txBody>
          <a:bodyPr/>
          <a:lstStyle/>
          <a:p>
            <a:pPr eaLnBrk="1" hangingPunct="1"/>
            <a:r>
              <a:rPr lang="ja-JP" altLang="en-US"/>
              <a:t>③関係機関との連携（その２）</a:t>
            </a:r>
          </a:p>
        </p:txBody>
      </p:sp>
      <p:sp>
        <p:nvSpPr>
          <p:cNvPr id="88067" name="サブタイトル 2"/>
          <p:cNvSpPr>
            <a:spLocks noGrp="1"/>
          </p:cNvSpPr>
          <p:nvPr>
            <p:ph type="subTitle" idx="1"/>
          </p:nvPr>
        </p:nvSpPr>
        <p:spPr>
          <a:xfrm>
            <a:off x="622300" y="1484313"/>
            <a:ext cx="8470900" cy="4557712"/>
          </a:xfrm>
          <a:ln w="25400">
            <a:solidFill>
              <a:srgbClr val="0000FF"/>
            </a:solidFill>
            <a:miter lim="800000"/>
            <a:headEnd/>
            <a:tailEnd/>
          </a:ln>
        </p:spPr>
        <p:txBody>
          <a:bodyPr/>
          <a:lstStyle/>
          <a:p>
            <a:pPr algn="l" eaLnBrk="1" hangingPunct="1"/>
            <a:r>
              <a:rPr lang="ja-JP" altLang="en-US"/>
              <a:t>●自立支援協議会への参画　例えば</a:t>
            </a:r>
            <a:r>
              <a:rPr lang="en-US" altLang="ja-JP"/>
              <a:t>…</a:t>
            </a:r>
          </a:p>
          <a:p>
            <a:pPr algn="l" eaLnBrk="1" hangingPunct="1"/>
            <a:r>
              <a:rPr lang="ja-JP" altLang="en-US" sz="2800"/>
              <a:t>・必要なサービスが福祉計画に盛り込まれるように働き掛ける（ボトムアップ）、</a:t>
            </a:r>
            <a:endParaRPr lang="en-US" altLang="ja-JP" sz="2800"/>
          </a:p>
          <a:p>
            <a:pPr algn="l" eaLnBrk="1" hangingPunct="1"/>
            <a:r>
              <a:rPr lang="ja-JP" altLang="en-US" sz="2800"/>
              <a:t>・地域の工夫と知恵で、足りない資源を創出する、</a:t>
            </a:r>
            <a:endParaRPr lang="en-US" altLang="ja-JP" sz="2800"/>
          </a:p>
          <a:p>
            <a:pPr algn="l" eaLnBrk="1" hangingPunct="1"/>
            <a:r>
              <a:rPr lang="ja-JP" altLang="en-US" sz="2800"/>
              <a:t>・事例検討会を定例化し、地域の課題を地域で解決する仕組みを作る、</a:t>
            </a:r>
            <a:endParaRPr lang="en-US" altLang="ja-JP" sz="2800"/>
          </a:p>
          <a:p>
            <a:pPr algn="l" eaLnBrk="1" hangingPunct="1"/>
            <a:r>
              <a:rPr lang="ja-JP" altLang="en-US" sz="2800"/>
              <a:t>・事業所の顔として地域活動や行事に積極的かつまめに参加し、利用者が地域に溶け込む呼び水となる、</a:t>
            </a:r>
            <a:endParaRPr lang="en-US" altLang="ja-JP" sz="2800"/>
          </a:p>
          <a:p>
            <a:pPr algn="l" eaLnBrk="1" hangingPunct="1"/>
            <a:r>
              <a:rPr lang="ja-JP" altLang="en-US" sz="2800"/>
              <a:t>・事業の対象や効果を外部に解り易く説明し、ＰＲする</a:t>
            </a:r>
            <a:r>
              <a:rPr lang="en-US" altLang="ja-JP" sz="2800"/>
              <a:t>…</a:t>
            </a:r>
          </a:p>
        </p:txBody>
      </p:sp>
      <p:sp>
        <p:nvSpPr>
          <p:cNvPr id="88068" name="正方形/長方形 1"/>
          <p:cNvSpPr>
            <a:spLocks noChangeArrowheads="1"/>
          </p:cNvSpPr>
          <p:nvPr/>
        </p:nvSpPr>
        <p:spPr bwMode="auto">
          <a:xfrm>
            <a:off x="560388" y="6165851"/>
            <a:ext cx="853281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2800">
                <a:solidFill>
                  <a:srgbClr val="000000"/>
                </a:solidFill>
              </a:rPr>
              <a:t>⇒事業所、利用者、障害者を地域社会へつなげる役割</a:t>
            </a:r>
            <a:endParaRPr lang="en-US" altLang="ja-JP" sz="2800">
              <a:solidFill>
                <a:srgbClr val="000000"/>
              </a:solidFill>
            </a:endParaRPr>
          </a:p>
        </p:txBody>
      </p:sp>
      <p:sp>
        <p:nvSpPr>
          <p:cNvPr id="7" name="テキスト ボックス 6"/>
          <p:cNvSpPr txBox="1"/>
          <p:nvPr/>
        </p:nvSpPr>
        <p:spPr>
          <a:xfrm>
            <a:off x="560389" y="115889"/>
            <a:ext cx="3813175" cy="369887"/>
          </a:xfrm>
          <a:prstGeom prst="rect">
            <a:avLst/>
          </a:prstGeom>
          <a:solidFill>
            <a:schemeClr val="accent5">
              <a:lumMod val="40000"/>
              <a:lumOff val="60000"/>
            </a:schemeClr>
          </a:solidFill>
          <a:ln>
            <a:solidFill>
              <a:schemeClr val="tx1"/>
            </a:solidFill>
          </a:ln>
        </p:spPr>
        <p:txBody>
          <a:bodyPr wrap="none">
            <a:spAutoFit/>
          </a:bodyPr>
          <a:lstStyle/>
          <a:p>
            <a:pPr algn="ctr" fontAlgn="auto">
              <a:spcBef>
                <a:spcPts val="0"/>
              </a:spcBef>
              <a:spcAft>
                <a:spcPts val="0"/>
              </a:spcAft>
              <a:defRPr/>
            </a:pPr>
            <a:r>
              <a:rPr lang="ja-JP" altLang="en-US" dirty="0">
                <a:solidFill>
                  <a:srgbClr val="000000"/>
                </a:solidFill>
                <a:latin typeface="Arial"/>
                <a:ea typeface="ＭＳ Ｐゴシック"/>
              </a:rPr>
              <a:t>サービス管理責任者業務の要点整理</a:t>
            </a:r>
          </a:p>
        </p:txBody>
      </p:sp>
    </p:spTree>
    <p:extLst>
      <p:ext uri="{BB962C8B-B14F-4D97-AF65-F5344CB8AC3E}">
        <p14:creationId xmlns:p14="http://schemas.microsoft.com/office/powerpoint/2010/main" val="1312700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タイトル 1"/>
          <p:cNvSpPr>
            <a:spLocks noGrp="1"/>
          </p:cNvSpPr>
          <p:nvPr>
            <p:ph type="ctrTitle"/>
          </p:nvPr>
        </p:nvSpPr>
        <p:spPr>
          <a:xfrm>
            <a:off x="382588" y="300039"/>
            <a:ext cx="8820150" cy="865187"/>
          </a:xfrm>
        </p:spPr>
        <p:txBody>
          <a:bodyPr/>
          <a:lstStyle/>
          <a:p>
            <a:pPr eaLnBrk="1" hangingPunct="1"/>
            <a:r>
              <a:rPr lang="ja-JP" altLang="en-US" sz="3600"/>
              <a:t>（参考）サービス管理責任者の業務整理表①</a:t>
            </a:r>
          </a:p>
        </p:txBody>
      </p:sp>
      <p:graphicFrame>
        <p:nvGraphicFramePr>
          <p:cNvPr id="3" name="表 2"/>
          <p:cNvGraphicFramePr>
            <a:graphicFrameLocks noGrp="1"/>
          </p:cNvGraphicFramePr>
          <p:nvPr>
            <p:extLst>
              <p:ext uri="{D42A27DB-BD31-4B8C-83A1-F6EECF244321}">
                <p14:modId xmlns:p14="http://schemas.microsoft.com/office/powerpoint/2010/main" val="1529236493"/>
              </p:ext>
            </p:extLst>
          </p:nvPr>
        </p:nvGraphicFramePr>
        <p:xfrm>
          <a:off x="560389" y="1196975"/>
          <a:ext cx="8640761" cy="5616934"/>
        </p:xfrm>
        <a:graphic>
          <a:graphicData uri="http://schemas.openxmlformats.org/drawingml/2006/table">
            <a:tbl>
              <a:tblPr firstRow="1" bandRow="1">
                <a:tableStyleId>{5940675A-B579-460E-94D1-54222C63F5DA}</a:tableStyleId>
              </a:tblPr>
              <a:tblGrid>
                <a:gridCol w="221559">
                  <a:extLst>
                    <a:ext uri="{9D8B030D-6E8A-4147-A177-3AD203B41FA5}">
                      <a16:colId xmlns:a16="http://schemas.microsoft.com/office/drawing/2014/main" val="20000"/>
                    </a:ext>
                  </a:extLst>
                </a:gridCol>
                <a:gridCol w="3811012">
                  <a:extLst>
                    <a:ext uri="{9D8B030D-6E8A-4147-A177-3AD203B41FA5}">
                      <a16:colId xmlns:a16="http://schemas.microsoft.com/office/drawing/2014/main" val="20001"/>
                    </a:ext>
                  </a:extLst>
                </a:gridCol>
                <a:gridCol w="1580535">
                  <a:extLst>
                    <a:ext uri="{9D8B030D-6E8A-4147-A177-3AD203B41FA5}">
                      <a16:colId xmlns:a16="http://schemas.microsoft.com/office/drawing/2014/main" val="20002"/>
                    </a:ext>
                  </a:extLst>
                </a:gridCol>
                <a:gridCol w="1772163">
                  <a:extLst>
                    <a:ext uri="{9D8B030D-6E8A-4147-A177-3AD203B41FA5}">
                      <a16:colId xmlns:a16="http://schemas.microsoft.com/office/drawing/2014/main" val="20003"/>
                    </a:ext>
                  </a:extLst>
                </a:gridCol>
                <a:gridCol w="1255492">
                  <a:extLst>
                    <a:ext uri="{9D8B030D-6E8A-4147-A177-3AD203B41FA5}">
                      <a16:colId xmlns:a16="http://schemas.microsoft.com/office/drawing/2014/main" val="20004"/>
                    </a:ext>
                  </a:extLst>
                </a:gridCol>
              </a:tblGrid>
              <a:tr h="395855">
                <a:tc gridSpan="2">
                  <a:txBody>
                    <a:bodyPr/>
                    <a:lstStyle/>
                    <a:p>
                      <a:pPr algn="ctr"/>
                      <a:r>
                        <a:rPr kumimoji="1" lang="ja-JP" altLang="en-US" sz="1800" dirty="0"/>
                        <a:t>業務内容</a:t>
                      </a:r>
                    </a:p>
                  </a:txBody>
                  <a:tcPr marL="91439" marR="91439" marT="45718" marB="45718" anchor="ctr">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endParaRPr kumimoji="1" lang="ja-JP" altLang="en-US"/>
                    </a:p>
                  </a:txBody>
                  <a:tcPr/>
                </a:tc>
                <a:tc>
                  <a:txBody>
                    <a:bodyPr/>
                    <a:lstStyle/>
                    <a:p>
                      <a:pPr algn="ctr"/>
                      <a:r>
                        <a:rPr kumimoji="1" lang="ja-JP" altLang="en-US" sz="1800" dirty="0"/>
                        <a:t>取組状況</a:t>
                      </a:r>
                    </a:p>
                  </a:txBody>
                  <a:tcPr marL="91439" marR="91439" marT="45718" marB="45718" anchor="ctr">
                    <a:lnL w="12700" cap="flat" cmpd="sng" algn="ctr">
                      <a:solidFill>
                        <a:schemeClr val="tx1"/>
                      </a:solidFill>
                      <a:prstDash val="solid"/>
                      <a:round/>
                      <a:headEnd type="none" w="med" len="med"/>
                      <a:tailEnd type="none" w="med" len="med"/>
                    </a:lnL>
                    <a:solidFill>
                      <a:schemeClr val="accent5">
                        <a:lumMod val="40000"/>
                        <a:lumOff val="60000"/>
                      </a:schemeClr>
                    </a:solidFill>
                  </a:tcPr>
                </a:tc>
                <a:tc>
                  <a:txBody>
                    <a:bodyPr/>
                    <a:lstStyle/>
                    <a:p>
                      <a:pPr algn="ctr"/>
                      <a:r>
                        <a:rPr kumimoji="1" lang="ja-JP" altLang="en-US" sz="1800" dirty="0"/>
                        <a:t>課題</a:t>
                      </a:r>
                    </a:p>
                  </a:txBody>
                  <a:tcPr marL="91439" marR="91439" marT="45718" marB="45718" anchor="ctr">
                    <a:solidFill>
                      <a:schemeClr val="accent5">
                        <a:lumMod val="40000"/>
                        <a:lumOff val="60000"/>
                      </a:schemeClr>
                    </a:solidFill>
                  </a:tcPr>
                </a:tc>
                <a:tc>
                  <a:txBody>
                    <a:bodyPr/>
                    <a:lstStyle/>
                    <a:p>
                      <a:pPr algn="ctr"/>
                      <a:r>
                        <a:rPr kumimoji="1" lang="ja-JP" altLang="en-US" sz="1800" dirty="0"/>
                        <a:t>ウエイト</a:t>
                      </a:r>
                    </a:p>
                  </a:txBody>
                  <a:tcPr marL="91439" marR="91439" marT="45718" marB="45718" anchor="ctr">
                    <a:solidFill>
                      <a:schemeClr val="accent5">
                        <a:lumMod val="40000"/>
                        <a:lumOff val="60000"/>
                      </a:schemeClr>
                    </a:solidFill>
                  </a:tcPr>
                </a:tc>
                <a:extLst>
                  <a:ext uri="{0D108BD9-81ED-4DB2-BD59-A6C34878D82A}">
                    <a16:rowId xmlns:a16="http://schemas.microsoft.com/office/drawing/2014/main" val="10000"/>
                  </a:ext>
                </a:extLst>
              </a:tr>
              <a:tr h="395855">
                <a:tc gridSpan="2">
                  <a:txBody>
                    <a:bodyPr/>
                    <a:lstStyle/>
                    <a:p>
                      <a:r>
                        <a:rPr kumimoji="1" lang="ja-JP" altLang="en-US" sz="1800" dirty="0"/>
                        <a:t>（１）支援プロセスの管理</a:t>
                      </a:r>
                    </a:p>
                  </a:txBody>
                  <a:tcPr marL="91439" marR="91439" marT="45718" marB="45718">
                    <a:lnR w="12700" cap="flat" cmpd="sng" algn="ctr">
                      <a:solidFill>
                        <a:schemeClr val="tx1"/>
                      </a:solidFill>
                      <a:prstDash val="solid"/>
                      <a:round/>
                      <a:headEnd type="none" w="med" len="med"/>
                      <a:tailEnd type="none" w="med" len="med"/>
                    </a:lnR>
                  </a:tcPr>
                </a:tc>
                <a:tc hMerge="1">
                  <a:txBody>
                    <a:bodyPr/>
                    <a:lstStyle/>
                    <a:p>
                      <a:endParaRPr kumimoji="1" lang="ja-JP" altLang="en-US" dirty="0"/>
                    </a:p>
                  </a:txBody>
                  <a:tcPr/>
                </a:tc>
                <a:tc>
                  <a:txBody>
                    <a:bodyPr/>
                    <a:lstStyle/>
                    <a:p>
                      <a:endParaRPr kumimoji="1" lang="ja-JP" altLang="en-US" sz="1800" dirty="0"/>
                    </a:p>
                  </a:txBody>
                  <a:tcPr marL="91439" marR="91439" marT="45718" marB="45718">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1"/>
                  </a:ext>
                </a:extLst>
              </a:tr>
              <a:tr h="395855">
                <a:tc>
                  <a:txBody>
                    <a:bodyPr/>
                    <a:lstStyle/>
                    <a:p>
                      <a:endParaRPr kumimoji="1" lang="ja-JP" altLang="en-US" sz="1800"/>
                    </a:p>
                  </a:txBody>
                  <a:tcPr marL="91439" marR="91439" marT="45718" marB="45718"/>
                </a:tc>
                <a:tc>
                  <a:txBody>
                    <a:bodyPr/>
                    <a:lstStyle/>
                    <a:p>
                      <a:r>
                        <a:rPr kumimoji="1" lang="ja-JP" altLang="en-US" sz="1800" dirty="0"/>
                        <a:t>見学案内</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2"/>
                  </a:ext>
                </a:extLst>
              </a:tr>
              <a:tr h="395855">
                <a:tc>
                  <a:txBody>
                    <a:bodyPr/>
                    <a:lstStyle/>
                    <a:p>
                      <a:endParaRPr kumimoji="1" lang="ja-JP" altLang="en-US" sz="1800"/>
                    </a:p>
                  </a:txBody>
                  <a:tcPr marL="91439" marR="91439" marT="45718" marB="45718"/>
                </a:tc>
                <a:tc>
                  <a:txBody>
                    <a:bodyPr/>
                    <a:lstStyle/>
                    <a:p>
                      <a:r>
                        <a:rPr kumimoji="1" lang="ja-JP" altLang="en-US" sz="1800" dirty="0"/>
                        <a:t>アセスメント</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3"/>
                  </a:ext>
                </a:extLst>
              </a:tr>
              <a:tr h="395855">
                <a:tc>
                  <a:txBody>
                    <a:bodyPr/>
                    <a:lstStyle/>
                    <a:p>
                      <a:endParaRPr kumimoji="1" lang="ja-JP" altLang="en-US" sz="1800"/>
                    </a:p>
                  </a:txBody>
                  <a:tcPr marL="91439" marR="91439" marT="45718" marB="45718"/>
                </a:tc>
                <a:tc>
                  <a:txBody>
                    <a:bodyPr/>
                    <a:lstStyle/>
                    <a:p>
                      <a:r>
                        <a:rPr kumimoji="1" lang="ja-JP" altLang="en-US" sz="1800" dirty="0"/>
                        <a:t>本人・家族面接、面談</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4"/>
                  </a:ext>
                </a:extLst>
              </a:tr>
              <a:tr h="395855">
                <a:tc>
                  <a:txBody>
                    <a:bodyPr/>
                    <a:lstStyle/>
                    <a:p>
                      <a:endParaRPr kumimoji="1" lang="ja-JP" altLang="en-US" sz="1800"/>
                    </a:p>
                  </a:txBody>
                  <a:tcPr marL="91439" marR="91439" marT="45718" marB="45718"/>
                </a:tc>
                <a:tc>
                  <a:txBody>
                    <a:bodyPr/>
                    <a:lstStyle/>
                    <a:p>
                      <a:r>
                        <a:rPr lang="ja-JP" altLang="en-US" sz="1800" dirty="0"/>
                        <a:t>個別支援計画の作成</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5"/>
                  </a:ext>
                </a:extLst>
              </a:tr>
              <a:tr h="432959">
                <a:tc>
                  <a:txBody>
                    <a:bodyPr/>
                    <a:lstStyle/>
                    <a:p>
                      <a:endParaRPr kumimoji="1" lang="ja-JP" altLang="en-US" sz="1800"/>
                    </a:p>
                  </a:txBody>
                  <a:tcPr marL="91439" marR="91439" marT="45718" marB="45718"/>
                </a:tc>
                <a:tc>
                  <a:txBody>
                    <a:bodyPr/>
                    <a:lstStyle/>
                    <a:p>
                      <a:r>
                        <a:rPr kumimoji="1" lang="ja-JP" altLang="en-US" sz="1800" dirty="0"/>
                        <a:t>個別支援計会議の開催・企画・運営</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6"/>
                  </a:ext>
                </a:extLst>
              </a:tr>
              <a:tr h="397144">
                <a:tc>
                  <a:txBody>
                    <a:bodyPr/>
                    <a:lstStyle/>
                    <a:p>
                      <a:endParaRPr kumimoji="1" lang="ja-JP" altLang="en-US" sz="1800"/>
                    </a:p>
                  </a:txBody>
                  <a:tcPr marL="91439" marR="91439" marT="45718" marB="45718"/>
                </a:tc>
                <a:tc>
                  <a:txBody>
                    <a:bodyPr/>
                    <a:lstStyle/>
                    <a:p>
                      <a:r>
                        <a:rPr kumimoji="1" lang="ja-JP" altLang="en-US" sz="1800" dirty="0"/>
                        <a:t>個別支援計画案の修正</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7"/>
                  </a:ext>
                </a:extLst>
              </a:tr>
              <a:tr h="395855">
                <a:tc>
                  <a:txBody>
                    <a:bodyPr/>
                    <a:lstStyle/>
                    <a:p>
                      <a:endParaRPr kumimoji="1" lang="ja-JP" altLang="en-US" sz="1800"/>
                    </a:p>
                  </a:txBody>
                  <a:tcPr marL="91439" marR="91439" marT="45718" marB="45718"/>
                </a:tc>
                <a:tc>
                  <a:txBody>
                    <a:bodyPr/>
                    <a:lstStyle/>
                    <a:p>
                      <a:r>
                        <a:rPr kumimoji="1" lang="ja-JP" altLang="en-US" sz="1800" dirty="0"/>
                        <a:t>本人・家族への個別支援計画の説明</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8"/>
                  </a:ext>
                </a:extLst>
              </a:tr>
              <a:tr h="395855">
                <a:tc>
                  <a:txBody>
                    <a:bodyPr/>
                    <a:lstStyle/>
                    <a:p>
                      <a:endParaRPr kumimoji="1" lang="ja-JP" altLang="en-US" sz="1800"/>
                    </a:p>
                  </a:txBody>
                  <a:tcPr marL="91439" marR="91439" marT="45718" marB="45718"/>
                </a:tc>
                <a:tc>
                  <a:txBody>
                    <a:bodyPr/>
                    <a:lstStyle/>
                    <a:p>
                      <a:r>
                        <a:rPr kumimoji="1" lang="ja-JP" altLang="en-US" sz="1800" dirty="0"/>
                        <a:t>個別支援計画の同意・交付</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9"/>
                  </a:ext>
                </a:extLst>
              </a:tr>
              <a:tr h="432426">
                <a:tc>
                  <a:txBody>
                    <a:bodyPr/>
                    <a:lstStyle/>
                    <a:p>
                      <a:endParaRPr kumimoji="1" lang="ja-JP" altLang="en-US" sz="1800"/>
                    </a:p>
                  </a:txBody>
                  <a:tcPr marL="91439" marR="91439" marT="45718" marB="45718"/>
                </a:tc>
                <a:tc>
                  <a:txBody>
                    <a:bodyPr/>
                    <a:lstStyle/>
                    <a:p>
                      <a:r>
                        <a:rPr kumimoji="1" lang="ja-JP" altLang="en-US" sz="1800" dirty="0"/>
                        <a:t>モニタリング</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0"/>
                  </a:ext>
                </a:extLst>
              </a:tr>
              <a:tr h="395855">
                <a:tc>
                  <a:txBody>
                    <a:bodyPr/>
                    <a:lstStyle/>
                    <a:p>
                      <a:endParaRPr kumimoji="1" lang="ja-JP" altLang="en-US" sz="1800"/>
                    </a:p>
                  </a:txBody>
                  <a:tcPr marL="91439" marR="91439" marT="45718" marB="45718"/>
                </a:tc>
                <a:tc>
                  <a:txBody>
                    <a:bodyPr/>
                    <a:lstStyle/>
                    <a:p>
                      <a:r>
                        <a:rPr kumimoji="1" lang="ja-JP" altLang="en-US" sz="1800" dirty="0"/>
                        <a:t>支援内容・時間割・プログラムの検討</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1"/>
                  </a:ext>
                </a:extLst>
              </a:tr>
              <a:tr h="395855">
                <a:tc>
                  <a:txBody>
                    <a:bodyPr/>
                    <a:lstStyle/>
                    <a:p>
                      <a:endParaRPr kumimoji="1" lang="ja-JP" altLang="en-US" sz="1800"/>
                    </a:p>
                  </a:txBody>
                  <a:tcPr marL="91439" marR="91439" marT="45718" marB="45718"/>
                </a:tc>
                <a:tc>
                  <a:txBody>
                    <a:bodyPr/>
                    <a:lstStyle/>
                    <a:p>
                      <a:r>
                        <a:rPr kumimoji="1" lang="ja-JP" altLang="en-US" sz="1800" dirty="0"/>
                        <a:t>支援の進行管理・評価</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2"/>
                  </a:ext>
                </a:extLst>
              </a:tr>
              <a:tr h="395855">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3"/>
                  </a:ext>
                </a:extLst>
              </a:tr>
            </a:tbl>
          </a:graphicData>
        </a:graphic>
      </p:graphicFrame>
      <p:sp>
        <p:nvSpPr>
          <p:cNvPr id="89182" name="テキスト ボックス 7"/>
          <p:cNvSpPr txBox="1">
            <a:spLocks noChangeArrowheads="1"/>
          </p:cNvSpPr>
          <p:nvPr/>
        </p:nvSpPr>
        <p:spPr bwMode="auto">
          <a:xfrm>
            <a:off x="560389" y="115889"/>
            <a:ext cx="1108075" cy="369887"/>
          </a:xfrm>
          <a:prstGeom prst="rect">
            <a:avLst/>
          </a:prstGeom>
          <a:solidFill>
            <a:srgbClr val="FFFF00"/>
          </a:solidFill>
          <a:ln w="9525">
            <a:solidFill>
              <a:schemeClr val="tx1"/>
            </a:solidFill>
            <a:miter lim="800000"/>
            <a:headEnd/>
            <a:tailEnd/>
          </a:ln>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800">
                <a:solidFill>
                  <a:srgbClr val="000000"/>
                </a:solidFill>
              </a:rPr>
              <a:t>参考資料</a:t>
            </a:r>
            <a:endParaRPr lang="en-US" altLang="ja-JP" sz="1800">
              <a:solidFill>
                <a:srgbClr val="000000"/>
              </a:solidFill>
            </a:endParaRPr>
          </a:p>
        </p:txBody>
      </p:sp>
    </p:spTree>
    <p:extLst>
      <p:ext uri="{BB962C8B-B14F-4D97-AF65-F5344CB8AC3E}">
        <p14:creationId xmlns:p14="http://schemas.microsoft.com/office/powerpoint/2010/main" val="367019973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タイトル 1"/>
          <p:cNvSpPr>
            <a:spLocks noGrp="1"/>
          </p:cNvSpPr>
          <p:nvPr>
            <p:ph type="ctrTitle"/>
          </p:nvPr>
        </p:nvSpPr>
        <p:spPr>
          <a:xfrm>
            <a:off x="382588" y="300039"/>
            <a:ext cx="8820150" cy="865187"/>
          </a:xfrm>
        </p:spPr>
        <p:txBody>
          <a:bodyPr/>
          <a:lstStyle/>
          <a:p>
            <a:pPr eaLnBrk="1" hangingPunct="1"/>
            <a:r>
              <a:rPr lang="ja-JP" altLang="en-US" sz="3600"/>
              <a:t>（参考）サービス管理責任者の業務整理表②</a:t>
            </a:r>
          </a:p>
        </p:txBody>
      </p:sp>
      <p:graphicFrame>
        <p:nvGraphicFramePr>
          <p:cNvPr id="3" name="表 2"/>
          <p:cNvGraphicFramePr>
            <a:graphicFrameLocks noGrp="1"/>
          </p:cNvGraphicFramePr>
          <p:nvPr/>
        </p:nvGraphicFramePr>
        <p:xfrm>
          <a:off x="776288" y="1196976"/>
          <a:ext cx="8424861" cy="5541970"/>
        </p:xfrm>
        <a:graphic>
          <a:graphicData uri="http://schemas.openxmlformats.org/drawingml/2006/table">
            <a:tbl>
              <a:tblPr firstRow="1" bandRow="1">
                <a:tableStyleId>{5940675A-B579-460E-94D1-54222C63F5DA}</a:tableStyleId>
              </a:tblPr>
              <a:tblGrid>
                <a:gridCol w="216023">
                  <a:extLst>
                    <a:ext uri="{9D8B030D-6E8A-4147-A177-3AD203B41FA5}">
                      <a16:colId xmlns:a16="http://schemas.microsoft.com/office/drawing/2014/main" val="20000"/>
                    </a:ext>
                  </a:extLst>
                </a:gridCol>
                <a:gridCol w="3600369">
                  <a:extLst>
                    <a:ext uri="{9D8B030D-6E8A-4147-A177-3AD203B41FA5}">
                      <a16:colId xmlns:a16="http://schemas.microsoft.com/office/drawing/2014/main" val="20001"/>
                    </a:ext>
                  </a:extLst>
                </a:gridCol>
                <a:gridCol w="1656464">
                  <a:extLst>
                    <a:ext uri="{9D8B030D-6E8A-4147-A177-3AD203B41FA5}">
                      <a16:colId xmlns:a16="http://schemas.microsoft.com/office/drawing/2014/main" val="20002"/>
                    </a:ext>
                  </a:extLst>
                </a:gridCol>
                <a:gridCol w="1727883">
                  <a:extLst>
                    <a:ext uri="{9D8B030D-6E8A-4147-A177-3AD203B41FA5}">
                      <a16:colId xmlns:a16="http://schemas.microsoft.com/office/drawing/2014/main" val="20003"/>
                    </a:ext>
                  </a:extLst>
                </a:gridCol>
                <a:gridCol w="1224122">
                  <a:extLst>
                    <a:ext uri="{9D8B030D-6E8A-4147-A177-3AD203B41FA5}">
                      <a16:colId xmlns:a16="http://schemas.microsoft.com/office/drawing/2014/main" val="20004"/>
                    </a:ext>
                  </a:extLst>
                </a:gridCol>
              </a:tblGrid>
              <a:tr h="395855">
                <a:tc gridSpan="2">
                  <a:txBody>
                    <a:bodyPr/>
                    <a:lstStyle/>
                    <a:p>
                      <a:pPr algn="ctr"/>
                      <a:r>
                        <a:rPr kumimoji="1" lang="ja-JP" altLang="en-US" sz="1800" dirty="0"/>
                        <a:t>業務内容</a:t>
                      </a:r>
                    </a:p>
                  </a:txBody>
                  <a:tcPr marL="91439" marR="91439" marT="45718" marB="45718" anchor="ctr">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endParaRPr kumimoji="1" lang="ja-JP" altLang="en-US"/>
                    </a:p>
                  </a:txBody>
                  <a:tcPr/>
                </a:tc>
                <a:tc>
                  <a:txBody>
                    <a:bodyPr/>
                    <a:lstStyle/>
                    <a:p>
                      <a:pPr algn="ctr"/>
                      <a:r>
                        <a:rPr kumimoji="1" lang="ja-JP" altLang="en-US" sz="1800" dirty="0"/>
                        <a:t>取組状況</a:t>
                      </a:r>
                    </a:p>
                  </a:txBody>
                  <a:tcPr marL="91439" marR="91439" marT="45718" marB="45718" anchor="ctr">
                    <a:lnL w="12700" cap="flat" cmpd="sng" algn="ctr">
                      <a:solidFill>
                        <a:schemeClr val="tx1"/>
                      </a:solidFill>
                      <a:prstDash val="solid"/>
                      <a:round/>
                      <a:headEnd type="none" w="med" len="med"/>
                      <a:tailEnd type="none" w="med" len="med"/>
                    </a:lnL>
                    <a:solidFill>
                      <a:schemeClr val="accent5">
                        <a:lumMod val="40000"/>
                        <a:lumOff val="60000"/>
                      </a:schemeClr>
                    </a:solidFill>
                  </a:tcPr>
                </a:tc>
                <a:tc>
                  <a:txBody>
                    <a:bodyPr/>
                    <a:lstStyle/>
                    <a:p>
                      <a:pPr algn="ctr"/>
                      <a:r>
                        <a:rPr kumimoji="1" lang="ja-JP" altLang="en-US" sz="1800" dirty="0"/>
                        <a:t>課題</a:t>
                      </a:r>
                    </a:p>
                  </a:txBody>
                  <a:tcPr marL="91439" marR="91439" marT="45718" marB="45718" anchor="ctr">
                    <a:solidFill>
                      <a:schemeClr val="accent5">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t>ウエイト</a:t>
                      </a:r>
                    </a:p>
                  </a:txBody>
                  <a:tcPr marL="91439" marR="91439" marT="45718" marB="45718" anchor="ctr">
                    <a:solidFill>
                      <a:schemeClr val="accent5">
                        <a:lumMod val="40000"/>
                        <a:lumOff val="60000"/>
                      </a:schemeClr>
                    </a:solidFill>
                  </a:tcPr>
                </a:tc>
                <a:extLst>
                  <a:ext uri="{0D108BD9-81ED-4DB2-BD59-A6C34878D82A}">
                    <a16:rowId xmlns:a16="http://schemas.microsoft.com/office/drawing/2014/main" val="10000"/>
                  </a:ext>
                </a:extLst>
              </a:tr>
              <a:tr h="395855">
                <a:tc gridSpan="2">
                  <a:txBody>
                    <a:bodyPr/>
                    <a:lstStyle/>
                    <a:p>
                      <a:r>
                        <a:rPr kumimoji="1" lang="ja-JP" altLang="en-US" sz="1800" dirty="0"/>
                        <a:t>（２）事業管理</a:t>
                      </a:r>
                    </a:p>
                  </a:txBody>
                  <a:tcPr marL="91439" marR="91439" marT="45718" marB="45718">
                    <a:lnR w="12700" cap="flat" cmpd="sng" algn="ctr">
                      <a:solidFill>
                        <a:schemeClr val="tx1"/>
                      </a:solidFill>
                      <a:prstDash val="solid"/>
                      <a:round/>
                      <a:headEnd type="none" w="med" len="med"/>
                      <a:tailEnd type="none" w="med" len="med"/>
                    </a:lnR>
                  </a:tcPr>
                </a:tc>
                <a:tc hMerge="1">
                  <a:txBody>
                    <a:bodyPr/>
                    <a:lstStyle/>
                    <a:p>
                      <a:endParaRPr kumimoji="1" lang="ja-JP" altLang="en-US" dirty="0"/>
                    </a:p>
                  </a:txBody>
                  <a:tcPr/>
                </a:tc>
                <a:tc>
                  <a:txBody>
                    <a:bodyPr/>
                    <a:lstStyle/>
                    <a:p>
                      <a:endParaRPr kumimoji="1" lang="ja-JP" altLang="en-US" sz="1800" dirty="0"/>
                    </a:p>
                  </a:txBody>
                  <a:tcPr marL="91439" marR="91439" marT="45718" marB="45718">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1"/>
                  </a:ext>
                </a:extLst>
              </a:tr>
              <a:tr h="395855">
                <a:tc>
                  <a:txBody>
                    <a:bodyPr/>
                    <a:lstStyle/>
                    <a:p>
                      <a:endParaRPr kumimoji="1" lang="ja-JP" altLang="en-US" sz="1800"/>
                    </a:p>
                  </a:txBody>
                  <a:tcPr marL="91439" marR="91439" marT="45718" marB="45718"/>
                </a:tc>
                <a:tc>
                  <a:txBody>
                    <a:bodyPr/>
                    <a:lstStyle/>
                    <a:p>
                      <a:r>
                        <a:rPr kumimoji="1" lang="ja-JP" altLang="en-US" sz="1800" dirty="0"/>
                        <a:t>利用者数の適正化</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2"/>
                  </a:ext>
                </a:extLst>
              </a:tr>
              <a:tr h="395855">
                <a:tc>
                  <a:txBody>
                    <a:bodyPr/>
                    <a:lstStyle/>
                    <a:p>
                      <a:endParaRPr kumimoji="1" lang="ja-JP" altLang="en-US" sz="1800"/>
                    </a:p>
                  </a:txBody>
                  <a:tcPr marL="91439" marR="91439" marT="45718" marB="45718"/>
                </a:tc>
                <a:tc>
                  <a:txBody>
                    <a:bodyPr/>
                    <a:lstStyle/>
                    <a:p>
                      <a:r>
                        <a:rPr kumimoji="1" lang="ja-JP" altLang="en-US" sz="1800" dirty="0"/>
                        <a:t>利用期間の適正化</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3"/>
                  </a:ext>
                </a:extLst>
              </a:tr>
              <a:tr h="395855">
                <a:tc>
                  <a:txBody>
                    <a:bodyPr/>
                    <a:lstStyle/>
                    <a:p>
                      <a:endParaRPr kumimoji="1" lang="ja-JP" altLang="en-US" sz="1800"/>
                    </a:p>
                  </a:txBody>
                  <a:tcPr marL="91439" marR="91439" marT="45718" marB="45718"/>
                </a:tc>
                <a:tc>
                  <a:txBody>
                    <a:bodyPr/>
                    <a:lstStyle/>
                    <a:p>
                      <a:r>
                        <a:rPr kumimoji="1" lang="ja-JP" altLang="en-US" sz="1800" dirty="0"/>
                        <a:t>第三者評価の導入</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4"/>
                  </a:ext>
                </a:extLst>
              </a:tr>
              <a:tr h="395855">
                <a:tc>
                  <a:txBody>
                    <a:bodyPr/>
                    <a:lstStyle/>
                    <a:p>
                      <a:endParaRPr kumimoji="1" lang="ja-JP" altLang="en-US" sz="1800"/>
                    </a:p>
                  </a:txBody>
                  <a:tcPr marL="91439" marR="91439" marT="45718" marB="45718"/>
                </a:tc>
                <a:tc>
                  <a:txBody>
                    <a:bodyPr/>
                    <a:lstStyle/>
                    <a:p>
                      <a:r>
                        <a:rPr kumimoji="1" lang="ja-JP" altLang="en-US" sz="1800" dirty="0"/>
                        <a:t>利用者満足度調査の実施</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5"/>
                  </a:ext>
                </a:extLst>
              </a:tr>
              <a:tr h="395855">
                <a:tc>
                  <a:txBody>
                    <a:bodyPr/>
                    <a:lstStyle/>
                    <a:p>
                      <a:endParaRPr kumimoji="1" lang="ja-JP" altLang="en-US" sz="1800"/>
                    </a:p>
                  </a:txBody>
                  <a:tcPr marL="91439" marR="91439" marT="45718" marB="45718"/>
                </a:tc>
                <a:tc>
                  <a:txBody>
                    <a:bodyPr/>
                    <a:lstStyle/>
                    <a:p>
                      <a:r>
                        <a:rPr kumimoji="1" lang="ja-JP" altLang="en-US" sz="1800" dirty="0"/>
                        <a:t>経営への参画</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6"/>
                  </a:ext>
                </a:extLst>
              </a:tr>
              <a:tr h="395855">
                <a:tc>
                  <a:txBody>
                    <a:bodyPr/>
                    <a:lstStyle/>
                    <a:p>
                      <a:endParaRPr kumimoji="1" lang="ja-JP" altLang="en-US" sz="1800"/>
                    </a:p>
                  </a:txBody>
                  <a:tcPr marL="91439" marR="91439" marT="45718" marB="45718"/>
                </a:tc>
                <a:tc>
                  <a:txBody>
                    <a:bodyPr/>
                    <a:lstStyle/>
                    <a:p>
                      <a:r>
                        <a:rPr kumimoji="1" lang="ja-JP" altLang="en-US" sz="1800" dirty="0"/>
                        <a:t>事業展開への提案</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7"/>
                  </a:ext>
                </a:extLst>
              </a:tr>
              <a:tr h="395855">
                <a:tc>
                  <a:txBody>
                    <a:bodyPr/>
                    <a:lstStyle/>
                    <a:p>
                      <a:endParaRPr kumimoji="1" lang="ja-JP" altLang="en-US" sz="1800"/>
                    </a:p>
                  </a:txBody>
                  <a:tcPr marL="91439" marR="91439" marT="45718" marB="4571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リスクマネジメント</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8"/>
                  </a:ext>
                </a:extLst>
              </a:tr>
              <a:tr h="395855">
                <a:tc>
                  <a:txBody>
                    <a:bodyPr/>
                    <a:lstStyle/>
                    <a:p>
                      <a:endParaRPr kumimoji="1" lang="ja-JP" altLang="en-US" sz="1800"/>
                    </a:p>
                  </a:txBody>
                  <a:tcPr marL="91439" marR="91439" marT="45718" marB="4571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苦情受付責任者</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9"/>
                  </a:ext>
                </a:extLst>
              </a:tr>
              <a:tr h="395855">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0"/>
                  </a:ext>
                </a:extLst>
              </a:tr>
              <a:tr h="395855">
                <a:tc>
                  <a:txBody>
                    <a:bodyPr/>
                    <a:lstStyle/>
                    <a:p>
                      <a:endParaRPr kumimoji="1" lang="ja-JP" altLang="en-US" sz="1800"/>
                    </a:p>
                  </a:txBody>
                  <a:tcPr marL="91439" marR="91439" marT="45718" marB="45718"/>
                </a:tc>
                <a:tc>
                  <a:txBody>
                    <a:bodyPr/>
                    <a:lstStyle/>
                    <a:p>
                      <a:endParaRPr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1"/>
                  </a:ext>
                </a:extLst>
              </a:tr>
              <a:tr h="395855">
                <a:tc>
                  <a:txBody>
                    <a:bodyPr/>
                    <a:lstStyle/>
                    <a:p>
                      <a:endParaRPr kumimoji="1" lang="ja-JP" altLang="en-US" sz="1800"/>
                    </a:p>
                  </a:txBody>
                  <a:tcPr marL="91439" marR="91439" marT="45718" marB="45718"/>
                </a:tc>
                <a:tc>
                  <a:txBody>
                    <a:bodyPr/>
                    <a:lstStyle/>
                    <a:p>
                      <a:endParaRPr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2"/>
                  </a:ext>
                </a:extLst>
              </a:tr>
              <a:tr h="395855">
                <a:tc>
                  <a:txBody>
                    <a:bodyPr/>
                    <a:lstStyle/>
                    <a:p>
                      <a:endParaRPr kumimoji="1" lang="ja-JP" altLang="en-US" sz="1800"/>
                    </a:p>
                  </a:txBody>
                  <a:tcPr marL="91439" marR="91439" marT="45718" marB="45718"/>
                </a:tc>
                <a:tc>
                  <a:txBody>
                    <a:bodyPr/>
                    <a:lstStyle/>
                    <a:p>
                      <a:endParaRPr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3"/>
                  </a:ext>
                </a:extLst>
              </a:tr>
            </a:tbl>
          </a:graphicData>
        </a:graphic>
      </p:graphicFrame>
      <p:sp>
        <p:nvSpPr>
          <p:cNvPr id="90206" name="テキスト ボックス 7"/>
          <p:cNvSpPr txBox="1">
            <a:spLocks noChangeArrowheads="1"/>
          </p:cNvSpPr>
          <p:nvPr/>
        </p:nvSpPr>
        <p:spPr bwMode="auto">
          <a:xfrm>
            <a:off x="560389" y="115889"/>
            <a:ext cx="1108075" cy="369887"/>
          </a:xfrm>
          <a:prstGeom prst="rect">
            <a:avLst/>
          </a:prstGeom>
          <a:solidFill>
            <a:srgbClr val="FFFF00"/>
          </a:solidFill>
          <a:ln w="9525">
            <a:solidFill>
              <a:schemeClr val="tx1"/>
            </a:solidFill>
            <a:miter lim="800000"/>
            <a:headEnd/>
            <a:tailEnd/>
          </a:ln>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800">
                <a:solidFill>
                  <a:srgbClr val="000000"/>
                </a:solidFill>
              </a:rPr>
              <a:t>参考資料</a:t>
            </a:r>
            <a:endParaRPr lang="en-US" altLang="ja-JP" sz="1800">
              <a:solidFill>
                <a:srgbClr val="000000"/>
              </a:solidFill>
            </a:endParaRPr>
          </a:p>
        </p:txBody>
      </p:sp>
    </p:spTree>
    <p:extLst>
      <p:ext uri="{BB962C8B-B14F-4D97-AF65-F5344CB8AC3E}">
        <p14:creationId xmlns:p14="http://schemas.microsoft.com/office/powerpoint/2010/main" val="9833780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タイトル 1"/>
          <p:cNvSpPr>
            <a:spLocks noGrp="1"/>
          </p:cNvSpPr>
          <p:nvPr>
            <p:ph type="ctrTitle"/>
          </p:nvPr>
        </p:nvSpPr>
        <p:spPr>
          <a:xfrm>
            <a:off x="382588" y="300039"/>
            <a:ext cx="8820150" cy="865187"/>
          </a:xfrm>
        </p:spPr>
        <p:txBody>
          <a:bodyPr/>
          <a:lstStyle/>
          <a:p>
            <a:pPr eaLnBrk="1" hangingPunct="1"/>
            <a:r>
              <a:rPr lang="ja-JP" altLang="en-US" sz="3600"/>
              <a:t>（参考）サービス管理責任者の業務整理表③</a:t>
            </a:r>
          </a:p>
        </p:txBody>
      </p:sp>
      <p:graphicFrame>
        <p:nvGraphicFramePr>
          <p:cNvPr id="3" name="表 2"/>
          <p:cNvGraphicFramePr>
            <a:graphicFrameLocks noGrp="1"/>
          </p:cNvGraphicFramePr>
          <p:nvPr/>
        </p:nvGraphicFramePr>
        <p:xfrm>
          <a:off x="776288" y="1196976"/>
          <a:ext cx="8424861" cy="5541970"/>
        </p:xfrm>
        <a:graphic>
          <a:graphicData uri="http://schemas.openxmlformats.org/drawingml/2006/table">
            <a:tbl>
              <a:tblPr firstRow="1" bandRow="1">
                <a:tableStyleId>{5940675A-B579-460E-94D1-54222C63F5DA}</a:tableStyleId>
              </a:tblPr>
              <a:tblGrid>
                <a:gridCol w="216023">
                  <a:extLst>
                    <a:ext uri="{9D8B030D-6E8A-4147-A177-3AD203B41FA5}">
                      <a16:colId xmlns:a16="http://schemas.microsoft.com/office/drawing/2014/main" val="20000"/>
                    </a:ext>
                  </a:extLst>
                </a:gridCol>
                <a:gridCol w="3600369">
                  <a:extLst>
                    <a:ext uri="{9D8B030D-6E8A-4147-A177-3AD203B41FA5}">
                      <a16:colId xmlns:a16="http://schemas.microsoft.com/office/drawing/2014/main" val="20001"/>
                    </a:ext>
                  </a:extLst>
                </a:gridCol>
                <a:gridCol w="1656464">
                  <a:extLst>
                    <a:ext uri="{9D8B030D-6E8A-4147-A177-3AD203B41FA5}">
                      <a16:colId xmlns:a16="http://schemas.microsoft.com/office/drawing/2014/main" val="20002"/>
                    </a:ext>
                  </a:extLst>
                </a:gridCol>
                <a:gridCol w="1727883">
                  <a:extLst>
                    <a:ext uri="{9D8B030D-6E8A-4147-A177-3AD203B41FA5}">
                      <a16:colId xmlns:a16="http://schemas.microsoft.com/office/drawing/2014/main" val="20003"/>
                    </a:ext>
                  </a:extLst>
                </a:gridCol>
                <a:gridCol w="1224122">
                  <a:extLst>
                    <a:ext uri="{9D8B030D-6E8A-4147-A177-3AD203B41FA5}">
                      <a16:colId xmlns:a16="http://schemas.microsoft.com/office/drawing/2014/main" val="20004"/>
                    </a:ext>
                  </a:extLst>
                </a:gridCol>
              </a:tblGrid>
              <a:tr h="395855">
                <a:tc gridSpan="2">
                  <a:txBody>
                    <a:bodyPr/>
                    <a:lstStyle/>
                    <a:p>
                      <a:pPr algn="ctr"/>
                      <a:r>
                        <a:rPr kumimoji="1" lang="ja-JP" altLang="en-US" sz="1800" dirty="0"/>
                        <a:t>業務内容</a:t>
                      </a:r>
                    </a:p>
                  </a:txBody>
                  <a:tcPr marL="91439" marR="91439" marT="45718" marB="45718" anchor="ctr">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endParaRPr kumimoji="1" lang="ja-JP" altLang="en-US"/>
                    </a:p>
                  </a:txBody>
                  <a:tcPr/>
                </a:tc>
                <a:tc>
                  <a:txBody>
                    <a:bodyPr/>
                    <a:lstStyle/>
                    <a:p>
                      <a:pPr algn="ctr"/>
                      <a:r>
                        <a:rPr kumimoji="1" lang="ja-JP" altLang="en-US" sz="1800" dirty="0"/>
                        <a:t>取組状況</a:t>
                      </a:r>
                    </a:p>
                  </a:txBody>
                  <a:tcPr marL="91439" marR="91439" marT="45718" marB="45718" anchor="ctr">
                    <a:lnL w="12700" cap="flat" cmpd="sng" algn="ctr">
                      <a:solidFill>
                        <a:schemeClr val="tx1"/>
                      </a:solidFill>
                      <a:prstDash val="solid"/>
                      <a:round/>
                      <a:headEnd type="none" w="med" len="med"/>
                      <a:tailEnd type="none" w="med" len="med"/>
                    </a:lnL>
                    <a:solidFill>
                      <a:schemeClr val="accent5">
                        <a:lumMod val="40000"/>
                        <a:lumOff val="60000"/>
                      </a:schemeClr>
                    </a:solidFill>
                  </a:tcPr>
                </a:tc>
                <a:tc>
                  <a:txBody>
                    <a:bodyPr/>
                    <a:lstStyle/>
                    <a:p>
                      <a:pPr algn="ctr"/>
                      <a:r>
                        <a:rPr kumimoji="1" lang="ja-JP" altLang="en-US" sz="1800" dirty="0"/>
                        <a:t>課題</a:t>
                      </a:r>
                    </a:p>
                  </a:txBody>
                  <a:tcPr marL="91439" marR="91439" marT="45718" marB="45718" anchor="ctr">
                    <a:solidFill>
                      <a:schemeClr val="accent5">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t>ウエイト</a:t>
                      </a:r>
                    </a:p>
                  </a:txBody>
                  <a:tcPr marL="91439" marR="91439" marT="45718" marB="45718" anchor="ctr">
                    <a:solidFill>
                      <a:schemeClr val="accent5">
                        <a:lumMod val="40000"/>
                        <a:lumOff val="60000"/>
                      </a:schemeClr>
                    </a:solidFill>
                  </a:tcPr>
                </a:tc>
                <a:extLst>
                  <a:ext uri="{0D108BD9-81ED-4DB2-BD59-A6C34878D82A}">
                    <a16:rowId xmlns:a16="http://schemas.microsoft.com/office/drawing/2014/main" val="10000"/>
                  </a:ext>
                </a:extLst>
              </a:tr>
              <a:tr h="395855">
                <a:tc gridSpan="2">
                  <a:txBody>
                    <a:bodyPr/>
                    <a:lstStyle/>
                    <a:p>
                      <a:r>
                        <a:rPr kumimoji="1" lang="ja-JP" altLang="en-US" sz="1800" dirty="0"/>
                        <a:t>（３）サービス提供者への指導助言</a:t>
                      </a:r>
                    </a:p>
                  </a:txBody>
                  <a:tcPr marL="91439" marR="91439" marT="45718" marB="45718">
                    <a:lnR w="12700" cap="flat" cmpd="sng" algn="ctr">
                      <a:solidFill>
                        <a:schemeClr val="tx1"/>
                      </a:solidFill>
                      <a:prstDash val="solid"/>
                      <a:round/>
                      <a:headEnd type="none" w="med" len="med"/>
                      <a:tailEnd type="none" w="med" len="med"/>
                    </a:lnR>
                  </a:tcPr>
                </a:tc>
                <a:tc hMerge="1">
                  <a:txBody>
                    <a:bodyPr/>
                    <a:lstStyle/>
                    <a:p>
                      <a:endParaRPr kumimoji="1" lang="ja-JP" altLang="en-US" dirty="0"/>
                    </a:p>
                  </a:txBody>
                  <a:tcPr/>
                </a:tc>
                <a:tc>
                  <a:txBody>
                    <a:bodyPr/>
                    <a:lstStyle/>
                    <a:p>
                      <a:endParaRPr kumimoji="1" lang="ja-JP" altLang="en-US" sz="1800" dirty="0"/>
                    </a:p>
                  </a:txBody>
                  <a:tcPr marL="91439" marR="91439" marT="45718" marB="45718">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1"/>
                  </a:ext>
                </a:extLst>
              </a:tr>
              <a:tr h="395855">
                <a:tc>
                  <a:txBody>
                    <a:bodyPr/>
                    <a:lstStyle/>
                    <a:p>
                      <a:endParaRPr kumimoji="1" lang="ja-JP" altLang="en-US" sz="1800"/>
                    </a:p>
                  </a:txBody>
                  <a:tcPr marL="91439" marR="91439" marT="45718" marB="45718"/>
                </a:tc>
                <a:tc>
                  <a:txBody>
                    <a:bodyPr/>
                    <a:lstStyle/>
                    <a:p>
                      <a:r>
                        <a:rPr kumimoji="1" lang="ja-JP" altLang="en-US" sz="1800" dirty="0"/>
                        <a:t>利用者面接への同席</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2"/>
                  </a:ext>
                </a:extLst>
              </a:tr>
              <a:tr h="395855">
                <a:tc>
                  <a:txBody>
                    <a:bodyPr/>
                    <a:lstStyle/>
                    <a:p>
                      <a:endParaRPr kumimoji="1" lang="ja-JP" altLang="en-US" sz="1800"/>
                    </a:p>
                  </a:txBody>
                  <a:tcPr marL="91439" marR="91439" marT="45718" marB="4571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家族面接への同席</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3"/>
                  </a:ext>
                </a:extLst>
              </a:tr>
              <a:tr h="395855">
                <a:tc>
                  <a:txBody>
                    <a:bodyPr/>
                    <a:lstStyle/>
                    <a:p>
                      <a:endParaRPr kumimoji="1" lang="ja-JP" altLang="en-US" sz="1800"/>
                    </a:p>
                  </a:txBody>
                  <a:tcPr marL="91439" marR="91439" marT="45718" marB="45718"/>
                </a:tc>
                <a:tc>
                  <a:txBody>
                    <a:bodyPr/>
                    <a:lstStyle/>
                    <a:p>
                      <a:r>
                        <a:rPr kumimoji="1" lang="ja-JP" altLang="en-US" sz="1800" dirty="0"/>
                        <a:t>アセスメントへの指導と助言</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4"/>
                  </a:ext>
                </a:extLst>
              </a:tr>
              <a:tr h="395855">
                <a:tc>
                  <a:txBody>
                    <a:bodyPr/>
                    <a:lstStyle/>
                    <a:p>
                      <a:endParaRPr kumimoji="1" lang="ja-JP" altLang="en-US" sz="1800"/>
                    </a:p>
                  </a:txBody>
                  <a:tcPr marL="91439" marR="91439" marT="45718" marB="4571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課題の整理への指導と助言</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5"/>
                  </a:ext>
                </a:extLst>
              </a:tr>
              <a:tr h="395855">
                <a:tc>
                  <a:txBody>
                    <a:bodyPr/>
                    <a:lstStyle/>
                    <a:p>
                      <a:endParaRPr kumimoji="1" lang="ja-JP" altLang="en-US" sz="1800"/>
                    </a:p>
                  </a:txBody>
                  <a:tcPr marL="91439" marR="91439" marT="45718" marB="4571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支援計画作成への指導と助言</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6"/>
                  </a:ext>
                </a:extLst>
              </a:tr>
              <a:tr h="395855">
                <a:tc>
                  <a:txBody>
                    <a:bodyPr/>
                    <a:lstStyle/>
                    <a:p>
                      <a:endParaRPr kumimoji="1" lang="ja-JP" altLang="en-US" sz="1800"/>
                    </a:p>
                  </a:txBody>
                  <a:tcPr marL="91439" marR="91439" marT="45718" marB="45718"/>
                </a:tc>
                <a:tc>
                  <a:txBody>
                    <a:bodyPr/>
                    <a:lstStyle/>
                    <a:p>
                      <a:r>
                        <a:rPr kumimoji="1" lang="ja-JP" altLang="en-US" sz="1800" dirty="0"/>
                        <a:t>モニタリング</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7"/>
                  </a:ext>
                </a:extLst>
              </a:tr>
              <a:tr h="395855">
                <a:tc>
                  <a:txBody>
                    <a:bodyPr/>
                    <a:lstStyle/>
                    <a:p>
                      <a:endParaRPr kumimoji="1" lang="ja-JP" altLang="en-US" sz="1800"/>
                    </a:p>
                  </a:txBody>
                  <a:tcPr marL="91439" marR="91439" marT="45718" marB="45718"/>
                </a:tc>
                <a:tc>
                  <a:txBody>
                    <a:bodyPr/>
                    <a:lstStyle/>
                    <a:p>
                      <a:r>
                        <a:rPr kumimoji="1" lang="ja-JP" altLang="en-US" sz="1800" dirty="0"/>
                        <a:t>支援の進捗への助言</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8"/>
                  </a:ext>
                </a:extLst>
              </a:tr>
              <a:tr h="395855">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9"/>
                  </a:ext>
                </a:extLst>
              </a:tr>
              <a:tr h="395855">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0"/>
                  </a:ext>
                </a:extLst>
              </a:tr>
              <a:tr h="395855">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1"/>
                  </a:ext>
                </a:extLst>
              </a:tr>
              <a:tr h="395855">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2"/>
                  </a:ext>
                </a:extLst>
              </a:tr>
              <a:tr h="395855">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3"/>
                  </a:ext>
                </a:extLst>
              </a:tr>
            </a:tbl>
          </a:graphicData>
        </a:graphic>
      </p:graphicFrame>
      <p:sp>
        <p:nvSpPr>
          <p:cNvPr id="91230" name="テキスト ボックス 6"/>
          <p:cNvSpPr txBox="1">
            <a:spLocks noChangeArrowheads="1"/>
          </p:cNvSpPr>
          <p:nvPr/>
        </p:nvSpPr>
        <p:spPr bwMode="auto">
          <a:xfrm>
            <a:off x="560389" y="115889"/>
            <a:ext cx="1108075" cy="369887"/>
          </a:xfrm>
          <a:prstGeom prst="rect">
            <a:avLst/>
          </a:prstGeom>
          <a:solidFill>
            <a:srgbClr val="FFFF00"/>
          </a:solidFill>
          <a:ln w="9525">
            <a:solidFill>
              <a:schemeClr val="tx1"/>
            </a:solidFill>
            <a:miter lim="800000"/>
            <a:headEnd/>
            <a:tailEnd/>
          </a:ln>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800">
                <a:solidFill>
                  <a:srgbClr val="000000"/>
                </a:solidFill>
              </a:rPr>
              <a:t>参考資料</a:t>
            </a:r>
            <a:endParaRPr lang="en-US" altLang="ja-JP" sz="1800">
              <a:solidFill>
                <a:srgbClr val="000000"/>
              </a:solidFill>
            </a:endParaRPr>
          </a:p>
        </p:txBody>
      </p:sp>
    </p:spTree>
    <p:extLst>
      <p:ext uri="{BB962C8B-B14F-4D97-AF65-F5344CB8AC3E}">
        <p14:creationId xmlns:p14="http://schemas.microsoft.com/office/powerpoint/2010/main" val="5665390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タイトル 1"/>
          <p:cNvSpPr>
            <a:spLocks noGrp="1"/>
          </p:cNvSpPr>
          <p:nvPr>
            <p:ph type="ctrTitle"/>
          </p:nvPr>
        </p:nvSpPr>
        <p:spPr>
          <a:xfrm>
            <a:off x="382588" y="300039"/>
            <a:ext cx="8820150" cy="865187"/>
          </a:xfrm>
        </p:spPr>
        <p:txBody>
          <a:bodyPr/>
          <a:lstStyle/>
          <a:p>
            <a:pPr eaLnBrk="1" hangingPunct="1"/>
            <a:r>
              <a:rPr lang="ja-JP" altLang="en-US" sz="3600"/>
              <a:t>（参考）サービス管理責任者の業務整理表④</a:t>
            </a:r>
          </a:p>
        </p:txBody>
      </p:sp>
      <p:graphicFrame>
        <p:nvGraphicFramePr>
          <p:cNvPr id="3" name="表 2"/>
          <p:cNvGraphicFramePr>
            <a:graphicFrameLocks noGrp="1"/>
          </p:cNvGraphicFramePr>
          <p:nvPr>
            <p:extLst>
              <p:ext uri="{D42A27DB-BD31-4B8C-83A1-F6EECF244321}">
                <p14:modId xmlns:p14="http://schemas.microsoft.com/office/powerpoint/2010/main" val="2595357459"/>
              </p:ext>
            </p:extLst>
          </p:nvPr>
        </p:nvGraphicFramePr>
        <p:xfrm>
          <a:off x="776288" y="1196976"/>
          <a:ext cx="8424861" cy="5578317"/>
        </p:xfrm>
        <a:graphic>
          <a:graphicData uri="http://schemas.openxmlformats.org/drawingml/2006/table">
            <a:tbl>
              <a:tblPr firstRow="1" bandRow="1">
                <a:tableStyleId>{5940675A-B579-460E-94D1-54222C63F5DA}</a:tableStyleId>
              </a:tblPr>
              <a:tblGrid>
                <a:gridCol w="216023">
                  <a:extLst>
                    <a:ext uri="{9D8B030D-6E8A-4147-A177-3AD203B41FA5}">
                      <a16:colId xmlns:a16="http://schemas.microsoft.com/office/drawing/2014/main" val="20000"/>
                    </a:ext>
                  </a:extLst>
                </a:gridCol>
                <a:gridCol w="3600369">
                  <a:extLst>
                    <a:ext uri="{9D8B030D-6E8A-4147-A177-3AD203B41FA5}">
                      <a16:colId xmlns:a16="http://schemas.microsoft.com/office/drawing/2014/main" val="20001"/>
                    </a:ext>
                  </a:extLst>
                </a:gridCol>
                <a:gridCol w="1656464">
                  <a:extLst>
                    <a:ext uri="{9D8B030D-6E8A-4147-A177-3AD203B41FA5}">
                      <a16:colId xmlns:a16="http://schemas.microsoft.com/office/drawing/2014/main" val="20002"/>
                    </a:ext>
                  </a:extLst>
                </a:gridCol>
                <a:gridCol w="1727883">
                  <a:extLst>
                    <a:ext uri="{9D8B030D-6E8A-4147-A177-3AD203B41FA5}">
                      <a16:colId xmlns:a16="http://schemas.microsoft.com/office/drawing/2014/main" val="20003"/>
                    </a:ext>
                  </a:extLst>
                </a:gridCol>
                <a:gridCol w="1224122">
                  <a:extLst>
                    <a:ext uri="{9D8B030D-6E8A-4147-A177-3AD203B41FA5}">
                      <a16:colId xmlns:a16="http://schemas.microsoft.com/office/drawing/2014/main" val="20004"/>
                    </a:ext>
                  </a:extLst>
                </a:gridCol>
              </a:tblGrid>
              <a:tr h="395855">
                <a:tc gridSpan="2">
                  <a:txBody>
                    <a:bodyPr/>
                    <a:lstStyle/>
                    <a:p>
                      <a:pPr algn="ctr"/>
                      <a:r>
                        <a:rPr kumimoji="1" lang="ja-JP" altLang="en-US" sz="1800" dirty="0"/>
                        <a:t>業務内容</a:t>
                      </a:r>
                    </a:p>
                  </a:txBody>
                  <a:tcPr marL="91439" marR="91439" marT="45718" marB="45718" anchor="ctr">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endParaRPr kumimoji="1" lang="ja-JP" altLang="en-US"/>
                    </a:p>
                  </a:txBody>
                  <a:tcPr/>
                </a:tc>
                <a:tc>
                  <a:txBody>
                    <a:bodyPr/>
                    <a:lstStyle/>
                    <a:p>
                      <a:pPr algn="ctr"/>
                      <a:r>
                        <a:rPr kumimoji="1" lang="ja-JP" altLang="en-US" sz="1800" dirty="0"/>
                        <a:t>取組状況</a:t>
                      </a:r>
                    </a:p>
                  </a:txBody>
                  <a:tcPr marL="91439" marR="91439" marT="45718" marB="45718" anchor="ctr">
                    <a:lnL w="12700" cap="flat" cmpd="sng" algn="ctr">
                      <a:solidFill>
                        <a:schemeClr val="tx1"/>
                      </a:solidFill>
                      <a:prstDash val="solid"/>
                      <a:round/>
                      <a:headEnd type="none" w="med" len="med"/>
                      <a:tailEnd type="none" w="med" len="med"/>
                    </a:lnL>
                    <a:solidFill>
                      <a:schemeClr val="accent5">
                        <a:lumMod val="40000"/>
                        <a:lumOff val="60000"/>
                      </a:schemeClr>
                    </a:solidFill>
                  </a:tcPr>
                </a:tc>
                <a:tc>
                  <a:txBody>
                    <a:bodyPr/>
                    <a:lstStyle/>
                    <a:p>
                      <a:pPr algn="ctr"/>
                      <a:r>
                        <a:rPr kumimoji="1" lang="ja-JP" altLang="en-US" sz="1800" dirty="0"/>
                        <a:t>課題</a:t>
                      </a:r>
                    </a:p>
                  </a:txBody>
                  <a:tcPr marL="91439" marR="91439" marT="45718" marB="45718" anchor="ctr">
                    <a:solidFill>
                      <a:schemeClr val="accent5">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dirty="0"/>
                        <a:t>ウエイト</a:t>
                      </a:r>
                    </a:p>
                  </a:txBody>
                  <a:tcPr marL="91439" marR="91439" marT="45718" marB="45718" anchor="ctr">
                    <a:solidFill>
                      <a:schemeClr val="accent5">
                        <a:lumMod val="40000"/>
                        <a:lumOff val="60000"/>
                      </a:schemeClr>
                    </a:solidFill>
                  </a:tcPr>
                </a:tc>
                <a:extLst>
                  <a:ext uri="{0D108BD9-81ED-4DB2-BD59-A6C34878D82A}">
                    <a16:rowId xmlns:a16="http://schemas.microsoft.com/office/drawing/2014/main" val="10000"/>
                  </a:ext>
                </a:extLst>
              </a:tr>
              <a:tr h="395855">
                <a:tc gridSpan="2">
                  <a:txBody>
                    <a:bodyPr/>
                    <a:lstStyle/>
                    <a:p>
                      <a:r>
                        <a:rPr kumimoji="1" lang="ja-JP" altLang="en-US" sz="1800" dirty="0"/>
                        <a:t>（４）関係機関との連携</a:t>
                      </a:r>
                    </a:p>
                  </a:txBody>
                  <a:tcPr marL="91439" marR="91439" marT="45718" marB="45718">
                    <a:lnR w="12700" cap="flat" cmpd="sng" algn="ctr">
                      <a:solidFill>
                        <a:schemeClr val="tx1"/>
                      </a:solidFill>
                      <a:prstDash val="solid"/>
                      <a:round/>
                      <a:headEnd type="none" w="med" len="med"/>
                      <a:tailEnd type="none" w="med" len="med"/>
                    </a:lnR>
                  </a:tcPr>
                </a:tc>
                <a:tc hMerge="1">
                  <a:txBody>
                    <a:bodyPr/>
                    <a:lstStyle/>
                    <a:p>
                      <a:endParaRPr kumimoji="1" lang="ja-JP" altLang="en-US" dirty="0"/>
                    </a:p>
                  </a:txBody>
                  <a:tcPr/>
                </a:tc>
                <a:tc>
                  <a:txBody>
                    <a:bodyPr/>
                    <a:lstStyle/>
                    <a:p>
                      <a:endParaRPr kumimoji="1" lang="ja-JP" altLang="en-US" sz="1800" dirty="0"/>
                    </a:p>
                  </a:txBody>
                  <a:tcPr marL="91439" marR="91439" marT="45718" marB="45718">
                    <a:lnL w="12700" cap="flat" cmpd="sng" algn="ctr">
                      <a:solidFill>
                        <a:schemeClr val="tx1"/>
                      </a:solidFill>
                      <a:prstDash val="solid"/>
                      <a:round/>
                      <a:headEnd type="none" w="med" len="med"/>
                      <a:tailEnd type="none" w="med" len="med"/>
                    </a:lnL>
                  </a:tcPr>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1"/>
                  </a:ext>
                </a:extLst>
              </a:tr>
              <a:tr h="432202">
                <a:tc>
                  <a:txBody>
                    <a:bodyPr/>
                    <a:lstStyle/>
                    <a:p>
                      <a:endParaRPr kumimoji="1" lang="ja-JP" altLang="en-US" sz="1800"/>
                    </a:p>
                  </a:txBody>
                  <a:tcPr marL="91439" marR="91439" marT="45718" marB="45718"/>
                </a:tc>
                <a:tc>
                  <a:txBody>
                    <a:bodyPr/>
                    <a:lstStyle/>
                    <a:p>
                      <a:r>
                        <a:rPr kumimoji="1" lang="ja-JP" altLang="en-US" sz="1800" dirty="0"/>
                        <a:t>サービス担当者会議への出席</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2"/>
                  </a:ext>
                </a:extLst>
              </a:tr>
              <a:tr h="395855">
                <a:tc>
                  <a:txBody>
                    <a:bodyPr/>
                    <a:lstStyle/>
                    <a:p>
                      <a:endParaRPr kumimoji="1" lang="ja-JP" altLang="en-US" sz="1800"/>
                    </a:p>
                  </a:txBody>
                  <a:tcPr marL="91439" marR="91439" marT="45718" marB="4571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次ステージへの引継支援</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3"/>
                  </a:ext>
                </a:extLst>
              </a:tr>
              <a:tr h="395855">
                <a:tc>
                  <a:txBody>
                    <a:bodyPr/>
                    <a:lstStyle/>
                    <a:p>
                      <a:endParaRPr kumimoji="1" lang="ja-JP" altLang="en-US" sz="1800"/>
                    </a:p>
                  </a:txBody>
                  <a:tcPr marL="91439" marR="91439" marT="45718" marB="45718"/>
                </a:tc>
                <a:tc>
                  <a:txBody>
                    <a:bodyPr/>
                    <a:lstStyle/>
                    <a:p>
                      <a:r>
                        <a:rPr kumimoji="1" lang="ja-JP" altLang="en-US" sz="1800" dirty="0"/>
                        <a:t>地域自立支援協議会への参画</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4"/>
                  </a:ext>
                </a:extLst>
              </a:tr>
              <a:tr h="395855">
                <a:tc>
                  <a:txBody>
                    <a:bodyPr/>
                    <a:lstStyle/>
                    <a:p>
                      <a:endParaRPr kumimoji="1" lang="ja-JP" altLang="en-US" sz="1800"/>
                    </a:p>
                  </a:txBody>
                  <a:tcPr marL="91439" marR="91439" marT="45718" marB="45718"/>
                </a:tc>
                <a:tc>
                  <a:txBody>
                    <a:bodyPr/>
                    <a:lstStyle/>
                    <a:p>
                      <a:r>
                        <a:rPr kumimoji="1" lang="ja-JP" altLang="en-US" sz="1800" dirty="0"/>
                        <a:t>地域での連携事業への協力</a:t>
                      </a:r>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5"/>
                  </a:ext>
                </a:extLst>
              </a:tr>
              <a:tr h="395855">
                <a:tc>
                  <a:txBody>
                    <a:bodyPr/>
                    <a:lstStyle/>
                    <a:p>
                      <a:endParaRPr kumimoji="1" lang="ja-JP" altLang="en-US" sz="1800"/>
                    </a:p>
                  </a:txBody>
                  <a:tcPr marL="91439" marR="91439" marT="45718" marB="4571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施設見学・実習の受入れ</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extLst>
                  <a:ext uri="{0D108BD9-81ED-4DB2-BD59-A6C34878D82A}">
                    <a16:rowId xmlns:a16="http://schemas.microsoft.com/office/drawing/2014/main" val="10006"/>
                  </a:ext>
                </a:extLst>
              </a:tr>
              <a:tr h="395855">
                <a:tc>
                  <a:txBody>
                    <a:bodyPr/>
                    <a:lstStyle/>
                    <a:p>
                      <a:endParaRPr kumimoji="1" lang="ja-JP" altLang="en-US" sz="1800"/>
                    </a:p>
                  </a:txBody>
                  <a:tcPr marL="91439" marR="91439" marT="45718" marB="45718"/>
                </a:tc>
                <a:tc>
                  <a:txBody>
                    <a:bodyPr/>
                    <a:lstStyle/>
                    <a:p>
                      <a:r>
                        <a:rPr kumimoji="1" lang="ja-JP" altLang="en-US" sz="1800" dirty="0"/>
                        <a:t>地域や他機関への事業ＰＲ</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7"/>
                  </a:ext>
                </a:extLst>
              </a:tr>
              <a:tr h="395855">
                <a:tc>
                  <a:txBody>
                    <a:bodyPr/>
                    <a:lstStyle/>
                    <a:p>
                      <a:endParaRPr kumimoji="1" lang="ja-JP" altLang="en-US" sz="1800"/>
                    </a:p>
                  </a:txBody>
                  <a:tcPr marL="91439" marR="91439" marT="45718" marB="45718"/>
                </a:tc>
                <a:tc>
                  <a:txBody>
                    <a:bodyPr/>
                    <a:lstStyle/>
                    <a:p>
                      <a:r>
                        <a:rPr kumimoji="1" lang="ja-JP" altLang="en-US" sz="1800" dirty="0"/>
                        <a:t>地域住民への普及啓発</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8"/>
                  </a:ext>
                </a:extLst>
              </a:tr>
              <a:tr h="395855">
                <a:tc>
                  <a:txBody>
                    <a:bodyPr/>
                    <a:lstStyle/>
                    <a:p>
                      <a:endParaRPr kumimoji="1" lang="ja-JP" altLang="en-US" sz="1800"/>
                    </a:p>
                  </a:txBody>
                  <a:tcPr marL="91439" marR="91439" marT="45718" marB="45718"/>
                </a:tc>
                <a:tc>
                  <a:txBody>
                    <a:bodyPr/>
                    <a:lstStyle/>
                    <a:p>
                      <a:r>
                        <a:rPr kumimoji="1" lang="ja-JP" altLang="en-US" sz="1800" dirty="0"/>
                        <a:t>社会資源の創出</a:t>
                      </a:r>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09"/>
                  </a:ext>
                </a:extLst>
              </a:tr>
              <a:tr h="395855">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0"/>
                  </a:ext>
                </a:extLst>
              </a:tr>
              <a:tr h="395855">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1"/>
                  </a:ext>
                </a:extLst>
              </a:tr>
              <a:tr h="395855">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2"/>
                  </a:ext>
                </a:extLst>
              </a:tr>
              <a:tr h="395855">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a:p>
                  </a:txBody>
                  <a:tcPr marL="91439" marR="91439" marT="45718" marB="45718"/>
                </a:tc>
                <a:tc>
                  <a:txBody>
                    <a:bodyPr/>
                    <a:lstStyle/>
                    <a:p>
                      <a:endParaRPr kumimoji="1" lang="ja-JP" altLang="en-US" sz="1800" dirty="0"/>
                    </a:p>
                  </a:txBody>
                  <a:tcPr marL="91439" marR="91439" marT="45718" marB="45718"/>
                </a:tc>
                <a:extLst>
                  <a:ext uri="{0D108BD9-81ED-4DB2-BD59-A6C34878D82A}">
                    <a16:rowId xmlns:a16="http://schemas.microsoft.com/office/drawing/2014/main" val="10013"/>
                  </a:ext>
                </a:extLst>
              </a:tr>
            </a:tbl>
          </a:graphicData>
        </a:graphic>
      </p:graphicFrame>
      <p:sp>
        <p:nvSpPr>
          <p:cNvPr id="92254" name="テキスト ボックス 7"/>
          <p:cNvSpPr txBox="1">
            <a:spLocks noChangeArrowheads="1"/>
          </p:cNvSpPr>
          <p:nvPr/>
        </p:nvSpPr>
        <p:spPr bwMode="auto">
          <a:xfrm>
            <a:off x="560389" y="115889"/>
            <a:ext cx="1108075" cy="369887"/>
          </a:xfrm>
          <a:prstGeom prst="rect">
            <a:avLst/>
          </a:prstGeom>
          <a:solidFill>
            <a:srgbClr val="FFFF00"/>
          </a:solidFill>
          <a:ln w="9525">
            <a:solidFill>
              <a:schemeClr val="tx1"/>
            </a:solidFill>
            <a:miter lim="800000"/>
            <a:headEnd/>
            <a:tailEnd/>
          </a:ln>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sz="1800">
                <a:solidFill>
                  <a:srgbClr val="000000"/>
                </a:solidFill>
              </a:rPr>
              <a:t>参考資料</a:t>
            </a:r>
            <a:endParaRPr lang="en-US" altLang="ja-JP" sz="1800">
              <a:solidFill>
                <a:srgbClr val="000000"/>
              </a:solidFill>
            </a:endParaRPr>
          </a:p>
        </p:txBody>
      </p:sp>
    </p:spTree>
    <p:extLst>
      <p:ext uri="{BB962C8B-B14F-4D97-AF65-F5344CB8AC3E}">
        <p14:creationId xmlns:p14="http://schemas.microsoft.com/office/powerpoint/2010/main" val="988713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97723" y="1135293"/>
            <a:ext cx="9634273" cy="5632285"/>
          </a:xfrm>
          <a:prstGeom prst="rect">
            <a:avLst/>
          </a:prstGeom>
          <a:solidFill>
            <a:schemeClr val="accent6">
              <a:alpha val="10000"/>
            </a:schemeClr>
          </a:solidFill>
          <a:ln w="9525">
            <a:solidFill>
              <a:schemeClr val="tx1"/>
            </a:solidFill>
            <a:miter lim="800000"/>
            <a:headEnd/>
            <a:tailEnd/>
          </a:ln>
        </p:spPr>
        <p:txBody>
          <a:bodyPr lIns="91414" tIns="45707" rIns="91414" bIns="45707">
            <a:spAutoFit/>
          </a:bodyPr>
          <a:lstStyle/>
          <a:p>
            <a:pPr>
              <a:defRPr/>
            </a:pPr>
            <a:endParaRPr lang="en-US" altLang="ja-JP" b="1" dirty="0">
              <a:solidFill>
                <a:srgbClr val="000000"/>
              </a:solidFill>
              <a:latin typeface="ＭＳ Ｐゴシック"/>
              <a:ea typeface="ＭＳ Ｐゴシック" pitchFamily="50" charset="-128"/>
            </a:endParaRPr>
          </a:p>
          <a:p>
            <a:pPr>
              <a:defRPr/>
            </a:pPr>
            <a:r>
              <a:rPr lang="ja-JP" altLang="en-US" b="1" dirty="0">
                <a:solidFill>
                  <a:srgbClr val="000000"/>
                </a:solidFill>
                <a:latin typeface="ＭＳ Ｐゴシック"/>
                <a:ea typeface="ＭＳ Ｐゴシック" pitchFamily="50" charset="-128"/>
              </a:rPr>
              <a:t>第２１条の５の１７</a:t>
            </a:r>
            <a:r>
              <a:rPr lang="ja-JP" altLang="en-US" b="1" dirty="0">
                <a:solidFill>
                  <a:srgbClr val="000000"/>
                </a:solidFill>
                <a:latin typeface="ＭＳ Ｐゴシック"/>
                <a:ea typeface="ＭＳ Ｐゴシック"/>
              </a:rPr>
              <a:t>　</a:t>
            </a:r>
            <a:endParaRPr lang="en-US" altLang="ja-JP" b="1" dirty="0">
              <a:solidFill>
                <a:srgbClr val="000000"/>
              </a:solidFill>
              <a:latin typeface="ＭＳ Ｐゴシック"/>
              <a:ea typeface="ＭＳ Ｐゴシック"/>
            </a:endParaRPr>
          </a:p>
          <a:p>
            <a:pPr>
              <a:defRPr/>
            </a:pPr>
            <a:r>
              <a:rPr lang="ja-JP" altLang="en-US" b="1" dirty="0">
                <a:solidFill>
                  <a:srgbClr val="000000"/>
                </a:solidFill>
                <a:latin typeface="ＭＳ Ｐゴシック"/>
                <a:ea typeface="ＭＳ Ｐゴシック"/>
              </a:rPr>
              <a:t>　（指定障害児通所支援事業者及び指定医療機関の設置者の責務） </a:t>
            </a:r>
            <a:endParaRPr lang="en-US" altLang="ja-JP" b="1" dirty="0">
              <a:solidFill>
                <a:srgbClr val="000000"/>
              </a:solidFill>
              <a:latin typeface="ＭＳ Ｐゴシック"/>
              <a:ea typeface="ＭＳ Ｐゴシック"/>
            </a:endParaRPr>
          </a:p>
          <a:p>
            <a:pPr marL="269875" lvl="0" indent="-269875">
              <a:defRPr/>
            </a:pPr>
            <a:r>
              <a:rPr lang="ja-JP" altLang="en-US" dirty="0">
                <a:solidFill>
                  <a:srgbClr val="000000"/>
                </a:solidFill>
                <a:latin typeface="ＭＳ Ｐゴシック"/>
                <a:ea typeface="ＭＳ Ｐゴシック"/>
              </a:rPr>
              <a:t>１　指定障害児通所支援事業者及び指定発達支援医療機関の設置者（以下「指定障害児事業者等」という。）は、</a:t>
            </a:r>
            <a:r>
              <a:rPr lang="ja-JP" altLang="en-US" u="sng" dirty="0">
                <a:solidFill>
                  <a:srgbClr val="000000"/>
                </a:solidFill>
                <a:latin typeface="ＭＳ Ｐゴシック"/>
                <a:ea typeface="ＭＳ Ｐゴシック"/>
              </a:rPr>
              <a:t>障害児が自立した日常生活又は社会生活を営むことができるよう</a:t>
            </a:r>
            <a:r>
              <a:rPr lang="ja-JP" altLang="en-US" dirty="0">
                <a:solidFill>
                  <a:srgbClr val="000000"/>
                </a:solidFill>
                <a:latin typeface="ＭＳ Ｐゴシック"/>
                <a:ea typeface="ＭＳ Ｐゴシック"/>
              </a:rPr>
              <a:t>、障害児及びその保護者の意思をできる限り尊重するとともに、行政機関、教育機関</a:t>
            </a:r>
            <a:r>
              <a:rPr lang="ja-JP" altLang="en-US" u="sng" dirty="0">
                <a:solidFill>
                  <a:srgbClr val="000000"/>
                </a:solidFill>
                <a:latin typeface="ＭＳ Ｐゴシック"/>
                <a:ea typeface="ＭＳ Ｐゴシック"/>
              </a:rPr>
              <a:t>その他の関係機関との緊密な連携を図り</a:t>
            </a:r>
            <a:r>
              <a:rPr lang="ja-JP" altLang="en-US" dirty="0">
                <a:solidFill>
                  <a:srgbClr val="000000"/>
                </a:solidFill>
                <a:latin typeface="ＭＳ Ｐゴシック"/>
                <a:ea typeface="ＭＳ Ｐゴシック"/>
              </a:rPr>
              <a:t>つつ、障害児通所支援を当該障害児の意向、適性、障害の特性その他の事情に応じ、常に障害児及びその保護者の立場に立って効果的に行うように努めなければならない。</a:t>
            </a:r>
            <a:endParaRPr lang="en-US" altLang="ja-JP" dirty="0">
              <a:solidFill>
                <a:srgbClr val="000000"/>
              </a:solidFill>
              <a:latin typeface="ＭＳ Ｐゴシック"/>
              <a:ea typeface="ＭＳ Ｐゴシック"/>
            </a:endParaRPr>
          </a:p>
          <a:p>
            <a:pPr marL="265061" indent="-265061">
              <a:defRPr/>
            </a:pPr>
            <a:endParaRPr lang="en-US" altLang="ja-JP" dirty="0">
              <a:solidFill>
                <a:srgbClr val="000000"/>
              </a:solidFill>
              <a:latin typeface="ＭＳ Ｐゴシック"/>
              <a:ea typeface="ＭＳ Ｐゴシック"/>
            </a:endParaRPr>
          </a:p>
          <a:p>
            <a:pPr marL="265061" indent="-265061">
              <a:defRPr/>
            </a:pPr>
            <a:r>
              <a:rPr lang="ja-JP" altLang="en-US" dirty="0">
                <a:solidFill>
                  <a:srgbClr val="000000"/>
                </a:solidFill>
                <a:latin typeface="ＭＳ Ｐゴシック"/>
                <a:ea typeface="ＭＳ Ｐゴシック"/>
              </a:rPr>
              <a:t>２　指定障害児事業者等は、その提供する障害児通所支援の</a:t>
            </a:r>
            <a:r>
              <a:rPr lang="ja-JP" altLang="en-US" u="sng" dirty="0">
                <a:solidFill>
                  <a:srgbClr val="FF0000"/>
                </a:solidFill>
                <a:latin typeface="ＭＳ Ｐゴシック"/>
                <a:ea typeface="ＭＳ Ｐゴシック"/>
              </a:rPr>
              <a:t>質の評価を行うことその他の措置</a:t>
            </a:r>
            <a:r>
              <a:rPr lang="ja-JP" altLang="en-US" dirty="0">
                <a:solidFill>
                  <a:srgbClr val="000000"/>
                </a:solidFill>
                <a:latin typeface="ＭＳ Ｐゴシック"/>
                <a:ea typeface="ＭＳ Ｐゴシック"/>
              </a:rPr>
              <a:t>を講ずることにより、障害児通所支援の</a:t>
            </a:r>
            <a:r>
              <a:rPr lang="ja-JP" altLang="en-US" u="sng" dirty="0">
                <a:solidFill>
                  <a:srgbClr val="FF0000"/>
                </a:solidFill>
                <a:latin typeface="ＭＳ Ｐゴシック"/>
                <a:ea typeface="ＭＳ Ｐゴシック"/>
              </a:rPr>
              <a:t>質の向上</a:t>
            </a:r>
            <a:r>
              <a:rPr lang="ja-JP" altLang="en-US" dirty="0">
                <a:solidFill>
                  <a:srgbClr val="000000"/>
                </a:solidFill>
                <a:latin typeface="ＭＳ Ｐゴシック"/>
                <a:ea typeface="ＭＳ Ｐゴシック"/>
              </a:rPr>
              <a:t>に努めなければならない。</a:t>
            </a:r>
            <a:endParaRPr lang="en-US" altLang="ja-JP" dirty="0">
              <a:solidFill>
                <a:srgbClr val="000000"/>
              </a:solidFill>
              <a:latin typeface="ＭＳ Ｐゴシック"/>
              <a:ea typeface="ＭＳ Ｐゴシック"/>
            </a:endParaRPr>
          </a:p>
          <a:p>
            <a:pPr marL="265061" indent="-265061">
              <a:defRPr/>
            </a:pPr>
            <a:endParaRPr lang="en-US" altLang="ja-JP" dirty="0">
              <a:solidFill>
                <a:srgbClr val="000000"/>
              </a:solidFill>
              <a:latin typeface="ＭＳ Ｐゴシック"/>
              <a:ea typeface="ＭＳ Ｐゴシック"/>
            </a:endParaRPr>
          </a:p>
          <a:p>
            <a:pPr marL="265061" indent="-265061">
              <a:defRPr/>
            </a:pPr>
            <a:r>
              <a:rPr lang="ja-JP" altLang="en-US" dirty="0">
                <a:solidFill>
                  <a:srgbClr val="000000"/>
                </a:solidFill>
                <a:latin typeface="ＭＳ Ｐゴシック"/>
                <a:ea typeface="ＭＳ Ｐゴシック"/>
              </a:rPr>
              <a:t>３　指定障害児事業者等は、障害児の人格を尊重するとともに、この法律又はこの法律に基づく命令を遵守し、障害児及びその保護者のため忠実にその職務を遂行しなければならない。</a:t>
            </a:r>
          </a:p>
          <a:p>
            <a:pPr marL="265061" indent="-265061">
              <a:defRPr/>
            </a:pPr>
            <a:endParaRPr lang="en-US" altLang="ja-JP" dirty="0">
              <a:solidFill>
                <a:srgbClr val="000000"/>
              </a:solidFill>
              <a:latin typeface="ＭＳ Ｐゴシック"/>
              <a:ea typeface="ＭＳ Ｐゴシック"/>
            </a:endParaRPr>
          </a:p>
          <a:p>
            <a:pPr marL="265061" indent="-265061">
              <a:defRPr/>
            </a:pPr>
            <a:r>
              <a:rPr lang="ja-JP" altLang="en-US" b="1" dirty="0">
                <a:solidFill>
                  <a:srgbClr val="000000"/>
                </a:solidFill>
                <a:latin typeface="ＭＳ Ｐゴシック"/>
                <a:ea typeface="ＭＳ Ｐゴシック"/>
              </a:rPr>
              <a:t>第２４条の１１</a:t>
            </a:r>
            <a:endParaRPr lang="en-US" altLang="ja-JP" b="1" dirty="0">
              <a:solidFill>
                <a:srgbClr val="000000"/>
              </a:solidFill>
              <a:latin typeface="ＭＳ Ｐゴシック"/>
              <a:ea typeface="ＭＳ Ｐゴシック"/>
            </a:endParaRPr>
          </a:p>
          <a:p>
            <a:pPr marL="265061" indent="-265061">
              <a:defRPr/>
            </a:pPr>
            <a:r>
              <a:rPr lang="ja-JP" altLang="en-US" dirty="0">
                <a:solidFill>
                  <a:srgbClr val="000000"/>
                </a:solidFill>
                <a:latin typeface="ＭＳ Ｐゴシック"/>
                <a:ea typeface="ＭＳ Ｐゴシック"/>
              </a:rPr>
              <a:t>　（指定障害児入所施設等の設置者の責務）　（１及び３略）</a:t>
            </a:r>
            <a:endParaRPr lang="en-US" altLang="ja-JP" dirty="0">
              <a:solidFill>
                <a:srgbClr val="000000"/>
              </a:solidFill>
              <a:latin typeface="ＭＳ Ｐゴシック"/>
              <a:ea typeface="ＭＳ Ｐゴシック"/>
            </a:endParaRPr>
          </a:p>
          <a:p>
            <a:pPr marL="265061" indent="-265061">
              <a:defRPr/>
            </a:pPr>
            <a:r>
              <a:rPr lang="ja-JP" altLang="en-US" dirty="0">
                <a:solidFill>
                  <a:srgbClr val="000000"/>
                </a:solidFill>
                <a:latin typeface="ＭＳ Ｐゴシック"/>
                <a:ea typeface="ＭＳ Ｐゴシック"/>
              </a:rPr>
              <a:t>２　指定障害児入所施設等の設置者は、その提供する障害児入所支援の</a:t>
            </a:r>
            <a:r>
              <a:rPr lang="ja-JP" altLang="en-US" u="sng" dirty="0">
                <a:solidFill>
                  <a:srgbClr val="FF0000"/>
                </a:solidFill>
                <a:latin typeface="ＭＳ Ｐゴシック"/>
                <a:ea typeface="ＭＳ Ｐゴシック"/>
              </a:rPr>
              <a:t>質の評価を行うことその他の措置</a:t>
            </a:r>
            <a:r>
              <a:rPr lang="ja-JP" altLang="en-US" dirty="0">
                <a:solidFill>
                  <a:srgbClr val="000000"/>
                </a:solidFill>
                <a:latin typeface="ＭＳ Ｐゴシック"/>
                <a:ea typeface="ＭＳ Ｐゴシック"/>
              </a:rPr>
              <a:t>を講ずることにより、障害児入所支援の</a:t>
            </a:r>
            <a:r>
              <a:rPr lang="ja-JP" altLang="en-US" u="sng" dirty="0">
                <a:solidFill>
                  <a:srgbClr val="FF0000"/>
                </a:solidFill>
                <a:latin typeface="ＭＳ Ｐゴシック"/>
                <a:ea typeface="ＭＳ Ｐゴシック"/>
              </a:rPr>
              <a:t>質の向上</a:t>
            </a:r>
            <a:r>
              <a:rPr lang="ja-JP" altLang="en-US" dirty="0">
                <a:solidFill>
                  <a:srgbClr val="000000"/>
                </a:solidFill>
                <a:latin typeface="ＭＳ Ｐゴシック"/>
                <a:ea typeface="ＭＳ Ｐゴシック"/>
              </a:rPr>
              <a:t>に努めなければならない。</a:t>
            </a:r>
            <a:endParaRPr lang="en-US" altLang="ja-JP" dirty="0">
              <a:solidFill>
                <a:srgbClr val="000000"/>
              </a:solidFill>
              <a:latin typeface="ＭＳ Ｐゴシック"/>
              <a:ea typeface="ＭＳ Ｐゴシック"/>
            </a:endParaRPr>
          </a:p>
        </p:txBody>
      </p:sp>
      <p:sp>
        <p:nvSpPr>
          <p:cNvPr id="2" name="スライド番号プレースホルダー 1"/>
          <p:cNvSpPr>
            <a:spLocks noGrp="1"/>
          </p:cNvSpPr>
          <p:nvPr>
            <p:ph type="sldNum" sz="quarter" idx="12"/>
          </p:nvPr>
        </p:nvSpPr>
        <p:spPr/>
        <p:txBody>
          <a:bodyPr/>
          <a:lstStyle/>
          <a:p>
            <a:pPr>
              <a:defRPr/>
            </a:pPr>
            <a:fld id="{7CAD0776-07AC-46CA-87BF-E2184DC65D4E}" type="slidenum">
              <a:rPr lang="en-US" altLang="ja-JP" smtClean="0">
                <a:solidFill>
                  <a:srgbClr val="000000"/>
                </a:solidFill>
              </a:rPr>
              <a:pPr>
                <a:defRPr/>
              </a:pPr>
              <a:t>6</a:t>
            </a:fld>
            <a:endParaRPr lang="en-US" altLang="ja-JP" dirty="0">
              <a:solidFill>
                <a:srgbClr val="000000"/>
              </a:solidFill>
            </a:endParaRPr>
          </a:p>
        </p:txBody>
      </p:sp>
      <p:sp>
        <p:nvSpPr>
          <p:cNvPr id="5" name="角丸四角形 7"/>
          <p:cNvSpPr/>
          <p:nvPr/>
        </p:nvSpPr>
        <p:spPr>
          <a:xfrm>
            <a:off x="1496616" y="88580"/>
            <a:ext cx="6963290" cy="67486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3200" dirty="0">
                <a:ln w="0"/>
                <a:solidFill>
                  <a:schemeClr val="tx1"/>
                </a:solidFill>
              </a:rPr>
              <a:t>サービス事業者等の責務②</a:t>
            </a:r>
          </a:p>
        </p:txBody>
      </p:sp>
      <p:sp>
        <p:nvSpPr>
          <p:cNvPr id="6" name="角丸四角形 19"/>
          <p:cNvSpPr/>
          <p:nvPr/>
        </p:nvSpPr>
        <p:spPr>
          <a:xfrm>
            <a:off x="226552" y="881830"/>
            <a:ext cx="2638215" cy="50692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HGPｺﾞｼｯｸE" panose="020B0900000000000000" pitchFamily="50" charset="-128"/>
                <a:ea typeface="HGPｺﾞｼｯｸE" panose="020B0900000000000000" pitchFamily="50" charset="-128"/>
              </a:rPr>
              <a:t>児童福祉法</a:t>
            </a:r>
          </a:p>
        </p:txBody>
      </p:sp>
    </p:spTree>
    <p:extLst>
      <p:ext uri="{BB962C8B-B14F-4D97-AF65-F5344CB8AC3E}">
        <p14:creationId xmlns:p14="http://schemas.microsoft.com/office/powerpoint/2010/main" val="4142120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28464" y="1853585"/>
            <a:ext cx="9694986" cy="4913993"/>
          </a:xfrm>
          <a:prstGeom prst="roundRect">
            <a:avLst>
              <a:gd name="adj" fmla="val 2693"/>
            </a:avLst>
          </a:prstGeom>
          <a:solidFill>
            <a:schemeClr val="accent6">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2555250" y="1589437"/>
            <a:ext cx="4608512" cy="613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n w="12700" cmpd="sng">
                  <a:solidFill>
                    <a:schemeClr val="accent4"/>
                  </a:solidFill>
                  <a:prstDash val="solid"/>
                </a:ln>
                <a:solidFill>
                  <a:schemeClr val="tx2"/>
                </a:solidFill>
              </a:rPr>
              <a:t>サービス事業者等の責務</a:t>
            </a:r>
          </a:p>
        </p:txBody>
      </p:sp>
      <p:sp>
        <p:nvSpPr>
          <p:cNvPr id="2" name="タイトル 1"/>
          <p:cNvSpPr>
            <a:spLocks noGrp="1"/>
          </p:cNvSpPr>
          <p:nvPr>
            <p:ph type="title"/>
          </p:nvPr>
        </p:nvSpPr>
        <p:spPr>
          <a:xfrm>
            <a:off x="488505" y="260648"/>
            <a:ext cx="9095964" cy="522088"/>
          </a:xfrm>
        </p:spPr>
        <p:txBody>
          <a:bodyPr/>
          <a:lstStyle/>
          <a:p>
            <a:r>
              <a:rPr kumimoji="1" lang="ja-JP" altLang="en-US" sz="3200" dirty="0"/>
              <a:t>法律上のサービス事業者の責務（概要）の見える化</a:t>
            </a:r>
          </a:p>
        </p:txBody>
      </p:sp>
      <p:sp>
        <p:nvSpPr>
          <p:cNvPr id="4" name="スライド番号プレースホルダー 3"/>
          <p:cNvSpPr>
            <a:spLocks noGrp="1"/>
          </p:cNvSpPr>
          <p:nvPr>
            <p:ph type="sldNum" sz="quarter" idx="12"/>
          </p:nvPr>
        </p:nvSpPr>
        <p:spPr/>
        <p:txBody>
          <a:bodyPr/>
          <a:lstStyle/>
          <a:p>
            <a:pPr>
              <a:defRPr/>
            </a:pPr>
            <a:fld id="{67E148A3-2F01-468B-97F2-DB9D07A916CF}" type="slidenum">
              <a:rPr lang="en-US" altLang="ja-JP" smtClean="0">
                <a:solidFill>
                  <a:srgbClr val="000000"/>
                </a:solidFill>
              </a:rPr>
              <a:pPr>
                <a:defRPr/>
              </a:pPr>
              <a:t>7</a:t>
            </a:fld>
            <a:endParaRPr lang="en-US" altLang="ja-JP" dirty="0">
              <a:solidFill>
                <a:srgbClr val="000000"/>
              </a:solidFill>
            </a:endParaRPr>
          </a:p>
        </p:txBody>
      </p:sp>
      <p:sp>
        <p:nvSpPr>
          <p:cNvPr id="7" name="角丸四角形 6"/>
          <p:cNvSpPr/>
          <p:nvPr/>
        </p:nvSpPr>
        <p:spPr>
          <a:xfrm>
            <a:off x="752636" y="980727"/>
            <a:ext cx="4140206" cy="67486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400" dirty="0">
                <a:ln w="0"/>
                <a:solidFill>
                  <a:schemeClr val="tx1"/>
                </a:solidFill>
                <a:effectLst>
                  <a:outerShdw blurRad="38100" dist="19050" dir="2700000" algn="tl" rotWithShape="0">
                    <a:schemeClr val="dk1">
                      <a:alpha val="40000"/>
                    </a:schemeClr>
                  </a:outerShdw>
                </a:effectLst>
              </a:rPr>
              <a:t>総合支援法</a:t>
            </a:r>
            <a:endParaRPr kumimoji="1" lang="en-US" altLang="ja-JP" sz="2400" dirty="0">
              <a:ln w="0"/>
              <a:solidFill>
                <a:schemeClr val="tx1"/>
              </a:solidFill>
              <a:effectLst>
                <a:outerShdw blurRad="38100" dist="19050" dir="2700000" algn="tl" rotWithShape="0">
                  <a:schemeClr val="dk1">
                    <a:alpha val="40000"/>
                  </a:schemeClr>
                </a:outerShdw>
              </a:effectLst>
            </a:endParaRPr>
          </a:p>
          <a:p>
            <a:pPr algn="ctr"/>
            <a:r>
              <a:rPr kumimoji="1" lang="ja-JP" altLang="en-US" sz="1400" dirty="0">
                <a:ln w="0"/>
                <a:solidFill>
                  <a:schemeClr val="tx1"/>
                </a:solidFill>
              </a:rPr>
              <a:t>（第４２条）</a:t>
            </a:r>
          </a:p>
        </p:txBody>
      </p:sp>
      <p:sp>
        <p:nvSpPr>
          <p:cNvPr id="8" name="角丸四角形 7"/>
          <p:cNvSpPr/>
          <p:nvPr/>
        </p:nvSpPr>
        <p:spPr>
          <a:xfrm>
            <a:off x="4859506" y="980727"/>
            <a:ext cx="4176464" cy="67486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2400" dirty="0">
                <a:ln w="0"/>
                <a:solidFill>
                  <a:schemeClr val="tx1"/>
                </a:solidFill>
                <a:effectLst>
                  <a:outerShdw blurRad="38100" dist="19050" dir="2700000" algn="tl" rotWithShape="0">
                    <a:schemeClr val="dk1">
                      <a:alpha val="40000"/>
                    </a:schemeClr>
                  </a:outerShdw>
                </a:effectLst>
              </a:rPr>
              <a:t>児童福祉法</a:t>
            </a:r>
            <a:endParaRPr kumimoji="1" lang="en-US" altLang="ja-JP" sz="2400" dirty="0">
              <a:ln w="0"/>
              <a:solidFill>
                <a:schemeClr val="tx1"/>
              </a:solidFill>
              <a:effectLst>
                <a:outerShdw blurRad="38100" dist="19050" dir="2700000" algn="tl" rotWithShape="0">
                  <a:schemeClr val="dk1">
                    <a:alpha val="40000"/>
                  </a:schemeClr>
                </a:outerShdw>
              </a:effectLst>
            </a:endParaRPr>
          </a:p>
          <a:p>
            <a:pPr algn="ctr"/>
            <a:r>
              <a:rPr kumimoji="1" lang="ja-JP" altLang="en-US" sz="1400" dirty="0">
                <a:ln w="0"/>
                <a:solidFill>
                  <a:schemeClr val="tx1"/>
                </a:solidFill>
              </a:rPr>
              <a:t>（第２１条５の１７）（第２４条の１１）</a:t>
            </a:r>
          </a:p>
        </p:txBody>
      </p:sp>
      <p:sp>
        <p:nvSpPr>
          <p:cNvPr id="13" name="角丸四角形 12"/>
          <p:cNvSpPr/>
          <p:nvPr/>
        </p:nvSpPr>
        <p:spPr>
          <a:xfrm>
            <a:off x="367445" y="2400678"/>
            <a:ext cx="9217024" cy="799151"/>
          </a:xfrm>
          <a:prstGeom prst="roundRect">
            <a:avLst/>
          </a:prstGeom>
          <a:solidFill>
            <a:schemeClr val="accent1">
              <a:lumMod val="20000"/>
              <a:lumOff val="8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HGPｺﾞｼｯｸE" panose="020B0900000000000000" pitchFamily="50" charset="-128"/>
                <a:ea typeface="HGPｺﾞｼｯｸE" panose="020B0900000000000000" pitchFamily="50" charset="-128"/>
              </a:rPr>
              <a:t>障害児・者が自立した日常生活又は社会生活を営むことができるよう</a:t>
            </a:r>
            <a:endParaRPr lang="en-US" altLang="ja-JP" sz="2000" dirty="0">
              <a:solidFill>
                <a:schemeClr val="tx1"/>
              </a:solidFill>
              <a:latin typeface="HGPｺﾞｼｯｸE" panose="020B0900000000000000" pitchFamily="50" charset="-128"/>
              <a:ea typeface="HGPｺﾞｼｯｸE" panose="020B0900000000000000" pitchFamily="50" charset="-128"/>
            </a:endParaRPr>
          </a:p>
          <a:p>
            <a:pPr algn="ctr"/>
            <a:r>
              <a:rPr lang="ja-JP" altLang="en-US" sz="2000" dirty="0">
                <a:solidFill>
                  <a:schemeClr val="tx1"/>
                </a:solidFill>
                <a:latin typeface="HGPｺﾞｼｯｸE" panose="020B0900000000000000" pitchFamily="50" charset="-128"/>
                <a:ea typeface="HGPｺﾞｼｯｸE" panose="020B0900000000000000" pitchFamily="50" charset="-128"/>
              </a:rPr>
              <a:t>効果的なサービス提供を実施すること</a:t>
            </a:r>
            <a:endParaRPr kumimoji="1" lang="ja-JP" altLang="en-US" sz="2000" dirty="0">
              <a:solidFill>
                <a:schemeClr val="tx1"/>
              </a:solidFill>
              <a:latin typeface="HGPｺﾞｼｯｸE" panose="020B0900000000000000" pitchFamily="50" charset="-128"/>
              <a:ea typeface="HGPｺﾞｼｯｸE" panose="020B0900000000000000" pitchFamily="50" charset="-128"/>
            </a:endParaRPr>
          </a:p>
        </p:txBody>
      </p:sp>
      <p:sp>
        <p:nvSpPr>
          <p:cNvPr id="15" name="角丸四角形 14"/>
          <p:cNvSpPr/>
          <p:nvPr/>
        </p:nvSpPr>
        <p:spPr>
          <a:xfrm>
            <a:off x="367446" y="3356992"/>
            <a:ext cx="9217024" cy="3253423"/>
          </a:xfrm>
          <a:prstGeom prst="roundRect">
            <a:avLst>
              <a:gd name="adj" fmla="val 3847"/>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488504" y="3616438"/>
            <a:ext cx="8928992" cy="863313"/>
          </a:xfrm>
          <a:prstGeom prst="roundRect">
            <a:avLst/>
          </a:prstGeom>
          <a:solidFill>
            <a:srgbClr val="00FFFF"/>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n-ea"/>
              </a:rPr>
              <a:t>第１項．①「意思決定の支援に配慮」、②「他機関との緊密な連携」</a:t>
            </a:r>
            <a:endParaRPr lang="en-US" altLang="ja-JP" sz="2000" dirty="0">
              <a:solidFill>
                <a:schemeClr val="tx1"/>
              </a:solidFill>
              <a:latin typeface="+mn-ea"/>
            </a:endParaRPr>
          </a:p>
          <a:p>
            <a:r>
              <a:rPr lang="ja-JP" altLang="en-US" sz="2000" dirty="0">
                <a:solidFill>
                  <a:schemeClr val="tx1"/>
                </a:solidFill>
                <a:latin typeface="+mn-ea"/>
              </a:rPr>
              <a:t>　　　　　③「障害者の立場に立ち、本人に応じた効果的なサービス提供」</a:t>
            </a:r>
            <a:endParaRPr kumimoji="1" lang="ja-JP" altLang="en-US" sz="2000" dirty="0">
              <a:solidFill>
                <a:schemeClr val="tx1"/>
              </a:solidFill>
              <a:latin typeface="+mn-ea"/>
            </a:endParaRPr>
          </a:p>
        </p:txBody>
      </p:sp>
      <p:sp>
        <p:nvSpPr>
          <p:cNvPr id="17" name="角丸四角形 16"/>
          <p:cNvSpPr/>
          <p:nvPr/>
        </p:nvSpPr>
        <p:spPr>
          <a:xfrm>
            <a:off x="511461" y="4582623"/>
            <a:ext cx="8928992" cy="863313"/>
          </a:xfrm>
          <a:prstGeom prst="roundRect">
            <a:avLst/>
          </a:prstGeom>
          <a:solidFill>
            <a:srgbClr val="00FFFF"/>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2000" dirty="0">
              <a:solidFill>
                <a:schemeClr val="tx1"/>
              </a:solidFill>
              <a:latin typeface="+mn-ea"/>
            </a:endParaRPr>
          </a:p>
          <a:p>
            <a:r>
              <a:rPr lang="ja-JP" altLang="en-US" sz="2000" dirty="0">
                <a:solidFill>
                  <a:schemeClr val="tx1"/>
                </a:solidFill>
                <a:latin typeface="+mn-ea"/>
              </a:rPr>
              <a:t>第２項．④「サービスの質の評価」、⑤「サービスの質の向上」</a:t>
            </a:r>
          </a:p>
          <a:p>
            <a:endParaRPr kumimoji="1" lang="ja-JP" altLang="en-US" sz="2000" dirty="0">
              <a:solidFill>
                <a:schemeClr val="tx1"/>
              </a:solidFill>
              <a:latin typeface="+mn-ea"/>
            </a:endParaRPr>
          </a:p>
        </p:txBody>
      </p:sp>
      <p:sp>
        <p:nvSpPr>
          <p:cNvPr id="18" name="角丸四角形 17"/>
          <p:cNvSpPr/>
          <p:nvPr/>
        </p:nvSpPr>
        <p:spPr>
          <a:xfrm>
            <a:off x="511461" y="5548809"/>
            <a:ext cx="8928992" cy="863313"/>
          </a:xfrm>
          <a:prstGeom prst="roundRect">
            <a:avLst/>
          </a:prstGeom>
          <a:solidFill>
            <a:srgbClr val="00FFFF"/>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n-ea"/>
              </a:rPr>
              <a:t>第３項．⑥「障害者等の人格の尊重」、⑦「法律の遵守、忠実な職務遂行」</a:t>
            </a:r>
            <a:endParaRPr kumimoji="1" lang="ja-JP" altLang="en-US" sz="2000" dirty="0">
              <a:solidFill>
                <a:schemeClr val="tx1"/>
              </a:solidFill>
              <a:latin typeface="+mn-ea"/>
            </a:endParaRPr>
          </a:p>
        </p:txBody>
      </p:sp>
      <p:sp>
        <p:nvSpPr>
          <p:cNvPr id="20" name="角丸四角形 19"/>
          <p:cNvSpPr/>
          <p:nvPr/>
        </p:nvSpPr>
        <p:spPr>
          <a:xfrm>
            <a:off x="380020" y="2274003"/>
            <a:ext cx="745231" cy="43422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latin typeface="HGPｺﾞｼｯｸE" panose="020B0900000000000000" pitchFamily="50" charset="-128"/>
                <a:ea typeface="HGPｺﾞｼｯｸE" panose="020B0900000000000000" pitchFamily="50" charset="-128"/>
              </a:rPr>
              <a:t>目的</a:t>
            </a:r>
          </a:p>
        </p:txBody>
      </p:sp>
    </p:spTree>
    <p:extLst>
      <p:ext uri="{BB962C8B-B14F-4D97-AF65-F5344CB8AC3E}">
        <p14:creationId xmlns:p14="http://schemas.microsoft.com/office/powerpoint/2010/main" val="2562383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315" y="690459"/>
            <a:ext cx="8229600" cy="770390"/>
          </a:xfrm>
        </p:spPr>
        <p:txBody>
          <a:bodyPr/>
          <a:lstStyle/>
          <a:p>
            <a:r>
              <a:rPr kumimoji="1" lang="ja-JP" altLang="en-US" dirty="0"/>
              <a:t>意思決定</a:t>
            </a:r>
          </a:p>
        </p:txBody>
      </p:sp>
      <p:sp>
        <p:nvSpPr>
          <p:cNvPr id="3" name="コンテンツ プレースホルダー 2"/>
          <p:cNvSpPr>
            <a:spLocks noGrp="1"/>
          </p:cNvSpPr>
          <p:nvPr>
            <p:ph idx="1"/>
          </p:nvPr>
        </p:nvSpPr>
        <p:spPr>
          <a:xfrm>
            <a:off x="715256" y="1740467"/>
            <a:ext cx="8453718" cy="4450911"/>
          </a:xfrm>
        </p:spPr>
        <p:txBody>
          <a:bodyPr/>
          <a:lstStyle/>
          <a:p>
            <a:pPr marL="0" indent="0">
              <a:buNone/>
            </a:pPr>
            <a:r>
              <a:rPr lang="ja-JP" altLang="en-US" dirty="0">
                <a:latin typeface="HG丸ｺﾞｼｯｸM-PRO" panose="020F0600000000000000" pitchFamily="50" charset="-128"/>
                <a:ea typeface="HG丸ｺﾞｼｯｸM-PRO" panose="020F0600000000000000" pitchFamily="50" charset="-128"/>
              </a:rPr>
              <a:t>①意思の疎通</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②意思の表出（アイコンタクト、言葉、言葉にならない言葉、言葉の表裏）</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③決定を下す十分な体験や経験（決定する経験）</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がある。</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④決定に必要な情報の入手・理解（統合）・保持・比較・活用あるいは結果が推測できる力</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⑤決定した意思が表出できる</a:t>
            </a:r>
          </a:p>
        </p:txBody>
      </p:sp>
      <p:sp>
        <p:nvSpPr>
          <p:cNvPr id="4" name="スライド番号プレースホルダー 3"/>
          <p:cNvSpPr>
            <a:spLocks noGrp="1"/>
          </p:cNvSpPr>
          <p:nvPr>
            <p:ph type="sldNum" sz="quarter" idx="12"/>
          </p:nvPr>
        </p:nvSpPr>
        <p:spPr/>
        <p:txBody>
          <a:bodyPr/>
          <a:lstStyle/>
          <a:p>
            <a:pPr fontAlgn="auto">
              <a:spcBef>
                <a:spcPts val="0"/>
              </a:spcBef>
              <a:spcAft>
                <a:spcPts val="0"/>
              </a:spcAft>
              <a:defRPr/>
            </a:pPr>
            <a:fld id="{F2A1C1E8-9361-4557-9EFC-000E05CD7A25}" type="slidenum">
              <a:rPr kumimoji="0" lang="en-US" altLang="ja-JP">
                <a:solidFill>
                  <a:srgbClr val="000000"/>
                </a:solidFill>
                <a:latin typeface="Arial"/>
              </a:rPr>
              <a:pPr fontAlgn="auto">
                <a:spcBef>
                  <a:spcPts val="0"/>
                </a:spcBef>
                <a:spcAft>
                  <a:spcPts val="0"/>
                </a:spcAft>
                <a:defRPr/>
              </a:pPr>
              <a:t>8</a:t>
            </a:fld>
            <a:endParaRPr kumimoji="0" lang="en-US" altLang="ja-JP">
              <a:solidFill>
                <a:srgbClr val="000000"/>
              </a:solidFill>
              <a:latin typeface="Arial"/>
            </a:endParaRPr>
          </a:p>
        </p:txBody>
      </p:sp>
      <p:sp>
        <p:nvSpPr>
          <p:cNvPr id="5" name="角丸四角形 15"/>
          <p:cNvSpPr/>
          <p:nvPr/>
        </p:nvSpPr>
        <p:spPr>
          <a:xfrm>
            <a:off x="128464" y="78521"/>
            <a:ext cx="4248472" cy="532642"/>
          </a:xfrm>
          <a:prstGeom prst="roundRect">
            <a:avLst/>
          </a:prstGeom>
          <a:solidFill>
            <a:srgbClr val="00FFFF"/>
          </a:solidFill>
          <a:ln w="19050" cap="flat" cmpd="sng" algn="ctr">
            <a:solidFill>
              <a:srgbClr val="000000"/>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0" u="none" strike="noStrike" kern="0" cap="none" spc="0" normalizeH="0" baseline="0" noProof="0" dirty="0">
                <a:ln>
                  <a:noFill/>
                </a:ln>
                <a:solidFill>
                  <a:srgbClr val="000000"/>
                </a:solidFill>
                <a:effectLst/>
                <a:uLnTx/>
                <a:uFillTx/>
                <a:latin typeface="ＭＳ Ｐゴシック"/>
                <a:ea typeface="ＭＳ Ｐゴシック"/>
                <a:cs typeface="+mn-cs"/>
              </a:rPr>
              <a:t>第１項．①「意思決定の支援に配慮」</a:t>
            </a:r>
          </a:p>
        </p:txBody>
      </p:sp>
    </p:spTree>
    <p:extLst>
      <p:ext uri="{BB962C8B-B14F-4D97-AF65-F5344CB8AC3E}">
        <p14:creationId xmlns:p14="http://schemas.microsoft.com/office/powerpoint/2010/main" val="570507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198" y="0"/>
            <a:ext cx="8229600" cy="955343"/>
          </a:xfrm>
        </p:spPr>
        <p:txBody>
          <a:bodyPr/>
          <a:lstStyle/>
          <a:p>
            <a:r>
              <a:rPr lang="ja-JP" altLang="en-US" sz="1800" dirty="0">
                <a:latin typeface="HG丸ｺﾞｼｯｸM-PRO" panose="020F0600000000000000" pitchFamily="50" charset="-128"/>
                <a:ea typeface="HG丸ｺﾞｼｯｸM-PRO" panose="020F0600000000000000" pitchFamily="50" charset="-128"/>
              </a:rPr>
              <a:t>障害福祉サービス等の提供に係る意思決定支援ガイドラインの　</a:t>
            </a:r>
            <a:br>
              <a:rPr lang="en-US" altLang="ja-JP" sz="1800" dirty="0">
                <a:latin typeface="HG丸ｺﾞｼｯｸM-PRO" panose="020F0600000000000000" pitchFamily="50" charset="-128"/>
                <a:ea typeface="HG丸ｺﾞｼｯｸM-PRO" panose="020F0600000000000000" pitchFamily="50" charset="-128"/>
              </a:rPr>
            </a:br>
            <a:r>
              <a:rPr lang="ja-JP" altLang="en-US" sz="2800" dirty="0">
                <a:latin typeface="HG丸ｺﾞｼｯｸM-PRO" panose="020F0600000000000000" pitchFamily="50" charset="-128"/>
                <a:ea typeface="HG丸ｺﾞｼｯｸM-PRO" panose="020F0600000000000000" pitchFamily="50" charset="-128"/>
              </a:rPr>
              <a:t>趣旨</a:t>
            </a:r>
          </a:p>
        </p:txBody>
      </p:sp>
      <p:sp>
        <p:nvSpPr>
          <p:cNvPr id="3" name="コンテンツ プレースホルダー 2"/>
          <p:cNvSpPr>
            <a:spLocks noGrp="1"/>
          </p:cNvSpPr>
          <p:nvPr>
            <p:ph idx="1"/>
          </p:nvPr>
        </p:nvSpPr>
        <p:spPr>
          <a:xfrm>
            <a:off x="449236" y="955343"/>
            <a:ext cx="9007523" cy="4788873"/>
          </a:xfrm>
        </p:spPr>
        <p:txBody>
          <a:bodyPr/>
          <a:lstStyle/>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lang="ja-JP" altLang="en-US" sz="2000" dirty="0">
                <a:latin typeface="HG丸ｺﾞｼｯｸM-PRO" panose="020F0600000000000000" pitchFamily="50" charset="-128"/>
                <a:ea typeface="HG丸ｺﾞｼｯｸM-PRO" panose="020F0600000000000000" pitchFamily="50" charset="-128"/>
              </a:rPr>
              <a:t>ノーマライゼーション理念の浸透や障害者の権利擁護が求められるなかで、障害者の自 己決定の尊重に基づいて支援することの重要性は誰もが認識するところである。しかし、 自己決定が困難な障害者に対する支援の枠組みや方法等については必ずしも標準的なプ ロセスが示されていない。ガイドラインは、事業者がサービス等利用計画や個別支援計画 を作成してサービスを提供する際の障害者の意思決定支援についての考え方を整理し、相談支援や、施設入所支援等の障害福祉サービス（以下「サービス」という。）の現場において意思決定支援がより具体的に行われるための基本的考え方や姿勢、方法、配慮されるべき事項等を整理し、事業者がサービスを提供する際に必要とされる意思決定支援の枠組 みを示し、もって障害者の意思を尊重した質の高いサービスの提供に資することを目的とするものである。 </a:t>
            </a:r>
            <a:endParaRPr lang="en-US" altLang="ja-JP" sz="2000" dirty="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（中略）</a:t>
            </a:r>
            <a:endParaRPr lang="en-US" altLang="ja-JP" sz="2000" dirty="0">
              <a:latin typeface="HG丸ｺﾞｼｯｸM-PRO" panose="020F0600000000000000" pitchFamily="50" charset="-128"/>
              <a:ea typeface="HG丸ｺﾞｼｯｸM-PRO" panose="020F0600000000000000" pitchFamily="50" charset="-128"/>
            </a:endParaRPr>
          </a:p>
          <a:p>
            <a:pPr marL="0" indent="0">
              <a:buNone/>
            </a:pPr>
            <a:r>
              <a:rPr lang="ja-JP" altLang="en-US" sz="2000" dirty="0">
                <a:latin typeface="HG丸ｺﾞｼｯｸM-PRO" panose="020F0600000000000000" pitchFamily="50" charset="-128"/>
                <a:ea typeface="HG丸ｺﾞｼｯｸM-PRO" panose="020F0600000000000000" pitchFamily="50" charset="-128"/>
              </a:rPr>
              <a:t>　 障害者の意思決定支援については、それぞれの障害の状態等において個別性が高く、その支援方法も多様なものである。事業者は、ガイドラインの内容を踏まえ、各事業者の実 情や個々の障害者の態様に応じて不断に意思決定支援に関する創意工夫を図り、質の向上に努めなければならない。 また、事業者の意思決定支援に関する取組の蓄積を踏まえ、ガイドラインの内容も見直していくことが必要である。 </a:t>
            </a:r>
          </a:p>
        </p:txBody>
      </p:sp>
      <p:sp>
        <p:nvSpPr>
          <p:cNvPr id="4" name="スライド番号プレースホルダー 3"/>
          <p:cNvSpPr>
            <a:spLocks noGrp="1"/>
          </p:cNvSpPr>
          <p:nvPr>
            <p:ph type="sldNum" sz="quarter" idx="12"/>
          </p:nvPr>
        </p:nvSpPr>
        <p:spPr/>
        <p:txBody>
          <a:bodyPr/>
          <a:lstStyle/>
          <a:p>
            <a:pPr fontAlgn="auto">
              <a:spcBef>
                <a:spcPts val="0"/>
              </a:spcBef>
              <a:spcAft>
                <a:spcPts val="0"/>
              </a:spcAft>
              <a:defRPr/>
            </a:pPr>
            <a:fld id="{F2A1C1E8-9361-4557-9EFC-000E05CD7A25}" type="slidenum">
              <a:rPr kumimoji="0" lang="en-US" altLang="ja-JP">
                <a:solidFill>
                  <a:srgbClr val="000000"/>
                </a:solidFill>
                <a:latin typeface="Arial"/>
              </a:rPr>
              <a:pPr fontAlgn="auto">
                <a:spcBef>
                  <a:spcPts val="0"/>
                </a:spcBef>
                <a:spcAft>
                  <a:spcPts val="0"/>
                </a:spcAft>
                <a:defRPr/>
              </a:pPr>
              <a:t>9</a:t>
            </a:fld>
            <a:endParaRPr kumimoji="0" lang="en-US" altLang="ja-JP">
              <a:solidFill>
                <a:srgbClr val="000000"/>
              </a:solidFill>
              <a:latin typeface="Arial"/>
            </a:endParaRPr>
          </a:p>
        </p:txBody>
      </p:sp>
    </p:spTree>
    <p:extLst>
      <p:ext uri="{BB962C8B-B14F-4D97-AF65-F5344CB8AC3E}">
        <p14:creationId xmlns:p14="http://schemas.microsoft.com/office/powerpoint/2010/main" val="2306663163"/>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22_標準デザイン">
  <a:themeElements>
    <a:clrScheme name="2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2_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2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4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7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6_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21561</TotalTime>
  <Words>4863</Words>
  <Application>Microsoft Office PowerPoint</Application>
  <PresentationFormat>A4 210 x 297 mm</PresentationFormat>
  <Paragraphs>952</Paragraphs>
  <Slides>56</Slides>
  <Notes>49</Notes>
  <HiddenSlides>0</HiddenSlides>
  <MMClips>0</MMClips>
  <ScaleCrop>false</ScaleCrop>
  <HeadingPairs>
    <vt:vector size="8" baseType="variant">
      <vt:variant>
        <vt:lpstr>使用されているフォント</vt:lpstr>
      </vt:variant>
      <vt:variant>
        <vt:i4>15</vt:i4>
      </vt:variant>
      <vt:variant>
        <vt:lpstr>テーマ</vt:lpstr>
      </vt:variant>
      <vt:variant>
        <vt:i4>16</vt:i4>
      </vt:variant>
      <vt:variant>
        <vt:lpstr>埋め込まれた OLE サーバー</vt:lpstr>
      </vt:variant>
      <vt:variant>
        <vt:i4>1</vt:i4>
      </vt:variant>
      <vt:variant>
        <vt:lpstr>スライド タイトル</vt:lpstr>
      </vt:variant>
      <vt:variant>
        <vt:i4>56</vt:i4>
      </vt:variant>
    </vt:vector>
  </HeadingPairs>
  <TitlesOfParts>
    <vt:vector size="88" baseType="lpstr">
      <vt:lpstr>ＤＨＰ特太ゴシック体</vt:lpstr>
      <vt:lpstr>HGPｺﾞｼｯｸE</vt:lpstr>
      <vt:lpstr>HGPｺﾞｼｯｸM</vt:lpstr>
      <vt:lpstr>HGP創英角ｺﾞｼｯｸUB</vt:lpstr>
      <vt:lpstr>HGS創英角ｺﾞｼｯｸUB</vt:lpstr>
      <vt:lpstr>HG丸ｺﾞｼｯｸM-PRO</vt:lpstr>
      <vt:lpstr>HG創英角ｺﾞｼｯｸUB</vt:lpstr>
      <vt:lpstr>HG創英角ﾎﾟｯﾌﾟ体</vt:lpstr>
      <vt:lpstr>ＭＳ Ｐゴシック</vt:lpstr>
      <vt:lpstr>ＭＳ Ｐ明朝</vt:lpstr>
      <vt:lpstr>MS UI Gothic</vt:lpstr>
      <vt:lpstr>ＭＳ ゴシック</vt:lpstr>
      <vt:lpstr>Arial</vt:lpstr>
      <vt:lpstr>Calibri</vt:lpstr>
      <vt:lpstr>Times New Roman</vt:lpstr>
      <vt:lpstr>デザインの設定</vt:lpstr>
      <vt:lpstr>1_デザインの設定</vt:lpstr>
      <vt:lpstr>2_デザインの設定</vt:lpstr>
      <vt:lpstr>3_標準デザイン</vt:lpstr>
      <vt:lpstr>3_デザインの設定</vt:lpstr>
      <vt:lpstr>Office テーマ</vt:lpstr>
      <vt:lpstr>2_標準デザイン</vt:lpstr>
      <vt:lpstr>1_Office テーマ</vt:lpstr>
      <vt:lpstr>6_標準デザイン</vt:lpstr>
      <vt:lpstr>22_標準デザイン</vt:lpstr>
      <vt:lpstr>標準デザイン</vt:lpstr>
      <vt:lpstr>12_標準デザイン</vt:lpstr>
      <vt:lpstr>2_Office テーマ</vt:lpstr>
      <vt:lpstr>1_標準デザイン</vt:lpstr>
      <vt:lpstr>4_標準デザイン</vt:lpstr>
      <vt:lpstr>7_標準デザイン</vt:lpstr>
      <vt:lpstr>Worksheet</vt:lpstr>
      <vt:lpstr>PowerPoint プレゼンテーション</vt:lpstr>
      <vt:lpstr>この講義のねらい</vt:lpstr>
      <vt:lpstr>結論：Ⅱ．２サービス管理責任者の４つの役割</vt:lpstr>
      <vt:lpstr>Ⅰ．サービス事業者の責務</vt:lpstr>
      <vt:lpstr>PowerPoint プレゼンテーション</vt:lpstr>
      <vt:lpstr>PowerPoint プレゼンテーション</vt:lpstr>
      <vt:lpstr>法律上のサービス事業者の責務（概要）の見える化</vt:lpstr>
      <vt:lpstr>意思決定</vt:lpstr>
      <vt:lpstr>障害福祉サービス等の提供に係る意思決定支援ガイドラインの　 趣旨</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これらを達成するための  『サービス管理責任者等』 と 『個別支援計画』 </vt:lpstr>
      <vt:lpstr>サービス提供のプロセスと管理</vt:lpstr>
      <vt:lpstr>PowerPoint プレゼンテーション</vt:lpstr>
      <vt:lpstr>Ⅱ．サービス管理責任者等の役割と業務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２．サービス管理責任者等の４つの役割</vt:lpstr>
      <vt:lpstr>PowerPoint プレゼンテーション</vt:lpstr>
      <vt:lpstr>PowerPoint プレゼンテーション</vt:lpstr>
      <vt:lpstr>PowerPoint プレゼンテーション</vt:lpstr>
      <vt:lpstr>PowerPoint プレゼンテーション</vt:lpstr>
      <vt:lpstr>（療養介護計画の作成等）（５８条－４） 「当該指定療養介護事業所が提供する指定療養介護以外の保健医療サービス又はその他の福祉サービス等との連携を含めて療養介護計画の原案に位置付けるよう努めなければならない」</vt:lpstr>
      <vt:lpstr>PowerPoint プレゼンテーション</vt:lpstr>
      <vt:lpstr>（１）サービス提供（支援）のプロセスと管理</vt:lpstr>
      <vt:lpstr>PowerPoint プレゼンテーション</vt:lpstr>
      <vt:lpstr>PowerPoint プレゼンテーション</vt:lpstr>
      <vt:lpstr>（３）サービス管理責任者はなぜ連携が必要か</vt:lpstr>
      <vt:lpstr>　①完結型支援からオープン支援へ</vt:lpstr>
      <vt:lpstr>②個別支援計画は連携ツール</vt:lpstr>
      <vt:lpstr>③専門性を高めよう</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サービス管理責任者等は、仕事の結果が問われる</vt:lpstr>
      <vt:lpstr>参考資料</vt:lpstr>
      <vt:lpstr>サービス管理責任者の業務整理</vt:lpstr>
      <vt:lpstr>①支援プロセスの管理</vt:lpstr>
      <vt:lpstr>②サービス提供者への指導助言</vt:lpstr>
      <vt:lpstr>③関係機関との連携（その１）</vt:lpstr>
      <vt:lpstr>③関係機関との連携（その２）</vt:lpstr>
      <vt:lpstr>（参考）サービス管理責任者の業務整理表①</vt:lpstr>
      <vt:lpstr>（参考）サービス管理責任者の業務整理表②</vt:lpstr>
      <vt:lpstr>（参考）サービス管理責任者の業務整理表③</vt:lpstr>
      <vt:lpstr>（参考）サービス管理責任者の業務整理表④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障害者自立支援法等の一部を改正する法律案の概要</dc:title>
  <dc:creator>鈴木 智敦(suzuki-tomoatsu)</dc:creator>
  <cp:lastModifiedBy>鈴木智敦</cp:lastModifiedBy>
  <cp:revision>1491</cp:revision>
  <cp:lastPrinted>2017-08-29T04:20:36Z</cp:lastPrinted>
  <dcterms:created xsi:type="dcterms:W3CDTF">2009-02-17T02:03:39Z</dcterms:created>
  <dcterms:modified xsi:type="dcterms:W3CDTF">2017-09-23T05:18:10Z</dcterms:modified>
</cp:coreProperties>
</file>