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3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30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53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36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6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17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94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16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13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24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8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7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1090" y="173101"/>
            <a:ext cx="5060134" cy="4270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2000" dirty="0"/>
              <a:t>【12</a:t>
            </a:r>
            <a:r>
              <a:rPr lang="ja-JP" altLang="en-US" sz="2000" dirty="0"/>
              <a:t>　サービス</a:t>
            </a:r>
            <a:r>
              <a:rPr lang="ja-JP" altLang="en-US" sz="2000"/>
              <a:t>担当者会議②</a:t>
            </a:r>
            <a:r>
              <a:rPr lang="ja-JP" altLang="en-US" sz="2000" dirty="0"/>
              <a:t>　配役</a:t>
            </a:r>
            <a:r>
              <a:rPr lang="en-US" altLang="ja-JP" sz="2000" dirty="0"/>
              <a:t>】</a:t>
            </a:r>
            <a:endParaRPr lang="ja-JP" altLang="en-US" sz="2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424417"/>
              </p:ext>
            </p:extLst>
          </p:nvPr>
        </p:nvGraphicFramePr>
        <p:xfrm>
          <a:off x="162354" y="780359"/>
          <a:ext cx="8778063" cy="5564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1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8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86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役名</a:t>
                      </a:r>
                    </a:p>
                  </a:txBody>
                  <a:tcPr marL="91443" marR="91443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氏名</a:t>
                      </a:r>
                    </a:p>
                  </a:txBody>
                  <a:tcPr marL="91443" marR="91443" marT="45725" marB="457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役柄</a:t>
                      </a:r>
                    </a:p>
                  </a:txBody>
                  <a:tcPr marL="91443" marR="91443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本人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霞が関太一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就労</a:t>
                      </a:r>
                      <a:r>
                        <a:rPr kumimoji="1" lang="en-US" altLang="ja-JP" sz="1800" dirty="0"/>
                        <a:t>G</a:t>
                      </a:r>
                      <a:r>
                        <a:rPr kumimoji="1" lang="ja-JP" altLang="en-US" sz="1800" dirty="0"/>
                        <a:t>では、「一人暮らしの力をつけたい」が希望</a:t>
                      </a:r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父親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霞が関つばさ</a:t>
                      </a:r>
                      <a:endParaRPr kumimoji="1" lang="en-US" altLang="ja-JP" sz="1800" dirty="0"/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就労</a:t>
                      </a:r>
                      <a:r>
                        <a:rPr kumimoji="1" lang="en-US" altLang="ja-JP" sz="1800" dirty="0"/>
                        <a:t>G</a:t>
                      </a:r>
                      <a:r>
                        <a:rPr kumimoji="1" lang="ja-JP" altLang="en-US" sz="1800" dirty="0"/>
                        <a:t>では、「早く働けるようになったほうがいい」</a:t>
                      </a:r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相談支援専門員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六本木はやと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あまりしきらず、本人の希望を聴いたうえで、それぞれのサビ管らに意見を言ってもらう。</a:t>
                      </a:r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Ａ市福祉課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日比谷みずほ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グループホームサービス管理責任者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川崎まさお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世話人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豊田のぞみ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仕事よりも生活力をつけた方が良いと思っている。</a:t>
                      </a:r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602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就労継続支援Ｂ型サービス管理責任者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本田一郎</a:t>
                      </a:r>
                      <a:endParaRPr kumimoji="1" lang="en-US" altLang="ja-JP" sz="1800" dirty="0"/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支援員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鈴木さくら</a:t>
                      </a:r>
                      <a:endParaRPr kumimoji="1" lang="en-US" altLang="ja-JP" sz="1800" dirty="0"/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生活も大事だけれど、仕事をする力がついたほうが良いと思っている。</a:t>
                      </a:r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B9E37-D700-4F8C-8596-3B595FC50DF0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5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124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【12　サービス担当者会議②　配役】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模擬サービス担当者会議　配役</dc:title>
  <dc:creator>YOICHI IWAGAMI</dc:creator>
  <cp:lastModifiedBy>yoiwagami@outlook.jp</cp:lastModifiedBy>
  <cp:revision>8</cp:revision>
  <dcterms:created xsi:type="dcterms:W3CDTF">2015-09-28T19:51:21Z</dcterms:created>
  <dcterms:modified xsi:type="dcterms:W3CDTF">2017-08-17T03:36:48Z</dcterms:modified>
</cp:coreProperties>
</file>