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8" r:id="rId3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81" autoAdjust="0"/>
    <p:restoredTop sz="90875" autoAdjust="0"/>
  </p:normalViewPr>
  <p:slideViewPr>
    <p:cSldViewPr>
      <p:cViewPr varScale="1">
        <p:scale>
          <a:sx n="67" d="100"/>
          <a:sy n="67" d="100"/>
        </p:scale>
        <p:origin x="-990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5D23B-BECD-4ABF-BA3F-AD9C37FF8D0A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EC8D1-E80E-40D0-9402-F675B3F29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特に直営、委託、特定のメリットデメリット</a:t>
            </a:r>
            <a:endParaRPr kumimoji="1" lang="en-US" altLang="ja-JP" dirty="0" smtClean="0"/>
          </a:p>
          <a:p>
            <a:r>
              <a:rPr kumimoji="1" lang="ja-JP" altLang="en-US" dirty="0" smtClean="0"/>
              <a:t>事務局体制の確保</a:t>
            </a:r>
            <a:endParaRPr kumimoji="1" lang="en-US" altLang="ja-JP" dirty="0" smtClean="0"/>
          </a:p>
          <a:p>
            <a:r>
              <a:rPr kumimoji="1" lang="ja-JP" altLang="en-US" dirty="0" smtClean="0"/>
              <a:t>受講者</a:t>
            </a:r>
            <a:r>
              <a:rPr kumimoji="1" lang="ja-JP" altLang="en-US" smtClean="0"/>
              <a:t>の選定</a:t>
            </a:r>
            <a:endParaRPr kumimoji="1" lang="en-US" altLang="ja-JP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EC8D1-E80E-40D0-9402-F675B3F29B8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932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各都道府県メンバー数＋１（提出用）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EC8D1-E80E-40D0-9402-F675B3F29B8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606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25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76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81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16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55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476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4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4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31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62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3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59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25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6B873-F4EE-456B-9E95-F131412AECEF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340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471" y="116633"/>
            <a:ext cx="8915400" cy="418059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2400" dirty="0" smtClean="0"/>
              <a:t>【</a:t>
            </a:r>
            <a:r>
              <a:rPr kumimoji="1" lang="ja-JP" altLang="en-US" sz="2400" dirty="0" smtClean="0"/>
              <a:t>演習３</a:t>
            </a:r>
            <a:r>
              <a:rPr kumimoji="1" lang="en-US" altLang="ja-JP" sz="2400" dirty="0" smtClean="0"/>
              <a:t>】</a:t>
            </a:r>
            <a:r>
              <a:rPr kumimoji="1" lang="ja-JP" altLang="en-US" sz="2400" dirty="0" smtClean="0"/>
              <a:t>ねらいと進行（</a:t>
            </a:r>
            <a:r>
              <a:rPr lang="ja-JP" altLang="en-US" sz="2400" dirty="0" smtClean="0"/>
              <a:t>２１０</a:t>
            </a:r>
            <a:r>
              <a:rPr kumimoji="1" lang="ja-JP" altLang="en-US" sz="2400" dirty="0" smtClean="0"/>
              <a:t>分）　</a:t>
            </a:r>
            <a:r>
              <a:rPr kumimoji="1" lang="en-US" altLang="ja-JP" sz="2400" dirty="0" smtClean="0"/>
              <a:t>※</a:t>
            </a:r>
            <a:r>
              <a:rPr kumimoji="1" lang="ja-JP" altLang="en-US" sz="2400" dirty="0" smtClean="0"/>
              <a:t>途中休憩有り　</a:t>
            </a:r>
            <a:endParaRPr kumimoji="1" lang="ja-JP" altLang="en-US" sz="2400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47123"/>
              </p:ext>
            </p:extLst>
          </p:nvPr>
        </p:nvGraphicFramePr>
        <p:xfrm>
          <a:off x="128464" y="2060848"/>
          <a:ext cx="9589065" cy="4536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2376264"/>
                <a:gridCol w="5694825"/>
                <a:gridCol w="1013920"/>
              </a:tblGrid>
              <a:tr h="4012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900" dirty="0" smtClean="0"/>
                        <a:t>No</a:t>
                      </a:r>
                      <a:endParaRPr kumimoji="1" lang="ja-JP" altLang="en-US" sz="19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 smtClean="0"/>
                        <a:t>項目</a:t>
                      </a:r>
                      <a:endParaRPr kumimoji="1" lang="ja-JP" altLang="en-US" sz="19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 smtClean="0"/>
                        <a:t>内容</a:t>
                      </a:r>
                      <a:endParaRPr kumimoji="1" lang="ja-JP" altLang="en-US" sz="19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 smtClean="0"/>
                        <a:t>時間</a:t>
                      </a:r>
                      <a:endParaRPr kumimoji="1" lang="ja-JP" altLang="en-US" sz="1900" dirty="0"/>
                    </a:p>
                  </a:txBody>
                  <a:tcPr marL="99060" marR="99060"/>
                </a:tc>
              </a:tr>
              <a:tr h="4012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900" dirty="0" smtClean="0"/>
                        <a:t>1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900" dirty="0" smtClean="0"/>
                        <a:t>演習についての説明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900" dirty="0" smtClean="0"/>
                        <a:t>演習の進行方法について確認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900" dirty="0" smtClean="0"/>
                        <a:t>5</a:t>
                      </a:r>
                      <a:r>
                        <a:rPr kumimoji="1" lang="ja-JP" altLang="en-US" sz="1900" dirty="0" smtClean="0"/>
                        <a:t>分</a:t>
                      </a:r>
                      <a:endParaRPr kumimoji="1" lang="en-US" altLang="ja-JP" sz="1900" dirty="0" smtClean="0"/>
                    </a:p>
                  </a:txBody>
                  <a:tcPr marL="99060" marR="99060" anchor="ctr"/>
                </a:tc>
              </a:tr>
              <a:tr h="40975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900" dirty="0" smtClean="0"/>
                        <a:t>2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900" dirty="0" smtClean="0"/>
                        <a:t>アイスブレイク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900" dirty="0" smtClean="0"/>
                        <a:t>自己紹介</a:t>
                      </a:r>
                      <a:r>
                        <a:rPr kumimoji="1" lang="ja-JP" altLang="en-US" sz="1900" dirty="0"/>
                        <a:t>　</a:t>
                      </a:r>
                      <a:r>
                        <a:rPr kumimoji="1" lang="ja-JP" altLang="en-US" sz="1900" dirty="0" smtClean="0"/>
                        <a:t>等</a:t>
                      </a:r>
                      <a:endParaRPr kumimoji="1" lang="en-US" altLang="ja-JP" sz="1900" dirty="0" smtClean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900" dirty="0" smtClean="0"/>
                        <a:t>20</a:t>
                      </a:r>
                      <a:r>
                        <a:rPr kumimoji="1" lang="ja-JP" altLang="en-US" sz="1900" dirty="0" smtClean="0"/>
                        <a:t>分</a:t>
                      </a:r>
                      <a:endParaRPr kumimoji="1" lang="en-US" altLang="ja-JP" sz="1900" dirty="0" smtClean="0"/>
                    </a:p>
                  </a:txBody>
                  <a:tcPr marL="99060" marR="99060" anchor="ctr"/>
                </a:tc>
              </a:tr>
              <a:tr h="101112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900" dirty="0" smtClean="0"/>
                        <a:t>3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900" dirty="0" smtClean="0"/>
                        <a:t>情報共有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900" dirty="0" smtClean="0"/>
                        <a:t>各都道府県担当者から研修事業の実施状況と課題について報告</a:t>
                      </a:r>
                      <a:endParaRPr kumimoji="1" lang="en-US" altLang="ja-JP" sz="1900" dirty="0" smtClean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900" dirty="0" smtClean="0"/>
                        <a:t>〈</a:t>
                      </a:r>
                      <a:r>
                        <a:rPr kumimoji="1" lang="ja-JP" altLang="en-US" sz="1900" dirty="0" smtClean="0"/>
                        <a:t>　（１０分報告＋</a:t>
                      </a:r>
                      <a:r>
                        <a:rPr kumimoji="1" lang="en-US" altLang="ja-JP" sz="1900" dirty="0" smtClean="0"/>
                        <a:t>3</a:t>
                      </a:r>
                      <a:r>
                        <a:rPr kumimoji="1" lang="ja-JP" altLang="en-US" sz="1900" dirty="0" smtClean="0"/>
                        <a:t>分質問）</a:t>
                      </a:r>
                      <a:r>
                        <a:rPr kumimoji="1" lang="en-US" altLang="ja-JP" sz="1900" dirty="0" smtClean="0"/>
                        <a:t>×4or5</a:t>
                      </a:r>
                      <a:r>
                        <a:rPr kumimoji="1" lang="ja-JP" altLang="en-US" sz="1900" dirty="0" smtClean="0"/>
                        <a:t>都道府県　</a:t>
                      </a:r>
                      <a:r>
                        <a:rPr kumimoji="1" lang="en-US" altLang="ja-JP" sz="1900" dirty="0" smtClean="0"/>
                        <a:t>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900" dirty="0" smtClean="0"/>
                        <a:t>65</a:t>
                      </a:r>
                      <a:r>
                        <a:rPr kumimoji="1" lang="ja-JP" altLang="en-US" sz="1900" dirty="0" smtClean="0"/>
                        <a:t>分</a:t>
                      </a:r>
                      <a:endParaRPr kumimoji="1" lang="en-US" altLang="ja-JP" sz="1900" dirty="0" smtClean="0"/>
                    </a:p>
                    <a:p>
                      <a:pPr algn="ctr"/>
                      <a:endParaRPr kumimoji="1" lang="en-US" altLang="ja-JP" sz="1900" dirty="0" smtClean="0"/>
                    </a:p>
                  </a:txBody>
                  <a:tcPr marL="99060" marR="99060" anchor="ctr"/>
                </a:tc>
              </a:tr>
              <a:tr h="401239"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9060" marR="99060"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900" dirty="0" smtClean="0"/>
                        <a:t>休憩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900" dirty="0" smtClean="0"/>
                        <a:t>15</a:t>
                      </a:r>
                      <a:r>
                        <a:rPr kumimoji="1" lang="ja-JP" altLang="en-US" sz="1900" dirty="0" smtClean="0"/>
                        <a:t>分</a:t>
                      </a:r>
                      <a:endParaRPr kumimoji="1" lang="en-US" altLang="ja-JP" sz="1900" dirty="0" smtClean="0"/>
                    </a:p>
                  </a:txBody>
                  <a:tcPr marL="99060" marR="99060" anchor="ctr"/>
                </a:tc>
              </a:tr>
              <a:tr h="7061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900" dirty="0" smtClean="0"/>
                        <a:t>4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900" dirty="0" smtClean="0"/>
                        <a:t>共通課題の洗い出し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900" dirty="0" smtClean="0"/>
                        <a:t>各都道府県の報告から、共通する課題について２～３程度を明確にする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900" dirty="0" smtClean="0"/>
                        <a:t>20</a:t>
                      </a:r>
                      <a:r>
                        <a:rPr kumimoji="1" lang="ja-JP" altLang="en-US" sz="1900" dirty="0" smtClean="0"/>
                        <a:t>分</a:t>
                      </a:r>
                      <a:endParaRPr kumimoji="1" lang="en-US" altLang="ja-JP" sz="1900" dirty="0" smtClean="0"/>
                    </a:p>
                  </a:txBody>
                  <a:tcPr marL="99060" marR="99060" anchor="ctr"/>
                </a:tc>
              </a:tr>
              <a:tr h="7061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900" dirty="0" smtClean="0"/>
                        <a:t>5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900" dirty="0" smtClean="0"/>
                        <a:t>課題への対応の検討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900" dirty="0" smtClean="0"/>
                        <a:t>整理された課題への対応方法について意見交換</a:t>
                      </a:r>
                      <a:endParaRPr kumimoji="1" lang="en-US" altLang="ja-JP" sz="1900" dirty="0" smtClean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900" dirty="0" smtClean="0"/>
                        <a:t>※</a:t>
                      </a:r>
                      <a:r>
                        <a:rPr kumimoji="1" lang="ja-JP" altLang="en-US" sz="1900" dirty="0" smtClean="0"/>
                        <a:t>都道府県の役割を明確化する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900" dirty="0" smtClean="0"/>
                        <a:t>70</a:t>
                      </a:r>
                      <a:r>
                        <a:rPr kumimoji="1" lang="ja-JP" altLang="en-US" sz="1900" dirty="0" smtClean="0"/>
                        <a:t>分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</a:tr>
              <a:tr h="49954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900" dirty="0" smtClean="0"/>
                        <a:t>6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900" dirty="0" smtClean="0"/>
                        <a:t>まとめ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900" dirty="0" smtClean="0"/>
                        <a:t>協議された内容の共有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900" dirty="0" smtClean="0"/>
                        <a:t>15</a:t>
                      </a:r>
                      <a:r>
                        <a:rPr kumimoji="1" lang="ja-JP" altLang="en-US" sz="1900" dirty="0" smtClean="0"/>
                        <a:t>分</a:t>
                      </a:r>
                      <a:endParaRPr kumimoji="1" lang="ja-JP" altLang="en-US" sz="1900" dirty="0"/>
                    </a:p>
                  </a:txBody>
                  <a:tcPr marL="99060" marR="99060" anchor="ctr"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200472" y="692696"/>
            <a:ext cx="9505056" cy="120032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＜ねらい＞</a:t>
            </a:r>
            <a:endParaRPr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直営</a:t>
            </a: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、委託・指定などによる実施方法と、実施機関の役割などについて意見交換を行い、研修事業の改定を見据えた実施</a:t>
            </a:r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体制の充実策について協議する。また、都道府県の役割や研修実施機関との関係性について気づきを得る。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41432" y="35332"/>
            <a:ext cx="1008112" cy="369332"/>
          </a:xfrm>
          <a:prstGeom prst="rect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949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188640"/>
            <a:ext cx="9361040" cy="432048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1800" dirty="0" smtClean="0"/>
              <a:t>【</a:t>
            </a:r>
            <a:r>
              <a:rPr kumimoji="1" lang="ja-JP" altLang="en-US" sz="1800" dirty="0" smtClean="0"/>
              <a:t>演習</a:t>
            </a:r>
            <a:r>
              <a:rPr lang="ja-JP" altLang="en-US" sz="1800" dirty="0"/>
              <a:t>３</a:t>
            </a:r>
            <a:r>
              <a:rPr lang="en-US" altLang="ja-JP" sz="1800" dirty="0" smtClean="0"/>
              <a:t>】</a:t>
            </a:r>
            <a:r>
              <a:rPr kumimoji="1" lang="ja-JP" altLang="en-US" sz="1800" dirty="0" smtClean="0"/>
              <a:t>様式　　　　　　　　　　　　　　　　　　　　　　　　　　　　　　</a:t>
            </a: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グループ（</a:t>
            </a:r>
            <a:r>
              <a:rPr kumimoji="1" lang="ja-JP" altLang="en-US" sz="1800" dirty="0" smtClean="0"/>
              <a:t>　　　　　　　）</a:t>
            </a:r>
            <a:endParaRPr kumimoji="1" lang="ja-JP" altLang="en-US" sz="18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090318"/>
              </p:ext>
            </p:extLst>
          </p:nvPr>
        </p:nvGraphicFramePr>
        <p:xfrm>
          <a:off x="271726" y="692700"/>
          <a:ext cx="9361793" cy="59766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1274"/>
                <a:gridCol w="4680519"/>
              </a:tblGrid>
              <a:tr h="3826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共通する課題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課題への対応策（都道府県の役割）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593962">
                <a:tc>
                  <a:txBody>
                    <a:bodyPr/>
                    <a:lstStyle/>
                    <a:p>
                      <a:endParaRPr kumimoji="1" lang="ja-JP" altLang="en-US" sz="19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900" dirty="0"/>
                    </a:p>
                  </a:txBody>
                  <a:tcPr marL="99060" marR="990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46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</TotalTime>
  <Words>166</Words>
  <Application>Microsoft Office PowerPoint</Application>
  <PresentationFormat>A4 210 x 297 mm</PresentationFormat>
  <Paragraphs>45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【演習３】ねらいと進行（２１０分）　※途中休憩有り　</vt:lpstr>
      <vt:lpstr>【演習３】様式　　　　　　　　　　　　　　　　　　　　　　　　　　　　　　　　　　　　　グループ（　　　　　　　）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本研修における講義・演習の関連性</dc:title>
  <dc:creator>厚生労働省ネットワークシステム</dc:creator>
  <cp:lastModifiedBy>厚生労働省ネットワークシステム</cp:lastModifiedBy>
  <cp:revision>169</cp:revision>
  <dcterms:created xsi:type="dcterms:W3CDTF">2017-05-08T08:06:54Z</dcterms:created>
  <dcterms:modified xsi:type="dcterms:W3CDTF">2017-09-05T04:55:20Z</dcterms:modified>
</cp:coreProperties>
</file>