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81" autoAdjust="0"/>
    <p:restoredTop sz="90875" autoAdjust="0"/>
  </p:normalViewPr>
  <p:slideViewPr>
    <p:cSldViewPr>
      <p:cViewPr varScale="1">
        <p:scale>
          <a:sx n="67" d="100"/>
          <a:sy n="67" d="100"/>
        </p:scale>
        <p:origin x="-1038" y="-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5D23B-BECD-4ABF-BA3F-AD9C37FF8D0A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EC8D1-E80E-40D0-9402-F675B3F29B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各都道府県メンバー数＋１（提出用）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CEC8D1-E80E-40D0-9402-F675B3F29B8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606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025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76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81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5168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55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2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476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4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4"/>
            <a:ext cx="437859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4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31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62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3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3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59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258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7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2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6B873-F4EE-456B-9E95-F131412AECEF}" type="datetimeFigureOut">
              <a:rPr kumimoji="1" lang="ja-JP" altLang="en-US" smtClean="0"/>
              <a:t>2017/9/13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FB410-CF82-47A8-BFA5-69FD56010F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340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72480" y="188640"/>
            <a:ext cx="9361040" cy="432048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1800" dirty="0" smtClean="0"/>
              <a:t>【</a:t>
            </a:r>
            <a:r>
              <a:rPr kumimoji="1" lang="ja-JP" altLang="en-US" sz="1800" dirty="0" smtClean="0"/>
              <a:t>演習</a:t>
            </a:r>
            <a:r>
              <a:rPr lang="ja-JP" altLang="en-US" sz="1800" dirty="0"/>
              <a:t>３</a:t>
            </a:r>
            <a:r>
              <a:rPr lang="en-US" altLang="ja-JP" sz="1800" dirty="0" smtClean="0"/>
              <a:t>】</a:t>
            </a:r>
            <a:r>
              <a:rPr kumimoji="1" lang="ja-JP" altLang="en-US" sz="1800" dirty="0" smtClean="0"/>
              <a:t>様式　　　　　　　　　　　　　　　　　　　　　　　　　　　　　　</a:t>
            </a:r>
            <a:r>
              <a:rPr lang="ja-JP" altLang="en-US" sz="1800" dirty="0"/>
              <a:t>　</a:t>
            </a:r>
            <a:r>
              <a:rPr lang="ja-JP" altLang="en-US" sz="1800" dirty="0" smtClean="0"/>
              <a:t>　　　　　　グループ（</a:t>
            </a:r>
            <a:r>
              <a:rPr kumimoji="1" lang="ja-JP" altLang="en-US" sz="1800" dirty="0" smtClean="0"/>
              <a:t>　　　　　　　）</a:t>
            </a:r>
            <a:endParaRPr kumimoji="1" lang="ja-JP" altLang="en-US" sz="1800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090318"/>
              </p:ext>
            </p:extLst>
          </p:nvPr>
        </p:nvGraphicFramePr>
        <p:xfrm>
          <a:off x="271726" y="692700"/>
          <a:ext cx="9361793" cy="597665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81274"/>
                <a:gridCol w="4680519"/>
              </a:tblGrid>
              <a:tr h="3826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共通する課題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1" dirty="0" smtClean="0">
                          <a:solidFill>
                            <a:schemeClr val="bg1"/>
                          </a:solidFill>
                        </a:rPr>
                        <a:t>課題への対応策（都道府県の役割）</a:t>
                      </a:r>
                      <a:endParaRPr kumimoji="1" lang="ja-JP" alt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9060" marR="990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593962">
                <a:tc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9060" marR="99060"/>
                </a:tc>
                <a:tc>
                  <a:txBody>
                    <a:bodyPr/>
                    <a:lstStyle/>
                    <a:p>
                      <a:endParaRPr kumimoji="1" lang="ja-JP" altLang="en-US" sz="1900" dirty="0"/>
                    </a:p>
                  </a:txBody>
                  <a:tcPr marL="99060" marR="990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4462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2313</TotalTime>
  <Words>26</Words>
  <Application>Microsoft Office PowerPoint</Application>
  <PresentationFormat>A4 210 x 297 mm</PresentationFormat>
  <Paragraphs>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【演習３】様式　　　　　　　　　　　　　　　　　　　　　　　　　　　　　　　　　　　　　グループ（　　　　　　　）</vt:lpstr>
    </vt:vector>
  </TitlesOfParts>
  <Company>厚生労働省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本研修における講義・演習の関連性</dc:title>
  <dc:creator>厚生労働省ネットワークシステム</dc:creator>
  <cp:lastModifiedBy>厚生労働省ネットワークシステム</cp:lastModifiedBy>
  <cp:revision>170</cp:revision>
  <dcterms:created xsi:type="dcterms:W3CDTF">2017-05-08T08:06:54Z</dcterms:created>
  <dcterms:modified xsi:type="dcterms:W3CDTF">2017-09-13T09:00:22Z</dcterms:modified>
</cp:coreProperties>
</file>