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81" autoAdjust="0"/>
    <p:restoredTop sz="88067" autoAdjust="0"/>
  </p:normalViewPr>
  <p:slideViewPr>
    <p:cSldViewPr>
      <p:cViewPr varScale="1">
        <p:scale>
          <a:sx n="65" d="100"/>
          <a:sy n="65" d="100"/>
        </p:scale>
        <p:origin x="-1098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D23B-BECD-4ABF-BA3F-AD9C37FF8D0A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EC8D1-E80E-40D0-9402-F675B3F29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各都道府県メンバー数＋１（提出用）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EC8D1-E80E-40D0-9402-F675B3F29B8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606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25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76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81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16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55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47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4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31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62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59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25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34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188640"/>
            <a:ext cx="9361040" cy="432048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1800" dirty="0" smtClean="0"/>
              <a:t>【</a:t>
            </a:r>
            <a:r>
              <a:rPr kumimoji="1" lang="ja-JP" altLang="en-US" sz="1800" dirty="0" smtClean="0"/>
              <a:t>演習</a:t>
            </a:r>
            <a:r>
              <a:rPr lang="ja-JP" altLang="en-US" sz="1800" dirty="0" smtClean="0"/>
              <a:t>４</a:t>
            </a:r>
            <a:r>
              <a:rPr lang="en-US" altLang="ja-JP" sz="1800" dirty="0"/>
              <a:t>】</a:t>
            </a:r>
            <a:r>
              <a:rPr kumimoji="1" lang="ja-JP" altLang="en-US" sz="1800" dirty="0" smtClean="0"/>
              <a:t>様式　　　　　　　　　　　　　　　　　　　</a:t>
            </a:r>
            <a:r>
              <a:rPr lang="ja-JP" altLang="en-US" sz="1600" dirty="0" smtClean="0"/>
              <a:t>会場名（　　　　　　　　　　　）　　分野名（　</a:t>
            </a:r>
            <a:r>
              <a:rPr kumimoji="1" lang="ja-JP" altLang="en-US" sz="1600" dirty="0" smtClean="0"/>
              <a:t>　　　　　　　　　　）</a:t>
            </a:r>
            <a:endParaRPr kumimoji="1" lang="ja-JP" altLang="en-US" sz="18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419840"/>
              </p:ext>
            </p:extLst>
          </p:nvPr>
        </p:nvGraphicFramePr>
        <p:xfrm>
          <a:off x="128464" y="692700"/>
          <a:ext cx="9649072" cy="6103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7306"/>
                <a:gridCol w="7421766"/>
              </a:tblGrid>
              <a:tr h="360036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意見・感想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966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講義の構成・内容について</a:t>
                      </a:r>
                      <a:endParaRPr kumimoji="1" lang="ja-JP" altLang="en-US" sz="12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524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427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演習の構成・内容について</a:t>
                      </a:r>
                      <a:endParaRPr kumimoji="1" lang="ja-JP" altLang="en-US" sz="12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97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305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分野別研修で補完すべき項目</a:t>
                      </a:r>
                      <a:endParaRPr kumimoji="1" lang="ja-JP" altLang="en-US" sz="12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4035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46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38</Words>
  <Application>Microsoft Office PowerPoint</Application>
  <PresentationFormat>A4 210 x 297 mm</PresentationFormat>
  <Paragraphs>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【演習４】様式　　　　　　　　　　　　　　　　　　　会場名（　　　　　　　　　　　）　　分野名（　　　　　　　　　　　）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本研修における講義・演習の関連性</dc:title>
  <dc:creator>厚生労働省ネットワークシステム</dc:creator>
  <cp:lastModifiedBy>厚生労働省ネットワークシステム</cp:lastModifiedBy>
  <cp:revision>182</cp:revision>
  <dcterms:created xsi:type="dcterms:W3CDTF">2017-05-08T08:06:54Z</dcterms:created>
  <dcterms:modified xsi:type="dcterms:W3CDTF">2017-09-13T09:00:43Z</dcterms:modified>
</cp:coreProperties>
</file>