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AD960-1C40-436B-8C67-E4F847C022FD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32116-89FC-4B65-B590-AB2AD7B38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573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質問はどちらの県への質問かを明確にする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EC8D1-E80E-40D0-9402-F675B3F29B8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624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4"/>
            <a:ext cx="8229600" cy="418059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2400" dirty="0" smtClean="0"/>
              <a:t>【</a:t>
            </a:r>
            <a:r>
              <a:rPr kumimoji="1" lang="ja-JP" altLang="en-US" sz="2400" dirty="0" smtClean="0"/>
              <a:t>演習１</a:t>
            </a:r>
            <a:r>
              <a:rPr kumimoji="1" lang="en-US" altLang="ja-JP" sz="2400" dirty="0" smtClean="0"/>
              <a:t>】</a:t>
            </a:r>
            <a:r>
              <a:rPr kumimoji="1" lang="ja-JP" altLang="en-US" sz="2400" dirty="0" smtClean="0"/>
              <a:t>ねらいと進行</a:t>
            </a:r>
            <a:r>
              <a:rPr kumimoji="1" lang="ja-JP" altLang="en-US" sz="2400" dirty="0" smtClean="0"/>
              <a:t>（</a:t>
            </a:r>
            <a:r>
              <a:rPr lang="ja-JP" altLang="en-US" sz="2400" dirty="0"/>
              <a:t>２０</a:t>
            </a:r>
            <a:r>
              <a:rPr kumimoji="1" lang="ja-JP" altLang="en-US" sz="2400" dirty="0" smtClean="0"/>
              <a:t>分</a:t>
            </a:r>
            <a:r>
              <a:rPr kumimoji="1" lang="ja-JP" altLang="en-US" sz="2400" dirty="0" smtClean="0"/>
              <a:t>）　</a:t>
            </a:r>
            <a:endParaRPr kumimoji="1" lang="ja-JP" altLang="en-US" sz="2400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230208"/>
              </p:ext>
            </p:extLst>
          </p:nvPr>
        </p:nvGraphicFramePr>
        <p:xfrm>
          <a:off x="179512" y="2276872"/>
          <a:ext cx="8759039" cy="3284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360"/>
                <a:gridCol w="2403960"/>
                <a:gridCol w="5079910"/>
                <a:gridCol w="798809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No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項目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時間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演習１についての説明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800" dirty="0" smtClean="0"/>
                        <a:t>演習１のねらいと進行について説明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2</a:t>
                      </a:r>
                      <a:r>
                        <a:rPr kumimoji="1" lang="ja-JP" altLang="en-US" sz="2000" dirty="0" smtClean="0"/>
                        <a:t>分</a:t>
                      </a:r>
                      <a:endParaRPr kumimoji="1" lang="en-US" altLang="ja-JP" sz="2000" dirty="0" smtClean="0"/>
                    </a:p>
                  </a:txBody>
                  <a:tcPr anchor="ctr"/>
                </a:tc>
              </a:tr>
              <a:tr h="9192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獲得目標の設定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1800" dirty="0" smtClean="0"/>
                        <a:t>本研修を受ける上で、都道府県として、また各メンバーとしての獲得目標を設定する</a:t>
                      </a:r>
                      <a:endParaRPr kumimoji="1" lang="en-US" altLang="ja-JP" sz="18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1800" dirty="0" smtClean="0"/>
                        <a:t>獲得目標はメンバー間で共有する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15</a:t>
                      </a:r>
                      <a:r>
                        <a:rPr kumimoji="1" lang="ja-JP" altLang="en-US" sz="2000" dirty="0" smtClean="0"/>
                        <a:t>分</a:t>
                      </a:r>
                      <a:endParaRPr kumimoji="1" lang="en-US" altLang="ja-JP" sz="2000" dirty="0" smtClean="0"/>
                    </a:p>
                  </a:txBody>
                  <a:tcPr anchor="ctr"/>
                </a:tc>
              </a:tr>
              <a:tr h="8534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振り返り、目標の発表　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800" dirty="0" smtClean="0"/>
                        <a:t>振り返りと獲得目標について全体で共有</a:t>
                      </a:r>
                      <a:endParaRPr kumimoji="1" lang="en-US" altLang="ja-JP" sz="1800" dirty="0" smtClean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800" dirty="0" smtClean="0"/>
                        <a:t>（２～３都道府県程度）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3</a:t>
                      </a:r>
                      <a:r>
                        <a:rPr kumimoji="1" lang="ja-JP" altLang="en-US" sz="2000" dirty="0" smtClean="0"/>
                        <a:t>分</a:t>
                      </a:r>
                      <a:endParaRPr kumimoji="1" lang="en-US" altLang="ja-JP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7345" y="764704"/>
            <a:ext cx="8745135" cy="67710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dirty="0" smtClean="0"/>
              <a:t>ねらい＞ </a:t>
            </a:r>
            <a:endParaRPr lang="en-US" altLang="ja-JP" sz="2000" dirty="0" smtClean="0"/>
          </a:p>
          <a:p>
            <a:r>
              <a:rPr lang="en-US" altLang="ja-JP" dirty="0" smtClean="0"/>
              <a:t>【</a:t>
            </a:r>
            <a:r>
              <a:rPr lang="ja-JP" altLang="en-US" dirty="0" smtClean="0"/>
              <a:t>重要項目</a:t>
            </a:r>
            <a:r>
              <a:rPr lang="en-US" altLang="ja-JP" dirty="0" smtClean="0"/>
              <a:t>】</a:t>
            </a:r>
            <a:r>
              <a:rPr lang="ja-JP" altLang="en-US" dirty="0" smtClean="0"/>
              <a:t>を</a:t>
            </a:r>
            <a:r>
              <a:rPr lang="ja-JP" altLang="en-US" dirty="0"/>
              <a:t>聞いた上で</a:t>
            </a:r>
            <a:r>
              <a:rPr lang="ja-JP" altLang="en-US" dirty="0" smtClean="0"/>
              <a:t>、本研修</a:t>
            </a:r>
            <a:r>
              <a:rPr lang="ja-JP" altLang="en-US" dirty="0" smtClean="0"/>
              <a:t>を受ける上での獲得目標を明確にする。</a:t>
            </a: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14460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44624"/>
            <a:ext cx="7092280" cy="417512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ja-JP" altLang="en-US" sz="2400" dirty="0"/>
              <a:t>①</a:t>
            </a:r>
            <a:r>
              <a:rPr lang="en-US" altLang="ja-JP" sz="2400" dirty="0" smtClean="0"/>
              <a:t>【</a:t>
            </a:r>
            <a:r>
              <a:rPr lang="ja-JP" altLang="en-US" sz="2400" dirty="0" smtClean="0"/>
              <a:t>演習１</a:t>
            </a:r>
            <a:r>
              <a:rPr lang="en-US" altLang="ja-JP" sz="2400" dirty="0" smtClean="0"/>
              <a:t>】</a:t>
            </a:r>
            <a:r>
              <a:rPr lang="ja-JP" altLang="en-US" sz="2400" dirty="0" smtClean="0"/>
              <a:t>　目標設定　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953552"/>
              </p:ext>
            </p:extLst>
          </p:nvPr>
        </p:nvGraphicFramePr>
        <p:xfrm>
          <a:off x="83754" y="620688"/>
          <a:ext cx="8952742" cy="60486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52742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baseline="0" dirty="0" smtClean="0">
                          <a:solidFill>
                            <a:schemeClr val="bg1"/>
                          </a:solidFill>
                        </a:rPr>
                        <a:t>本研修</a:t>
                      </a:r>
                      <a:r>
                        <a:rPr kumimoji="1" lang="ja-JP" altLang="en-US" sz="1600" b="1" baseline="0" dirty="0" smtClean="0">
                          <a:solidFill>
                            <a:schemeClr val="bg1"/>
                          </a:solidFill>
                        </a:rPr>
                        <a:t>での獲得目標確認</a:t>
                      </a:r>
                      <a:endParaRPr kumimoji="1" lang="ja-JP" altLang="en-US" sz="1600" b="1" baseline="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568863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6372200" y="45382"/>
            <a:ext cx="2688046" cy="3592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u="sng" dirty="0" smtClean="0">
                <a:solidFill>
                  <a:srgbClr val="000000"/>
                </a:solidFill>
              </a:rPr>
              <a:t>グループ　　　　　　</a:t>
            </a:r>
            <a:r>
              <a:rPr lang="ja-JP" altLang="en-US" sz="1400" dirty="0" smtClean="0">
                <a:solidFill>
                  <a:srgbClr val="000000"/>
                </a:solidFill>
              </a:rPr>
              <a:t>　</a:t>
            </a:r>
            <a:r>
              <a:rPr lang="ja-JP" altLang="en-US" sz="1400" u="sng" dirty="0" smtClean="0">
                <a:solidFill>
                  <a:srgbClr val="000000"/>
                </a:solidFill>
              </a:rPr>
              <a:t>　　　　　　　県</a:t>
            </a:r>
            <a:endParaRPr lang="ja-JP" altLang="en-US" sz="1400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2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140</Words>
  <Application>Microsoft Office PowerPoint</Application>
  <PresentationFormat>画面に合わせる (4:3)</PresentationFormat>
  <Paragraphs>26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【演習１】ねらいと進行（２０分）　</vt:lpstr>
      <vt:lpstr>①【演習１】　目標設定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①【演習１】　目標設定　</dc:title>
  <dc:creator>大平 眞太郎(oohira-shintarou)</dc:creator>
  <cp:lastModifiedBy>厚生労働省ネットワークシステム</cp:lastModifiedBy>
  <cp:revision>6</cp:revision>
  <cp:lastPrinted>2017-06-01T01:22:03Z</cp:lastPrinted>
  <dcterms:created xsi:type="dcterms:W3CDTF">2017-05-29T10:29:13Z</dcterms:created>
  <dcterms:modified xsi:type="dcterms:W3CDTF">2018-05-18T08:57:32Z</dcterms:modified>
</cp:coreProperties>
</file>