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 standalone="yes"?>
<Relationships xmlns="http://schemas.openxmlformats.org/package/2006/relationships"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5" r:id="rId7"/>
    <p:sldId id="266" r:id="rId8"/>
    <p:sldId id="268" r:id="rId9"/>
    <p:sldId id="267" r:id="rId10"/>
    <p:sldId id="269" r:id="rId11"/>
    <p:sldId id="261" r:id="rId12"/>
    <p:sldId id="258" r:id="rId13"/>
    <p:sldId id="263" r:id="rId14"/>
    <p:sldId id="270" r:id="rId15"/>
    <p:sldId id="271" r:id="rId16"/>
    <p:sldId id="2975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8" Type="http://schemas.openxmlformats.org/officeDocument/2006/relationships/slide" Target="slides/slide7.xml" />
  <Relationship Id="rId13" Type="http://schemas.openxmlformats.org/officeDocument/2006/relationships/slide" Target="slides/slide12.xml" />
  <Relationship Id="rId18" Type="http://schemas.openxmlformats.org/officeDocument/2006/relationships/presProps" Target="presProps.xml" />
  <Relationship Id="rId3" Type="http://schemas.openxmlformats.org/officeDocument/2006/relationships/slide" Target="slides/slide2.xml" />
  <Relationship Id="rId21" Type="http://schemas.openxmlformats.org/officeDocument/2006/relationships/tableStyles" Target="tableStyles.xml" />
  <Relationship Id="rId7" Type="http://schemas.openxmlformats.org/officeDocument/2006/relationships/slide" Target="slides/slide6.xml" />
  <Relationship Id="rId12" Type="http://schemas.openxmlformats.org/officeDocument/2006/relationships/slide" Target="slides/slide11.xml" />
  <Relationship Id="rId17" Type="http://schemas.openxmlformats.org/officeDocument/2006/relationships/slide" Target="slides/slide16.xml" />
  <Relationship Id="rId2" Type="http://schemas.openxmlformats.org/officeDocument/2006/relationships/slide" Target="slides/slide1.xml" />
  <Relationship Id="rId16" Type="http://schemas.openxmlformats.org/officeDocument/2006/relationships/slide" Target="slides/slide15.xml" />
  <Relationship Id="rId20" Type="http://schemas.openxmlformats.org/officeDocument/2006/relationships/theme" Target="theme/theme1.xml" />
  <Relationship Id="rId1" Type="http://schemas.openxmlformats.org/officeDocument/2006/relationships/slideMaster" Target="slideMasters/slideMaster1.xml" />
  <Relationship Id="rId6" Type="http://schemas.openxmlformats.org/officeDocument/2006/relationships/slide" Target="slides/slide5.xml" />
  <Relationship Id="rId11" Type="http://schemas.openxmlformats.org/officeDocument/2006/relationships/slide" Target="slides/slide10.xml" />
  <Relationship Id="rId5" Type="http://schemas.openxmlformats.org/officeDocument/2006/relationships/slide" Target="slides/slide4.xml" />
  <Relationship Id="rId15" Type="http://schemas.openxmlformats.org/officeDocument/2006/relationships/slide" Target="slides/slide14.xml" />
  <Relationship Id="rId10" Type="http://schemas.openxmlformats.org/officeDocument/2006/relationships/slide" Target="slides/slide9.xml" />
  <Relationship Id="rId19" Type="http://schemas.openxmlformats.org/officeDocument/2006/relationships/viewProps" Target="viewProps.xml" />
  <Relationship Id="rId4" Type="http://schemas.openxmlformats.org/officeDocument/2006/relationships/slide" Target="slides/slide3.xml" />
  <Relationship Id="rId9" Type="http://schemas.openxmlformats.org/officeDocument/2006/relationships/slide" Target="slides/slide8.xml" />
  <Relationship Id="rId14" Type="http://schemas.openxmlformats.org/officeDocument/2006/relationships/slide" Target="slides/slide13.xml" />
  <Relationship Id="rId22" Type="http://schemas.microsoft.com/office/2016/11/relationships/changesInfo" Target="changesInfos/changesInfo1.xml" />
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高木 憲司" userId="a66657a4da51e153" providerId="LiveId" clId="{E1F29FC3-2F1C-4107-BF21-71B8BF3221CA}"/>
    <pc:docChg chg="undo custSel modSld">
      <pc:chgData name="高木 憲司" userId="a66657a4da51e153" providerId="LiveId" clId="{E1F29FC3-2F1C-4107-BF21-71B8BF3221CA}" dt="2021-05-21T02:48:00.495" v="84" actId="121"/>
      <pc:docMkLst>
        <pc:docMk/>
      </pc:docMkLst>
      <pc:sldChg chg="addSp delSp modSp mod">
        <pc:chgData name="高木 憲司" userId="a66657a4da51e153" providerId="LiveId" clId="{E1F29FC3-2F1C-4107-BF21-71B8BF3221CA}" dt="2021-05-21T02:48:00.495" v="84" actId="121"/>
        <pc:sldMkLst>
          <pc:docMk/>
          <pc:sldMk cId="2476311738" sldId="256"/>
        </pc:sldMkLst>
        <pc:spChg chg="add del mod">
          <ac:chgData name="高木 憲司" userId="a66657a4da51e153" providerId="LiveId" clId="{E1F29FC3-2F1C-4107-BF21-71B8BF3221CA}" dt="2021-05-21T02:48:00.495" v="84" actId="121"/>
          <ac:spMkLst>
            <pc:docMk/>
            <pc:sldMk cId="2476311738" sldId="256"/>
            <ac:spMk id="3" creationId="{CBF0FDC7-290F-4932-83D3-4BE7F909EA78}"/>
          </ac:spMkLst>
        </pc:spChg>
      </pc:sldChg>
      <pc:sldChg chg="modSp mod">
        <pc:chgData name="高木 憲司" userId="a66657a4da51e153" providerId="LiveId" clId="{E1F29FC3-2F1C-4107-BF21-71B8BF3221CA}" dt="2021-05-21T02:35:39.077" v="49" actId="20577"/>
        <pc:sldMkLst>
          <pc:docMk/>
          <pc:sldMk cId="2959181109" sldId="261"/>
        </pc:sldMkLst>
        <pc:spChg chg="mod">
          <ac:chgData name="高木 憲司" userId="a66657a4da51e153" providerId="LiveId" clId="{E1F29FC3-2F1C-4107-BF21-71B8BF3221CA}" dt="2021-05-21T02:35:39.077" v="49" actId="20577"/>
          <ac:spMkLst>
            <pc:docMk/>
            <pc:sldMk cId="2959181109" sldId="261"/>
            <ac:spMk id="4" creationId="{3AEB6444-B01A-40CA-88A6-E37EDB3CF852}"/>
          </ac:spMkLst>
        </pc:spChg>
      </pc:sldChg>
      <pc:sldChg chg="modSp mod">
        <pc:chgData name="高木 憲司" userId="a66657a4da51e153" providerId="LiveId" clId="{E1F29FC3-2F1C-4107-BF21-71B8BF3221CA}" dt="2021-05-20T22:23:46.080" v="10" actId="20577"/>
        <pc:sldMkLst>
          <pc:docMk/>
          <pc:sldMk cId="3456075894" sldId="264"/>
        </pc:sldMkLst>
        <pc:spChg chg="mod">
          <ac:chgData name="高木 憲司" userId="a66657a4da51e153" providerId="LiveId" clId="{E1F29FC3-2F1C-4107-BF21-71B8BF3221CA}" dt="2021-05-20T22:23:46.080" v="10" actId="20577"/>
          <ac:spMkLst>
            <pc:docMk/>
            <pc:sldMk cId="3456075894" sldId="264"/>
            <ac:spMk id="10" creationId="{7E10B3C7-41B4-4158-BEDB-F897288740A3}"/>
          </ac:spMkLst>
        </pc:spChg>
      </pc:sldChg>
      <pc:sldChg chg="addSp modSp">
        <pc:chgData name="高木 憲司" userId="a66657a4da51e153" providerId="LiveId" clId="{E1F29FC3-2F1C-4107-BF21-71B8BF3221CA}" dt="2021-05-21T02:12:40.682" v="13" actId="1076"/>
        <pc:sldMkLst>
          <pc:docMk/>
          <pc:sldMk cId="2517262299" sldId="267"/>
        </pc:sldMkLst>
        <pc:picChg chg="add mod">
          <ac:chgData name="高木 憲司" userId="a66657a4da51e153" providerId="LiveId" clId="{E1F29FC3-2F1C-4107-BF21-71B8BF3221CA}" dt="2021-05-21T02:12:40.682" v="13" actId="1076"/>
          <ac:picMkLst>
            <pc:docMk/>
            <pc:sldMk cId="2517262299" sldId="267"/>
            <ac:picMk id="4" creationId="{3F0F6D22-7291-4A0F-9C79-9BD5DC2FC476}"/>
          </ac:picMkLst>
        </pc:picChg>
      </pc:sldChg>
      <pc:sldChg chg="delSp modSp mod">
        <pc:chgData name="高木 憲司" userId="a66657a4da51e153" providerId="LiveId" clId="{E1F29FC3-2F1C-4107-BF21-71B8BF3221CA}" dt="2021-05-21T02:38:56.725" v="51" actId="1076"/>
        <pc:sldMkLst>
          <pc:docMk/>
          <pc:sldMk cId="3251045588" sldId="2975"/>
        </pc:sldMkLst>
        <pc:spChg chg="del">
          <ac:chgData name="高木 憲司" userId="a66657a4da51e153" providerId="LiveId" clId="{E1F29FC3-2F1C-4107-BF21-71B8BF3221CA}" dt="2021-05-21T02:38:50.162" v="50" actId="478"/>
          <ac:spMkLst>
            <pc:docMk/>
            <pc:sldMk cId="3251045588" sldId="2975"/>
            <ac:spMk id="4" creationId="{E99D1683-F8AF-494A-B98A-F5D0C56E7572}"/>
          </ac:spMkLst>
        </pc:spChg>
        <pc:picChg chg="mod">
          <ac:chgData name="高木 憲司" userId="a66657a4da51e153" providerId="LiveId" clId="{E1F29FC3-2F1C-4107-BF21-71B8BF3221CA}" dt="2021-05-21T02:38:56.725" v="51" actId="1076"/>
          <ac:picMkLst>
            <pc:docMk/>
            <pc:sldMk cId="3251045588" sldId="2975"/>
            <ac:picMk id="1026" creationId="{F5979574-D84C-415D-8E53-0F3CF54ABEB1}"/>
          </ac:picMkLst>
        </pc:picChg>
      </pc:sldChg>
    </pc:docChg>
  </pc:docChgLst>
  <pc:docChgLst>
    <pc:chgData name="高木 憲司" userId="a66657a4da51e153" providerId="LiveId" clId="{44935FDB-05BC-4F54-A354-9F3D4DA12B3A}"/>
    <pc:docChg chg="undo custSel modSld">
      <pc:chgData name="高木 憲司" userId="a66657a4da51e153" providerId="LiveId" clId="{44935FDB-05BC-4F54-A354-9F3D4DA12B3A}" dt="2021-05-10T06:04:20.032" v="175" actId="6549"/>
      <pc:docMkLst>
        <pc:docMk/>
      </pc:docMkLst>
      <pc:sldChg chg="modSp mod">
        <pc:chgData name="高木 憲司" userId="a66657a4da51e153" providerId="LiveId" clId="{44935FDB-05BC-4F54-A354-9F3D4DA12B3A}" dt="2021-05-10T05:51:41.094" v="79" actId="6549"/>
        <pc:sldMkLst>
          <pc:docMk/>
          <pc:sldMk cId="2476311738" sldId="256"/>
        </pc:sldMkLst>
        <pc:spChg chg="mod">
          <ac:chgData name="高木 憲司" userId="a66657a4da51e153" providerId="LiveId" clId="{44935FDB-05BC-4F54-A354-9F3D4DA12B3A}" dt="2021-05-10T05:51:41.094" v="79" actId="6549"/>
          <ac:spMkLst>
            <pc:docMk/>
            <pc:sldMk cId="2476311738" sldId="256"/>
            <ac:spMk id="2" creationId="{A5942E5E-7849-4BBA-846C-4FC59B11FCDB}"/>
          </ac:spMkLst>
        </pc:spChg>
      </pc:sldChg>
      <pc:sldChg chg="modSp mod">
        <pc:chgData name="高木 憲司" userId="a66657a4da51e153" providerId="LiveId" clId="{44935FDB-05BC-4F54-A354-9F3D4DA12B3A}" dt="2021-05-10T05:59:16.257" v="138" actId="113"/>
        <pc:sldMkLst>
          <pc:docMk/>
          <pc:sldMk cId="1175292799" sldId="257"/>
        </pc:sldMkLst>
        <pc:spChg chg="mod">
          <ac:chgData name="高木 憲司" userId="a66657a4da51e153" providerId="LiveId" clId="{44935FDB-05BC-4F54-A354-9F3D4DA12B3A}" dt="2021-05-10T05:59:16.257" v="138" actId="113"/>
          <ac:spMkLst>
            <pc:docMk/>
            <pc:sldMk cId="1175292799" sldId="257"/>
            <ac:spMk id="3" creationId="{B5412984-CE9B-41D4-B246-F1885C6EB562}"/>
          </ac:spMkLst>
        </pc:spChg>
      </pc:sldChg>
      <pc:sldChg chg="modSp mod">
        <pc:chgData name="高木 憲司" userId="a66657a4da51e153" providerId="LiveId" clId="{44935FDB-05BC-4F54-A354-9F3D4DA12B3A}" dt="2021-05-10T05:56:20.512" v="121" actId="113"/>
        <pc:sldMkLst>
          <pc:docMk/>
          <pc:sldMk cId="3697663703" sldId="258"/>
        </pc:sldMkLst>
        <pc:spChg chg="mod">
          <ac:chgData name="高木 憲司" userId="a66657a4da51e153" providerId="LiveId" clId="{44935FDB-05BC-4F54-A354-9F3D4DA12B3A}" dt="2021-05-10T05:56:20.512" v="121" actId="113"/>
          <ac:spMkLst>
            <pc:docMk/>
            <pc:sldMk cId="3697663703" sldId="258"/>
            <ac:spMk id="2" creationId="{2B3FC8A9-3510-4CB1-9DE2-A001E81A0C2B}"/>
          </ac:spMkLst>
        </pc:spChg>
      </pc:sldChg>
      <pc:sldChg chg="modSp mod">
        <pc:chgData name="高木 憲司" userId="a66657a4da51e153" providerId="LiveId" clId="{44935FDB-05BC-4F54-A354-9F3D4DA12B3A}" dt="2021-05-10T05:54:12.225" v="111" actId="20577"/>
        <pc:sldMkLst>
          <pc:docMk/>
          <pc:sldMk cId="1317514257" sldId="259"/>
        </pc:sldMkLst>
        <pc:spChg chg="mod">
          <ac:chgData name="高木 憲司" userId="a66657a4da51e153" providerId="LiveId" clId="{44935FDB-05BC-4F54-A354-9F3D4DA12B3A}" dt="2021-05-10T05:54:12.225" v="111" actId="20577"/>
          <ac:spMkLst>
            <pc:docMk/>
            <pc:sldMk cId="1317514257" sldId="259"/>
            <ac:spMk id="3" creationId="{B5412984-CE9B-41D4-B246-F1885C6EB562}"/>
          </ac:spMkLst>
        </pc:spChg>
      </pc:sldChg>
      <pc:sldChg chg="modSp mod">
        <pc:chgData name="高木 憲司" userId="a66657a4da51e153" providerId="LiveId" clId="{44935FDB-05BC-4F54-A354-9F3D4DA12B3A}" dt="2021-05-10T05:56:05.122" v="119" actId="20577"/>
        <pc:sldMkLst>
          <pc:docMk/>
          <pc:sldMk cId="2959181109" sldId="261"/>
        </pc:sldMkLst>
        <pc:spChg chg="mod">
          <ac:chgData name="高木 憲司" userId="a66657a4da51e153" providerId="LiveId" clId="{44935FDB-05BC-4F54-A354-9F3D4DA12B3A}" dt="2021-05-10T05:56:05.122" v="119" actId="20577"/>
          <ac:spMkLst>
            <pc:docMk/>
            <pc:sldMk cId="2959181109" sldId="261"/>
            <ac:spMk id="3" creationId="{B5412984-CE9B-41D4-B246-F1885C6EB562}"/>
          </ac:spMkLst>
        </pc:spChg>
      </pc:sldChg>
      <pc:sldChg chg="modSp mod">
        <pc:chgData name="高木 憲司" userId="a66657a4da51e153" providerId="LiveId" clId="{44935FDB-05BC-4F54-A354-9F3D4DA12B3A}" dt="2021-05-10T05:57:24.074" v="133" actId="113"/>
        <pc:sldMkLst>
          <pc:docMk/>
          <pc:sldMk cId="1645805339" sldId="263"/>
        </pc:sldMkLst>
        <pc:spChg chg="mod">
          <ac:chgData name="高木 憲司" userId="a66657a4da51e153" providerId="LiveId" clId="{44935FDB-05BC-4F54-A354-9F3D4DA12B3A}" dt="2021-05-10T05:57:24.074" v="133" actId="113"/>
          <ac:spMkLst>
            <pc:docMk/>
            <pc:sldMk cId="1645805339" sldId="263"/>
            <ac:spMk id="10" creationId="{7E10B3C7-41B4-4158-BEDB-F897288740A3}"/>
          </ac:spMkLst>
        </pc:spChg>
      </pc:sldChg>
      <pc:sldChg chg="modSp mod">
        <pc:chgData name="高木 憲司" userId="a66657a4da51e153" providerId="LiveId" clId="{44935FDB-05BC-4F54-A354-9F3D4DA12B3A}" dt="2021-05-10T06:04:20.032" v="175" actId="6549"/>
        <pc:sldMkLst>
          <pc:docMk/>
          <pc:sldMk cId="1105607379" sldId="269"/>
        </pc:sldMkLst>
        <pc:spChg chg="mod">
          <ac:chgData name="高木 憲司" userId="a66657a4da51e153" providerId="LiveId" clId="{44935FDB-05BC-4F54-A354-9F3D4DA12B3A}" dt="2021-05-10T06:04:20.032" v="175" actId="6549"/>
          <ac:spMkLst>
            <pc:docMk/>
            <pc:sldMk cId="1105607379" sldId="269"/>
            <ac:spMk id="2" creationId="{74DBA913-3F38-4881-BE15-03B55C5DE549}"/>
          </ac:spMkLst>
        </pc:spChg>
      </pc:sldChg>
    </pc:docChg>
  </pc:docChgLst>
  <pc:docChgLst>
    <pc:chgData name="高木 憲司" userId="a66657a4da51e153" providerId="LiveId" clId="{2DD41CF1-FAE1-4977-897B-4253CE563EF2}"/>
    <pc:docChg chg="undo custSel addSld modSld sldOrd">
      <pc:chgData name="高木 憲司" userId="a66657a4da51e153" providerId="LiveId" clId="{2DD41CF1-FAE1-4977-897B-4253CE563EF2}" dt="2020-12-18T09:37:56.156" v="4725" actId="1035"/>
      <pc:docMkLst>
        <pc:docMk/>
      </pc:docMkLst>
      <pc:sldChg chg="modSp mod">
        <pc:chgData name="高木 憲司" userId="a66657a4da51e153" providerId="LiveId" clId="{2DD41CF1-FAE1-4977-897B-4253CE563EF2}" dt="2020-12-17T02:04:58.764" v="86" actId="113"/>
        <pc:sldMkLst>
          <pc:docMk/>
          <pc:sldMk cId="1175292799" sldId="257"/>
        </pc:sldMkLst>
        <pc:spChg chg="mod">
          <ac:chgData name="高木 憲司" userId="a66657a4da51e153" providerId="LiveId" clId="{2DD41CF1-FAE1-4977-897B-4253CE563EF2}" dt="2020-12-17T02:04:58.764" v="86" actId="113"/>
          <ac:spMkLst>
            <pc:docMk/>
            <pc:sldMk cId="1175292799" sldId="257"/>
            <ac:spMk id="3" creationId="{B5412984-CE9B-41D4-B246-F1885C6EB562}"/>
          </ac:spMkLst>
        </pc:spChg>
      </pc:sldChg>
      <pc:sldChg chg="addSp modSp mod ord">
        <pc:chgData name="高木 憲司" userId="a66657a4da51e153" providerId="LiveId" clId="{2DD41CF1-FAE1-4977-897B-4253CE563EF2}" dt="2020-12-18T05:46:12.268" v="3721" actId="20577"/>
        <pc:sldMkLst>
          <pc:docMk/>
          <pc:sldMk cId="3697663703" sldId="258"/>
        </pc:sldMkLst>
        <pc:spChg chg="add mod">
          <ac:chgData name="高木 憲司" userId="a66657a4da51e153" providerId="LiveId" clId="{2DD41CF1-FAE1-4977-897B-4253CE563EF2}" dt="2020-12-18T05:46:12.268" v="3721" actId="20577"/>
          <ac:spMkLst>
            <pc:docMk/>
            <pc:sldMk cId="3697663703" sldId="258"/>
            <ac:spMk id="2" creationId="{2B3FC8A9-3510-4CB1-9DE2-A001E81A0C2B}"/>
          </ac:spMkLst>
        </pc:spChg>
        <pc:spChg chg="add mod">
          <ac:chgData name="高木 憲司" userId="a66657a4da51e153" providerId="LiveId" clId="{2DD41CF1-FAE1-4977-897B-4253CE563EF2}" dt="2020-12-18T05:21:18.023" v="3141" actId="207"/>
          <ac:spMkLst>
            <pc:docMk/>
            <pc:sldMk cId="3697663703" sldId="258"/>
            <ac:spMk id="3" creationId="{3E6D8147-12E7-4AFA-A9B0-91AA1BBF03A6}"/>
          </ac:spMkLst>
        </pc:spChg>
        <pc:spChg chg="add mod">
          <ac:chgData name="高木 憲司" userId="a66657a4da51e153" providerId="LiveId" clId="{2DD41CF1-FAE1-4977-897B-4253CE563EF2}" dt="2020-12-18T05:21:25.545" v="3142" actId="207"/>
          <ac:spMkLst>
            <pc:docMk/>
            <pc:sldMk cId="3697663703" sldId="258"/>
            <ac:spMk id="4" creationId="{F3A9AF9B-0A13-4A2C-88D3-A2DEABE3C20C}"/>
          </ac:spMkLst>
        </pc:spChg>
        <pc:spChg chg="add mod">
          <ac:chgData name="高木 憲司" userId="a66657a4da51e153" providerId="LiveId" clId="{2DD41CF1-FAE1-4977-897B-4253CE563EF2}" dt="2020-12-18T05:21:25.545" v="3142" actId="207"/>
          <ac:spMkLst>
            <pc:docMk/>
            <pc:sldMk cId="3697663703" sldId="258"/>
            <ac:spMk id="5" creationId="{7B9E9131-1634-42D8-A96A-FCE8C56CECBC}"/>
          </ac:spMkLst>
        </pc:spChg>
        <pc:spChg chg="add mod">
          <ac:chgData name="高木 憲司" userId="a66657a4da51e153" providerId="LiveId" clId="{2DD41CF1-FAE1-4977-897B-4253CE563EF2}" dt="2020-12-18T05:21:18.023" v="3141" actId="207"/>
          <ac:spMkLst>
            <pc:docMk/>
            <pc:sldMk cId="3697663703" sldId="258"/>
            <ac:spMk id="6" creationId="{33D710D2-2974-4D18-99B2-C0B7BDE83184}"/>
          </ac:spMkLst>
        </pc:spChg>
        <pc:spChg chg="add">
          <ac:chgData name="高木 憲司" userId="a66657a4da51e153" providerId="LiveId" clId="{2DD41CF1-FAE1-4977-897B-4253CE563EF2}" dt="2020-12-18T05:20:49.331" v="3138" actId="11529"/>
          <ac:spMkLst>
            <pc:docMk/>
            <pc:sldMk cId="3697663703" sldId="258"/>
            <ac:spMk id="7" creationId="{029B63F2-F206-47C1-9524-86EB7EA2B00E}"/>
          </ac:spMkLst>
        </pc:spChg>
      </pc:sldChg>
      <pc:sldChg chg="modSp mod">
        <pc:chgData name="高木 憲司" userId="a66657a4da51e153" providerId="LiveId" clId="{2DD41CF1-FAE1-4977-897B-4253CE563EF2}" dt="2020-12-17T02:04:54.845" v="85" actId="113"/>
        <pc:sldMkLst>
          <pc:docMk/>
          <pc:sldMk cId="1317514257" sldId="259"/>
        </pc:sldMkLst>
        <pc:spChg chg="mod">
          <ac:chgData name="高木 憲司" userId="a66657a4da51e153" providerId="LiveId" clId="{2DD41CF1-FAE1-4977-897B-4253CE563EF2}" dt="2020-12-17T02:04:54.845" v="85" actId="113"/>
          <ac:spMkLst>
            <pc:docMk/>
            <pc:sldMk cId="1317514257" sldId="259"/>
            <ac:spMk id="3" creationId="{B5412984-CE9B-41D4-B246-F1885C6EB562}"/>
          </ac:spMkLst>
        </pc:spChg>
      </pc:sldChg>
      <pc:sldChg chg="addSp delSp modSp mod">
        <pc:chgData name="高木 憲司" userId="a66657a4da51e153" providerId="LiveId" clId="{2DD41CF1-FAE1-4977-897B-4253CE563EF2}" dt="2020-12-17T03:16:50.409" v="479" actId="14100"/>
        <pc:sldMkLst>
          <pc:docMk/>
          <pc:sldMk cId="2863985115" sldId="260"/>
        </pc:sldMkLst>
        <pc:spChg chg="add del">
          <ac:chgData name="高木 憲司" userId="a66657a4da51e153" providerId="LiveId" clId="{2DD41CF1-FAE1-4977-897B-4253CE563EF2}" dt="2020-12-17T02:43:14.978" v="436" actId="478"/>
          <ac:spMkLst>
            <pc:docMk/>
            <pc:sldMk cId="2863985115" sldId="260"/>
            <ac:spMk id="2" creationId="{C736E830-80F7-4604-970E-71DC53629A6A}"/>
          </ac:spMkLst>
        </pc:spChg>
        <pc:spChg chg="mod">
          <ac:chgData name="高木 憲司" userId="a66657a4da51e153" providerId="LiveId" clId="{2DD41CF1-FAE1-4977-897B-4253CE563EF2}" dt="2020-12-17T02:04:48.801" v="84" actId="113"/>
          <ac:spMkLst>
            <pc:docMk/>
            <pc:sldMk cId="2863985115" sldId="260"/>
            <ac:spMk id="3" creationId="{B5412984-CE9B-41D4-B246-F1885C6EB562}"/>
          </ac:spMkLst>
        </pc:spChg>
        <pc:spChg chg="add mod">
          <ac:chgData name="高木 憲司" userId="a66657a4da51e153" providerId="LiveId" clId="{2DD41CF1-FAE1-4977-897B-4253CE563EF2}" dt="2020-12-17T02:05:46.488" v="134" actId="14100"/>
          <ac:spMkLst>
            <pc:docMk/>
            <pc:sldMk cId="2863985115" sldId="260"/>
            <ac:spMk id="5" creationId="{49B61703-5FF5-48AE-A413-75EC35D502DD}"/>
          </ac:spMkLst>
        </pc:spChg>
        <pc:spChg chg="add mod">
          <ac:chgData name="高木 憲司" userId="a66657a4da51e153" providerId="LiveId" clId="{2DD41CF1-FAE1-4977-897B-4253CE563EF2}" dt="2020-12-17T02:25:34.576" v="425" actId="14100"/>
          <ac:spMkLst>
            <pc:docMk/>
            <pc:sldMk cId="2863985115" sldId="260"/>
            <ac:spMk id="6" creationId="{AD7193CC-7515-4051-886B-AC3FAE62CBFF}"/>
          </ac:spMkLst>
        </pc:spChg>
        <pc:spChg chg="add mod">
          <ac:chgData name="高木 憲司" userId="a66657a4da51e153" providerId="LiveId" clId="{2DD41CF1-FAE1-4977-897B-4253CE563EF2}" dt="2020-12-17T02:23:08.320" v="316" actId="14100"/>
          <ac:spMkLst>
            <pc:docMk/>
            <pc:sldMk cId="2863985115" sldId="260"/>
            <ac:spMk id="7" creationId="{043316F5-C6D3-454A-A529-CFDCEF358579}"/>
          </ac:spMkLst>
        </pc:spChg>
        <pc:spChg chg="add mod">
          <ac:chgData name="高木 憲司" userId="a66657a4da51e153" providerId="LiveId" clId="{2DD41CF1-FAE1-4977-897B-4253CE563EF2}" dt="2020-12-17T02:25:42.497" v="429" actId="14100"/>
          <ac:spMkLst>
            <pc:docMk/>
            <pc:sldMk cId="2863985115" sldId="260"/>
            <ac:spMk id="8" creationId="{3B64AC21-4E6C-4654-A793-21299AEC4164}"/>
          </ac:spMkLst>
        </pc:spChg>
        <pc:spChg chg="add mod">
          <ac:chgData name="高木 憲司" userId="a66657a4da51e153" providerId="LiveId" clId="{2DD41CF1-FAE1-4977-897B-4253CE563EF2}" dt="2020-12-17T03:16:50.409" v="479" actId="14100"/>
          <ac:spMkLst>
            <pc:docMk/>
            <pc:sldMk cId="2863985115" sldId="260"/>
            <ac:spMk id="9" creationId="{7085235A-4F5A-467C-A64B-48C9C7E081DA}"/>
          </ac:spMkLst>
        </pc:spChg>
        <pc:spChg chg="add mod">
          <ac:chgData name="高木 憲司" userId="a66657a4da51e153" providerId="LiveId" clId="{2DD41CF1-FAE1-4977-897B-4253CE563EF2}" dt="2020-12-17T02:24:22.176" v="362" actId="1076"/>
          <ac:spMkLst>
            <pc:docMk/>
            <pc:sldMk cId="2863985115" sldId="260"/>
            <ac:spMk id="10" creationId="{7E10B3C7-41B4-4158-BEDB-F897288740A3}"/>
          </ac:spMkLst>
        </pc:spChg>
        <pc:spChg chg="add mod">
          <ac:chgData name="高木 憲司" userId="a66657a4da51e153" providerId="LiveId" clId="{2DD41CF1-FAE1-4977-897B-4253CE563EF2}" dt="2020-12-17T02:25:16.823" v="421" actId="14100"/>
          <ac:spMkLst>
            <pc:docMk/>
            <pc:sldMk cId="2863985115" sldId="260"/>
            <ac:spMk id="11" creationId="{334DF055-1B2A-4A0F-9549-17BD5D8A02D4}"/>
          </ac:spMkLst>
        </pc:spChg>
        <pc:spChg chg="add del mod">
          <ac:chgData name="高木 憲司" userId="a66657a4da51e153" providerId="LiveId" clId="{2DD41CF1-FAE1-4977-897B-4253CE563EF2}" dt="2020-12-17T02:43:27.937" v="439" actId="478"/>
          <ac:spMkLst>
            <pc:docMk/>
            <pc:sldMk cId="2863985115" sldId="260"/>
            <ac:spMk id="12" creationId="{C0882765-FC73-4815-B1C4-EB0AB69415C6}"/>
          </ac:spMkLst>
        </pc:spChg>
        <pc:spChg chg="add del">
          <ac:chgData name="高木 憲司" userId="a66657a4da51e153" providerId="LiveId" clId="{2DD41CF1-FAE1-4977-897B-4253CE563EF2}" dt="2020-12-17T02:43:45.609" v="441" actId="478"/>
          <ac:spMkLst>
            <pc:docMk/>
            <pc:sldMk cId="2863985115" sldId="260"/>
            <ac:spMk id="13" creationId="{F791AF37-41CE-47CB-8FC5-686ACD41627B}"/>
          </ac:spMkLst>
        </pc:spChg>
        <pc:spChg chg="add del mod">
          <ac:chgData name="高木 憲司" userId="a66657a4da51e153" providerId="LiveId" clId="{2DD41CF1-FAE1-4977-897B-4253CE563EF2}" dt="2020-12-17T02:45:46.818" v="453" actId="478"/>
          <ac:spMkLst>
            <pc:docMk/>
            <pc:sldMk cId="2863985115" sldId="260"/>
            <ac:spMk id="15" creationId="{94E1E14A-AC28-4500-86D4-C6077DA058FB}"/>
          </ac:spMkLst>
        </pc:spChg>
        <pc:grpChg chg="add mod">
          <ac:chgData name="高木 憲司" userId="a66657a4da51e153" providerId="LiveId" clId="{2DD41CF1-FAE1-4977-897B-4253CE563EF2}" dt="2020-12-17T03:15:58.839" v="478" actId="164"/>
          <ac:grpSpMkLst>
            <pc:docMk/>
            <pc:sldMk cId="2863985115" sldId="260"/>
            <ac:grpSpMk id="1029" creationId="{51293116-640B-427B-A37E-42EDA1D1DCFC}"/>
          </ac:grpSpMkLst>
        </pc:grpChg>
        <pc:picChg chg="add mod">
          <ac:chgData name="高木 憲司" userId="a66657a4da51e153" providerId="LiveId" clId="{2DD41CF1-FAE1-4977-897B-4253CE563EF2}" dt="2020-12-17T02:04:04.151" v="77" actId="1076"/>
          <ac:picMkLst>
            <pc:docMk/>
            <pc:sldMk cId="2863985115" sldId="260"/>
            <ac:picMk id="4" creationId="{D0B21902-9EF7-4A64-ACA3-75C972B5EE67}"/>
          </ac:picMkLst>
        </pc:picChg>
        <pc:picChg chg="add del">
          <ac:chgData name="高木 憲司" userId="a66657a4da51e153" providerId="LiveId" clId="{2DD41CF1-FAE1-4977-897B-4253CE563EF2}" dt="2020-12-17T02:44:01.428" v="443" actId="478"/>
          <ac:picMkLst>
            <pc:docMk/>
            <pc:sldMk cId="2863985115" sldId="260"/>
            <ac:picMk id="14" creationId="{E9188F26-2ED5-4E4B-9D9A-7EB7C2E66FA0}"/>
          </ac:picMkLst>
        </pc:picChg>
        <pc:picChg chg="add mod">
          <ac:chgData name="高木 憲司" userId="a66657a4da51e153" providerId="LiveId" clId="{2DD41CF1-FAE1-4977-897B-4253CE563EF2}" dt="2020-12-17T02:04:07.711" v="78" actId="1076"/>
          <ac:picMkLst>
            <pc:docMk/>
            <pc:sldMk cId="2863985115" sldId="260"/>
            <ac:picMk id="1026" creationId="{704CA11B-9B13-4ECD-B37A-15E5E9D7BBE7}"/>
          </ac:picMkLst>
        </pc:picChg>
        <pc:cxnChg chg="add mod">
          <ac:chgData name="高木 憲司" userId="a66657a4da51e153" providerId="LiveId" clId="{2DD41CF1-FAE1-4977-897B-4253CE563EF2}" dt="2020-12-17T03:15:58.839" v="478" actId="164"/>
          <ac:cxnSpMkLst>
            <pc:docMk/>
            <pc:sldMk cId="2863985115" sldId="260"/>
            <ac:cxnSpMk id="17" creationId="{8032551E-631A-4F33-8754-16B533194182}"/>
          </ac:cxnSpMkLst>
        </pc:cxnChg>
        <pc:cxnChg chg="add mod">
          <ac:chgData name="高木 憲司" userId="a66657a4da51e153" providerId="LiveId" clId="{2DD41CF1-FAE1-4977-897B-4253CE563EF2}" dt="2020-12-17T03:15:58.839" v="478" actId="164"/>
          <ac:cxnSpMkLst>
            <pc:docMk/>
            <pc:sldMk cId="2863985115" sldId="260"/>
            <ac:cxnSpMk id="19" creationId="{769BB15F-C15F-40A7-A414-66B0821C3779}"/>
          </ac:cxnSpMkLst>
        </pc:cxnChg>
        <pc:cxnChg chg="add mod">
          <ac:chgData name="高木 憲司" userId="a66657a4da51e153" providerId="LiveId" clId="{2DD41CF1-FAE1-4977-897B-4253CE563EF2}" dt="2020-12-17T03:15:58.839" v="478" actId="164"/>
          <ac:cxnSpMkLst>
            <pc:docMk/>
            <pc:sldMk cId="2863985115" sldId="260"/>
            <ac:cxnSpMk id="22" creationId="{BBB846AF-92AC-4947-9518-83292202B8A0}"/>
          </ac:cxnSpMkLst>
        </pc:cxnChg>
        <pc:cxnChg chg="add mod">
          <ac:chgData name="高木 憲司" userId="a66657a4da51e153" providerId="LiveId" clId="{2DD41CF1-FAE1-4977-897B-4253CE563EF2}" dt="2020-12-17T03:15:58.839" v="478" actId="164"/>
          <ac:cxnSpMkLst>
            <pc:docMk/>
            <pc:sldMk cId="2863985115" sldId="260"/>
            <ac:cxnSpMk id="25" creationId="{F9A2B7FD-0B64-4043-B28D-12AF641CABB9}"/>
          </ac:cxnSpMkLst>
        </pc:cxnChg>
        <pc:cxnChg chg="add mod">
          <ac:chgData name="高木 憲司" userId="a66657a4da51e153" providerId="LiveId" clId="{2DD41CF1-FAE1-4977-897B-4253CE563EF2}" dt="2020-12-17T03:15:58.839" v="478" actId="164"/>
          <ac:cxnSpMkLst>
            <pc:docMk/>
            <pc:sldMk cId="2863985115" sldId="260"/>
            <ac:cxnSpMk id="28" creationId="{667A163B-1BFE-4E42-A096-6C7F5313237C}"/>
          </ac:cxnSpMkLst>
        </pc:cxnChg>
        <pc:cxnChg chg="add mod">
          <ac:chgData name="高木 憲司" userId="a66657a4da51e153" providerId="LiveId" clId="{2DD41CF1-FAE1-4977-897B-4253CE563EF2}" dt="2020-12-17T03:15:58.839" v="478" actId="164"/>
          <ac:cxnSpMkLst>
            <pc:docMk/>
            <pc:sldMk cId="2863985115" sldId="260"/>
            <ac:cxnSpMk id="31" creationId="{CB1C0A4F-AD5C-49A6-91D4-A8D0734F859E}"/>
          </ac:cxnSpMkLst>
        </pc:cxnChg>
        <pc:cxnChg chg="add mod">
          <ac:chgData name="高木 憲司" userId="a66657a4da51e153" providerId="LiveId" clId="{2DD41CF1-FAE1-4977-897B-4253CE563EF2}" dt="2020-12-17T03:15:58.839" v="478" actId="164"/>
          <ac:cxnSpMkLst>
            <pc:docMk/>
            <pc:sldMk cId="2863985115" sldId="260"/>
            <ac:cxnSpMk id="34" creationId="{F6038546-6DAE-49EE-B3D8-C6780C973B58}"/>
          </ac:cxnSpMkLst>
        </pc:cxnChg>
        <pc:cxnChg chg="add mod">
          <ac:chgData name="高木 憲司" userId="a66657a4da51e153" providerId="LiveId" clId="{2DD41CF1-FAE1-4977-897B-4253CE563EF2}" dt="2020-12-17T03:15:58.839" v="478" actId="164"/>
          <ac:cxnSpMkLst>
            <pc:docMk/>
            <pc:sldMk cId="2863985115" sldId="260"/>
            <ac:cxnSpMk id="36" creationId="{C657A117-543C-45A7-8A48-001B2F06E113}"/>
          </ac:cxnSpMkLst>
        </pc:cxnChg>
      </pc:sldChg>
      <pc:sldChg chg="addSp modSp mod">
        <pc:chgData name="高木 憲司" userId="a66657a4da51e153" providerId="LiveId" clId="{2DD41CF1-FAE1-4977-897B-4253CE563EF2}" dt="2020-12-18T05:12:49.266" v="2464" actId="6549"/>
        <pc:sldMkLst>
          <pc:docMk/>
          <pc:sldMk cId="2959181109" sldId="261"/>
        </pc:sldMkLst>
        <pc:spChg chg="mod">
          <ac:chgData name="高木 憲司" userId="a66657a4da51e153" providerId="LiveId" clId="{2DD41CF1-FAE1-4977-897B-4253CE563EF2}" dt="2020-12-18T04:32:32.230" v="2354" actId="1076"/>
          <ac:spMkLst>
            <pc:docMk/>
            <pc:sldMk cId="2959181109" sldId="261"/>
            <ac:spMk id="3" creationId="{B5412984-CE9B-41D4-B246-F1885C6EB562}"/>
          </ac:spMkLst>
        </pc:spChg>
        <pc:spChg chg="add mod">
          <ac:chgData name="高木 憲司" userId="a66657a4da51e153" providerId="LiveId" clId="{2DD41CF1-FAE1-4977-897B-4253CE563EF2}" dt="2020-12-18T05:12:49.266" v="2464" actId="6549"/>
          <ac:spMkLst>
            <pc:docMk/>
            <pc:sldMk cId="2959181109" sldId="261"/>
            <ac:spMk id="4" creationId="{3AEB6444-B01A-40CA-88A6-E37EDB3CF852}"/>
          </ac:spMkLst>
        </pc:spChg>
      </pc:sldChg>
      <pc:sldChg chg="delSp modSp mod">
        <pc:chgData name="高木 憲司" userId="a66657a4da51e153" providerId="LiveId" clId="{2DD41CF1-FAE1-4977-897B-4253CE563EF2}" dt="2020-12-18T05:40:58.236" v="3683"/>
        <pc:sldMkLst>
          <pc:docMk/>
          <pc:sldMk cId="1645805339" sldId="263"/>
        </pc:sldMkLst>
        <pc:spChg chg="del">
          <ac:chgData name="高木 憲司" userId="a66657a4da51e153" providerId="LiveId" clId="{2DD41CF1-FAE1-4977-897B-4253CE563EF2}" dt="2020-12-18T04:33:11.159" v="2355" actId="478"/>
          <ac:spMkLst>
            <pc:docMk/>
            <pc:sldMk cId="1645805339" sldId="263"/>
            <ac:spMk id="3" creationId="{B5412984-CE9B-41D4-B246-F1885C6EB562}"/>
          </ac:spMkLst>
        </pc:spChg>
        <pc:spChg chg="del">
          <ac:chgData name="高木 憲司" userId="a66657a4da51e153" providerId="LiveId" clId="{2DD41CF1-FAE1-4977-897B-4253CE563EF2}" dt="2020-12-17T03:37:08.988" v="523" actId="478"/>
          <ac:spMkLst>
            <pc:docMk/>
            <pc:sldMk cId="1645805339" sldId="263"/>
            <ac:spMk id="5" creationId="{49B61703-5FF5-48AE-A413-75EC35D502DD}"/>
          </ac:spMkLst>
        </pc:spChg>
        <pc:spChg chg="del">
          <ac:chgData name="高木 憲司" userId="a66657a4da51e153" providerId="LiveId" clId="{2DD41CF1-FAE1-4977-897B-4253CE563EF2}" dt="2020-12-17T03:37:14.656" v="524" actId="478"/>
          <ac:spMkLst>
            <pc:docMk/>
            <pc:sldMk cId="1645805339" sldId="263"/>
            <ac:spMk id="6" creationId="{AD7193CC-7515-4051-886B-AC3FAE62CBFF}"/>
          </ac:spMkLst>
        </pc:spChg>
        <pc:spChg chg="del">
          <ac:chgData name="高木 憲司" userId="a66657a4da51e153" providerId="LiveId" clId="{2DD41CF1-FAE1-4977-897B-4253CE563EF2}" dt="2020-12-17T03:37:14.656" v="524" actId="478"/>
          <ac:spMkLst>
            <pc:docMk/>
            <pc:sldMk cId="1645805339" sldId="263"/>
            <ac:spMk id="7" creationId="{043316F5-C6D3-454A-A529-CFDCEF358579}"/>
          </ac:spMkLst>
        </pc:spChg>
        <pc:spChg chg="del">
          <ac:chgData name="高木 憲司" userId="a66657a4da51e153" providerId="LiveId" clId="{2DD41CF1-FAE1-4977-897B-4253CE563EF2}" dt="2020-12-17T03:37:14.656" v="524" actId="478"/>
          <ac:spMkLst>
            <pc:docMk/>
            <pc:sldMk cId="1645805339" sldId="263"/>
            <ac:spMk id="8" creationId="{3B64AC21-4E6C-4654-A793-21299AEC4164}"/>
          </ac:spMkLst>
        </pc:spChg>
        <pc:spChg chg="del">
          <ac:chgData name="高木 憲司" userId="a66657a4da51e153" providerId="LiveId" clId="{2DD41CF1-FAE1-4977-897B-4253CE563EF2}" dt="2020-12-17T03:37:14.656" v="524" actId="478"/>
          <ac:spMkLst>
            <pc:docMk/>
            <pc:sldMk cId="1645805339" sldId="263"/>
            <ac:spMk id="9" creationId="{7085235A-4F5A-467C-A64B-48C9C7E081DA}"/>
          </ac:spMkLst>
        </pc:spChg>
        <pc:spChg chg="mod">
          <ac:chgData name="高木 憲司" userId="a66657a4da51e153" providerId="LiveId" clId="{2DD41CF1-FAE1-4977-897B-4253CE563EF2}" dt="2020-12-18T05:40:58.236" v="3683"/>
          <ac:spMkLst>
            <pc:docMk/>
            <pc:sldMk cId="1645805339" sldId="263"/>
            <ac:spMk id="10" creationId="{7E10B3C7-41B4-4158-BEDB-F897288740A3}"/>
          </ac:spMkLst>
        </pc:spChg>
        <pc:spChg chg="del">
          <ac:chgData name="高木 憲司" userId="a66657a4da51e153" providerId="LiveId" clId="{2DD41CF1-FAE1-4977-897B-4253CE563EF2}" dt="2020-12-17T03:37:17.196" v="525" actId="478"/>
          <ac:spMkLst>
            <pc:docMk/>
            <pc:sldMk cId="1645805339" sldId="263"/>
            <ac:spMk id="11" creationId="{334DF055-1B2A-4A0F-9549-17BD5D8A02D4}"/>
          </ac:spMkLst>
        </pc:spChg>
        <pc:grpChg chg="del">
          <ac:chgData name="高木 憲司" userId="a66657a4da51e153" providerId="LiveId" clId="{2DD41CF1-FAE1-4977-897B-4253CE563EF2}" dt="2020-12-17T03:37:20.322" v="527" actId="478"/>
          <ac:grpSpMkLst>
            <pc:docMk/>
            <pc:sldMk cId="1645805339" sldId="263"/>
            <ac:grpSpMk id="1029" creationId="{51293116-640B-427B-A37E-42EDA1D1DCFC}"/>
          </ac:grpSpMkLst>
        </pc:grpChg>
        <pc:picChg chg="del">
          <ac:chgData name="高木 憲司" userId="a66657a4da51e153" providerId="LiveId" clId="{2DD41CF1-FAE1-4977-897B-4253CE563EF2}" dt="2020-12-17T03:37:07.724" v="522" actId="478"/>
          <ac:picMkLst>
            <pc:docMk/>
            <pc:sldMk cId="1645805339" sldId="263"/>
            <ac:picMk id="4" creationId="{D0B21902-9EF7-4A64-ACA3-75C972B5EE67}"/>
          </ac:picMkLst>
        </pc:picChg>
        <pc:picChg chg="del">
          <ac:chgData name="高木 憲司" userId="a66657a4da51e153" providerId="LiveId" clId="{2DD41CF1-FAE1-4977-897B-4253CE563EF2}" dt="2020-12-17T03:37:18.170" v="526" actId="478"/>
          <ac:picMkLst>
            <pc:docMk/>
            <pc:sldMk cId="1645805339" sldId="263"/>
            <ac:picMk id="1026" creationId="{704CA11B-9B13-4ECD-B37A-15E5E9D7BBE7}"/>
          </ac:picMkLst>
        </pc:picChg>
      </pc:sldChg>
      <pc:sldChg chg="modSp mod">
        <pc:chgData name="高木 憲司" userId="a66657a4da51e153" providerId="LiveId" clId="{2DD41CF1-FAE1-4977-897B-4253CE563EF2}" dt="2020-12-18T09:27:56.479" v="4192" actId="1076"/>
        <pc:sldMkLst>
          <pc:docMk/>
          <pc:sldMk cId="680332090" sldId="265"/>
        </pc:sldMkLst>
        <pc:spChg chg="mod">
          <ac:chgData name="高木 憲司" userId="a66657a4da51e153" providerId="LiveId" clId="{2DD41CF1-FAE1-4977-897B-4253CE563EF2}" dt="2020-12-18T09:27:56.479" v="4192" actId="1076"/>
          <ac:spMkLst>
            <pc:docMk/>
            <pc:sldMk cId="680332090" sldId="265"/>
            <ac:spMk id="10" creationId="{7E10B3C7-41B4-4158-BEDB-F897288740A3}"/>
          </ac:spMkLst>
        </pc:spChg>
      </pc:sldChg>
      <pc:sldChg chg="modSp mod">
        <pc:chgData name="高木 憲司" userId="a66657a4da51e153" providerId="LiveId" clId="{2DD41CF1-FAE1-4977-897B-4253CE563EF2}" dt="2020-12-17T13:59:04.819" v="546" actId="2711"/>
        <pc:sldMkLst>
          <pc:docMk/>
          <pc:sldMk cId="1684266511" sldId="266"/>
        </pc:sldMkLst>
        <pc:spChg chg="mod">
          <ac:chgData name="高木 憲司" userId="a66657a4da51e153" providerId="LiveId" clId="{2DD41CF1-FAE1-4977-897B-4253CE563EF2}" dt="2020-12-17T13:59:04.819" v="546" actId="2711"/>
          <ac:spMkLst>
            <pc:docMk/>
            <pc:sldMk cId="1684266511" sldId="266"/>
            <ac:spMk id="6" creationId="{325CE05C-4D85-4F50-883D-0FE3C3DC157C}"/>
          </ac:spMkLst>
        </pc:spChg>
      </pc:sldChg>
      <pc:sldChg chg="addSp modSp mod">
        <pc:chgData name="高木 憲司" userId="a66657a4da51e153" providerId="LiveId" clId="{2DD41CF1-FAE1-4977-897B-4253CE563EF2}" dt="2020-12-17T23:05:01.430" v="2124"/>
        <pc:sldMkLst>
          <pc:docMk/>
          <pc:sldMk cId="2517262299" sldId="267"/>
        </pc:sldMkLst>
        <pc:spChg chg="mod">
          <ac:chgData name="高木 憲司" userId="a66657a4da51e153" providerId="LiveId" clId="{2DD41CF1-FAE1-4977-897B-4253CE563EF2}" dt="2020-12-17T23:05:01.430" v="2124"/>
          <ac:spMkLst>
            <pc:docMk/>
            <pc:sldMk cId="2517262299" sldId="267"/>
            <ac:spMk id="2" creationId="{74DBA913-3F38-4881-BE15-03B55C5DE549}"/>
          </ac:spMkLst>
        </pc:spChg>
        <pc:spChg chg="mod">
          <ac:chgData name="高木 憲司" userId="a66657a4da51e153" providerId="LiveId" clId="{2DD41CF1-FAE1-4977-897B-4253CE563EF2}" dt="2020-12-17T23:03:37.062" v="2087" actId="1076"/>
          <ac:spMkLst>
            <pc:docMk/>
            <pc:sldMk cId="2517262299" sldId="267"/>
            <ac:spMk id="3" creationId="{B5412984-CE9B-41D4-B246-F1885C6EB562}"/>
          </ac:spMkLst>
        </pc:spChg>
        <pc:spChg chg="add mod ord">
          <ac:chgData name="高木 憲司" userId="a66657a4da51e153" providerId="LiveId" clId="{2DD41CF1-FAE1-4977-897B-4253CE563EF2}" dt="2020-12-17T23:03:42.984" v="2088" actId="1076"/>
          <ac:spMkLst>
            <pc:docMk/>
            <pc:sldMk cId="2517262299" sldId="267"/>
            <ac:spMk id="5" creationId="{86BF9C35-1807-45BA-A098-0657F474CC07}"/>
          </ac:spMkLst>
        </pc:spChg>
        <pc:picChg chg="add mod">
          <ac:chgData name="高木 憲司" userId="a66657a4da51e153" providerId="LiveId" clId="{2DD41CF1-FAE1-4977-897B-4253CE563EF2}" dt="2020-12-17T23:02:22.473" v="2054" actId="1076"/>
          <ac:picMkLst>
            <pc:docMk/>
            <pc:sldMk cId="2517262299" sldId="267"/>
            <ac:picMk id="6" creationId="{22A035F2-9541-420A-86D1-5E8F186C4B8C}"/>
          </ac:picMkLst>
        </pc:picChg>
        <pc:picChg chg="add mod">
          <ac:chgData name="高木 憲司" userId="a66657a4da51e153" providerId="LiveId" clId="{2DD41CF1-FAE1-4977-897B-4253CE563EF2}" dt="2020-12-17T23:02:19.890" v="2053" actId="1076"/>
          <ac:picMkLst>
            <pc:docMk/>
            <pc:sldMk cId="2517262299" sldId="267"/>
            <ac:picMk id="1026" creationId="{4C11F66C-E44F-420C-B371-B0E3AEA57D7F}"/>
          </ac:picMkLst>
        </pc:picChg>
      </pc:sldChg>
      <pc:sldChg chg="modSp mod">
        <pc:chgData name="高木 憲司" userId="a66657a4da51e153" providerId="LiveId" clId="{2DD41CF1-FAE1-4977-897B-4253CE563EF2}" dt="2020-12-17T13:59:21.132" v="547" actId="2711"/>
        <pc:sldMkLst>
          <pc:docMk/>
          <pc:sldMk cId="763138481" sldId="268"/>
        </pc:sldMkLst>
        <pc:spChg chg="mod">
          <ac:chgData name="高木 憲司" userId="a66657a4da51e153" providerId="LiveId" clId="{2DD41CF1-FAE1-4977-897B-4253CE563EF2}" dt="2020-12-17T13:59:21.132" v="547" actId="2711"/>
          <ac:spMkLst>
            <pc:docMk/>
            <pc:sldMk cId="763138481" sldId="268"/>
            <ac:spMk id="6" creationId="{325CE05C-4D85-4F50-883D-0FE3C3DC157C}"/>
          </ac:spMkLst>
        </pc:spChg>
      </pc:sldChg>
      <pc:sldChg chg="delSp modSp mod">
        <pc:chgData name="高木 憲司" userId="a66657a4da51e153" providerId="LiveId" clId="{2DD41CF1-FAE1-4977-897B-4253CE563EF2}" dt="2020-12-18T04:32:14.795" v="2353" actId="1076"/>
        <pc:sldMkLst>
          <pc:docMk/>
          <pc:sldMk cId="1105607379" sldId="269"/>
        </pc:sldMkLst>
        <pc:spChg chg="mod">
          <ac:chgData name="高木 憲司" userId="a66657a4da51e153" providerId="LiveId" clId="{2DD41CF1-FAE1-4977-897B-4253CE563EF2}" dt="2020-12-18T04:32:14.795" v="2353" actId="1076"/>
          <ac:spMkLst>
            <pc:docMk/>
            <pc:sldMk cId="1105607379" sldId="269"/>
            <ac:spMk id="2" creationId="{74DBA913-3F38-4881-BE15-03B55C5DE549}"/>
          </ac:spMkLst>
        </pc:spChg>
        <pc:spChg chg="del">
          <ac:chgData name="高木 憲司" userId="a66657a4da51e153" providerId="LiveId" clId="{2DD41CF1-FAE1-4977-897B-4253CE563EF2}" dt="2020-12-18T04:32:09.735" v="2352" actId="478"/>
          <ac:spMkLst>
            <pc:docMk/>
            <pc:sldMk cId="1105607379" sldId="269"/>
            <ac:spMk id="3" creationId="{B5412984-CE9B-41D4-B246-F1885C6EB562}"/>
          </ac:spMkLst>
        </pc:spChg>
      </pc:sldChg>
      <pc:sldChg chg="addSp delSp modSp new mod">
        <pc:chgData name="高木 憲司" userId="a66657a4da51e153" providerId="LiveId" clId="{2DD41CF1-FAE1-4977-897B-4253CE563EF2}" dt="2020-12-18T09:31:35.991" v="4354" actId="6549"/>
        <pc:sldMkLst>
          <pc:docMk/>
          <pc:sldMk cId="879871822" sldId="270"/>
        </pc:sldMkLst>
        <pc:spChg chg="add mod">
          <ac:chgData name="高木 憲司" userId="a66657a4da51e153" providerId="LiveId" clId="{2DD41CF1-FAE1-4977-897B-4253CE563EF2}" dt="2020-12-18T09:20:11.850" v="4110" actId="20577"/>
          <ac:spMkLst>
            <pc:docMk/>
            <pc:sldMk cId="879871822" sldId="270"/>
            <ac:spMk id="3" creationId="{F5C82AE2-190C-417C-B667-902F9120F1C1}"/>
          </ac:spMkLst>
        </pc:spChg>
        <pc:spChg chg="add del mod">
          <ac:chgData name="高木 憲司" userId="a66657a4da51e153" providerId="LiveId" clId="{2DD41CF1-FAE1-4977-897B-4253CE563EF2}" dt="2020-12-18T05:59:12.084" v="3928" actId="478"/>
          <ac:spMkLst>
            <pc:docMk/>
            <pc:sldMk cId="879871822" sldId="270"/>
            <ac:spMk id="5" creationId="{60FDFB91-6EBB-4CA5-9537-85229F19017C}"/>
          </ac:spMkLst>
        </pc:spChg>
        <pc:spChg chg="add mod">
          <ac:chgData name="高木 憲司" userId="a66657a4da51e153" providerId="LiveId" clId="{2DD41CF1-FAE1-4977-897B-4253CE563EF2}" dt="2020-12-18T09:25:07.366" v="4163" actId="6549"/>
          <ac:spMkLst>
            <pc:docMk/>
            <pc:sldMk cId="879871822" sldId="270"/>
            <ac:spMk id="7" creationId="{C9A5C620-9D6A-4E8A-A6C7-E82A0995DAC1}"/>
          </ac:spMkLst>
        </pc:spChg>
        <pc:spChg chg="add del mod">
          <ac:chgData name="高木 憲司" userId="a66657a4da51e153" providerId="LiveId" clId="{2DD41CF1-FAE1-4977-897B-4253CE563EF2}" dt="2020-12-18T09:20:59.215" v="4127" actId="478"/>
          <ac:spMkLst>
            <pc:docMk/>
            <pc:sldMk cId="879871822" sldId="270"/>
            <ac:spMk id="8" creationId="{1FB0867B-2697-49F2-85A8-3A2AC47CB992}"/>
          </ac:spMkLst>
        </pc:spChg>
        <pc:graphicFrameChg chg="add mod modGraphic">
          <ac:chgData name="高木 憲司" userId="a66657a4da51e153" providerId="LiveId" clId="{2DD41CF1-FAE1-4977-897B-4253CE563EF2}" dt="2020-12-18T09:25:46.221" v="4175" actId="14100"/>
          <ac:graphicFrameMkLst>
            <pc:docMk/>
            <pc:sldMk cId="879871822" sldId="270"/>
            <ac:graphicFrameMk id="6" creationId="{B2FA99BB-AA8A-4683-B911-0C8699465E5F}"/>
          </ac:graphicFrameMkLst>
        </pc:graphicFrameChg>
        <pc:graphicFrameChg chg="add mod modGraphic">
          <ac:chgData name="高木 憲司" userId="a66657a4da51e153" providerId="LiveId" clId="{2DD41CF1-FAE1-4977-897B-4253CE563EF2}" dt="2020-12-18T09:31:35.991" v="4354" actId="6549"/>
          <ac:graphicFrameMkLst>
            <pc:docMk/>
            <pc:sldMk cId="879871822" sldId="270"/>
            <ac:graphicFrameMk id="9" creationId="{056DA821-DCD5-4CB9-AC0D-42B354F74BAB}"/>
          </ac:graphicFrameMkLst>
        </pc:graphicFrameChg>
      </pc:sldChg>
      <pc:sldChg chg="addSp delSp modSp mod">
        <pc:chgData name="高木 憲司" userId="a66657a4da51e153" providerId="LiveId" clId="{2DD41CF1-FAE1-4977-897B-4253CE563EF2}" dt="2020-12-18T09:37:56.156" v="4725" actId="1035"/>
        <pc:sldMkLst>
          <pc:docMk/>
          <pc:sldMk cId="3196883960" sldId="271"/>
        </pc:sldMkLst>
        <pc:spChg chg="del">
          <ac:chgData name="高木 憲司" userId="a66657a4da51e153" providerId="LiveId" clId="{2DD41CF1-FAE1-4977-897B-4253CE563EF2}" dt="2020-12-18T06:02:48.831" v="4012" actId="478"/>
          <ac:spMkLst>
            <pc:docMk/>
            <pc:sldMk cId="3196883960" sldId="271"/>
            <ac:spMk id="3" creationId="{F5C82AE2-190C-417C-B667-902F9120F1C1}"/>
          </ac:spMkLst>
        </pc:spChg>
        <pc:spChg chg="mod">
          <ac:chgData name="高木 憲司" userId="a66657a4da51e153" providerId="LiveId" clId="{2DD41CF1-FAE1-4977-897B-4253CE563EF2}" dt="2020-12-18T09:32:11.109" v="4357" actId="1076"/>
          <ac:spMkLst>
            <pc:docMk/>
            <pc:sldMk cId="3196883960" sldId="271"/>
            <ac:spMk id="7" creationId="{C9A5C620-9D6A-4E8A-A6C7-E82A0995DAC1}"/>
          </ac:spMkLst>
        </pc:spChg>
        <pc:spChg chg="add del mod">
          <ac:chgData name="高木 憲司" userId="a66657a4da51e153" providerId="LiveId" clId="{2DD41CF1-FAE1-4977-897B-4253CE563EF2}" dt="2020-12-18T09:20:49.053" v="4126" actId="478"/>
          <ac:spMkLst>
            <pc:docMk/>
            <pc:sldMk cId="3196883960" sldId="271"/>
            <ac:spMk id="8" creationId="{0E20D312-A57B-49B5-9A15-91D18BB465D9}"/>
          </ac:spMkLst>
        </pc:spChg>
        <pc:graphicFrameChg chg="mod modGraphic">
          <ac:chgData name="高木 憲司" userId="a66657a4da51e153" providerId="LiveId" clId="{2DD41CF1-FAE1-4977-897B-4253CE563EF2}" dt="2020-12-18T09:34:32.911" v="4567" actId="14100"/>
          <ac:graphicFrameMkLst>
            <pc:docMk/>
            <pc:sldMk cId="3196883960" sldId="271"/>
            <ac:graphicFrameMk id="6" creationId="{B2FA99BB-AA8A-4683-B911-0C8699465E5F}"/>
          </ac:graphicFrameMkLst>
        </pc:graphicFrameChg>
        <pc:graphicFrameChg chg="add mod modGraphic">
          <ac:chgData name="高木 憲司" userId="a66657a4da51e153" providerId="LiveId" clId="{2DD41CF1-FAE1-4977-897B-4253CE563EF2}" dt="2020-12-18T09:37:56.156" v="4725" actId="1035"/>
          <ac:graphicFrameMkLst>
            <pc:docMk/>
            <pc:sldMk cId="3196883960" sldId="271"/>
            <ac:graphicFrameMk id="9" creationId="{EF3B8C45-455B-4196-B9CE-9AE401B53FA9}"/>
          </ac:graphicFrameMkLst>
        </pc:graphicFrameChg>
      </pc:sldChg>
    </pc:docChg>
  </pc:docChgLst>
  <pc:docChgLst>
    <pc:chgData name="高木 憲司" userId="a66657a4da51e153" providerId="LiveId" clId="{9134DCFA-6D67-441D-8ABB-CE83FF4FA2FD}"/>
    <pc:docChg chg="undo custSel delSld modSld sldOrd">
      <pc:chgData name="高木 憲司" userId="a66657a4da51e153" providerId="LiveId" clId="{9134DCFA-6D67-441D-8ABB-CE83FF4FA2FD}" dt="2020-12-17T09:33:34.107" v="1866" actId="20577"/>
      <pc:docMkLst>
        <pc:docMk/>
      </pc:docMkLst>
      <pc:sldChg chg="modSp mod">
        <pc:chgData name="高木 憲司" userId="a66657a4da51e153" providerId="LiveId" clId="{9134DCFA-6D67-441D-8ABB-CE83FF4FA2FD}" dt="2020-12-17T09:30:14.490" v="1709"/>
        <pc:sldMkLst>
          <pc:docMk/>
          <pc:sldMk cId="1175292799" sldId="257"/>
        </pc:sldMkLst>
        <pc:spChg chg="mod">
          <ac:chgData name="高木 憲司" userId="a66657a4da51e153" providerId="LiveId" clId="{9134DCFA-6D67-441D-8ABB-CE83FF4FA2FD}" dt="2020-12-17T09:30:14.490" v="1709"/>
          <ac:spMkLst>
            <pc:docMk/>
            <pc:sldMk cId="1175292799" sldId="257"/>
            <ac:spMk id="3" creationId="{B5412984-CE9B-41D4-B246-F1885C6EB562}"/>
          </ac:spMkLst>
        </pc:spChg>
      </pc:sldChg>
      <pc:sldChg chg="addSp modSp mod">
        <pc:chgData name="高木 憲司" userId="a66657a4da51e153" providerId="LiveId" clId="{9134DCFA-6D67-441D-8ABB-CE83FF4FA2FD}" dt="2020-12-17T06:01:36.554" v="162"/>
        <pc:sldMkLst>
          <pc:docMk/>
          <pc:sldMk cId="1317514257" sldId="259"/>
        </pc:sldMkLst>
        <pc:spChg chg="mod">
          <ac:chgData name="高木 憲司" userId="a66657a4da51e153" providerId="LiveId" clId="{9134DCFA-6D67-441D-8ABB-CE83FF4FA2FD}" dt="2020-12-17T06:01:36.554" v="162"/>
          <ac:spMkLst>
            <pc:docMk/>
            <pc:sldMk cId="1317514257" sldId="259"/>
            <ac:spMk id="3" creationId="{B5412984-CE9B-41D4-B246-F1885C6EB562}"/>
          </ac:spMkLst>
        </pc:spChg>
        <pc:picChg chg="add mod">
          <ac:chgData name="高木 憲司" userId="a66657a4da51e153" providerId="LiveId" clId="{9134DCFA-6D67-441D-8ABB-CE83FF4FA2FD}" dt="2020-12-17T06:01:29.431" v="147" actId="1076"/>
          <ac:picMkLst>
            <pc:docMk/>
            <pc:sldMk cId="1317514257" sldId="259"/>
            <ac:picMk id="1026" creationId="{499A92C7-E43C-4E27-9D07-86DE3A74E6EC}"/>
          </ac:picMkLst>
        </pc:picChg>
      </pc:sldChg>
      <pc:sldChg chg="modSp mod">
        <pc:chgData name="高木 憲司" userId="a66657a4da51e153" providerId="LiveId" clId="{9134DCFA-6D67-441D-8ABB-CE83FF4FA2FD}" dt="2020-12-17T06:08:36.534" v="316"/>
        <pc:sldMkLst>
          <pc:docMk/>
          <pc:sldMk cId="2863985115" sldId="260"/>
        </pc:sldMkLst>
        <pc:spChg chg="mod">
          <ac:chgData name="高木 憲司" userId="a66657a4da51e153" providerId="LiveId" clId="{9134DCFA-6D67-441D-8ABB-CE83FF4FA2FD}" dt="2020-12-17T06:08:36.534" v="316"/>
          <ac:spMkLst>
            <pc:docMk/>
            <pc:sldMk cId="2863985115" sldId="260"/>
            <ac:spMk id="3" creationId="{B5412984-CE9B-41D4-B246-F1885C6EB562}"/>
          </ac:spMkLst>
        </pc:spChg>
        <pc:spChg chg="mod">
          <ac:chgData name="高木 憲司" userId="a66657a4da51e153" providerId="LiveId" clId="{9134DCFA-6D67-441D-8ABB-CE83FF4FA2FD}" dt="2020-12-17T06:03:00.040" v="230" actId="1076"/>
          <ac:spMkLst>
            <pc:docMk/>
            <pc:sldMk cId="2863985115" sldId="260"/>
            <ac:spMk id="10" creationId="{7E10B3C7-41B4-4158-BEDB-F897288740A3}"/>
          </ac:spMkLst>
        </pc:spChg>
      </pc:sldChg>
      <pc:sldChg chg="modSp mod">
        <pc:chgData name="高木 憲司" userId="a66657a4da51e153" providerId="LiveId" clId="{9134DCFA-6D67-441D-8ABB-CE83FF4FA2FD}" dt="2020-12-17T06:49:29.924" v="1516" actId="6549"/>
        <pc:sldMkLst>
          <pc:docMk/>
          <pc:sldMk cId="2959181109" sldId="261"/>
        </pc:sldMkLst>
        <pc:spChg chg="mod">
          <ac:chgData name="高木 憲司" userId="a66657a4da51e153" providerId="LiveId" clId="{9134DCFA-6D67-441D-8ABB-CE83FF4FA2FD}" dt="2020-12-17T06:49:29.924" v="1516" actId="6549"/>
          <ac:spMkLst>
            <pc:docMk/>
            <pc:sldMk cId="2959181109" sldId="261"/>
            <ac:spMk id="3" creationId="{B5412984-CE9B-41D4-B246-F1885C6EB562}"/>
          </ac:spMkLst>
        </pc:spChg>
      </pc:sldChg>
      <pc:sldChg chg="del">
        <pc:chgData name="高木 憲司" userId="a66657a4da51e153" providerId="LiveId" clId="{9134DCFA-6D67-441D-8ABB-CE83FF4FA2FD}" dt="2020-12-17T06:48:59.990" v="1491" actId="47"/>
        <pc:sldMkLst>
          <pc:docMk/>
          <pc:sldMk cId="3758532035" sldId="262"/>
        </pc:sldMkLst>
      </pc:sldChg>
      <pc:sldChg chg="addSp delSp modSp mod ord">
        <pc:chgData name="高木 憲司" userId="a66657a4da51e153" providerId="LiveId" clId="{9134DCFA-6D67-441D-8ABB-CE83FF4FA2FD}" dt="2020-12-17T06:48:39.916" v="1490"/>
        <pc:sldMkLst>
          <pc:docMk/>
          <pc:sldMk cId="1645805339" sldId="263"/>
        </pc:sldMkLst>
        <pc:spChg chg="add del mod">
          <ac:chgData name="高木 憲司" userId="a66657a4da51e153" providerId="LiveId" clId="{9134DCFA-6D67-441D-8ABB-CE83FF4FA2FD}" dt="2020-12-17T06:48:33.690" v="1486" actId="21"/>
          <ac:spMkLst>
            <pc:docMk/>
            <pc:sldMk cId="1645805339" sldId="263"/>
            <ac:spMk id="10" creationId="{7E10B3C7-41B4-4158-BEDB-F897288740A3}"/>
          </ac:spMkLst>
        </pc:spChg>
      </pc:sldChg>
      <pc:sldChg chg="addSp modSp mod">
        <pc:chgData name="高木 憲司" userId="a66657a4da51e153" providerId="LiveId" clId="{9134DCFA-6D67-441D-8ABB-CE83FF4FA2FD}" dt="2020-12-17T06:50:10.379" v="1519" actId="113"/>
        <pc:sldMkLst>
          <pc:docMk/>
          <pc:sldMk cId="3456075894" sldId="264"/>
        </pc:sldMkLst>
        <pc:spChg chg="add">
          <ac:chgData name="高木 憲司" userId="a66657a4da51e153" providerId="LiveId" clId="{9134DCFA-6D67-441D-8ABB-CE83FF4FA2FD}" dt="2020-12-17T06:16:25.386" v="458" actId="11529"/>
          <ac:spMkLst>
            <pc:docMk/>
            <pc:sldMk cId="3456075894" sldId="264"/>
            <ac:spMk id="2" creationId="{C6FD0E76-5B3C-4FF7-BA33-0ACB8016E859}"/>
          </ac:spMkLst>
        </pc:spChg>
        <pc:spChg chg="mod">
          <ac:chgData name="高木 憲司" userId="a66657a4da51e153" providerId="LiveId" clId="{9134DCFA-6D67-441D-8ABB-CE83FF4FA2FD}" dt="2020-12-17T06:18:08.172" v="577" actId="6549"/>
          <ac:spMkLst>
            <pc:docMk/>
            <pc:sldMk cId="3456075894" sldId="264"/>
            <ac:spMk id="3" creationId="{B5412984-CE9B-41D4-B246-F1885C6EB562}"/>
          </ac:spMkLst>
        </pc:spChg>
        <pc:spChg chg="add mod">
          <ac:chgData name="高木 憲司" userId="a66657a4da51e153" providerId="LiveId" clId="{9134DCFA-6D67-441D-8ABB-CE83FF4FA2FD}" dt="2020-12-17T06:16:32.138" v="459" actId="571"/>
          <ac:spMkLst>
            <pc:docMk/>
            <pc:sldMk cId="3456075894" sldId="264"/>
            <ac:spMk id="9" creationId="{321662D9-E40B-4D94-8807-FF9E5EF0C1AE}"/>
          </ac:spMkLst>
        </pc:spChg>
        <pc:spChg chg="mod">
          <ac:chgData name="高木 憲司" userId="a66657a4da51e153" providerId="LiveId" clId="{9134DCFA-6D67-441D-8ABB-CE83FF4FA2FD}" dt="2020-12-17T06:50:10.379" v="1519" actId="113"/>
          <ac:spMkLst>
            <pc:docMk/>
            <pc:sldMk cId="3456075894" sldId="264"/>
            <ac:spMk id="10" creationId="{7E10B3C7-41B4-4158-BEDB-F897288740A3}"/>
          </ac:spMkLst>
        </pc:spChg>
        <pc:spChg chg="add mod">
          <ac:chgData name="高木 憲司" userId="a66657a4da51e153" providerId="LiveId" clId="{9134DCFA-6D67-441D-8ABB-CE83FF4FA2FD}" dt="2020-12-17T06:50:10.379" v="1519" actId="113"/>
          <ac:spMkLst>
            <pc:docMk/>
            <pc:sldMk cId="3456075894" sldId="264"/>
            <ac:spMk id="11" creationId="{70F8097E-596A-4E84-B6A9-FD751CC19C1C}"/>
          </ac:spMkLst>
        </pc:spChg>
        <pc:picChg chg="add mod">
          <ac:chgData name="高木 憲司" userId="a66657a4da51e153" providerId="LiveId" clId="{9134DCFA-6D67-441D-8ABB-CE83FF4FA2FD}" dt="2020-12-17T06:12:58.968" v="319" actId="14100"/>
          <ac:picMkLst>
            <pc:docMk/>
            <pc:sldMk cId="3456075894" sldId="264"/>
            <ac:picMk id="4" creationId="{6F2077A9-2F9C-40D0-8DCF-751A49EE5C3D}"/>
          </ac:picMkLst>
        </pc:picChg>
        <pc:picChg chg="add mod">
          <ac:chgData name="高木 憲司" userId="a66657a4da51e153" providerId="LiveId" clId="{9134DCFA-6D67-441D-8ABB-CE83FF4FA2FD}" dt="2020-12-17T06:13:16.188" v="322" actId="1076"/>
          <ac:picMkLst>
            <pc:docMk/>
            <pc:sldMk cId="3456075894" sldId="264"/>
            <ac:picMk id="5" creationId="{4045E824-7E77-440B-B640-C98DA331FAE3}"/>
          </ac:picMkLst>
        </pc:picChg>
        <pc:picChg chg="add mod">
          <ac:chgData name="高木 憲司" userId="a66657a4da51e153" providerId="LiveId" clId="{9134DCFA-6D67-441D-8ABB-CE83FF4FA2FD}" dt="2020-12-17T06:13:28.405" v="325" actId="1076"/>
          <ac:picMkLst>
            <pc:docMk/>
            <pc:sldMk cId="3456075894" sldId="264"/>
            <ac:picMk id="6" creationId="{A9456370-6C6E-41A9-B626-3DCDE7C26689}"/>
          </ac:picMkLst>
        </pc:picChg>
        <pc:picChg chg="add mod">
          <ac:chgData name="高木 憲司" userId="a66657a4da51e153" providerId="LiveId" clId="{9134DCFA-6D67-441D-8ABB-CE83FF4FA2FD}" dt="2020-12-17T06:18:27.259" v="578" actId="1076"/>
          <ac:picMkLst>
            <pc:docMk/>
            <pc:sldMk cId="3456075894" sldId="264"/>
            <ac:picMk id="2050" creationId="{9D52D1E5-B5A7-411F-BD2F-4FEEF0CAC1AE}"/>
          </ac:picMkLst>
        </pc:picChg>
      </pc:sldChg>
      <pc:sldChg chg="addSp modSp mod">
        <pc:chgData name="高木 憲司" userId="a66657a4da51e153" providerId="LiveId" clId="{9134DCFA-6D67-441D-8ABB-CE83FF4FA2FD}" dt="2020-12-17T06:50:16.476" v="1520" actId="113"/>
        <pc:sldMkLst>
          <pc:docMk/>
          <pc:sldMk cId="680332090" sldId="265"/>
        </pc:sldMkLst>
        <pc:spChg chg="mod">
          <ac:chgData name="高木 憲司" userId="a66657a4da51e153" providerId="LiveId" clId="{9134DCFA-6D67-441D-8ABB-CE83FF4FA2FD}" dt="2020-12-17T06:41:50.277" v="1422" actId="1076"/>
          <ac:spMkLst>
            <pc:docMk/>
            <pc:sldMk cId="680332090" sldId="265"/>
            <ac:spMk id="3" creationId="{B5412984-CE9B-41D4-B246-F1885C6EB562}"/>
          </ac:spMkLst>
        </pc:spChg>
        <pc:spChg chg="add mod">
          <ac:chgData name="高木 憲司" userId="a66657a4da51e153" providerId="LiveId" clId="{9134DCFA-6D67-441D-8ABB-CE83FF4FA2FD}" dt="2020-12-17T06:39:44.599" v="1280" actId="20577"/>
          <ac:spMkLst>
            <pc:docMk/>
            <pc:sldMk cId="680332090" sldId="265"/>
            <ac:spMk id="4" creationId="{A117E3C4-D859-4C35-8975-B38C58986E74}"/>
          </ac:spMkLst>
        </pc:spChg>
        <pc:spChg chg="mod">
          <ac:chgData name="高木 憲司" userId="a66657a4da51e153" providerId="LiveId" clId="{9134DCFA-6D67-441D-8ABB-CE83FF4FA2FD}" dt="2020-12-17T06:50:16.476" v="1520" actId="113"/>
          <ac:spMkLst>
            <pc:docMk/>
            <pc:sldMk cId="680332090" sldId="265"/>
            <ac:spMk id="10" creationId="{7E10B3C7-41B4-4158-BEDB-F897288740A3}"/>
          </ac:spMkLst>
        </pc:spChg>
      </pc:sldChg>
      <pc:sldChg chg="addSp modSp mod">
        <pc:chgData name="高木 憲司" userId="a66657a4da51e153" providerId="LiveId" clId="{9134DCFA-6D67-441D-8ABB-CE83FF4FA2FD}" dt="2020-12-17T09:31:48.722" v="1723"/>
        <pc:sldMkLst>
          <pc:docMk/>
          <pc:sldMk cId="1684266511" sldId="266"/>
        </pc:sldMkLst>
        <pc:spChg chg="mod">
          <ac:chgData name="高木 憲司" userId="a66657a4da51e153" providerId="LiveId" clId="{9134DCFA-6D67-441D-8ABB-CE83FF4FA2FD}" dt="2020-12-17T06:40:56.367" v="1386" actId="6549"/>
          <ac:spMkLst>
            <pc:docMk/>
            <pc:sldMk cId="1684266511" sldId="266"/>
            <ac:spMk id="3" creationId="{B5412984-CE9B-41D4-B246-F1885C6EB562}"/>
          </ac:spMkLst>
        </pc:spChg>
        <pc:spChg chg="mod">
          <ac:chgData name="高木 憲司" userId="a66657a4da51e153" providerId="LiveId" clId="{9134DCFA-6D67-441D-8ABB-CE83FF4FA2FD}" dt="2020-12-17T09:27:24.072" v="1634" actId="6549"/>
          <ac:spMkLst>
            <pc:docMk/>
            <pc:sldMk cId="1684266511" sldId="266"/>
            <ac:spMk id="4" creationId="{A117E3C4-D859-4C35-8975-B38C58986E74}"/>
          </ac:spMkLst>
        </pc:spChg>
        <pc:spChg chg="add mod">
          <ac:chgData name="高木 憲司" userId="a66657a4da51e153" providerId="LiveId" clId="{9134DCFA-6D67-441D-8ABB-CE83FF4FA2FD}" dt="2020-12-17T06:54:09.968" v="1548" actId="14100"/>
          <ac:spMkLst>
            <pc:docMk/>
            <pc:sldMk cId="1684266511" sldId="266"/>
            <ac:spMk id="6" creationId="{325CE05C-4D85-4F50-883D-0FE3C3DC157C}"/>
          </ac:spMkLst>
        </pc:spChg>
        <pc:spChg chg="add mod">
          <ac:chgData name="高木 憲司" userId="a66657a4da51e153" providerId="LiveId" clId="{9134DCFA-6D67-441D-8ABB-CE83FF4FA2FD}" dt="2020-12-17T08:37:29.079" v="1614" actId="207"/>
          <ac:spMkLst>
            <pc:docMk/>
            <pc:sldMk cId="1684266511" sldId="266"/>
            <ac:spMk id="7" creationId="{FDACC31E-2FED-4516-963B-65095C12A9B9}"/>
          </ac:spMkLst>
        </pc:spChg>
        <pc:spChg chg="add mod">
          <ac:chgData name="高木 憲司" userId="a66657a4da51e153" providerId="LiveId" clId="{9134DCFA-6D67-441D-8ABB-CE83FF4FA2FD}" dt="2020-12-17T08:37:29.079" v="1614" actId="207"/>
          <ac:spMkLst>
            <pc:docMk/>
            <pc:sldMk cId="1684266511" sldId="266"/>
            <ac:spMk id="8" creationId="{98BC2ACC-8D43-43CA-A191-74382795773F}"/>
          </ac:spMkLst>
        </pc:spChg>
        <pc:spChg chg="add mod">
          <ac:chgData name="高木 憲司" userId="a66657a4da51e153" providerId="LiveId" clId="{9134DCFA-6D67-441D-8ABB-CE83FF4FA2FD}" dt="2020-12-17T08:37:29.079" v="1614" actId="207"/>
          <ac:spMkLst>
            <pc:docMk/>
            <pc:sldMk cId="1684266511" sldId="266"/>
            <ac:spMk id="9" creationId="{30DC9FE4-6979-49E8-AB7C-A8AD3FF7C232}"/>
          </ac:spMkLst>
        </pc:spChg>
        <pc:spChg chg="mod">
          <ac:chgData name="高木 憲司" userId="a66657a4da51e153" providerId="LiveId" clId="{9134DCFA-6D67-441D-8ABB-CE83FF4FA2FD}" dt="2020-12-17T09:31:48.722" v="1723"/>
          <ac:spMkLst>
            <pc:docMk/>
            <pc:sldMk cId="1684266511" sldId="266"/>
            <ac:spMk id="10" creationId="{7E10B3C7-41B4-4158-BEDB-F897288740A3}"/>
          </ac:spMkLst>
        </pc:spChg>
        <pc:spChg chg="add mod">
          <ac:chgData name="高木 憲司" userId="a66657a4da51e153" providerId="LiveId" clId="{9134DCFA-6D67-441D-8ABB-CE83FF4FA2FD}" dt="2020-12-17T09:26:51.718" v="1625"/>
          <ac:spMkLst>
            <pc:docMk/>
            <pc:sldMk cId="1684266511" sldId="266"/>
            <ac:spMk id="11" creationId="{C288727A-39C3-4FBB-86B7-07E688BFD0E3}"/>
          </ac:spMkLst>
        </pc:spChg>
        <pc:spChg chg="add mod">
          <ac:chgData name="高木 憲司" userId="a66657a4da51e153" providerId="LiveId" clId="{9134DCFA-6D67-441D-8ABB-CE83FF4FA2FD}" dt="2020-12-17T09:27:06.041" v="1627" actId="207"/>
          <ac:spMkLst>
            <pc:docMk/>
            <pc:sldMk cId="1684266511" sldId="266"/>
            <ac:spMk id="12" creationId="{37E08414-7A4E-44BC-9AC7-65E14BB6515F}"/>
          </ac:spMkLst>
        </pc:spChg>
        <pc:spChg chg="add mod">
          <ac:chgData name="高木 憲司" userId="a66657a4da51e153" providerId="LiveId" clId="{9134DCFA-6D67-441D-8ABB-CE83FF4FA2FD}" dt="2020-12-17T09:27:06.041" v="1627" actId="207"/>
          <ac:spMkLst>
            <pc:docMk/>
            <pc:sldMk cId="1684266511" sldId="266"/>
            <ac:spMk id="13" creationId="{513DF767-3AD8-4010-91BF-9117A123DF9D}"/>
          </ac:spMkLst>
        </pc:spChg>
      </pc:sldChg>
      <pc:sldChg chg="addSp modSp mod">
        <pc:chgData name="高木 憲司" userId="a66657a4da51e153" providerId="LiveId" clId="{9134DCFA-6D67-441D-8ABB-CE83FF4FA2FD}" dt="2020-12-17T09:33:34.107" v="1866" actId="20577"/>
        <pc:sldMkLst>
          <pc:docMk/>
          <pc:sldMk cId="2517262299" sldId="267"/>
        </pc:sldMkLst>
        <pc:spChg chg="add mod">
          <ac:chgData name="高木 憲司" userId="a66657a4da51e153" providerId="LiveId" clId="{9134DCFA-6D67-441D-8ABB-CE83FF4FA2FD}" dt="2020-12-17T09:33:34.107" v="1866" actId="20577"/>
          <ac:spMkLst>
            <pc:docMk/>
            <pc:sldMk cId="2517262299" sldId="267"/>
            <ac:spMk id="2" creationId="{74DBA913-3F38-4881-BE15-03B55C5DE549}"/>
          </ac:spMkLst>
        </pc:spChg>
        <pc:spChg chg="mod">
          <ac:chgData name="高木 憲司" userId="a66657a4da51e153" providerId="LiveId" clId="{9134DCFA-6D67-441D-8ABB-CE83FF4FA2FD}" dt="2020-12-17T09:28:52.242" v="1686" actId="1076"/>
          <ac:spMkLst>
            <pc:docMk/>
            <pc:sldMk cId="2517262299" sldId="267"/>
            <ac:spMk id="3" creationId="{B5412984-CE9B-41D4-B246-F1885C6EB562}"/>
          </ac:spMkLst>
        </pc:spChg>
      </pc:sldChg>
      <pc:sldChg chg="addSp delSp modSp mod">
        <pc:chgData name="高木 憲司" userId="a66657a4da51e153" providerId="LiveId" clId="{9134DCFA-6D67-441D-8ABB-CE83FF4FA2FD}" dt="2020-12-17T09:31:59.103" v="1740"/>
        <pc:sldMkLst>
          <pc:docMk/>
          <pc:sldMk cId="763138481" sldId="268"/>
        </pc:sldMkLst>
        <pc:spChg chg="del">
          <ac:chgData name="高木 憲司" userId="a66657a4da51e153" providerId="LiveId" clId="{9134DCFA-6D67-441D-8ABB-CE83FF4FA2FD}" dt="2020-12-17T09:25:32.201" v="1616" actId="478"/>
          <ac:spMkLst>
            <pc:docMk/>
            <pc:sldMk cId="763138481" sldId="268"/>
            <ac:spMk id="3" creationId="{B5412984-CE9B-41D4-B246-F1885C6EB562}"/>
          </ac:spMkLst>
        </pc:spChg>
        <pc:spChg chg="mod">
          <ac:chgData name="高木 憲司" userId="a66657a4da51e153" providerId="LiveId" clId="{9134DCFA-6D67-441D-8ABB-CE83FF4FA2FD}" dt="2020-12-17T09:27:47.798" v="1641" actId="207"/>
          <ac:spMkLst>
            <pc:docMk/>
            <pc:sldMk cId="763138481" sldId="268"/>
            <ac:spMk id="4" creationId="{A117E3C4-D859-4C35-8975-B38C58986E74}"/>
          </ac:spMkLst>
        </pc:spChg>
        <pc:spChg chg="mod">
          <ac:chgData name="高木 憲司" userId="a66657a4da51e153" providerId="LiveId" clId="{9134DCFA-6D67-441D-8ABB-CE83FF4FA2FD}" dt="2020-12-17T09:31:59.103" v="1740"/>
          <ac:spMkLst>
            <pc:docMk/>
            <pc:sldMk cId="763138481" sldId="268"/>
            <ac:spMk id="10" creationId="{7E10B3C7-41B4-4158-BEDB-F897288740A3}"/>
          </ac:spMkLst>
        </pc:spChg>
        <pc:spChg chg="add mod">
          <ac:chgData name="高木 憲司" userId="a66657a4da51e153" providerId="LiveId" clId="{9134DCFA-6D67-441D-8ABB-CE83FF4FA2FD}" dt="2020-12-17T09:26:34.331" v="1624" actId="1076"/>
          <ac:spMkLst>
            <pc:docMk/>
            <pc:sldMk cId="763138481" sldId="268"/>
            <ac:spMk id="11" creationId="{FCF349DA-B94A-4656-B1E7-FDDB42483410}"/>
          </ac:spMkLst>
        </pc:spChg>
        <pc:spChg chg="add mod">
          <ac:chgData name="高木 憲司" userId="a66657a4da51e153" providerId="LiveId" clId="{9134DCFA-6D67-441D-8ABB-CE83FF4FA2FD}" dt="2020-12-17T09:27:42.576" v="1640" actId="207"/>
          <ac:spMkLst>
            <pc:docMk/>
            <pc:sldMk cId="763138481" sldId="268"/>
            <ac:spMk id="12" creationId="{0DE339EF-B6F7-47D8-91E0-0036ACFC9AFF}"/>
          </ac:spMkLst>
        </pc:spChg>
        <pc:spChg chg="add mod">
          <ac:chgData name="高木 憲司" userId="a66657a4da51e153" providerId="LiveId" clId="{9134DCFA-6D67-441D-8ABB-CE83FF4FA2FD}" dt="2020-12-17T09:26:06.314" v="1621" actId="14100"/>
          <ac:spMkLst>
            <pc:docMk/>
            <pc:sldMk cId="763138481" sldId="268"/>
            <ac:spMk id="13" creationId="{0F2661C1-5C36-4FE4-8892-57C0A08E0FC6}"/>
          </ac:spMkLst>
        </pc:spChg>
        <pc:spChg chg="add mod">
          <ac:chgData name="高木 憲司" userId="a66657a4da51e153" providerId="LiveId" clId="{9134DCFA-6D67-441D-8ABB-CE83FF4FA2FD}" dt="2020-12-17T09:26:15.926" v="1623" actId="14100"/>
          <ac:spMkLst>
            <pc:docMk/>
            <pc:sldMk cId="763138481" sldId="268"/>
            <ac:spMk id="14" creationId="{048770C6-A63A-461D-BC85-DF47D36ED9C9}"/>
          </ac:spMkLst>
        </pc:spChg>
      </pc:sldChg>
    </pc:docChg>
  </pc:docChgLst>
</pc:chgInfo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C7F4FB-B037-48C7-A96A-C821AE01C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4265250-AAE3-4777-A7D9-8A884DCF3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8DAD493-1AC5-447C-8EB4-05B08EA0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94E2-0054-4954-BFF6-1D6020551860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94D0DD-D2E2-4E8D-AAB7-AC21F4FB5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4F6617-9604-4FB0-BA8F-D2511C4CE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182B-0935-487D-A0F1-9C74F2A06A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80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D054F-04E4-4BBB-B3B1-2A8C12145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FB09F7C-943A-4B93-B2B9-1F026AD38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F5376A-68B0-410E-8179-628424E0A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94E2-0054-4954-BFF6-1D6020551860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99D4B3-1ED3-4D1D-AFC8-A8EB92AF6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E08ADA-8E72-441B-B40C-D52F66A62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182B-0935-487D-A0F1-9C74F2A06A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4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92C5560-9C7E-4B49-A56B-2F6E2932C9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20E3CAA-6525-45ED-A5DB-05E21C605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88E988-1784-4E51-B1EF-036B22B9F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94E2-0054-4954-BFF6-1D6020551860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B2452B-6E27-4A46-AD33-ABC2D804C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4AF1FE-651E-4EB1-BCAF-2D8633D6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182B-0935-487D-A0F1-9C74F2A06A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547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3AFA07-615E-4CFA-9397-3919C6B26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26A319-550F-4252-9AAB-183A43FAE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8043F0-113A-49CD-A8B1-57114A60D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94E2-0054-4954-BFF6-1D6020551860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DBB2A30-4BEB-4B63-BD7A-A8BDAA707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CC4974-4542-4ABD-AC07-D6808B97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182B-0935-487D-A0F1-9C74F2A06A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420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7D6B7E-4D15-4013-9881-66934511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36F8FE0-3D53-4B11-92DF-D3D0F7DC2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CD9FA1-2BCC-43BE-AE96-7EC308169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94E2-0054-4954-BFF6-1D6020551860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AABE79-EE84-49D1-88CE-F41B0C7B1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2EB978-8451-45A7-80AE-B3147867E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182B-0935-487D-A0F1-9C74F2A06A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0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45CE7F-822A-4BAF-A669-3D7E2D846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C75F2D-8BD7-4C40-A7F3-7E01BCCDF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7EFA663-1FBD-4AF6-81BA-C053C279E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3C1D928-9235-4207-ABCB-4D41B065C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94E2-0054-4954-BFF6-1D6020551860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B99E51-DECA-4208-8743-5417CB09A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D27D629-0DD0-4CC3-8A86-109B7BF36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182B-0935-487D-A0F1-9C74F2A06A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21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FBAFCD-7E40-4E90-A45C-E1808D1AB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E63FC02-BDAB-4C0C-95DF-8BB0572AE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F7CC160-7CEB-4506-8ECB-504F731EB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538DC3C-038C-4908-840C-6A64300D6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26969AB-D857-4DDE-B14C-2BCD54615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397D8F8-9AE6-4ECB-9EF3-CD45AD334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94E2-0054-4954-BFF6-1D6020551860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9411920-407C-4FE8-B7C3-F01B75E76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5AFEFEC-7DAE-47F0-82A5-DB2110CAF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182B-0935-487D-A0F1-9C74F2A06A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24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6DF546-EE7D-456F-A5DA-532E36F88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20192CD-0431-4E26-BA4D-4B574CA88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94E2-0054-4954-BFF6-1D6020551860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7FACD70-2205-4AA9-8104-307785B5A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953C7A1-118F-4A51-A41E-B427DB4D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182B-0935-487D-A0F1-9C74F2A06A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0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1DFD171-3ED4-4417-ADE9-E6A7CF94D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94E2-0054-4954-BFF6-1D6020551860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7CF5D27-45B2-4CA8-8E82-263CB4324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9A868F-A8FC-41E4-AB40-BF6994859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182B-0935-487D-A0F1-9C74F2A06A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727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6D1D89-D6F7-46F7-A49A-414E663A5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107D14-278D-4A3B-9D7B-1D6259990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DDF48E2-9319-4036-BB89-BDEEE13F5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BED0795-DA48-443F-B2FF-C4A33EE09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94E2-0054-4954-BFF6-1D6020551860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FC8BDA-DE38-493A-9BA7-F094AB37C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D9123C-4C5E-4746-AF8B-33C38886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182B-0935-487D-A0F1-9C74F2A06A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95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CA6692-B3FA-4F4C-8548-388D59BAB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7F3CD49-14C5-4FCB-97D0-71682BA323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0784643-B7DE-4E43-AECB-BCF5FB11E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A4A68E1-4736-4819-A162-95F693968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94E2-0054-4954-BFF6-1D6020551860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864B56D-7A20-475C-BBE4-C18E11D10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AB2D558-11D6-496B-9862-86F4BFF8C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182B-0935-487D-A0F1-9C74F2A06A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0553387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1EDF908-546E-456F-A744-E5395207C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448475E-2D59-49DF-B04C-DBCF26ACE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AD4ED3-650B-440D-8F76-4F3CFD8A8B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894E2-0054-4954-BFF6-1D6020551860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BEB324-DB44-486C-8343-CDD838959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B5FC0E-EAA2-47FF-A547-537553B4B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8182B-0935-487D-A0F1-9C74F2A06A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536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 />
</Relationships>
</file>

<file path=ppt/slides/_rels/slide10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7.xml" />
</Relationships>
</file>

<file path=ppt/slides/_rels/slide11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7.xml" />
</Relationships>
</file>

<file path=ppt/slides/_rels/slide12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7.xml" />
</Relationships>
</file>

<file path=ppt/slides/_rels/slide13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7.xml" />
</Relationships>
</file>

<file path=ppt/slides/_rels/slide14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7.xml" />
</Relationships>
</file>

<file path=ppt/slides/_rels/slide15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7.xml" />
</Relationships>
</file>

<file path=ppt/slides/_rels/slide16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6.png" />
  <Relationship Id="rId1" Type="http://schemas.openxmlformats.org/officeDocument/2006/relationships/slideLayout" Target="../slideLayouts/slideLayout7.xml" />
</Relationships>
</file>

<file path=ppt/slides/_rels/slide2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7.xml" />
</Relationships>
</file>

<file path=ppt/slides/_rels/slide3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.png" />
  <Relationship Id="rId1" Type="http://schemas.openxmlformats.org/officeDocument/2006/relationships/slideLayout" Target="../slideLayouts/slideLayout7.xml" />
</Relationships>
</file>

<file path=ppt/slides/_rels/slide4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png" />
  <Relationship Id="rId1" Type="http://schemas.openxmlformats.org/officeDocument/2006/relationships/slideLayout" Target="../slideLayouts/slideLayout7.xml" />
</Relationships>
</file>

<file path=ppt/slides/_rels/slide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png" />
  <Relationship Id="rId2" Type="http://schemas.openxmlformats.org/officeDocument/2006/relationships/image" Target="../media/image2.png" />
  <Relationship Id="rId1" Type="http://schemas.openxmlformats.org/officeDocument/2006/relationships/slideLayout" Target="../slideLayouts/slideLayout7.xml" />
</Relationships>
</file>

<file path=ppt/slides/_rels/slide6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7.xml" />
</Relationships>
</file>

<file path=ppt/slides/_rels/slide7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7.xml" />
</Relationships>
</file>

<file path=ppt/slides/_rels/slide8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7.xml" />
</Relationships>
</file>

<file path=ppt/slides/_rels/slide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jpeg" />
  <Relationship Id="rId2" Type="http://schemas.openxmlformats.org/officeDocument/2006/relationships/image" Target="../media/image4.png" />
  <Relationship Id="rId1" Type="http://schemas.openxmlformats.org/officeDocument/2006/relationships/slideLayout" Target="../slideLayouts/slideLayout7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942E5E-7849-4BBA-846C-4FC59B11F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32" y="1041400"/>
            <a:ext cx="9707592" cy="2387600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PG1-07 </a:t>
            </a:r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障害福祉サービス・児童発達支援</a:t>
            </a:r>
            <a:br>
              <a:rPr kumimoji="1"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における人材育成とは</a:t>
            </a:r>
            <a:r>
              <a:rPr kumimoji="1"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Ⅰ</a:t>
            </a:r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（講義）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BF0FDC7-290F-4932-83D3-4BE7F909E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6272"/>
            <a:ext cx="9144000" cy="1655762"/>
          </a:xfrm>
        </p:spPr>
        <p:txBody>
          <a:bodyPr/>
          <a:lstStyle/>
          <a:p>
            <a:pPr algn="r"/>
            <a:r>
              <a:rPr kumimoji="1" lang="ja-JP" altLang="en-US" dirty="0"/>
              <a:t>和洋女子大学</a:t>
            </a:r>
            <a:endParaRPr kumimoji="1" lang="en-US" altLang="ja-JP" dirty="0"/>
          </a:p>
          <a:p>
            <a:pPr algn="r"/>
            <a:r>
              <a:rPr lang="ja-JP" altLang="en-US" dirty="0"/>
              <a:t>髙木憲司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6311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4DBA913-3F38-4881-BE15-03B55C5DE549}"/>
              </a:ext>
            </a:extLst>
          </p:cNvPr>
          <p:cNvSpPr txBox="1"/>
          <p:nvPr/>
        </p:nvSpPr>
        <p:spPr>
          <a:xfrm>
            <a:off x="744387" y="609204"/>
            <a:ext cx="107032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「スーパービジョン（</a:t>
            </a:r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SV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）」</a:t>
            </a:r>
            <a:endParaRPr kumimoji="1"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つの機能（管理・教育・支持）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SV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の形態（個別・グループ・ピア・ライブ）</a:t>
            </a:r>
            <a:endParaRPr kumimoji="1"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>
                <a:latin typeface="Meiryo UI" panose="020B0604030504040204" pitchFamily="50" charset="-128"/>
                <a:ea typeface="Meiryo UI" panose="020B0604030504040204" pitchFamily="50" charset="-128"/>
              </a:rPr>
              <a:t>スーパーバイザー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2800">
                <a:latin typeface="Meiryo UI" panose="020B0604030504040204" pitchFamily="50" charset="-128"/>
                <a:ea typeface="Meiryo UI" panose="020B0604030504040204" pitchFamily="50" charset="-128"/>
              </a:rPr>
              <a:t>サビ児管）とスーパーバイジー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ja-JP" altLang="en-US" sz="2800">
                <a:latin typeface="Meiryo UI" panose="020B0604030504040204" pitchFamily="50" charset="-128"/>
                <a:ea typeface="Meiryo UI" panose="020B0604030504040204" pitchFamily="50" charset="-128"/>
              </a:rPr>
              <a:t>職員）の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関係性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→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専門職同士の中で行われる「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支援者の支援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対人援助職には必須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SV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機能の例）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・理念に沿った支援の確認（管理的機能）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・地域社会への貢献の確認（管理的機能）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・支援の振り返り、自己覚知、視野拡大、行動の選択（教育的機能）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・ほめる、ねぎらう、共感的理解→バーンアウト防止（支持的機能）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105607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5412984-CE9B-41D4-B246-F1885C6EB562}"/>
              </a:ext>
            </a:extLst>
          </p:cNvPr>
          <p:cNvSpPr txBox="1"/>
          <p:nvPr/>
        </p:nvSpPr>
        <p:spPr>
          <a:xfrm>
            <a:off x="744387" y="666770"/>
            <a:ext cx="10703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「ファシリテーション」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B6444-B01A-40CA-88A6-E37EDB3CF852}"/>
              </a:ext>
            </a:extLst>
          </p:cNvPr>
          <p:cNvSpPr txBox="1"/>
          <p:nvPr/>
        </p:nvSpPr>
        <p:spPr>
          <a:xfrm>
            <a:off x="744387" y="1477653"/>
            <a:ext cx="1070322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グループスーパービジョン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では、ファシリテーターが重要な役割を担うこととなります。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ファシリテーションは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人の能力を育成するうえで重要なコミュニケーションスキル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傾聴・応答・観察・質問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議論の全体像を整理し、論点を絞り込む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構造化・見える化（→ホワイトボードの活用）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思いを引き出し、決めさせ、自ら動くことを助ける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「納得感」を生み出す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9181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B3FC8A9-3510-4CB1-9DE2-A001E81A0C2B}"/>
              </a:ext>
            </a:extLst>
          </p:cNvPr>
          <p:cNvSpPr txBox="1"/>
          <p:nvPr/>
        </p:nvSpPr>
        <p:spPr>
          <a:xfrm>
            <a:off x="744387" y="475595"/>
            <a:ext cx="1070322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サビ児管は、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職員に対し、「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指示を与える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」のか「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気づきを与える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」のかを意識する必要があります。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新人職員に対しては、「指示を与える」ことが多くなるでしょうし、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中堅職員には「気づきを与える」ことが多くなってくると思いますが、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職員や場面、緊急度によって変わります。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育成の状況を見ながら、これらのバランスを考えて、また、その際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SV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の支持的機能や教育的機能、管理的機能を意識しながら話していくことも重要です。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E6D8147-12E7-4AFA-A9B0-91AA1BBF03A6}"/>
              </a:ext>
            </a:extLst>
          </p:cNvPr>
          <p:cNvSpPr txBox="1"/>
          <p:nvPr/>
        </p:nvSpPr>
        <p:spPr>
          <a:xfrm>
            <a:off x="6983273" y="5737607"/>
            <a:ext cx="1778737" cy="735747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指示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3A9AF9B-0A13-4A2C-88D3-A2DEABE3C20C}"/>
              </a:ext>
            </a:extLst>
          </p:cNvPr>
          <p:cNvSpPr txBox="1"/>
          <p:nvPr/>
        </p:nvSpPr>
        <p:spPr>
          <a:xfrm>
            <a:off x="8661652" y="4500562"/>
            <a:ext cx="1778737" cy="1886233"/>
          </a:xfrm>
          <a:prstGeom prst="ellipse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気づき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B9E9131-1634-42D8-A96A-FCE8C56CECBC}"/>
              </a:ext>
            </a:extLst>
          </p:cNvPr>
          <p:cNvSpPr txBox="1"/>
          <p:nvPr/>
        </p:nvSpPr>
        <p:spPr>
          <a:xfrm>
            <a:off x="3274873" y="5737607"/>
            <a:ext cx="1778737" cy="735747"/>
          </a:xfrm>
          <a:prstGeom prst="ellipse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気づき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D710D2-2974-4D18-99B2-C0B7BDE83184}"/>
              </a:ext>
            </a:extLst>
          </p:cNvPr>
          <p:cNvSpPr txBox="1"/>
          <p:nvPr/>
        </p:nvSpPr>
        <p:spPr>
          <a:xfrm>
            <a:off x="1587752" y="4500562"/>
            <a:ext cx="1778737" cy="1886233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指示</a:t>
            </a: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029B63F2-F206-47C1-9524-86EB7EA2B00E}"/>
              </a:ext>
            </a:extLst>
          </p:cNvPr>
          <p:cNvSpPr/>
          <p:nvPr/>
        </p:nvSpPr>
        <p:spPr>
          <a:xfrm>
            <a:off x="5626100" y="4876800"/>
            <a:ext cx="1105889" cy="8608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7663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E10B3C7-41B4-4158-BEDB-F897288740A3}"/>
              </a:ext>
            </a:extLst>
          </p:cNvPr>
          <p:cNvSpPr txBox="1"/>
          <p:nvPr/>
        </p:nvSpPr>
        <p:spPr>
          <a:xfrm>
            <a:off x="732852" y="748667"/>
            <a:ext cx="1054474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相手を知る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職員の人材育成を行う際、対利用者における相談と同様、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相手がどのような人物なのか、よく知ることも重要です。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（例）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・楽観的で失敗を恐れない、何でも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オープンなタイプ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・熟考するがなかなか動けない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抱え込みタイプ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・自分で課題をみつけ目標を立て行動できる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自立タイプ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相手のタイプによって人材育成の方法も異なってきます。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5805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5C82AE2-190C-417C-B667-902F9120F1C1}"/>
              </a:ext>
            </a:extLst>
          </p:cNvPr>
          <p:cNvSpPr txBox="1"/>
          <p:nvPr/>
        </p:nvSpPr>
        <p:spPr>
          <a:xfrm>
            <a:off x="457200" y="361434"/>
            <a:ext cx="10909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厚労省告示で示されている「実践研修」「更新研修」標準カリキュラムにおいて、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人材育成に関する部分を抜粋すると以下のとおりです。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B2FA99BB-AA8A-4683-B911-0C8699465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174777"/>
              </p:ext>
            </p:extLst>
          </p:nvPr>
        </p:nvGraphicFramePr>
        <p:xfrm>
          <a:off x="511175" y="2300962"/>
          <a:ext cx="8070850" cy="4119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9958">
                  <a:extLst>
                    <a:ext uri="{9D8B030D-6E8A-4147-A177-3AD203B41FA5}">
                      <a16:colId xmlns:a16="http://schemas.microsoft.com/office/drawing/2014/main" val="2353293890"/>
                    </a:ext>
                  </a:extLst>
                </a:gridCol>
                <a:gridCol w="5518879">
                  <a:extLst>
                    <a:ext uri="{9D8B030D-6E8A-4147-A177-3AD203B41FA5}">
                      <a16:colId xmlns:a16="http://schemas.microsoft.com/office/drawing/2014/main" val="2015493297"/>
                    </a:ext>
                  </a:extLst>
                </a:gridCol>
                <a:gridCol w="702013">
                  <a:extLst>
                    <a:ext uri="{9D8B030D-6E8A-4147-A177-3AD203B41FA5}">
                      <a16:colId xmlns:a16="http://schemas.microsoft.com/office/drawing/2014/main" val="277414356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kumimoji="1" lang="ja-JP" altLang="en-US" dirty="0"/>
                        <a:t>３</a:t>
                      </a:r>
                      <a:r>
                        <a:rPr kumimoji="1" lang="en-US" altLang="ja-JP" dirty="0"/>
                        <a:t>.</a:t>
                      </a:r>
                      <a:r>
                        <a:rPr kumimoji="1" lang="ja-JP" altLang="en-US" dirty="0"/>
                        <a:t>人材育成の手法に関する講義及び演習（</a:t>
                      </a:r>
                      <a:r>
                        <a:rPr kumimoji="1" lang="en-US" altLang="ja-JP" dirty="0"/>
                        <a:t>3.5</a:t>
                      </a:r>
                      <a:r>
                        <a:rPr kumimoji="1" lang="ja-JP" altLang="en-US" dirty="0"/>
                        <a:t> 時間）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117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/>
                        <a:t>サービス提供職員への助言・指導について</a:t>
                      </a:r>
                      <a:endParaRPr lang="en-US" altLang="ja-JP" dirty="0"/>
                    </a:p>
                    <a:p>
                      <a:r>
                        <a:rPr lang="ja-JP" altLang="en-US" dirty="0"/>
                        <a:t>（講義・演習）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・サービス提供職員への支援内容、権利擁護・法令遵守等に関する確認や助言・指導を適切に実施するための方法等について講義により理解する。</a:t>
                      </a:r>
                    </a:p>
                    <a:p>
                      <a:r>
                        <a:rPr lang="ja-JP" altLang="en-US" dirty="0"/>
                        <a:t>・講義を踏まえて、受講者が事業所において実施している助言・指導業務について、グループワーク等により振り返るとともに、今後の取り組み方について討議する。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/>
                        <a:t>90</a:t>
                      </a:r>
                      <a:r>
                        <a:rPr lang="ja-JP" altLang="en-US" dirty="0"/>
                        <a:t>分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557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/>
                        <a:t>実地教育としての事例検討会の進め方</a:t>
                      </a:r>
                      <a:endParaRPr lang="en-US" altLang="ja-JP" dirty="0"/>
                    </a:p>
                    <a:p>
                      <a:r>
                        <a:rPr lang="ja-JP" altLang="en-US" dirty="0"/>
                        <a:t>（講義・演習）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・事例検討会の目的、方法、効果等について講義により理解する。また、事例検討会の実施がチームアプローチの強化や人材育成にも効果を有することを理解する。</a:t>
                      </a:r>
                    </a:p>
                    <a:p>
                      <a:r>
                        <a:rPr kumimoji="1" lang="ja-JP" altLang="en-US" dirty="0"/>
                        <a:t>・受講者が持ち寄った実践事例をもと に、事例検討会を行うことで、 事例検討会の進め方を習得する。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120</a:t>
                      </a:r>
                      <a:r>
                        <a:rPr kumimoji="1" lang="ja-JP" altLang="en-US" dirty="0"/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631009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9A5C620-9D6A-4E8A-A6C7-E82A0995DAC1}"/>
              </a:ext>
            </a:extLst>
          </p:cNvPr>
          <p:cNvSpPr txBox="1"/>
          <p:nvPr/>
        </p:nvSpPr>
        <p:spPr>
          <a:xfrm>
            <a:off x="457200" y="1700530"/>
            <a:ext cx="104870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実践研修における人材育成に関する部分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対新人職員を意識</a:t>
            </a:r>
          </a:p>
        </p:txBody>
      </p:sp>
      <p:graphicFrame>
        <p:nvGraphicFramePr>
          <p:cNvPr id="9" name="表 9">
            <a:extLst>
              <a:ext uri="{FF2B5EF4-FFF2-40B4-BE49-F238E27FC236}">
                <a16:creationId xmlns:a16="http://schemas.microsoft.com/office/drawing/2014/main" id="{056DA821-DCD5-4CB9-AC0D-42B354F74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308716"/>
              </p:ext>
            </p:extLst>
          </p:nvPr>
        </p:nvGraphicFramePr>
        <p:xfrm>
          <a:off x="8702675" y="2676525"/>
          <a:ext cx="3098800" cy="37565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8800">
                  <a:extLst>
                    <a:ext uri="{9D8B030D-6E8A-4147-A177-3AD203B41FA5}">
                      <a16:colId xmlns:a16="http://schemas.microsoft.com/office/drawing/2014/main" val="4027917750"/>
                    </a:ext>
                  </a:extLst>
                </a:gridCol>
              </a:tblGrid>
              <a:tr h="199948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・意識（法人理念や目指すゴールの理解）</a:t>
                      </a:r>
                    </a:p>
                    <a:p>
                      <a:r>
                        <a:rPr kumimoji="1" lang="ja-JP" altLang="en-US" dirty="0"/>
                        <a:t>・知識（障害特性や制度等の理解）</a:t>
                      </a:r>
                    </a:p>
                    <a:p>
                      <a:r>
                        <a:rPr kumimoji="1" lang="ja-JP" altLang="en-US" dirty="0"/>
                        <a:t>・技術（見立て</a:t>
                      </a:r>
                      <a:r>
                        <a:rPr kumimoji="1" lang="en-US" altLang="ja-JP" dirty="0"/>
                        <a:t>+</a:t>
                      </a:r>
                      <a:r>
                        <a:rPr kumimoji="1" lang="ja-JP" altLang="en-US" dirty="0"/>
                        <a:t>手立て）</a:t>
                      </a:r>
                    </a:p>
                    <a:p>
                      <a:r>
                        <a:rPr kumimoji="1" lang="ja-JP" altLang="en-US" dirty="0"/>
                        <a:t>「指示」「気づき」をどのように与えるか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324858"/>
                  </a:ext>
                </a:extLst>
              </a:tr>
              <a:tr h="1744832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事例検討会における</a:t>
                      </a:r>
                      <a:r>
                        <a:rPr kumimoji="1" lang="en-US" altLang="ja-JP" dirty="0"/>
                        <a:t>OJT</a:t>
                      </a:r>
                    </a:p>
                    <a:p>
                      <a:r>
                        <a:rPr kumimoji="1" lang="ja-JP" altLang="en-US" dirty="0"/>
                        <a:t>サビ児管は、ファシリとして、傾聴・応答・観察・質問、思いを引き出し、決めさせ、自ら動くことを助けているか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229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871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B2FA99BB-AA8A-4683-B911-0C8699465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245408"/>
              </p:ext>
            </p:extLst>
          </p:nvPr>
        </p:nvGraphicFramePr>
        <p:xfrm>
          <a:off x="520700" y="1101594"/>
          <a:ext cx="7975600" cy="53217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125">
                  <a:extLst>
                    <a:ext uri="{9D8B030D-6E8A-4147-A177-3AD203B41FA5}">
                      <a16:colId xmlns:a16="http://schemas.microsoft.com/office/drawing/2014/main" val="2353293890"/>
                    </a:ext>
                  </a:extLst>
                </a:gridCol>
                <a:gridCol w="5453747">
                  <a:extLst>
                    <a:ext uri="{9D8B030D-6E8A-4147-A177-3AD203B41FA5}">
                      <a16:colId xmlns:a16="http://schemas.microsoft.com/office/drawing/2014/main" val="2015493297"/>
                    </a:ext>
                  </a:extLst>
                </a:gridCol>
                <a:gridCol w="693728">
                  <a:extLst>
                    <a:ext uri="{9D8B030D-6E8A-4147-A177-3AD203B41FA5}">
                      <a16:colId xmlns:a16="http://schemas.microsoft.com/office/drawing/2014/main" val="2774143562"/>
                    </a:ext>
                  </a:extLst>
                </a:gridCol>
              </a:tblGrid>
              <a:tr h="760253">
                <a:tc gridSpan="3">
                  <a:txBody>
                    <a:bodyPr/>
                    <a:lstStyle/>
                    <a:p>
                      <a:r>
                        <a:rPr kumimoji="1" lang="en-US" altLang="ja-JP" dirty="0"/>
                        <a:t>3.</a:t>
                      </a:r>
                      <a:r>
                        <a:rPr kumimoji="1" lang="ja-JP" altLang="en-US" dirty="0"/>
                        <a:t>サービスの質の向上と人材育成のためのスーパービジョンに関する講義及び演習（</a:t>
                      </a:r>
                      <a:r>
                        <a:rPr kumimoji="1" lang="en-US" altLang="ja-JP" dirty="0"/>
                        <a:t>7</a:t>
                      </a:r>
                      <a:r>
                        <a:rPr kumimoji="1" lang="ja-JP" altLang="en-US" dirty="0"/>
                        <a:t>時間）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117238"/>
                  </a:ext>
                </a:extLst>
              </a:tr>
              <a:tr h="1411898">
                <a:tc>
                  <a:txBody>
                    <a:bodyPr/>
                    <a:lstStyle/>
                    <a:p>
                      <a:r>
                        <a:rPr lang="ja-JP" altLang="en-US" dirty="0"/>
                        <a:t>サービス管理責任者としてのスーパービジョン（講義）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・サービス管理責任者として、事例検討のスーパービジョン及びサービス提供職員等へのスーパービジョンに関する基本的な理解を深める。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/>
                        <a:t>180</a:t>
                      </a:r>
                      <a:r>
                        <a:rPr lang="ja-JP" altLang="en-US" dirty="0"/>
                        <a:t>分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557464"/>
                  </a:ext>
                </a:extLst>
              </a:tr>
              <a:tr h="1737720">
                <a:tc>
                  <a:txBody>
                    <a:bodyPr/>
                    <a:lstStyle/>
                    <a:p>
                      <a:r>
                        <a:rPr lang="ja-JP" altLang="en-US" dirty="0"/>
                        <a:t>事例検討のスーパービジョン（演習）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・事例を通じて、支援のあり方、支援方針、支援の内容を検討し、優良な点や改善が必要な点について、グループワークによって明確化することによってスキルアップを図る。また事例について、スーパーバイズを体験する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60</a:t>
                      </a:r>
                      <a:r>
                        <a:rPr kumimoji="1" lang="ja-JP" altLang="en-US" dirty="0"/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631009"/>
                  </a:ext>
                </a:extLst>
              </a:tr>
              <a:tr h="1411898">
                <a:tc>
                  <a:txBody>
                    <a:bodyPr/>
                    <a:lstStyle/>
                    <a:p>
                      <a:r>
                        <a:rPr lang="ja-JP" altLang="en-US" dirty="0"/>
                        <a:t>サービス提供職員等へのスーパービジョン（演習）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・事例を通じてサービス管理責任者等としてサービス提供職員等へ実施するスーパービジョンの構造や機能を理解し、具体的な技術を獲得する。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120</a:t>
                      </a:r>
                      <a:r>
                        <a:rPr kumimoji="1" lang="ja-JP" altLang="en-US" dirty="0"/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494401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9A5C620-9D6A-4E8A-A6C7-E82A0995DAC1}"/>
              </a:ext>
            </a:extLst>
          </p:cNvPr>
          <p:cNvSpPr txBox="1"/>
          <p:nvPr/>
        </p:nvSpPr>
        <p:spPr>
          <a:xfrm>
            <a:off x="520700" y="424963"/>
            <a:ext cx="10715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更新研修における人材育成に関する部分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対中堅職員を意識</a:t>
            </a:r>
          </a:p>
        </p:txBody>
      </p:sp>
      <p:graphicFrame>
        <p:nvGraphicFramePr>
          <p:cNvPr id="9" name="表 9">
            <a:extLst>
              <a:ext uri="{FF2B5EF4-FFF2-40B4-BE49-F238E27FC236}">
                <a16:creationId xmlns:a16="http://schemas.microsoft.com/office/drawing/2014/main" id="{EF3B8C45-455B-4196-B9CE-9AE401B53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774480"/>
              </p:ext>
            </p:extLst>
          </p:nvPr>
        </p:nvGraphicFramePr>
        <p:xfrm>
          <a:off x="8693150" y="1857375"/>
          <a:ext cx="3098800" cy="4581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8800">
                  <a:extLst>
                    <a:ext uri="{9D8B030D-6E8A-4147-A177-3AD203B41FA5}">
                      <a16:colId xmlns:a16="http://schemas.microsoft.com/office/drawing/2014/main" val="4027917750"/>
                    </a:ext>
                  </a:extLst>
                </a:gridCol>
              </a:tblGrid>
              <a:tr h="138112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「</a:t>
                      </a:r>
                      <a:r>
                        <a:rPr kumimoji="1" lang="en-US" altLang="ja-JP" dirty="0"/>
                        <a:t>SV</a:t>
                      </a:r>
                      <a:r>
                        <a:rPr kumimoji="1" lang="ja-JP" altLang="en-US" dirty="0"/>
                        <a:t>」の理解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324858"/>
                  </a:ext>
                </a:extLst>
              </a:tr>
              <a:tr h="1688132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事例検討におけるグループ</a:t>
                      </a:r>
                      <a:r>
                        <a:rPr kumimoji="1" lang="en-US" altLang="ja-JP" dirty="0"/>
                        <a:t>SV</a:t>
                      </a:r>
                      <a:r>
                        <a:rPr kumimoji="1" lang="ja-JP" altLang="en-US" dirty="0"/>
                        <a:t>の方法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サビ児管は、ファシリとして参加者をコントロールし、事例提出者に新たな気づきを与えているか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229769"/>
                  </a:ext>
                </a:extLst>
              </a:tr>
              <a:tr h="141541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職員に対する個別</a:t>
                      </a:r>
                      <a:r>
                        <a:rPr kumimoji="1" lang="en-US" altLang="ja-JP" dirty="0"/>
                        <a:t>SV</a:t>
                      </a:r>
                    </a:p>
                    <a:p>
                      <a:r>
                        <a:rPr kumimoji="1" lang="ja-JP" altLang="en-US" dirty="0"/>
                        <a:t>サビ児管は、職員に対し、傾聴し、気づきを与え、視点を増やし、考え方や行動の選択肢を増やしているか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91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883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28AB061-4007-4385-888A-7143627486F8}"/>
              </a:ext>
            </a:extLst>
          </p:cNvPr>
          <p:cNvSpPr/>
          <p:nvPr/>
        </p:nvSpPr>
        <p:spPr>
          <a:xfrm>
            <a:off x="1153226" y="432182"/>
            <a:ext cx="69557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最後まで受講いただき</a:t>
            </a:r>
            <a:endParaRPr lang="en-US" altLang="ja-JP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ありがとうございました。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D18E5BC-8947-46B8-B136-F8ADA16F4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A15C-B207-4C23-85BF-81EAFDBE4B12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1026" name="Picture 2" descr="クリックすると新しいウィンドウで開きます">
            <a:extLst>
              <a:ext uri="{FF2B5EF4-FFF2-40B4-BE49-F238E27FC236}">
                <a16:creationId xmlns:a16="http://schemas.microsoft.com/office/drawing/2014/main" id="{F5979574-D84C-415D-8E53-0F3CF54AB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58" y="2337645"/>
            <a:ext cx="3365200" cy="373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04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5412984-CE9B-41D4-B246-F1885C6EB562}"/>
              </a:ext>
            </a:extLst>
          </p:cNvPr>
          <p:cNvSpPr txBox="1"/>
          <p:nvPr/>
        </p:nvSpPr>
        <p:spPr>
          <a:xfrm>
            <a:off x="649136" y="871116"/>
            <a:ext cx="1070322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ねらい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福祉人材は自事業所の財産であることはもちろん、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社会全体の財産でもある。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障害福祉サービス・児童発達支援事業所において、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サビ児管が行う人材育成には、大きく分けると、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新人職員（～若手職員）に対する人材育成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若手職員～中堅職員に対する人材育成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がある。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対人援助職である福祉人材は、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「熱意」だけではバーンアウト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してしまう。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障害児・者支援は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チーム支援が基本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であることを再確認する。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悩みながら成長していく職員を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どのように支え、見守っていくか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を考える。</a:t>
            </a:r>
          </a:p>
        </p:txBody>
      </p:sp>
    </p:spTree>
    <p:extLst>
      <p:ext uri="{BB962C8B-B14F-4D97-AF65-F5344CB8AC3E}">
        <p14:creationId xmlns:p14="http://schemas.microsoft.com/office/powerpoint/2010/main" val="117529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5412984-CE9B-41D4-B246-F1885C6EB562}"/>
              </a:ext>
            </a:extLst>
          </p:cNvPr>
          <p:cNvSpPr txBox="1"/>
          <p:nvPr/>
        </p:nvSpPr>
        <p:spPr>
          <a:xfrm>
            <a:off x="649136" y="871116"/>
            <a:ext cx="1070322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福祉人材は財産（＝人財）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福祉人材は、機械や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AI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では不可能な、障害児・者支援を行う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エッセンシャルワーカー（</a:t>
            </a:r>
            <a:r>
              <a:rPr lang="zh-TW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生活必須職従事者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）であり、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社会全体にとってもかけがえのない存在です。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いま、目の前にいる福祉人材に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敬意を払い、大切に育てましょう！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</p:txBody>
      </p:sp>
      <p:pic>
        <p:nvPicPr>
          <p:cNvPr id="1026" name="Picture 2" descr="福祉のイラスト一覧｜フリーイラスト素材 ありさちゃんがいく！｜商用 ...">
            <a:extLst>
              <a:ext uri="{FF2B5EF4-FFF2-40B4-BE49-F238E27FC236}">
                <a16:creationId xmlns:a16="http://schemas.microsoft.com/office/drawing/2014/main" id="{499A92C7-E43C-4E27-9D07-86DE3A74E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148" y="3016444"/>
            <a:ext cx="3814899" cy="381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514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5412984-CE9B-41D4-B246-F1885C6EB562}"/>
              </a:ext>
            </a:extLst>
          </p:cNvPr>
          <p:cNvSpPr txBox="1"/>
          <p:nvPr/>
        </p:nvSpPr>
        <p:spPr>
          <a:xfrm>
            <a:off x="485234" y="215508"/>
            <a:ext cx="10703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新人（またはそれに近い）職員の育成</a:t>
            </a:r>
          </a:p>
        </p:txBody>
      </p:sp>
      <p:pic>
        <p:nvPicPr>
          <p:cNvPr id="1026" name="Picture 2" descr="新人さんが抱く会社の印象は、何で決まると思いますか？｜物流倉庫業務 ...">
            <a:extLst>
              <a:ext uri="{FF2B5EF4-FFF2-40B4-BE49-F238E27FC236}">
                <a16:creationId xmlns:a16="http://schemas.microsoft.com/office/drawing/2014/main" id="{704CA11B-9B13-4ECD-B37A-15E5E9D7B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73"/>
          <a:stretch/>
        </p:blipFill>
        <p:spPr bwMode="auto">
          <a:xfrm flipH="1">
            <a:off x="9921097" y="2575925"/>
            <a:ext cx="1785669" cy="397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新人さんが抱く会社の印象は、何で決まると思いますか？｜物流倉庫業務 ...">
            <a:extLst>
              <a:ext uri="{FF2B5EF4-FFF2-40B4-BE49-F238E27FC236}">
                <a16:creationId xmlns:a16="http://schemas.microsoft.com/office/drawing/2014/main" id="{D0B21902-9EF7-4A64-ACA3-75C972B5EE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6"/>
          <a:stretch/>
        </p:blipFill>
        <p:spPr bwMode="auto">
          <a:xfrm flipH="1">
            <a:off x="485234" y="1049050"/>
            <a:ext cx="2306637" cy="397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9B61703-5FF5-48AE-A413-75EC35D502DD}"/>
              </a:ext>
            </a:extLst>
          </p:cNvPr>
          <p:cNvSpPr txBox="1"/>
          <p:nvPr/>
        </p:nvSpPr>
        <p:spPr>
          <a:xfrm>
            <a:off x="3352439" y="1604132"/>
            <a:ext cx="3678090" cy="510778"/>
          </a:xfrm>
          <a:prstGeom prst="wedgeRoundRectCallout">
            <a:avLst>
              <a:gd name="adj1" fmla="val -58680"/>
              <a:gd name="adj2" fmla="val 5405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そんなこともわからないのか？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D7193CC-7515-4051-886B-AC3FAE62CBFF}"/>
              </a:ext>
            </a:extLst>
          </p:cNvPr>
          <p:cNvSpPr txBox="1"/>
          <p:nvPr/>
        </p:nvSpPr>
        <p:spPr>
          <a:xfrm>
            <a:off x="3688869" y="2575925"/>
            <a:ext cx="2228852" cy="510778"/>
          </a:xfrm>
          <a:prstGeom prst="wedgeRoundRectCallout">
            <a:avLst>
              <a:gd name="adj1" fmla="val -76134"/>
              <a:gd name="adj2" fmla="val -4558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自分で考えろ！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3316F5-C6D3-454A-A529-CFDCEF358579}"/>
              </a:ext>
            </a:extLst>
          </p:cNvPr>
          <p:cNvSpPr txBox="1"/>
          <p:nvPr/>
        </p:nvSpPr>
        <p:spPr>
          <a:xfrm>
            <a:off x="3503401" y="3429000"/>
            <a:ext cx="3082868" cy="510778"/>
          </a:xfrm>
          <a:prstGeom prst="wedgeRoundRectCallout">
            <a:avLst>
              <a:gd name="adj1" fmla="val -58441"/>
              <a:gd name="adj2" fmla="val -5741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俺の背中を見て学べ！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64AC21-4E6C-4654-A793-21299AEC4164}"/>
              </a:ext>
            </a:extLst>
          </p:cNvPr>
          <p:cNvSpPr txBox="1"/>
          <p:nvPr/>
        </p:nvSpPr>
        <p:spPr>
          <a:xfrm>
            <a:off x="3503401" y="4271760"/>
            <a:ext cx="2592599" cy="510778"/>
          </a:xfrm>
          <a:prstGeom prst="wedgeRoundRectCallout">
            <a:avLst>
              <a:gd name="adj1" fmla="val -63846"/>
              <a:gd name="adj2" fmla="val -4389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もっと真剣にやれ！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085235A-4F5A-467C-A64B-48C9C7E081DA}"/>
              </a:ext>
            </a:extLst>
          </p:cNvPr>
          <p:cNvSpPr txBox="1"/>
          <p:nvPr/>
        </p:nvSpPr>
        <p:spPr>
          <a:xfrm>
            <a:off x="2630339" y="5066363"/>
            <a:ext cx="3748896" cy="510778"/>
          </a:xfrm>
          <a:prstGeom prst="wedgeRoundRectCallout">
            <a:avLst>
              <a:gd name="adj1" fmla="val -56308"/>
              <a:gd name="adj2" fmla="val -5234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○○さんはもっとできてたぞ！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E10B3C7-41B4-4158-BEDB-F897288740A3}"/>
              </a:ext>
            </a:extLst>
          </p:cNvPr>
          <p:cNvSpPr txBox="1"/>
          <p:nvPr/>
        </p:nvSpPr>
        <p:spPr>
          <a:xfrm>
            <a:off x="927989" y="5985999"/>
            <a:ext cx="64759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数々の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NG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ワード　言ってませんか？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34DF055-1B2A-4A0F-9549-17BD5D8A02D4}"/>
              </a:ext>
            </a:extLst>
          </p:cNvPr>
          <p:cNvSpPr txBox="1"/>
          <p:nvPr/>
        </p:nvSpPr>
        <p:spPr>
          <a:xfrm>
            <a:off x="7135841" y="2064103"/>
            <a:ext cx="3678090" cy="1264980"/>
          </a:xfrm>
          <a:prstGeom prst="cloudCallout">
            <a:avLst>
              <a:gd name="adj1" fmla="val 22791"/>
              <a:gd name="adj2" fmla="val 81594"/>
            </a:avLst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自分なりに頑張っているのだけど・・・</a:t>
            </a:r>
          </a:p>
        </p:txBody>
      </p:sp>
      <p:grpSp>
        <p:nvGrpSpPr>
          <p:cNvPr id="1029" name="グループ化 1028">
            <a:extLst>
              <a:ext uri="{FF2B5EF4-FFF2-40B4-BE49-F238E27FC236}">
                <a16:creationId xmlns:a16="http://schemas.microsoft.com/office/drawing/2014/main" id="{51293116-640B-427B-A37E-42EDA1D1DCFC}"/>
              </a:ext>
            </a:extLst>
          </p:cNvPr>
          <p:cNvGrpSpPr/>
          <p:nvPr/>
        </p:nvGrpSpPr>
        <p:grpSpPr>
          <a:xfrm>
            <a:off x="6379235" y="1147313"/>
            <a:ext cx="1315527" cy="4891178"/>
            <a:chOff x="6379235" y="1147313"/>
            <a:chExt cx="1315527" cy="4891178"/>
          </a:xfrm>
        </p:grpSpPr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8032551E-631A-4F33-8754-16B533194182}"/>
                </a:ext>
              </a:extLst>
            </p:cNvPr>
            <p:cNvCxnSpPr/>
            <p:nvPr/>
          </p:nvCxnSpPr>
          <p:spPr>
            <a:xfrm>
              <a:off x="7504981" y="1147313"/>
              <a:ext cx="189781" cy="60384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769BB15F-C15F-40A7-A414-66B0821C37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83185" y="1751162"/>
              <a:ext cx="611577" cy="3129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BBB846AF-92AC-4947-9518-83292202B8A0}"/>
                </a:ext>
              </a:extLst>
            </p:cNvPr>
            <p:cNvCxnSpPr>
              <a:cxnSpLocks/>
            </p:cNvCxnSpPr>
            <p:nvPr/>
          </p:nvCxnSpPr>
          <p:spPr>
            <a:xfrm>
              <a:off x="7083185" y="2064103"/>
              <a:ext cx="0" cy="45997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F9A2B7FD-0B64-4043-B28D-12AF641CAB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16968" y="2514526"/>
              <a:ext cx="466217" cy="40916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667A163B-1BFE-4E42-A096-6C7F5313237C}"/>
                </a:ext>
              </a:extLst>
            </p:cNvPr>
            <p:cNvCxnSpPr>
              <a:cxnSpLocks/>
            </p:cNvCxnSpPr>
            <p:nvPr/>
          </p:nvCxnSpPr>
          <p:spPr>
            <a:xfrm>
              <a:off x="6638924" y="2923690"/>
              <a:ext cx="534222" cy="50531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CB1C0A4F-AD5C-49A6-91D4-A8D0734F859E}"/>
                </a:ext>
              </a:extLst>
            </p:cNvPr>
            <p:cNvCxnSpPr>
              <a:cxnSpLocks/>
            </p:cNvCxnSpPr>
            <p:nvPr/>
          </p:nvCxnSpPr>
          <p:spPr>
            <a:xfrm>
              <a:off x="6746822" y="4028045"/>
              <a:ext cx="608055" cy="5476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F6038546-6DAE-49EE-B3D8-C6780C973B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46822" y="3420138"/>
              <a:ext cx="405147" cy="60790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C657A117-543C-45A7-8A48-001B2F06E1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79235" y="4575713"/>
              <a:ext cx="975642" cy="146277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3985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5412984-CE9B-41D4-B246-F1885C6EB562}"/>
              </a:ext>
            </a:extLst>
          </p:cNvPr>
          <p:cNvSpPr txBox="1"/>
          <p:nvPr/>
        </p:nvSpPr>
        <p:spPr>
          <a:xfrm>
            <a:off x="485234" y="215508"/>
            <a:ext cx="10703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対人援助手法の連鎖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E10B3C7-41B4-4158-BEDB-F897288740A3}"/>
              </a:ext>
            </a:extLst>
          </p:cNvPr>
          <p:cNvSpPr txBox="1"/>
          <p:nvPr/>
        </p:nvSpPr>
        <p:spPr>
          <a:xfrm>
            <a:off x="3261344" y="1012656"/>
            <a:ext cx="42417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対人援助の手法の基本は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対職員も、対利用者も同じ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Picture 2" descr="新人さんが抱く会社の印象は、何で決まると思いますか？｜物流倉庫業務 ...">
            <a:extLst>
              <a:ext uri="{FF2B5EF4-FFF2-40B4-BE49-F238E27FC236}">
                <a16:creationId xmlns:a16="http://schemas.microsoft.com/office/drawing/2014/main" id="{6F2077A9-2F9C-40D0-8DCF-751A49EE5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6"/>
          <a:stretch/>
        </p:blipFill>
        <p:spPr bwMode="auto">
          <a:xfrm flipH="1">
            <a:off x="485233" y="1049051"/>
            <a:ext cx="1587781" cy="273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新人さんが抱く会社の印象は、何で決まると思いますか？｜物流倉庫業務 ...">
            <a:extLst>
              <a:ext uri="{FF2B5EF4-FFF2-40B4-BE49-F238E27FC236}">
                <a16:creationId xmlns:a16="http://schemas.microsoft.com/office/drawing/2014/main" id="{4045E824-7E77-440B-B640-C98DA331F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73"/>
          <a:stretch/>
        </p:blipFill>
        <p:spPr bwMode="auto">
          <a:xfrm flipH="1">
            <a:off x="3808396" y="1784960"/>
            <a:ext cx="1267362" cy="281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新人さんが抱く会社の印象は、何で決まると思いますか？｜物流倉庫業務 ...">
            <a:extLst>
              <a:ext uri="{FF2B5EF4-FFF2-40B4-BE49-F238E27FC236}">
                <a16:creationId xmlns:a16="http://schemas.microsoft.com/office/drawing/2014/main" id="{A9456370-6C6E-41A9-B626-3DCDE7C266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6"/>
          <a:stretch/>
        </p:blipFill>
        <p:spPr bwMode="auto">
          <a:xfrm flipH="1">
            <a:off x="4944498" y="2240691"/>
            <a:ext cx="1381145" cy="237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精神の障害 - 神奈川障害年金相談室">
            <a:extLst>
              <a:ext uri="{FF2B5EF4-FFF2-40B4-BE49-F238E27FC236}">
                <a16:creationId xmlns:a16="http://schemas.microsoft.com/office/drawing/2014/main" id="{9D52D1E5-B5A7-411F-BD2F-4FEEF0CAC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709" y="3458345"/>
            <a:ext cx="2137189" cy="239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矢印: 右 1">
            <a:extLst>
              <a:ext uri="{FF2B5EF4-FFF2-40B4-BE49-F238E27FC236}">
                <a16:creationId xmlns:a16="http://schemas.microsoft.com/office/drawing/2014/main" id="{C6FD0E76-5B3C-4FF7-BA33-0ACB8016E859}"/>
              </a:ext>
            </a:extLst>
          </p:cNvPr>
          <p:cNvSpPr/>
          <p:nvPr/>
        </p:nvSpPr>
        <p:spPr>
          <a:xfrm>
            <a:off x="2317315" y="2880986"/>
            <a:ext cx="1267362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321662D9-E40B-4D94-8807-FF9E5EF0C1AE}"/>
              </a:ext>
            </a:extLst>
          </p:cNvPr>
          <p:cNvSpPr/>
          <p:nvPr/>
        </p:nvSpPr>
        <p:spPr>
          <a:xfrm>
            <a:off x="6782805" y="3939364"/>
            <a:ext cx="1267362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F8097E-596A-4E84-B6A9-FD751CC19C1C}"/>
              </a:ext>
            </a:extLst>
          </p:cNvPr>
          <p:cNvSpPr txBox="1"/>
          <p:nvPr/>
        </p:nvSpPr>
        <p:spPr>
          <a:xfrm>
            <a:off x="2874198" y="4898960"/>
            <a:ext cx="53303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職員が受けた対人援助の手法は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対利用者へ影響する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6075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5412984-CE9B-41D4-B246-F1885C6EB562}"/>
              </a:ext>
            </a:extLst>
          </p:cNvPr>
          <p:cNvSpPr txBox="1"/>
          <p:nvPr/>
        </p:nvSpPr>
        <p:spPr>
          <a:xfrm>
            <a:off x="497760" y="678201"/>
            <a:ext cx="10703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人材育成の三要素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E10B3C7-41B4-4158-BEDB-F897288740A3}"/>
              </a:ext>
            </a:extLst>
          </p:cNvPr>
          <p:cNvSpPr txBox="1"/>
          <p:nvPr/>
        </p:nvSpPr>
        <p:spPr>
          <a:xfrm>
            <a:off x="1063400" y="1494835"/>
            <a:ext cx="680294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何が不足しているのか・・・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・意識（法人理念や目指すゴールの理解）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・知識（障害特性や制度等の理解）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・技術（見立て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+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手立て）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不足している部分をサポート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117E3C4-D859-4C35-8975-B38C58986E74}"/>
              </a:ext>
            </a:extLst>
          </p:cNvPr>
          <p:cNvSpPr txBox="1"/>
          <p:nvPr/>
        </p:nvSpPr>
        <p:spPr>
          <a:xfrm>
            <a:off x="5594959" y="4666987"/>
            <a:ext cx="5799404" cy="138499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最初のうちはすべてが不足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↓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「指示を与える」サポートが中心となる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0332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5412984-CE9B-41D4-B246-F1885C6EB562}"/>
              </a:ext>
            </a:extLst>
          </p:cNvPr>
          <p:cNvSpPr txBox="1"/>
          <p:nvPr/>
        </p:nvSpPr>
        <p:spPr>
          <a:xfrm>
            <a:off x="547864" y="584494"/>
            <a:ext cx="10703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人材育成の流れ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E10B3C7-41B4-4158-BEDB-F897288740A3}"/>
              </a:ext>
            </a:extLst>
          </p:cNvPr>
          <p:cNvSpPr txBox="1"/>
          <p:nvPr/>
        </p:nvSpPr>
        <p:spPr>
          <a:xfrm>
            <a:off x="1063400" y="1494835"/>
            <a:ext cx="680294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）最初は「マネる」、「パクる」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）手順・コツ・考え方を教える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↓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28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）なぜ、そのようにしたのか、質問する</a:t>
            </a:r>
            <a:endParaRPr lang="en-US" altLang="ja-JP" sz="2800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28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）具体的な事実と感想で承認する</a:t>
            </a:r>
            <a:endParaRPr lang="en-US" altLang="ja-JP" sz="2800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↓</a:t>
            </a:r>
            <a:endParaRPr lang="en-US" altLang="ja-JP" sz="2800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28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）まかせて、見守る</a:t>
            </a:r>
            <a:endParaRPr lang="en-US" altLang="ja-JP" sz="2800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117E3C4-D859-4C35-8975-B38C58986E74}"/>
              </a:ext>
            </a:extLst>
          </p:cNvPr>
          <p:cNvSpPr txBox="1"/>
          <p:nvPr/>
        </p:nvSpPr>
        <p:spPr>
          <a:xfrm>
            <a:off x="1063400" y="4888511"/>
            <a:ext cx="5799404" cy="138499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「指示を与える」サポート　から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↓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「気づきを与える」サポート　へ</a:t>
            </a:r>
            <a:endParaRPr lang="en-US" altLang="ja-JP" sz="2800" b="1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25CE05C-4D85-4F50-883D-0FE3C3DC157C}"/>
              </a:ext>
            </a:extLst>
          </p:cNvPr>
          <p:cNvSpPr txBox="1"/>
          <p:nvPr/>
        </p:nvSpPr>
        <p:spPr>
          <a:xfrm>
            <a:off x="7713685" y="839243"/>
            <a:ext cx="3631763" cy="49728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>
            <a:spAutoFit/>
          </a:bodyPr>
          <a:lstStyle/>
          <a:p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やってみせ、言って聞かせて、させてみせ、ほめてやらねば、人は動かじ。</a:t>
            </a:r>
            <a:endParaRPr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話し合い、耳を傾け、承認し、任せてやらねば、人は育たず。 </a:t>
            </a:r>
            <a:endParaRPr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やっている、姿を感謝で見守って、信頼せねば、人は実らず。</a:t>
            </a:r>
            <a:endParaRPr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r"/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山本五十六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ACC31E-2FED-4516-963B-65095C12A9B9}"/>
              </a:ext>
            </a:extLst>
          </p:cNvPr>
          <p:cNvSpPr txBox="1"/>
          <p:nvPr/>
        </p:nvSpPr>
        <p:spPr>
          <a:xfrm>
            <a:off x="10822936" y="5998689"/>
            <a:ext cx="856306" cy="510778"/>
          </a:xfrm>
          <a:prstGeom prst="wedgeRoundRectCallout">
            <a:avLst>
              <a:gd name="adj1" fmla="val -46977"/>
              <a:gd name="adj2" fmla="val -97989"/>
              <a:gd name="adj3" fmla="val 16667"/>
            </a:avLst>
          </a:prstGeom>
          <a:solidFill>
            <a:srgbClr val="00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新人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8BC2ACC-8D43-43CA-A191-74382795773F}"/>
              </a:ext>
            </a:extLst>
          </p:cNvPr>
          <p:cNvSpPr txBox="1"/>
          <p:nvPr/>
        </p:nvSpPr>
        <p:spPr>
          <a:xfrm>
            <a:off x="9529566" y="6018117"/>
            <a:ext cx="974283" cy="510778"/>
          </a:xfrm>
          <a:prstGeom prst="wedgeRoundRectCallout">
            <a:avLst>
              <a:gd name="adj1" fmla="val -18692"/>
              <a:gd name="adj2" fmla="val -122513"/>
              <a:gd name="adj3" fmla="val 16667"/>
            </a:avLst>
          </a:prstGeom>
          <a:solidFill>
            <a:srgbClr val="00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若手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0DC9FE4-6979-49E8-AB7C-A8AD3FF7C232}"/>
              </a:ext>
            </a:extLst>
          </p:cNvPr>
          <p:cNvSpPr txBox="1"/>
          <p:nvPr/>
        </p:nvSpPr>
        <p:spPr>
          <a:xfrm>
            <a:off x="8236196" y="6018117"/>
            <a:ext cx="974283" cy="510778"/>
          </a:xfrm>
          <a:prstGeom prst="wedgeRoundRectCallout">
            <a:avLst>
              <a:gd name="adj1" fmla="val -7121"/>
              <a:gd name="adj2" fmla="val -124965"/>
              <a:gd name="adj3" fmla="val 16667"/>
            </a:avLst>
          </a:prstGeom>
          <a:solidFill>
            <a:srgbClr val="00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中堅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288727A-39C3-4FBB-86B7-07E688BFD0E3}"/>
              </a:ext>
            </a:extLst>
          </p:cNvPr>
          <p:cNvSpPr txBox="1"/>
          <p:nvPr/>
        </p:nvSpPr>
        <p:spPr>
          <a:xfrm>
            <a:off x="207094" y="1714100"/>
            <a:ext cx="856306" cy="510778"/>
          </a:xfrm>
          <a:prstGeom prst="wedgeRoundRectCallout">
            <a:avLst>
              <a:gd name="adj1" fmla="val 70047"/>
              <a:gd name="adj2" fmla="val 7462"/>
              <a:gd name="adj3" fmla="val 16667"/>
            </a:avLst>
          </a:prstGeom>
          <a:solidFill>
            <a:srgbClr val="00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新人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7E08414-7A4E-44BC-9AC7-65E14BB6515F}"/>
              </a:ext>
            </a:extLst>
          </p:cNvPr>
          <p:cNvSpPr txBox="1"/>
          <p:nvPr/>
        </p:nvSpPr>
        <p:spPr>
          <a:xfrm>
            <a:off x="207094" y="2989444"/>
            <a:ext cx="974283" cy="510778"/>
          </a:xfrm>
          <a:prstGeom prst="wedgeRoundRectCallout">
            <a:avLst>
              <a:gd name="adj1" fmla="val 67448"/>
              <a:gd name="adj2" fmla="val 2556"/>
              <a:gd name="adj3" fmla="val 16667"/>
            </a:avLst>
          </a:prstGeom>
          <a:solidFill>
            <a:srgbClr val="00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若手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13DF767-3AD8-4010-91BF-9117A123DF9D}"/>
              </a:ext>
            </a:extLst>
          </p:cNvPr>
          <p:cNvSpPr txBox="1"/>
          <p:nvPr/>
        </p:nvSpPr>
        <p:spPr>
          <a:xfrm>
            <a:off x="187612" y="4122345"/>
            <a:ext cx="974283" cy="510778"/>
          </a:xfrm>
          <a:prstGeom prst="wedgeRoundRectCallout">
            <a:avLst>
              <a:gd name="adj1" fmla="val 64876"/>
              <a:gd name="adj2" fmla="val 2557"/>
              <a:gd name="adj3" fmla="val 16667"/>
            </a:avLst>
          </a:prstGeom>
          <a:solidFill>
            <a:srgbClr val="00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中堅</a:t>
            </a:r>
          </a:p>
        </p:txBody>
      </p:sp>
    </p:spTree>
    <p:extLst>
      <p:ext uri="{BB962C8B-B14F-4D97-AF65-F5344CB8AC3E}">
        <p14:creationId xmlns:p14="http://schemas.microsoft.com/office/powerpoint/2010/main" val="1684266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E10B3C7-41B4-4158-BEDB-F897288740A3}"/>
              </a:ext>
            </a:extLst>
          </p:cNvPr>
          <p:cNvSpPr txBox="1"/>
          <p:nvPr/>
        </p:nvSpPr>
        <p:spPr>
          <a:xfrm>
            <a:off x="1063400" y="1494835"/>
            <a:ext cx="680294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28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）最初は「マネる」、「パクる」</a:t>
            </a:r>
            <a:endParaRPr lang="en-US" altLang="ja-JP" sz="2800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28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）手順・コツ・考え方を教える</a:t>
            </a:r>
            <a:endParaRPr lang="en-US" altLang="ja-JP" sz="2800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↓</a:t>
            </a:r>
            <a:endParaRPr lang="en-US" altLang="ja-JP" sz="2800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）なぜ、そのようにしたのか、質問する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）具体的な事実と感想で承認する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↓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）まかせて、見守る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117E3C4-D859-4C35-8975-B38C58986E74}"/>
              </a:ext>
            </a:extLst>
          </p:cNvPr>
          <p:cNvSpPr txBox="1"/>
          <p:nvPr/>
        </p:nvSpPr>
        <p:spPr>
          <a:xfrm>
            <a:off x="1063400" y="4888511"/>
            <a:ext cx="5799404" cy="138499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「指示を与える」サポート　から</a:t>
            </a:r>
            <a:endParaRPr lang="en-US" altLang="ja-JP" sz="2800" b="1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↓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「気づきを与える」サポート　へ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25CE05C-4D85-4F50-883D-0FE3C3DC157C}"/>
              </a:ext>
            </a:extLst>
          </p:cNvPr>
          <p:cNvSpPr txBox="1"/>
          <p:nvPr/>
        </p:nvSpPr>
        <p:spPr>
          <a:xfrm>
            <a:off x="7713685" y="839243"/>
            <a:ext cx="3631763" cy="49728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>
            <a:spAutoFit/>
          </a:bodyPr>
          <a:lstStyle/>
          <a:p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やってみせ、言って聞かせて、させてみせ、ほめてやらねば、人は動かじ。</a:t>
            </a:r>
            <a:endParaRPr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話し合い、耳を傾け、承認し、任せてやらねば、人は育たず。 </a:t>
            </a:r>
            <a:endParaRPr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やっている、姿を感謝で見守って、信頼せねば、人は実らず。</a:t>
            </a:r>
            <a:endParaRPr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r"/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山本五十六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ACC31E-2FED-4516-963B-65095C12A9B9}"/>
              </a:ext>
            </a:extLst>
          </p:cNvPr>
          <p:cNvSpPr txBox="1"/>
          <p:nvPr/>
        </p:nvSpPr>
        <p:spPr>
          <a:xfrm>
            <a:off x="10822936" y="5998689"/>
            <a:ext cx="856306" cy="510778"/>
          </a:xfrm>
          <a:prstGeom prst="wedgeRoundRectCallout">
            <a:avLst>
              <a:gd name="adj1" fmla="val -46977"/>
              <a:gd name="adj2" fmla="val -97989"/>
              <a:gd name="adj3" fmla="val 16667"/>
            </a:avLst>
          </a:prstGeom>
          <a:solidFill>
            <a:srgbClr val="00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新人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8BC2ACC-8D43-43CA-A191-74382795773F}"/>
              </a:ext>
            </a:extLst>
          </p:cNvPr>
          <p:cNvSpPr txBox="1"/>
          <p:nvPr/>
        </p:nvSpPr>
        <p:spPr>
          <a:xfrm>
            <a:off x="9529566" y="6018117"/>
            <a:ext cx="974283" cy="510778"/>
          </a:xfrm>
          <a:prstGeom prst="wedgeRoundRectCallout">
            <a:avLst>
              <a:gd name="adj1" fmla="val -18692"/>
              <a:gd name="adj2" fmla="val -122513"/>
              <a:gd name="adj3" fmla="val 16667"/>
            </a:avLst>
          </a:prstGeom>
          <a:solidFill>
            <a:srgbClr val="00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若手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0DC9FE4-6979-49E8-AB7C-A8AD3FF7C232}"/>
              </a:ext>
            </a:extLst>
          </p:cNvPr>
          <p:cNvSpPr txBox="1"/>
          <p:nvPr/>
        </p:nvSpPr>
        <p:spPr>
          <a:xfrm>
            <a:off x="8236196" y="6018117"/>
            <a:ext cx="974283" cy="510778"/>
          </a:xfrm>
          <a:prstGeom prst="wedgeRoundRectCallout">
            <a:avLst>
              <a:gd name="adj1" fmla="val -7121"/>
              <a:gd name="adj2" fmla="val -124965"/>
              <a:gd name="adj3" fmla="val 16667"/>
            </a:avLst>
          </a:prstGeom>
          <a:solidFill>
            <a:srgbClr val="00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中堅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CF349DA-B94A-4656-B1E7-FDDB42483410}"/>
              </a:ext>
            </a:extLst>
          </p:cNvPr>
          <p:cNvSpPr txBox="1"/>
          <p:nvPr/>
        </p:nvSpPr>
        <p:spPr>
          <a:xfrm>
            <a:off x="334921" y="391020"/>
            <a:ext cx="10703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若手～中堅職員の育成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DE339EF-B6F7-47D8-91E0-0036ACFC9AFF}"/>
              </a:ext>
            </a:extLst>
          </p:cNvPr>
          <p:cNvSpPr txBox="1"/>
          <p:nvPr/>
        </p:nvSpPr>
        <p:spPr>
          <a:xfrm>
            <a:off x="207094" y="1714100"/>
            <a:ext cx="856306" cy="510778"/>
          </a:xfrm>
          <a:prstGeom prst="wedgeRoundRectCallout">
            <a:avLst>
              <a:gd name="adj1" fmla="val 70047"/>
              <a:gd name="adj2" fmla="val 7462"/>
              <a:gd name="adj3" fmla="val 16667"/>
            </a:avLst>
          </a:prstGeom>
          <a:solidFill>
            <a:srgbClr val="00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新人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F2661C1-5C36-4FE4-8892-57C0A08E0FC6}"/>
              </a:ext>
            </a:extLst>
          </p:cNvPr>
          <p:cNvSpPr txBox="1"/>
          <p:nvPr/>
        </p:nvSpPr>
        <p:spPr>
          <a:xfrm>
            <a:off x="207094" y="2989444"/>
            <a:ext cx="974283" cy="510778"/>
          </a:xfrm>
          <a:prstGeom prst="wedgeRoundRectCallout">
            <a:avLst>
              <a:gd name="adj1" fmla="val 67448"/>
              <a:gd name="adj2" fmla="val 2556"/>
              <a:gd name="adj3" fmla="val 16667"/>
            </a:avLst>
          </a:prstGeom>
          <a:solidFill>
            <a:srgbClr val="00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若手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48770C6-A63A-461D-BC85-DF47D36ED9C9}"/>
              </a:ext>
            </a:extLst>
          </p:cNvPr>
          <p:cNvSpPr txBox="1"/>
          <p:nvPr/>
        </p:nvSpPr>
        <p:spPr>
          <a:xfrm>
            <a:off x="187612" y="4122345"/>
            <a:ext cx="974283" cy="510778"/>
          </a:xfrm>
          <a:prstGeom prst="wedgeRoundRectCallout">
            <a:avLst>
              <a:gd name="adj1" fmla="val 64876"/>
              <a:gd name="adj2" fmla="val 2557"/>
              <a:gd name="adj3" fmla="val 16667"/>
            </a:avLst>
          </a:prstGeom>
          <a:solidFill>
            <a:srgbClr val="00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中堅</a:t>
            </a:r>
          </a:p>
        </p:txBody>
      </p:sp>
    </p:spTree>
    <p:extLst>
      <p:ext uri="{BB962C8B-B14F-4D97-AF65-F5344CB8AC3E}">
        <p14:creationId xmlns:p14="http://schemas.microsoft.com/office/powerpoint/2010/main" val="763138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5412984-CE9B-41D4-B246-F1885C6EB562}"/>
              </a:ext>
            </a:extLst>
          </p:cNvPr>
          <p:cNvSpPr txBox="1"/>
          <p:nvPr/>
        </p:nvSpPr>
        <p:spPr>
          <a:xfrm>
            <a:off x="473358" y="302376"/>
            <a:ext cx="10703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気づきを与えるサポートとは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4DBA913-3F38-4881-BE15-03B55C5DE549}"/>
              </a:ext>
            </a:extLst>
          </p:cNvPr>
          <p:cNvSpPr txBox="1"/>
          <p:nvPr/>
        </p:nvSpPr>
        <p:spPr>
          <a:xfrm>
            <a:off x="891022" y="1048590"/>
            <a:ext cx="103862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「コーチ」という言葉は、もともと「馬車」のこと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「その人が望むところまで送り届ける」という意味→転じて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kumimoji="1" lang="ja-JP" altLang="en-US" sz="28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人の目標達成を支援する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」という意味で使われるようになった。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「コーチング」</a:t>
            </a:r>
            <a:endParaRPr kumimoji="1"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・新しい気づきをもたらす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・視点を増やす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・考え方や行動の選択肢を増やす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・目標達成に必要な行動を促進する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・アドバイスはしない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＝徹底的に質問し、様々な考え方や行動の選択肢を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引き出す。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承認し、支持する。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6" name="Picture 2" descr="介護福祉士（ケアワーカー） - GAHAG | 著作権フリー写真・イラスト素材集">
            <a:extLst>
              <a:ext uri="{FF2B5EF4-FFF2-40B4-BE49-F238E27FC236}">
                <a16:creationId xmlns:a16="http://schemas.microsoft.com/office/drawing/2014/main" id="{4C11F66C-E44F-420C-B371-B0E3AEA57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1" t="61135" r="25519"/>
          <a:stretch/>
        </p:blipFill>
        <p:spPr bwMode="auto">
          <a:xfrm>
            <a:off x="10082122" y="3592619"/>
            <a:ext cx="1526876" cy="159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介護福祉士（ケアワーカー） - GAHAG | 著作権フリー写真・イラスト素材集">
            <a:extLst>
              <a:ext uri="{FF2B5EF4-FFF2-40B4-BE49-F238E27FC236}">
                <a16:creationId xmlns:a16="http://schemas.microsoft.com/office/drawing/2014/main" id="{22A035F2-9541-420A-86D1-5E8F186C4B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9" t="61135" r="245"/>
          <a:stretch/>
        </p:blipFill>
        <p:spPr bwMode="auto">
          <a:xfrm flipH="1">
            <a:off x="6528906" y="3592619"/>
            <a:ext cx="1568064" cy="159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6BF9C35-1807-45BA-A098-0657F474CC07}"/>
              </a:ext>
            </a:extLst>
          </p:cNvPr>
          <p:cNvSpPr txBox="1"/>
          <p:nvPr/>
        </p:nvSpPr>
        <p:spPr>
          <a:xfrm>
            <a:off x="7531518" y="2632891"/>
            <a:ext cx="3116056" cy="1264980"/>
          </a:xfrm>
          <a:prstGeom prst="cloudCallout">
            <a:avLst>
              <a:gd name="adj1" fmla="val -47957"/>
              <a:gd name="adj2" fmla="val 43405"/>
            </a:avLst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答えは本人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の中にある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F0F6D22-7291-4A0F-9C79-9BD5DC2FC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229" y="147497"/>
            <a:ext cx="2858698" cy="174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262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