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 id="2147484302" r:id="rId2"/>
  </p:sldMasterIdLst>
  <p:notesMasterIdLst>
    <p:notesMasterId r:id="rId9"/>
  </p:notesMasterIdLst>
  <p:handoutMasterIdLst>
    <p:handoutMasterId r:id="rId10"/>
  </p:handoutMasterIdLst>
  <p:sldIdLst>
    <p:sldId id="526" r:id="rId3"/>
    <p:sldId id="461" r:id="rId4"/>
    <p:sldId id="421" r:id="rId5"/>
    <p:sldId id="422" r:id="rId6"/>
    <p:sldId id="525" r:id="rId7"/>
    <p:sldId id="419" r:id="rId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HG創英角ｺﾞｼｯｸUB" panose="020B0A09000000000000" pitchFamily="49"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HG創英角ｺﾞｼｯｸUB" panose="020B0A09000000000000" pitchFamily="49"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HG創英角ｺﾞｼｯｸUB" panose="020B0A09000000000000" pitchFamily="49"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HG創英角ｺﾞｼｯｸUB" panose="020B0A09000000000000" pitchFamily="49"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HG創英角ｺﾞｼｯｸUB" panose="020B0A09000000000000" pitchFamily="49" charset="-128"/>
        <a:cs typeface="+mn-cs"/>
      </a:defRPr>
    </a:lvl5pPr>
    <a:lvl6pPr marL="2286000" algn="l" defTabSz="914400" rtl="0" eaLnBrk="1" latinLnBrk="0" hangingPunct="1">
      <a:defRPr kumimoji="1" kern="1200">
        <a:solidFill>
          <a:schemeClr val="tx1"/>
        </a:solidFill>
        <a:latin typeface="Arial" panose="020B0604020202020204" pitchFamily="34" charset="0"/>
        <a:ea typeface="HG創英角ｺﾞｼｯｸUB" panose="020B0A09000000000000" pitchFamily="49" charset="-128"/>
        <a:cs typeface="+mn-cs"/>
      </a:defRPr>
    </a:lvl6pPr>
    <a:lvl7pPr marL="2743200" algn="l" defTabSz="914400" rtl="0" eaLnBrk="1" latinLnBrk="0" hangingPunct="1">
      <a:defRPr kumimoji="1" kern="1200">
        <a:solidFill>
          <a:schemeClr val="tx1"/>
        </a:solidFill>
        <a:latin typeface="Arial" panose="020B0604020202020204" pitchFamily="34" charset="0"/>
        <a:ea typeface="HG創英角ｺﾞｼｯｸUB" panose="020B0A09000000000000" pitchFamily="49" charset="-128"/>
        <a:cs typeface="+mn-cs"/>
      </a:defRPr>
    </a:lvl7pPr>
    <a:lvl8pPr marL="3200400" algn="l" defTabSz="914400" rtl="0" eaLnBrk="1" latinLnBrk="0" hangingPunct="1">
      <a:defRPr kumimoji="1" kern="1200">
        <a:solidFill>
          <a:schemeClr val="tx1"/>
        </a:solidFill>
        <a:latin typeface="Arial" panose="020B0604020202020204" pitchFamily="34" charset="0"/>
        <a:ea typeface="HG創英角ｺﾞｼｯｸUB" panose="020B0A09000000000000" pitchFamily="49" charset="-128"/>
        <a:cs typeface="+mn-cs"/>
      </a:defRPr>
    </a:lvl8pPr>
    <a:lvl9pPr marL="3657600" algn="l" defTabSz="914400" rtl="0" eaLnBrk="1" latinLnBrk="0" hangingPunct="1">
      <a:defRPr kumimoji="1" kern="1200">
        <a:solidFill>
          <a:schemeClr val="tx1"/>
        </a:solidFill>
        <a:latin typeface="Arial" panose="020B0604020202020204" pitchFamily="34" charset="0"/>
        <a:ea typeface="HG創英角ｺﾞｼｯｸUB" panose="020B0A09000000000000"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389" autoAdjust="0"/>
    <p:restoredTop sz="93820" autoAdjust="0"/>
  </p:normalViewPr>
  <p:slideViewPr>
    <p:cSldViewPr>
      <p:cViewPr varScale="1">
        <p:scale>
          <a:sx n="124" d="100"/>
          <a:sy n="124" d="100"/>
        </p:scale>
        <p:origin x="1168" y="16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id="{375FC3B7-0F7D-4871-91C5-50B7E6997FA0}"/>
              </a:ext>
            </a:extLst>
          </p:cNvPr>
          <p:cNvSpPr>
            <a:spLocks noGrp="1" noChangeArrowheads="1"/>
          </p:cNvSpPr>
          <p:nvPr>
            <p:ph type="hdr" sz="quarter"/>
          </p:nvPr>
        </p:nvSpPr>
        <p:spPr bwMode="auto">
          <a:xfrm>
            <a:off x="0" y="0"/>
            <a:ext cx="2919413"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kumimoji="0" sz="1200">
                <a:latin typeface="Arial" charset="0"/>
                <a:ea typeface="ＭＳ Ｐゴシック" pitchFamily="50" charset="-128"/>
              </a:defRPr>
            </a:lvl1pPr>
          </a:lstStyle>
          <a:p>
            <a:pPr>
              <a:defRPr/>
            </a:pPr>
            <a:endParaRPr lang="en-US" altLang="ja-JP"/>
          </a:p>
        </p:txBody>
      </p:sp>
      <p:sp>
        <p:nvSpPr>
          <p:cNvPr id="247811" name="Rectangle 3">
            <a:extLst>
              <a:ext uri="{FF2B5EF4-FFF2-40B4-BE49-F238E27FC236}">
                <a16:creationId xmlns:a16="http://schemas.microsoft.com/office/drawing/2014/main" id="{CFE9CEC6-3780-4EA6-85A3-0411E4D2FE92}"/>
              </a:ext>
            </a:extLst>
          </p:cNvPr>
          <p:cNvSpPr>
            <a:spLocks noGrp="1" noChangeArrowheads="1"/>
          </p:cNvSpPr>
          <p:nvPr>
            <p:ph type="dt" sz="quarter" idx="1"/>
          </p:nvPr>
        </p:nvSpPr>
        <p:spPr bwMode="auto">
          <a:xfrm>
            <a:off x="3814763" y="0"/>
            <a:ext cx="2919412"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kumimoji="0" sz="1200">
                <a:latin typeface="Arial" charset="0"/>
                <a:ea typeface="ＭＳ Ｐゴシック" pitchFamily="50" charset="-128"/>
              </a:defRPr>
            </a:lvl1pPr>
          </a:lstStyle>
          <a:p>
            <a:pPr>
              <a:defRPr/>
            </a:pPr>
            <a:endParaRPr lang="en-US" altLang="ja-JP"/>
          </a:p>
        </p:txBody>
      </p:sp>
      <p:sp>
        <p:nvSpPr>
          <p:cNvPr id="247812" name="Rectangle 4">
            <a:extLst>
              <a:ext uri="{FF2B5EF4-FFF2-40B4-BE49-F238E27FC236}">
                <a16:creationId xmlns:a16="http://schemas.microsoft.com/office/drawing/2014/main" id="{4879921E-5C7B-45EC-908B-1A2653A6079A}"/>
              </a:ext>
            </a:extLst>
          </p:cNvPr>
          <p:cNvSpPr>
            <a:spLocks noGrp="1" noChangeArrowheads="1"/>
          </p:cNvSpPr>
          <p:nvPr>
            <p:ph type="ftr" sz="quarter" idx="2"/>
          </p:nvPr>
        </p:nvSpPr>
        <p:spPr bwMode="auto">
          <a:xfrm>
            <a:off x="0" y="9371013"/>
            <a:ext cx="2919413" cy="493712"/>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kumimoji="0" sz="1200">
                <a:latin typeface="Arial" charset="0"/>
                <a:ea typeface="ＭＳ Ｐゴシック" pitchFamily="50" charset="-128"/>
              </a:defRPr>
            </a:lvl1pPr>
          </a:lstStyle>
          <a:p>
            <a:pPr>
              <a:defRPr/>
            </a:pPr>
            <a:endParaRPr lang="en-US" altLang="ja-JP"/>
          </a:p>
        </p:txBody>
      </p:sp>
      <p:sp>
        <p:nvSpPr>
          <p:cNvPr id="247813" name="Rectangle 5">
            <a:extLst>
              <a:ext uri="{FF2B5EF4-FFF2-40B4-BE49-F238E27FC236}">
                <a16:creationId xmlns:a16="http://schemas.microsoft.com/office/drawing/2014/main" id="{1CA1CBBD-ECE7-42C2-9798-9A0C78252BEC}"/>
              </a:ext>
            </a:extLst>
          </p:cNvPr>
          <p:cNvSpPr>
            <a:spLocks noGrp="1" noChangeArrowheads="1"/>
          </p:cNvSpPr>
          <p:nvPr>
            <p:ph type="sldNum" sz="quarter" idx="3"/>
          </p:nvPr>
        </p:nvSpPr>
        <p:spPr bwMode="auto">
          <a:xfrm>
            <a:off x="3814763" y="9371013"/>
            <a:ext cx="2919412" cy="493712"/>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200">
                <a:ea typeface="ＭＳ Ｐゴシック" panose="020B0600070205080204" pitchFamily="50" charset="-128"/>
              </a:defRPr>
            </a:lvl1pPr>
          </a:lstStyle>
          <a:p>
            <a:pPr>
              <a:defRPr/>
            </a:pPr>
            <a:fld id="{5B42B920-9DA4-4EBF-AD31-06AEA1F3C541}"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786" name="Rectangle 2">
            <a:extLst>
              <a:ext uri="{FF2B5EF4-FFF2-40B4-BE49-F238E27FC236}">
                <a16:creationId xmlns:a16="http://schemas.microsoft.com/office/drawing/2014/main" id="{B509A286-1179-4506-8CF3-85D8986ADE8F}"/>
              </a:ext>
            </a:extLst>
          </p:cNvPr>
          <p:cNvSpPr>
            <a:spLocks noGrp="1" noChangeArrowheads="1"/>
          </p:cNvSpPr>
          <p:nvPr>
            <p:ph type="hdr" sz="quarter"/>
          </p:nvPr>
        </p:nvSpPr>
        <p:spPr bwMode="auto">
          <a:xfrm>
            <a:off x="0" y="0"/>
            <a:ext cx="2919413"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kumimoji="0" sz="1200">
                <a:latin typeface="Arial" charset="0"/>
                <a:ea typeface="ＭＳ Ｐゴシック" pitchFamily="50" charset="-128"/>
              </a:defRPr>
            </a:lvl1pPr>
          </a:lstStyle>
          <a:p>
            <a:pPr>
              <a:defRPr/>
            </a:pPr>
            <a:endParaRPr lang="en-US" altLang="ja-JP"/>
          </a:p>
        </p:txBody>
      </p:sp>
      <p:sp>
        <p:nvSpPr>
          <p:cNvPr id="246787" name="Rectangle 3">
            <a:extLst>
              <a:ext uri="{FF2B5EF4-FFF2-40B4-BE49-F238E27FC236}">
                <a16:creationId xmlns:a16="http://schemas.microsoft.com/office/drawing/2014/main" id="{61D430D6-640F-4C97-8B52-47C29EE0AE85}"/>
              </a:ext>
            </a:extLst>
          </p:cNvPr>
          <p:cNvSpPr>
            <a:spLocks noGrp="1" noChangeArrowheads="1"/>
          </p:cNvSpPr>
          <p:nvPr>
            <p:ph type="dt" idx="1"/>
          </p:nvPr>
        </p:nvSpPr>
        <p:spPr bwMode="auto">
          <a:xfrm>
            <a:off x="3814763" y="0"/>
            <a:ext cx="2919412"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kumimoji="0" sz="1200">
                <a:latin typeface="Arial" charset="0"/>
                <a:ea typeface="ＭＳ Ｐゴシック" pitchFamily="50" charset="-128"/>
              </a:defRPr>
            </a:lvl1pPr>
          </a:lstStyle>
          <a:p>
            <a:pPr>
              <a:defRPr/>
            </a:pPr>
            <a:endParaRPr lang="en-US" altLang="ja-JP"/>
          </a:p>
        </p:txBody>
      </p:sp>
      <p:sp>
        <p:nvSpPr>
          <p:cNvPr id="108548" name="Rectangle 4">
            <a:extLst>
              <a:ext uri="{FF2B5EF4-FFF2-40B4-BE49-F238E27FC236}">
                <a16:creationId xmlns:a16="http://schemas.microsoft.com/office/drawing/2014/main" id="{BC9C3AF3-61D2-4BE8-B0F1-A6595F886204}"/>
              </a:ext>
            </a:extLst>
          </p:cNvPr>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6789" name="Rectangle 5">
            <a:extLst>
              <a:ext uri="{FF2B5EF4-FFF2-40B4-BE49-F238E27FC236}">
                <a16:creationId xmlns:a16="http://schemas.microsoft.com/office/drawing/2014/main" id="{C671927A-7DF5-4F47-BE6F-0DAA51B0FCB0}"/>
              </a:ext>
            </a:extLst>
          </p:cNvPr>
          <p:cNvSpPr>
            <a:spLocks noGrp="1" noChangeArrowheads="1"/>
          </p:cNvSpPr>
          <p:nvPr>
            <p:ph type="body" sz="quarter" idx="3"/>
          </p:nvPr>
        </p:nvSpPr>
        <p:spPr bwMode="auto">
          <a:xfrm>
            <a:off x="673100" y="4686300"/>
            <a:ext cx="5389563" cy="4440238"/>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46790" name="Rectangle 6">
            <a:extLst>
              <a:ext uri="{FF2B5EF4-FFF2-40B4-BE49-F238E27FC236}">
                <a16:creationId xmlns:a16="http://schemas.microsoft.com/office/drawing/2014/main" id="{94759750-EA79-4A10-BF99-A53190B9776D}"/>
              </a:ext>
            </a:extLst>
          </p:cNvPr>
          <p:cNvSpPr>
            <a:spLocks noGrp="1" noChangeArrowheads="1"/>
          </p:cNvSpPr>
          <p:nvPr>
            <p:ph type="ftr" sz="quarter" idx="4"/>
          </p:nvPr>
        </p:nvSpPr>
        <p:spPr bwMode="auto">
          <a:xfrm>
            <a:off x="0" y="9371013"/>
            <a:ext cx="2919413" cy="493712"/>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kumimoji="0" sz="1200">
                <a:latin typeface="Arial" charset="0"/>
                <a:ea typeface="ＭＳ Ｐゴシック" pitchFamily="50" charset="-128"/>
              </a:defRPr>
            </a:lvl1pPr>
          </a:lstStyle>
          <a:p>
            <a:pPr>
              <a:defRPr/>
            </a:pPr>
            <a:endParaRPr lang="en-US" altLang="ja-JP"/>
          </a:p>
        </p:txBody>
      </p:sp>
      <p:sp>
        <p:nvSpPr>
          <p:cNvPr id="246791" name="Rectangle 7">
            <a:extLst>
              <a:ext uri="{FF2B5EF4-FFF2-40B4-BE49-F238E27FC236}">
                <a16:creationId xmlns:a16="http://schemas.microsoft.com/office/drawing/2014/main" id="{1F2A1376-C939-4161-93C0-CC4633B13EA8}"/>
              </a:ext>
            </a:extLst>
          </p:cNvPr>
          <p:cNvSpPr>
            <a:spLocks noGrp="1" noChangeArrowheads="1"/>
          </p:cNvSpPr>
          <p:nvPr>
            <p:ph type="sldNum" sz="quarter" idx="5"/>
          </p:nvPr>
        </p:nvSpPr>
        <p:spPr bwMode="auto">
          <a:xfrm>
            <a:off x="3814763" y="9371013"/>
            <a:ext cx="2919412" cy="493712"/>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200">
                <a:ea typeface="ＭＳ Ｐゴシック" panose="020B0600070205080204" pitchFamily="50" charset="-128"/>
              </a:defRPr>
            </a:lvl1pPr>
          </a:lstStyle>
          <a:p>
            <a:pPr>
              <a:defRPr/>
            </a:pPr>
            <a:fld id="{457208B3-3F1F-4E7B-BB7D-B0171696F5F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スライド イメージ プレースホルダー 1">
            <a:extLst>
              <a:ext uri="{FF2B5EF4-FFF2-40B4-BE49-F238E27FC236}">
                <a16:creationId xmlns:a16="http://schemas.microsoft.com/office/drawing/2014/main" id="{47F0024E-F332-475F-9A18-EAC52CFAA3BD}"/>
              </a:ext>
            </a:extLst>
          </p:cNvPr>
          <p:cNvSpPr>
            <a:spLocks noGrp="1" noRot="1" noChangeAspect="1" noChangeArrowheads="1" noTextEdit="1"/>
          </p:cNvSpPr>
          <p:nvPr>
            <p:ph type="sldImg"/>
          </p:nvPr>
        </p:nvSpPr>
        <p:spPr>
          <a:ln/>
        </p:spPr>
      </p:sp>
      <p:sp>
        <p:nvSpPr>
          <p:cNvPr id="133123" name="ノート プレースホルダー 2">
            <a:extLst>
              <a:ext uri="{FF2B5EF4-FFF2-40B4-BE49-F238E27FC236}">
                <a16:creationId xmlns:a16="http://schemas.microsoft.com/office/drawing/2014/main" id="{639BFAA6-0450-412F-8B08-B0F7ACBB0EE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Arial" panose="020B0604020202020204" pitchFamily="34" charset="0"/>
            </a:endParaRPr>
          </a:p>
        </p:txBody>
      </p:sp>
      <p:sp>
        <p:nvSpPr>
          <p:cNvPr id="133124" name="スライド番号プレースホルダー 3">
            <a:extLst>
              <a:ext uri="{FF2B5EF4-FFF2-40B4-BE49-F238E27FC236}">
                <a16:creationId xmlns:a16="http://schemas.microsoft.com/office/drawing/2014/main" id="{2033506C-52CC-40E7-AAED-841710A7B87B}"/>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A99C1804-58C2-4368-B051-EDFF67E14972}" type="slidenum">
              <a:rPr kumimoji="0" lang="en-US" altLang="ja-JP" smtClean="0">
                <a:ea typeface="ＭＳ Ｐゴシック" panose="020B0600070205080204" pitchFamily="50" charset="-128"/>
              </a:rPr>
              <a:pPr>
                <a:spcBef>
                  <a:spcPct val="0"/>
                </a:spcBef>
              </a:pPr>
              <a:t>2</a:t>
            </a:fld>
            <a:endParaRPr kumimoji="0" lang="en-US" altLang="ja-JP">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スライド イメージ プレースホルダー 1">
            <a:extLst>
              <a:ext uri="{FF2B5EF4-FFF2-40B4-BE49-F238E27FC236}">
                <a16:creationId xmlns:a16="http://schemas.microsoft.com/office/drawing/2014/main" id="{B77D00D3-E1D1-478B-AACF-9103783E8CD6}"/>
              </a:ext>
            </a:extLst>
          </p:cNvPr>
          <p:cNvSpPr>
            <a:spLocks noGrp="1" noRot="1" noChangeAspect="1" noChangeArrowheads="1" noTextEdit="1"/>
          </p:cNvSpPr>
          <p:nvPr>
            <p:ph type="sldImg"/>
          </p:nvPr>
        </p:nvSpPr>
        <p:spPr>
          <a:ln/>
        </p:spPr>
      </p:sp>
      <p:sp>
        <p:nvSpPr>
          <p:cNvPr id="154627" name="ノート プレースホルダー 2">
            <a:extLst>
              <a:ext uri="{FF2B5EF4-FFF2-40B4-BE49-F238E27FC236}">
                <a16:creationId xmlns:a16="http://schemas.microsoft.com/office/drawing/2014/main" id="{E0785849-3A91-4762-B1C1-59F5B519C155}"/>
              </a:ext>
            </a:extLst>
          </p:cNvPr>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154628" name="スライド番号プレースホルダー 3">
            <a:extLst>
              <a:ext uri="{FF2B5EF4-FFF2-40B4-BE49-F238E27FC236}">
                <a16:creationId xmlns:a16="http://schemas.microsoft.com/office/drawing/2014/main" id="{1CC6AF8B-76DC-4896-8BB4-5E6F2553C977}"/>
              </a:ext>
            </a:extLst>
          </p:cNvPr>
          <p:cNvSpPr>
            <a:spLocks noGrp="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525"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2900"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4863"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20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2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64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36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64220B89-B208-4096-B47A-37C821D23C03}" type="slidenum">
              <a:rPr kumimoji="0" lang="en-US" altLang="ja-JP">
                <a:solidFill>
                  <a:srgbClr val="000000"/>
                </a:solidFill>
                <a:ea typeface="ＭＳ Ｐゴシック" panose="020B0600070205080204" pitchFamily="50" charset="-128"/>
              </a:rPr>
              <a:pPr>
                <a:spcBef>
                  <a:spcPct val="0"/>
                </a:spcBef>
              </a:pPr>
              <a:t>3</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スライド イメージ プレースホルダー 1">
            <a:extLst>
              <a:ext uri="{FF2B5EF4-FFF2-40B4-BE49-F238E27FC236}">
                <a16:creationId xmlns:a16="http://schemas.microsoft.com/office/drawing/2014/main" id="{AC760AC5-ED16-4A6E-97A0-260AC4CED096}"/>
              </a:ext>
            </a:extLst>
          </p:cNvPr>
          <p:cNvSpPr>
            <a:spLocks noGrp="1" noRot="1" noChangeAspect="1" noChangeArrowheads="1" noTextEdit="1"/>
          </p:cNvSpPr>
          <p:nvPr>
            <p:ph type="sldImg"/>
          </p:nvPr>
        </p:nvSpPr>
        <p:spPr>
          <a:ln/>
        </p:spPr>
      </p:sp>
      <p:sp>
        <p:nvSpPr>
          <p:cNvPr id="155651" name="ノート プレースホルダー 2">
            <a:extLst>
              <a:ext uri="{FF2B5EF4-FFF2-40B4-BE49-F238E27FC236}">
                <a16:creationId xmlns:a16="http://schemas.microsoft.com/office/drawing/2014/main" id="{861B2AA5-8A10-438C-99FF-F993DAE8F2B3}"/>
              </a:ext>
            </a:extLst>
          </p:cNvPr>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155652" name="スライド番号プレースホルダー 3">
            <a:extLst>
              <a:ext uri="{FF2B5EF4-FFF2-40B4-BE49-F238E27FC236}">
                <a16:creationId xmlns:a16="http://schemas.microsoft.com/office/drawing/2014/main" id="{B90354C8-E944-4BE5-9587-AFEC997E8B20}"/>
              </a:ext>
            </a:extLst>
          </p:cNvPr>
          <p:cNvSpPr>
            <a:spLocks noGrp="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525"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2900"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4863"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20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2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64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36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0C944C6-2966-483E-8190-9F0182E3BBC6}" type="slidenum">
              <a:rPr kumimoji="0" lang="en-US" altLang="ja-JP">
                <a:solidFill>
                  <a:srgbClr val="000000"/>
                </a:solidFill>
                <a:ea typeface="ＭＳ Ｐゴシック" panose="020B0600070205080204" pitchFamily="50" charset="-128"/>
              </a:rPr>
              <a:pPr>
                <a:spcBef>
                  <a:spcPct val="0"/>
                </a:spcBef>
              </a:pPr>
              <a:t>4</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a16="http://schemas.microsoft.com/office/drawing/2014/main" id="{C637EDA9-D1E4-4A2B-A041-1854AB9AAF97}"/>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525"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2900"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4863"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20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2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64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36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EB86EE0-F9FB-4065-A595-0BDB6604BC24}" type="slidenum">
              <a:rPr kumimoji="0"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2819" name="スライド イメージ プレースホルダ 1">
            <a:extLst>
              <a:ext uri="{FF2B5EF4-FFF2-40B4-BE49-F238E27FC236}">
                <a16:creationId xmlns:a16="http://schemas.microsoft.com/office/drawing/2014/main" id="{68443A46-F256-4F5E-83C1-59300A438A2B}"/>
              </a:ext>
            </a:extLst>
          </p:cNvPr>
          <p:cNvSpPr>
            <a:spLocks noGrp="1" noRot="1" noChangeAspect="1" noChangeArrowheads="1" noTextEdit="1"/>
          </p:cNvSpPr>
          <p:nvPr>
            <p:ph type="sldImg"/>
          </p:nvPr>
        </p:nvSpPr>
        <p:spPr>
          <a:xfrm>
            <a:off x="917575" y="742950"/>
            <a:ext cx="4975225" cy="3732213"/>
          </a:xfrm>
          <a:ln/>
        </p:spPr>
      </p:sp>
      <p:sp>
        <p:nvSpPr>
          <p:cNvPr id="162820" name="ノート プレースホルダ 2">
            <a:extLst>
              <a:ext uri="{FF2B5EF4-FFF2-40B4-BE49-F238E27FC236}">
                <a16:creationId xmlns:a16="http://schemas.microsoft.com/office/drawing/2014/main" id="{C423E144-A1C3-43D2-80C4-8278F974C2C1}"/>
              </a:ext>
            </a:extLst>
          </p:cNvPr>
          <p:cNvSpPr>
            <a:spLocks noGrp="1" noChangeArrowheads="1"/>
          </p:cNvSpPr>
          <p:nvPr>
            <p:ph type="body" idx="1"/>
          </p:nvPr>
        </p:nvSpPr>
        <p:spPr>
          <a:xfrm>
            <a:off x="677863" y="4721225"/>
            <a:ext cx="5451475" cy="4475163"/>
          </a:xfrm>
          <a:noFill/>
        </p:spPr>
        <p:txBody>
          <a:bodyPr lIns="92202" tIns="46101" rIns="92202" bIns="46101"/>
          <a:lstStyle/>
          <a:p>
            <a:pPr eaLnBrk="1" hangingPunct="1"/>
            <a:endParaRPr lang="ja-JP" altLang="ja-JP">
              <a:latin typeface="Arial" panose="020B0604020202020204" pitchFamily="34" charset="0"/>
            </a:endParaRPr>
          </a:p>
        </p:txBody>
      </p:sp>
      <p:sp>
        <p:nvSpPr>
          <p:cNvPr id="162821" name="スライド番号プレースホルダ 3">
            <a:extLst>
              <a:ext uri="{FF2B5EF4-FFF2-40B4-BE49-F238E27FC236}">
                <a16:creationId xmlns:a16="http://schemas.microsoft.com/office/drawing/2014/main" id="{2743482A-79DA-4E8C-9104-EF1277ACD481}"/>
              </a:ext>
            </a:extLst>
          </p:cNvPr>
          <p:cNvSpPr txBox="1">
            <a:spLocks noGrp="1"/>
          </p:cNvSpPr>
          <p:nvPr/>
        </p:nvSpPr>
        <p:spPr bwMode="auto">
          <a:xfrm>
            <a:off x="3856038" y="9444038"/>
            <a:ext cx="294957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2" tIns="46101" rIns="92202" bIns="46101" anchor="b"/>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0E3EA3-BCF0-4368-AB77-1AD2C4951E55}"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スライド イメージ プレースホルダー 1">
            <a:extLst>
              <a:ext uri="{FF2B5EF4-FFF2-40B4-BE49-F238E27FC236}">
                <a16:creationId xmlns:a16="http://schemas.microsoft.com/office/drawing/2014/main" id="{69CB0036-3CA9-47BE-9AF2-27328A33C52E}"/>
              </a:ext>
            </a:extLst>
          </p:cNvPr>
          <p:cNvSpPr>
            <a:spLocks noGrp="1" noRot="1" noChangeAspect="1" noChangeArrowheads="1" noTextEdit="1"/>
          </p:cNvSpPr>
          <p:nvPr>
            <p:ph type="sldImg"/>
          </p:nvPr>
        </p:nvSpPr>
        <p:spPr>
          <a:ln/>
        </p:spPr>
      </p:sp>
      <p:sp>
        <p:nvSpPr>
          <p:cNvPr id="153603" name="ノート プレースホルダー 2">
            <a:extLst>
              <a:ext uri="{FF2B5EF4-FFF2-40B4-BE49-F238E27FC236}">
                <a16:creationId xmlns:a16="http://schemas.microsoft.com/office/drawing/2014/main" id="{1AA01A4F-595F-470F-B9CB-D8D6C1C9AC81}"/>
              </a:ext>
            </a:extLst>
          </p:cNvPr>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153604" name="スライド番号プレースホルダー 3">
            <a:extLst>
              <a:ext uri="{FF2B5EF4-FFF2-40B4-BE49-F238E27FC236}">
                <a16:creationId xmlns:a16="http://schemas.microsoft.com/office/drawing/2014/main" id="{83640DC0-CA25-48E3-9B01-CF8B75CAC7C6}"/>
              </a:ext>
            </a:extLst>
          </p:cNvPr>
          <p:cNvSpPr>
            <a:spLocks noGrp="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525"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2900"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4863"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20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2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64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3663"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4D8F9F91-BB42-4585-8ECD-31E96B56F988}" type="slidenum">
              <a:rPr kumimoji="0" lang="en-US" altLang="ja-JP">
                <a:solidFill>
                  <a:srgbClr val="000000"/>
                </a:solidFill>
                <a:ea typeface="ＭＳ Ｐゴシック" panose="020B0600070205080204" pitchFamily="50" charset="-128"/>
              </a:rPr>
              <a:pPr>
                <a:spcBef>
                  <a:spcPct val="0"/>
                </a:spcBef>
              </a:pPr>
              <a:t>6</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09"/>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 3">
            <a:extLst>
              <a:ext uri="{FF2B5EF4-FFF2-40B4-BE49-F238E27FC236}">
                <a16:creationId xmlns:a16="http://schemas.microsoft.com/office/drawing/2014/main" id="{EB33934A-6E91-4C96-ABF4-DA5B53BBFE97}"/>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20CA4E04-55DE-4379-B249-40CAD384B50D}"/>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8F70C701-A906-4030-BFFD-788291B4A744}"/>
              </a:ext>
            </a:extLst>
          </p:cNvPr>
          <p:cNvSpPr>
            <a:spLocks noGrp="1"/>
          </p:cNvSpPr>
          <p:nvPr>
            <p:ph type="sldNum" sz="quarter" idx="12"/>
          </p:nvPr>
        </p:nvSpPr>
        <p:spPr/>
        <p:txBody>
          <a:bodyPr/>
          <a:lstStyle>
            <a:lvl1pPr>
              <a:defRPr/>
            </a:lvl1pPr>
          </a:lstStyle>
          <a:p>
            <a:pPr>
              <a:defRPr/>
            </a:pPr>
            <a:fld id="{B2DBBE27-4E95-4072-A1AD-6B108C98F39B}" type="slidenum">
              <a:rPr lang="en-US" altLang="ja-JP"/>
              <a:pPr>
                <a:defRPr/>
              </a:pPr>
              <a:t>‹#›</a:t>
            </a:fld>
            <a:endParaRPr lang="en-US" altLang="ja-JP"/>
          </a:p>
        </p:txBody>
      </p:sp>
    </p:spTree>
    <p:extLst>
      <p:ext uri="{BB962C8B-B14F-4D97-AF65-F5344CB8AC3E}">
        <p14:creationId xmlns:p14="http://schemas.microsoft.com/office/powerpoint/2010/main" val="39433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4D7FC90-FEFA-4056-A9D2-4F1A6AEB6AEE}"/>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52EB2ED4-8F22-4735-8E28-CA91D59F1CBA}"/>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0E13CE01-3501-4F01-9B87-AEB3CBC8AD2D}"/>
              </a:ext>
            </a:extLst>
          </p:cNvPr>
          <p:cNvSpPr>
            <a:spLocks noGrp="1"/>
          </p:cNvSpPr>
          <p:nvPr>
            <p:ph type="sldNum" sz="quarter" idx="12"/>
          </p:nvPr>
        </p:nvSpPr>
        <p:spPr/>
        <p:txBody>
          <a:bodyPr/>
          <a:lstStyle>
            <a:lvl1pPr>
              <a:defRPr/>
            </a:lvl1pPr>
          </a:lstStyle>
          <a:p>
            <a:pPr>
              <a:defRPr/>
            </a:pPr>
            <a:fld id="{F5695193-D497-499D-8E32-CB07801B8682}" type="slidenum">
              <a:rPr lang="en-US" altLang="ja-JP"/>
              <a:pPr>
                <a:defRPr/>
              </a:pPr>
              <a:t>‹#›</a:t>
            </a:fld>
            <a:endParaRPr lang="en-US" altLang="ja-JP"/>
          </a:p>
        </p:txBody>
      </p:sp>
    </p:spTree>
    <p:extLst>
      <p:ext uri="{BB962C8B-B14F-4D97-AF65-F5344CB8AC3E}">
        <p14:creationId xmlns:p14="http://schemas.microsoft.com/office/powerpoint/2010/main" val="250052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22"/>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722"/>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AAC45E3-CB55-4D2C-AC9C-A5CD563B4E07}"/>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2DFC72C5-107D-4F3E-9F97-00F223720DE1}"/>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89C5EC9F-8BD9-404F-A68E-23EBAEA1E5A5}"/>
              </a:ext>
            </a:extLst>
          </p:cNvPr>
          <p:cNvSpPr>
            <a:spLocks noGrp="1"/>
          </p:cNvSpPr>
          <p:nvPr>
            <p:ph type="sldNum" sz="quarter" idx="12"/>
          </p:nvPr>
        </p:nvSpPr>
        <p:spPr/>
        <p:txBody>
          <a:bodyPr/>
          <a:lstStyle>
            <a:lvl1pPr>
              <a:defRPr/>
            </a:lvl1pPr>
          </a:lstStyle>
          <a:p>
            <a:pPr>
              <a:defRPr/>
            </a:pPr>
            <a:fld id="{D79806EF-D7BB-4A4D-8E92-5B2FD2B842E3}" type="slidenum">
              <a:rPr lang="en-US" altLang="ja-JP"/>
              <a:pPr>
                <a:defRPr/>
              </a:pPr>
              <a:t>‹#›</a:t>
            </a:fld>
            <a:endParaRPr lang="en-US" altLang="ja-JP"/>
          </a:p>
        </p:txBody>
      </p:sp>
    </p:spTree>
    <p:extLst>
      <p:ext uri="{BB962C8B-B14F-4D97-AF65-F5344CB8AC3E}">
        <p14:creationId xmlns:p14="http://schemas.microsoft.com/office/powerpoint/2010/main" val="4184161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77"/>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EC60ECA1-06BC-40D5-B80D-6A2D04335F85}"/>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2BD8B2E5-CF46-4804-A723-F2D66CA1265C}"/>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6" name="スライド番号プレースホルダー 5">
            <a:extLst>
              <a:ext uri="{FF2B5EF4-FFF2-40B4-BE49-F238E27FC236}">
                <a16:creationId xmlns:a16="http://schemas.microsoft.com/office/drawing/2014/main" id="{2B9EFAB0-482E-4D42-A919-32015103FC3C}"/>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05BEC1B8-F1A9-4287-A8D3-29A36B90F2CD}" type="slidenum">
              <a:rPr lang="ja-JP" altLang="en-US"/>
              <a:pPr>
                <a:defRPr/>
              </a:pPr>
              <a:t>‹#›</a:t>
            </a:fld>
            <a:endParaRPr lang="ja-JP" altLang="en-US"/>
          </a:p>
        </p:txBody>
      </p:sp>
    </p:spTree>
    <p:extLst>
      <p:ext uri="{BB962C8B-B14F-4D97-AF65-F5344CB8AC3E}">
        <p14:creationId xmlns:p14="http://schemas.microsoft.com/office/powerpoint/2010/main" val="2084486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999ADB32-42BD-4459-A386-D99FB2374695}"/>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9F9D6824-D640-4FEC-8DE2-9EEB6C468A19}"/>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6" name="スライド番号プレースホルダー 5">
            <a:extLst>
              <a:ext uri="{FF2B5EF4-FFF2-40B4-BE49-F238E27FC236}">
                <a16:creationId xmlns:a16="http://schemas.microsoft.com/office/drawing/2014/main" id="{CF881840-5CBD-47AB-995E-21F0876BF9E3}"/>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9E2874E6-0FEF-4392-967F-C893D4D0FDFA}" type="slidenum">
              <a:rPr lang="ja-JP" altLang="en-US"/>
              <a:pPr>
                <a:defRPr/>
              </a:pPr>
              <a:t>‹#›</a:t>
            </a:fld>
            <a:endParaRPr lang="ja-JP" altLang="en-US"/>
          </a:p>
        </p:txBody>
      </p:sp>
    </p:spTree>
    <p:extLst>
      <p:ext uri="{BB962C8B-B14F-4D97-AF65-F5344CB8AC3E}">
        <p14:creationId xmlns:p14="http://schemas.microsoft.com/office/powerpoint/2010/main" val="1828606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52"/>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60D267AD-B499-4419-A4FD-0F02BB764898}"/>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929C8A95-357C-4475-80AC-E5C7CC008C06}"/>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6" name="スライド番号プレースホルダー 5">
            <a:extLst>
              <a:ext uri="{FF2B5EF4-FFF2-40B4-BE49-F238E27FC236}">
                <a16:creationId xmlns:a16="http://schemas.microsoft.com/office/drawing/2014/main" id="{EC3C65E4-7493-44CB-887D-62515CAB98D6}"/>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E60C98BA-D631-494F-97F8-74263BFC1886}" type="slidenum">
              <a:rPr lang="ja-JP" altLang="en-US"/>
              <a:pPr>
                <a:defRPr/>
              </a:pPr>
              <a:t>‹#›</a:t>
            </a:fld>
            <a:endParaRPr lang="ja-JP" altLang="en-US"/>
          </a:p>
        </p:txBody>
      </p:sp>
    </p:spTree>
    <p:extLst>
      <p:ext uri="{BB962C8B-B14F-4D97-AF65-F5344CB8AC3E}">
        <p14:creationId xmlns:p14="http://schemas.microsoft.com/office/powerpoint/2010/main" val="2901947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B9F02988-6A79-4F9C-AEBB-0CDE609840CB}"/>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6" name="フッター プレースホルダー 5">
            <a:extLst>
              <a:ext uri="{FF2B5EF4-FFF2-40B4-BE49-F238E27FC236}">
                <a16:creationId xmlns:a16="http://schemas.microsoft.com/office/drawing/2014/main" id="{2C9DAC33-B303-4BBA-BFC1-4835B228D2DB}"/>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7" name="スライド番号プレースホルダー 6">
            <a:extLst>
              <a:ext uri="{FF2B5EF4-FFF2-40B4-BE49-F238E27FC236}">
                <a16:creationId xmlns:a16="http://schemas.microsoft.com/office/drawing/2014/main" id="{02838FBF-320A-4AE2-A9A0-3DDAD755B5E9}"/>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29962F58-740B-4A0B-B6FC-B0273027DD7D}" type="slidenum">
              <a:rPr lang="ja-JP" altLang="en-US"/>
              <a:pPr>
                <a:defRPr/>
              </a:pPr>
              <a:t>‹#›</a:t>
            </a:fld>
            <a:endParaRPr lang="ja-JP" altLang="en-US"/>
          </a:p>
        </p:txBody>
      </p:sp>
    </p:spTree>
    <p:extLst>
      <p:ext uri="{BB962C8B-B14F-4D97-AF65-F5344CB8AC3E}">
        <p14:creationId xmlns:p14="http://schemas.microsoft.com/office/powerpoint/2010/main" val="689563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200C7559-0A59-4F44-BF63-AB597CC0E978}"/>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8" name="フッター プレースホルダー 7">
            <a:extLst>
              <a:ext uri="{FF2B5EF4-FFF2-40B4-BE49-F238E27FC236}">
                <a16:creationId xmlns:a16="http://schemas.microsoft.com/office/drawing/2014/main" id="{8B7096FA-0597-4CE6-85D2-9179E18903E3}"/>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9" name="スライド番号プレースホルダー 8">
            <a:extLst>
              <a:ext uri="{FF2B5EF4-FFF2-40B4-BE49-F238E27FC236}">
                <a16:creationId xmlns:a16="http://schemas.microsoft.com/office/drawing/2014/main" id="{1F261BFF-60EB-4DFA-BB38-969D3BFA7455}"/>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0AEA7F0F-8EE7-4AF7-9B34-15B183989EC6}" type="slidenum">
              <a:rPr lang="ja-JP" altLang="en-US"/>
              <a:pPr>
                <a:defRPr/>
              </a:pPr>
              <a:t>‹#›</a:t>
            </a:fld>
            <a:endParaRPr lang="ja-JP" altLang="en-US"/>
          </a:p>
        </p:txBody>
      </p:sp>
    </p:spTree>
    <p:extLst>
      <p:ext uri="{BB962C8B-B14F-4D97-AF65-F5344CB8AC3E}">
        <p14:creationId xmlns:p14="http://schemas.microsoft.com/office/powerpoint/2010/main" val="3749566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B711811B-ECEF-4407-A70A-E90CBF3A20FD}"/>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4" name="フッター プレースホルダー 3">
            <a:extLst>
              <a:ext uri="{FF2B5EF4-FFF2-40B4-BE49-F238E27FC236}">
                <a16:creationId xmlns:a16="http://schemas.microsoft.com/office/drawing/2014/main" id="{EB79F182-0A07-4466-82FA-85B4880C8A91}"/>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5" name="スライド番号プレースホルダー 4">
            <a:extLst>
              <a:ext uri="{FF2B5EF4-FFF2-40B4-BE49-F238E27FC236}">
                <a16:creationId xmlns:a16="http://schemas.microsoft.com/office/drawing/2014/main" id="{89C88216-2D1C-4B74-9097-75F60C400F5A}"/>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75B10364-0DC1-45D0-A517-84157918281E}" type="slidenum">
              <a:rPr lang="ja-JP" altLang="en-US"/>
              <a:pPr>
                <a:defRPr/>
              </a:pPr>
              <a:t>‹#›</a:t>
            </a:fld>
            <a:endParaRPr lang="ja-JP" altLang="en-US"/>
          </a:p>
        </p:txBody>
      </p:sp>
    </p:spTree>
    <p:extLst>
      <p:ext uri="{BB962C8B-B14F-4D97-AF65-F5344CB8AC3E}">
        <p14:creationId xmlns:p14="http://schemas.microsoft.com/office/powerpoint/2010/main" val="735403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8B561C3-5FBD-43F7-815B-0ECCE75FF013}"/>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3" name="フッター プレースホルダー 2">
            <a:extLst>
              <a:ext uri="{FF2B5EF4-FFF2-40B4-BE49-F238E27FC236}">
                <a16:creationId xmlns:a16="http://schemas.microsoft.com/office/drawing/2014/main" id="{129927F3-7DF8-4BED-A019-E14B8C0E44EB}"/>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4" name="スライド番号プレースホルダー 3">
            <a:extLst>
              <a:ext uri="{FF2B5EF4-FFF2-40B4-BE49-F238E27FC236}">
                <a16:creationId xmlns:a16="http://schemas.microsoft.com/office/drawing/2014/main" id="{8CAD2F05-AE67-47B7-883F-B205072DC66D}"/>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85F235F9-5252-4707-AF1B-782CE348E2D4}" type="slidenum">
              <a:rPr lang="ja-JP" altLang="en-US"/>
              <a:pPr>
                <a:defRPr/>
              </a:pPr>
              <a:t>‹#›</a:t>
            </a:fld>
            <a:endParaRPr lang="ja-JP" altLang="en-US"/>
          </a:p>
        </p:txBody>
      </p:sp>
    </p:spTree>
    <p:extLst>
      <p:ext uri="{BB962C8B-B14F-4D97-AF65-F5344CB8AC3E}">
        <p14:creationId xmlns:p14="http://schemas.microsoft.com/office/powerpoint/2010/main" val="2637545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1" y="27313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63CE4D10-C3B4-4053-B864-B743FA4C9D2B}"/>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6" name="フッター プレースホルダー 5">
            <a:extLst>
              <a:ext uri="{FF2B5EF4-FFF2-40B4-BE49-F238E27FC236}">
                <a16:creationId xmlns:a16="http://schemas.microsoft.com/office/drawing/2014/main" id="{B998BFD8-2EB1-4911-931B-4DBC187E1E34}"/>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7" name="スライド番号プレースホルダー 6">
            <a:extLst>
              <a:ext uri="{FF2B5EF4-FFF2-40B4-BE49-F238E27FC236}">
                <a16:creationId xmlns:a16="http://schemas.microsoft.com/office/drawing/2014/main" id="{87B6A693-9C3E-4053-9F43-CF422792642F}"/>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9B3EEFF9-F7DB-431C-B10A-F8480664D045}" type="slidenum">
              <a:rPr lang="ja-JP" altLang="en-US"/>
              <a:pPr>
                <a:defRPr/>
              </a:pPr>
              <a:t>‹#›</a:t>
            </a:fld>
            <a:endParaRPr lang="ja-JP" altLang="en-US"/>
          </a:p>
        </p:txBody>
      </p:sp>
    </p:spTree>
    <p:extLst>
      <p:ext uri="{BB962C8B-B14F-4D97-AF65-F5344CB8AC3E}">
        <p14:creationId xmlns:p14="http://schemas.microsoft.com/office/powerpoint/2010/main" val="118898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396E3CD4-3BB7-43C8-B6D7-308703D9E4AD}"/>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81B52F8F-DF2C-4EC3-9B43-66501D5120FD}"/>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D88B5CEC-5A91-415F-B18F-BCCC74F56E89}"/>
              </a:ext>
            </a:extLst>
          </p:cNvPr>
          <p:cNvSpPr>
            <a:spLocks noGrp="1"/>
          </p:cNvSpPr>
          <p:nvPr>
            <p:ph type="sldNum" sz="quarter" idx="12"/>
          </p:nvPr>
        </p:nvSpPr>
        <p:spPr/>
        <p:txBody>
          <a:bodyPr/>
          <a:lstStyle>
            <a:lvl1pPr>
              <a:defRPr/>
            </a:lvl1pPr>
          </a:lstStyle>
          <a:p>
            <a:pPr>
              <a:defRPr/>
            </a:pPr>
            <a:fld id="{12053972-F14C-4A9B-A29F-77CBBE1CF56E}" type="slidenum">
              <a:rPr lang="en-US" altLang="ja-JP"/>
              <a:pPr>
                <a:defRPr/>
              </a:pPr>
              <a:t>‹#›</a:t>
            </a:fld>
            <a:endParaRPr lang="en-US" altLang="ja-JP"/>
          </a:p>
        </p:txBody>
      </p:sp>
    </p:spTree>
    <p:extLst>
      <p:ext uri="{BB962C8B-B14F-4D97-AF65-F5344CB8AC3E}">
        <p14:creationId xmlns:p14="http://schemas.microsoft.com/office/powerpoint/2010/main" val="1513270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8933DC44-4FBA-4531-9D37-2796923036C5}"/>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6" name="フッター プレースホルダー 5">
            <a:extLst>
              <a:ext uri="{FF2B5EF4-FFF2-40B4-BE49-F238E27FC236}">
                <a16:creationId xmlns:a16="http://schemas.microsoft.com/office/drawing/2014/main" id="{EC08C190-9E49-4E1B-BD36-D3D6145CB3BB}"/>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7" name="スライド番号プレースホルダー 6">
            <a:extLst>
              <a:ext uri="{FF2B5EF4-FFF2-40B4-BE49-F238E27FC236}">
                <a16:creationId xmlns:a16="http://schemas.microsoft.com/office/drawing/2014/main" id="{94AD7C52-4B96-42B1-80D4-D3CC3ABC4225}"/>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8200495C-2E0D-4BF8-B166-C15C41434D0A}" type="slidenum">
              <a:rPr lang="ja-JP" altLang="en-US"/>
              <a:pPr>
                <a:defRPr/>
              </a:pPr>
              <a:t>‹#›</a:t>
            </a:fld>
            <a:endParaRPr lang="ja-JP" altLang="en-US"/>
          </a:p>
        </p:txBody>
      </p:sp>
    </p:spTree>
    <p:extLst>
      <p:ext uri="{BB962C8B-B14F-4D97-AF65-F5344CB8AC3E}">
        <p14:creationId xmlns:p14="http://schemas.microsoft.com/office/powerpoint/2010/main" val="1264715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CBB6719-FD61-406D-BA7F-F84F99D0F036}"/>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4B59789B-C81B-4B58-870F-77E1D070DBF5}"/>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6" name="スライド番号プレースホルダー 5">
            <a:extLst>
              <a:ext uri="{FF2B5EF4-FFF2-40B4-BE49-F238E27FC236}">
                <a16:creationId xmlns:a16="http://schemas.microsoft.com/office/drawing/2014/main" id="{902B7587-13E4-4DDD-B777-1EFBB711FEF4}"/>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2B287446-E904-4CCC-AB49-DE5D2727F069}" type="slidenum">
              <a:rPr lang="ja-JP" altLang="en-US"/>
              <a:pPr>
                <a:defRPr/>
              </a:pPr>
              <a:t>‹#›</a:t>
            </a:fld>
            <a:endParaRPr lang="ja-JP" altLang="en-US"/>
          </a:p>
        </p:txBody>
      </p:sp>
    </p:spTree>
    <p:extLst>
      <p:ext uri="{BB962C8B-B14F-4D97-AF65-F5344CB8AC3E}">
        <p14:creationId xmlns:p14="http://schemas.microsoft.com/office/powerpoint/2010/main" val="1385457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23"/>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723"/>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D5A8E74-B53D-4249-A71E-3B33129F5281}"/>
              </a:ext>
            </a:extLst>
          </p:cNvPr>
          <p:cNvSpPr>
            <a:spLocks noGrp="1"/>
          </p:cNvSpPr>
          <p:nvPr>
            <p:ph type="dt" sz="half" idx="10"/>
          </p:nvPr>
        </p:nvSpPr>
        <p:spPr/>
        <p:txBody>
          <a:bodyPr/>
          <a:lstStyle>
            <a:lvl1pPr fontAlgn="base">
              <a:spcBef>
                <a:spcPct val="0"/>
              </a:spcBef>
              <a:spcAft>
                <a:spcPct val="0"/>
              </a:spcAft>
              <a:defRPr>
                <a:latin typeface="Arial" charset="0"/>
                <a:ea typeface="HG創英角ｺﾞｼｯｸUB" pitchFamily="49" charset="-128"/>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E2602CAF-D110-4425-AB84-1606B6015E35}"/>
              </a:ext>
            </a:extLst>
          </p:cNvPr>
          <p:cNvSpPr>
            <a:spLocks noGrp="1"/>
          </p:cNvSpPr>
          <p:nvPr>
            <p:ph type="ftr" sz="quarter" idx="11"/>
          </p:nvPr>
        </p:nvSpPr>
        <p:spPr/>
        <p:txBody>
          <a:bodyPr rtlCol="0"/>
          <a:lstStyle>
            <a:lvl1pPr>
              <a:defRPr>
                <a:solidFill>
                  <a:prstClr val="black">
                    <a:tint val="75000"/>
                  </a:prstClr>
                </a:solidFill>
                <a:latin typeface="Arial" charset="0"/>
                <a:ea typeface="HG創英角ｺﾞｼｯｸUB" pitchFamily="49" charset="-128"/>
              </a:defRPr>
            </a:lvl1pPr>
          </a:lstStyle>
          <a:p>
            <a:pPr>
              <a:defRPr/>
            </a:pPr>
            <a:r>
              <a:rPr lang="zh-TW" altLang="en-US"/>
              <a:t>公益財団法人　日本知的障害者福祉協会</a:t>
            </a:r>
            <a:endParaRPr lang="ja-JP" altLang="en-US"/>
          </a:p>
        </p:txBody>
      </p:sp>
      <p:sp>
        <p:nvSpPr>
          <p:cNvPr id="6" name="スライド番号プレースホルダー 5">
            <a:extLst>
              <a:ext uri="{FF2B5EF4-FFF2-40B4-BE49-F238E27FC236}">
                <a16:creationId xmlns:a16="http://schemas.microsoft.com/office/drawing/2014/main" id="{9A471B68-4B9B-42EE-9D85-49B17614D6C3}"/>
              </a:ext>
            </a:extLst>
          </p:cNvPr>
          <p:cNvSpPr>
            <a:spLocks noGrp="1"/>
          </p:cNvSpPr>
          <p:nvPr>
            <p:ph type="sldNum" sz="quarter" idx="12"/>
          </p:nvPr>
        </p:nvSpPr>
        <p:spPr/>
        <p:txBody>
          <a:bodyPr/>
          <a:lstStyle>
            <a:lvl1pPr>
              <a:defRPr>
                <a:latin typeface="Arial" panose="020B0604020202020204" pitchFamily="34" charset="0"/>
                <a:ea typeface="HG創英角ｺﾞｼｯｸUB" panose="020B0A09000000000000" pitchFamily="49" charset="-128"/>
              </a:defRPr>
            </a:lvl1pPr>
          </a:lstStyle>
          <a:p>
            <a:pPr>
              <a:defRPr/>
            </a:pPr>
            <a:fld id="{9B6C2227-753B-4EB0-9CD9-8E7058031F16}" type="slidenum">
              <a:rPr lang="ja-JP" altLang="en-US"/>
              <a:pPr>
                <a:defRPr/>
              </a:pPr>
              <a:t>‹#›</a:t>
            </a:fld>
            <a:endParaRPr lang="ja-JP" altLang="en-US"/>
          </a:p>
        </p:txBody>
      </p:sp>
    </p:spTree>
    <p:extLst>
      <p:ext uri="{BB962C8B-B14F-4D97-AF65-F5344CB8AC3E}">
        <p14:creationId xmlns:p14="http://schemas.microsoft.com/office/powerpoint/2010/main" val="101613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8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 3">
            <a:extLst>
              <a:ext uri="{FF2B5EF4-FFF2-40B4-BE49-F238E27FC236}">
                <a16:creationId xmlns:a16="http://schemas.microsoft.com/office/drawing/2014/main" id="{A75F3881-1B09-4C07-89C8-E4D63154DDDA}"/>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4EF6DEAD-7831-4012-920D-B621DC0D93A1}"/>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1B1FE9A3-5341-4B5E-B50D-206722372275}"/>
              </a:ext>
            </a:extLst>
          </p:cNvPr>
          <p:cNvSpPr>
            <a:spLocks noGrp="1"/>
          </p:cNvSpPr>
          <p:nvPr>
            <p:ph type="sldNum" sz="quarter" idx="12"/>
          </p:nvPr>
        </p:nvSpPr>
        <p:spPr/>
        <p:txBody>
          <a:bodyPr/>
          <a:lstStyle>
            <a:lvl1pPr>
              <a:defRPr/>
            </a:lvl1pPr>
          </a:lstStyle>
          <a:p>
            <a:pPr>
              <a:defRPr/>
            </a:pPr>
            <a:fld id="{DBE1548C-13C7-4A98-9924-A4F1FF3BD8C2}" type="slidenum">
              <a:rPr lang="en-US" altLang="ja-JP"/>
              <a:pPr>
                <a:defRPr/>
              </a:pPr>
              <a:t>‹#›</a:t>
            </a:fld>
            <a:endParaRPr lang="en-US" altLang="ja-JP"/>
          </a:p>
        </p:txBody>
      </p:sp>
    </p:spTree>
    <p:extLst>
      <p:ext uri="{BB962C8B-B14F-4D97-AF65-F5344CB8AC3E}">
        <p14:creationId xmlns:p14="http://schemas.microsoft.com/office/powerpoint/2010/main" val="350383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8A939EC1-C474-4D96-8478-5F2D7648FD96}"/>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7FE3B040-BC02-423B-A3E1-E3A2029309E1}"/>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4D092DC3-28CA-474D-B4A0-6E9A5B56B893}"/>
              </a:ext>
            </a:extLst>
          </p:cNvPr>
          <p:cNvSpPr>
            <a:spLocks noGrp="1"/>
          </p:cNvSpPr>
          <p:nvPr>
            <p:ph type="sldNum" sz="quarter" idx="12"/>
          </p:nvPr>
        </p:nvSpPr>
        <p:spPr/>
        <p:txBody>
          <a:bodyPr/>
          <a:lstStyle>
            <a:lvl1pPr>
              <a:defRPr/>
            </a:lvl1pPr>
          </a:lstStyle>
          <a:p>
            <a:pPr>
              <a:defRPr/>
            </a:pPr>
            <a:fld id="{BDD75938-7F1E-43A0-AFA2-EB27688F8EC8}" type="slidenum">
              <a:rPr lang="en-US" altLang="ja-JP"/>
              <a:pPr>
                <a:defRPr/>
              </a:pPr>
              <a:t>‹#›</a:t>
            </a:fld>
            <a:endParaRPr lang="en-US" altLang="ja-JP"/>
          </a:p>
        </p:txBody>
      </p:sp>
    </p:spTree>
    <p:extLst>
      <p:ext uri="{BB962C8B-B14F-4D97-AF65-F5344CB8AC3E}">
        <p14:creationId xmlns:p14="http://schemas.microsoft.com/office/powerpoint/2010/main" val="144442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999E4B58-A582-488F-A899-17708C4EB8DF}"/>
              </a:ext>
            </a:extLst>
          </p:cNvPr>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a:extLst>
              <a:ext uri="{FF2B5EF4-FFF2-40B4-BE49-F238E27FC236}">
                <a16:creationId xmlns:a16="http://schemas.microsoft.com/office/drawing/2014/main" id="{2F6CEBD6-CBDD-4EA6-852E-75D0966A5D29}"/>
              </a:ext>
            </a:extLst>
          </p:cNvPr>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a:extLst>
              <a:ext uri="{FF2B5EF4-FFF2-40B4-BE49-F238E27FC236}">
                <a16:creationId xmlns:a16="http://schemas.microsoft.com/office/drawing/2014/main" id="{D8D3E2D4-B160-46A7-A7E3-D88887662E8F}"/>
              </a:ext>
            </a:extLst>
          </p:cNvPr>
          <p:cNvSpPr>
            <a:spLocks noGrp="1"/>
          </p:cNvSpPr>
          <p:nvPr>
            <p:ph type="sldNum" sz="quarter" idx="12"/>
          </p:nvPr>
        </p:nvSpPr>
        <p:spPr/>
        <p:txBody>
          <a:bodyPr/>
          <a:lstStyle>
            <a:lvl1pPr>
              <a:defRPr/>
            </a:lvl1pPr>
          </a:lstStyle>
          <a:p>
            <a:pPr>
              <a:defRPr/>
            </a:pPr>
            <a:fld id="{03860D15-F7EF-420D-8230-DF3088766229}" type="slidenum">
              <a:rPr lang="en-US" altLang="ja-JP"/>
              <a:pPr>
                <a:defRPr/>
              </a:pPr>
              <a:t>‹#›</a:t>
            </a:fld>
            <a:endParaRPr lang="en-US" altLang="ja-JP"/>
          </a:p>
        </p:txBody>
      </p:sp>
    </p:spTree>
    <p:extLst>
      <p:ext uri="{BB962C8B-B14F-4D97-AF65-F5344CB8AC3E}">
        <p14:creationId xmlns:p14="http://schemas.microsoft.com/office/powerpoint/2010/main" val="389027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3">
            <a:extLst>
              <a:ext uri="{FF2B5EF4-FFF2-40B4-BE49-F238E27FC236}">
                <a16:creationId xmlns:a16="http://schemas.microsoft.com/office/drawing/2014/main" id="{D123AB33-BCC8-40C2-90CA-B1521D69A5CE}"/>
              </a:ext>
            </a:extLst>
          </p:cNvPr>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a:extLst>
              <a:ext uri="{FF2B5EF4-FFF2-40B4-BE49-F238E27FC236}">
                <a16:creationId xmlns:a16="http://schemas.microsoft.com/office/drawing/2014/main" id="{81D0495B-5499-4B12-9D1A-9CB4CD61B776}"/>
              </a:ext>
            </a:extLst>
          </p:cNvPr>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a:extLst>
              <a:ext uri="{FF2B5EF4-FFF2-40B4-BE49-F238E27FC236}">
                <a16:creationId xmlns:a16="http://schemas.microsoft.com/office/drawing/2014/main" id="{C4F3BF7D-633E-4191-BE64-CC64033414D5}"/>
              </a:ext>
            </a:extLst>
          </p:cNvPr>
          <p:cNvSpPr>
            <a:spLocks noGrp="1"/>
          </p:cNvSpPr>
          <p:nvPr>
            <p:ph type="sldNum" sz="quarter" idx="12"/>
          </p:nvPr>
        </p:nvSpPr>
        <p:spPr/>
        <p:txBody>
          <a:bodyPr/>
          <a:lstStyle>
            <a:lvl1pPr>
              <a:defRPr/>
            </a:lvl1pPr>
          </a:lstStyle>
          <a:p>
            <a:pPr>
              <a:defRPr/>
            </a:pPr>
            <a:fld id="{27908B60-4B3F-48A7-8948-EDD9D8BABD39}" type="slidenum">
              <a:rPr lang="en-US" altLang="ja-JP"/>
              <a:pPr>
                <a:defRPr/>
              </a:pPr>
              <a:t>‹#›</a:t>
            </a:fld>
            <a:endParaRPr lang="en-US" altLang="ja-JP"/>
          </a:p>
        </p:txBody>
      </p:sp>
    </p:spTree>
    <p:extLst>
      <p:ext uri="{BB962C8B-B14F-4D97-AF65-F5344CB8AC3E}">
        <p14:creationId xmlns:p14="http://schemas.microsoft.com/office/powerpoint/2010/main" val="177044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C0A535BD-3672-4FCE-8A33-7CEE9DCD47A7}"/>
              </a:ext>
            </a:extLst>
          </p:cNvPr>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a:extLst>
              <a:ext uri="{FF2B5EF4-FFF2-40B4-BE49-F238E27FC236}">
                <a16:creationId xmlns:a16="http://schemas.microsoft.com/office/drawing/2014/main" id="{989E53A9-E274-4A4D-B419-00002E65B699}"/>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a:extLst>
              <a:ext uri="{FF2B5EF4-FFF2-40B4-BE49-F238E27FC236}">
                <a16:creationId xmlns:a16="http://schemas.microsoft.com/office/drawing/2014/main" id="{19CBE41B-D0BE-4F4D-81C8-2CF9CF52EA53}"/>
              </a:ext>
            </a:extLst>
          </p:cNvPr>
          <p:cNvSpPr>
            <a:spLocks noGrp="1"/>
          </p:cNvSpPr>
          <p:nvPr>
            <p:ph type="sldNum" sz="quarter" idx="12"/>
          </p:nvPr>
        </p:nvSpPr>
        <p:spPr/>
        <p:txBody>
          <a:bodyPr/>
          <a:lstStyle>
            <a:lvl1pPr>
              <a:defRPr/>
            </a:lvl1pPr>
          </a:lstStyle>
          <a:p>
            <a:pPr>
              <a:defRPr/>
            </a:pPr>
            <a:fld id="{102D1FCF-2854-463F-8AB7-031FBA4A0DED}" type="slidenum">
              <a:rPr lang="en-US" altLang="ja-JP"/>
              <a:pPr>
                <a:defRPr/>
              </a:pPr>
              <a:t>‹#›</a:t>
            </a:fld>
            <a:endParaRPr lang="en-US" altLang="ja-JP"/>
          </a:p>
        </p:txBody>
      </p:sp>
    </p:spTree>
    <p:extLst>
      <p:ext uri="{BB962C8B-B14F-4D97-AF65-F5344CB8AC3E}">
        <p14:creationId xmlns:p14="http://schemas.microsoft.com/office/powerpoint/2010/main" val="355091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1" y="27313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3">
            <a:extLst>
              <a:ext uri="{FF2B5EF4-FFF2-40B4-BE49-F238E27FC236}">
                <a16:creationId xmlns:a16="http://schemas.microsoft.com/office/drawing/2014/main" id="{8DE5AF86-D638-4D30-A9C3-4F4E183F16DF}"/>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21E38A21-DB39-476E-A9D9-5BC31885141C}"/>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8CDD191C-A208-4213-ADD5-DB53E21A20B0}"/>
              </a:ext>
            </a:extLst>
          </p:cNvPr>
          <p:cNvSpPr>
            <a:spLocks noGrp="1"/>
          </p:cNvSpPr>
          <p:nvPr>
            <p:ph type="sldNum" sz="quarter" idx="12"/>
          </p:nvPr>
        </p:nvSpPr>
        <p:spPr/>
        <p:txBody>
          <a:bodyPr/>
          <a:lstStyle>
            <a:lvl1pPr>
              <a:defRPr/>
            </a:lvl1pPr>
          </a:lstStyle>
          <a:p>
            <a:pPr>
              <a:defRPr/>
            </a:pPr>
            <a:fld id="{3F87D316-B324-4E2A-98BA-BFEC4DB95CCE}" type="slidenum">
              <a:rPr lang="en-US" altLang="ja-JP"/>
              <a:pPr>
                <a:defRPr/>
              </a:pPr>
              <a:t>‹#›</a:t>
            </a:fld>
            <a:endParaRPr lang="en-US" altLang="ja-JP"/>
          </a:p>
        </p:txBody>
      </p:sp>
    </p:spTree>
    <p:extLst>
      <p:ext uri="{BB962C8B-B14F-4D97-AF65-F5344CB8AC3E}">
        <p14:creationId xmlns:p14="http://schemas.microsoft.com/office/powerpoint/2010/main" val="1943157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3">
            <a:extLst>
              <a:ext uri="{FF2B5EF4-FFF2-40B4-BE49-F238E27FC236}">
                <a16:creationId xmlns:a16="http://schemas.microsoft.com/office/drawing/2014/main" id="{AA6CABB8-2032-4A9B-9C42-04C6ED83DC30}"/>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0A0828A1-EC6B-4223-B5A6-D22EFECA7670}"/>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5D4A7A20-9A4D-4586-9D3C-7DCEE965E7B4}"/>
              </a:ext>
            </a:extLst>
          </p:cNvPr>
          <p:cNvSpPr>
            <a:spLocks noGrp="1"/>
          </p:cNvSpPr>
          <p:nvPr>
            <p:ph type="sldNum" sz="quarter" idx="12"/>
          </p:nvPr>
        </p:nvSpPr>
        <p:spPr/>
        <p:txBody>
          <a:bodyPr/>
          <a:lstStyle>
            <a:lvl1pPr>
              <a:defRPr/>
            </a:lvl1pPr>
          </a:lstStyle>
          <a:p>
            <a:pPr>
              <a:defRPr/>
            </a:pPr>
            <a:fld id="{01FEABC6-F1E6-4E5D-9031-04499D446B18}" type="slidenum">
              <a:rPr lang="en-US" altLang="ja-JP"/>
              <a:pPr>
                <a:defRPr/>
              </a:pPr>
              <a:t>‹#›</a:t>
            </a:fld>
            <a:endParaRPr lang="en-US" altLang="ja-JP"/>
          </a:p>
        </p:txBody>
      </p:sp>
    </p:spTree>
    <p:extLst>
      <p:ext uri="{BB962C8B-B14F-4D97-AF65-F5344CB8AC3E}">
        <p14:creationId xmlns:p14="http://schemas.microsoft.com/office/powerpoint/2010/main" val="9334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85CED10A-40ED-44F2-8E4B-551D0DC683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C767F1F6-4E10-4863-BC95-ED424D7B495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0DAE8FBF-ECE4-46C9-B57B-B73052C34E0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1">
                <a:solidFill>
                  <a:schemeClr val="tx1">
                    <a:tint val="75000"/>
                  </a:schemeClr>
                </a:solidFill>
                <a:latin typeface="Arial" pitchFamily="34" charset="0"/>
                <a:ea typeface="+mn-ea"/>
              </a:defRPr>
            </a:lvl1pPr>
          </a:lstStyle>
          <a:p>
            <a:pPr>
              <a:defRPr/>
            </a:pPr>
            <a:endParaRPr lang="en-US" altLang="ja-JP"/>
          </a:p>
        </p:txBody>
      </p:sp>
      <p:sp>
        <p:nvSpPr>
          <p:cNvPr id="5" name="フッター プレースホルダ 4">
            <a:extLst>
              <a:ext uri="{FF2B5EF4-FFF2-40B4-BE49-F238E27FC236}">
                <a16:creationId xmlns:a16="http://schemas.microsoft.com/office/drawing/2014/main" id="{DE84A00E-8435-4521-83F4-A750F454B41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b="1">
                <a:solidFill>
                  <a:schemeClr val="tx1">
                    <a:tint val="75000"/>
                  </a:schemeClr>
                </a:solidFill>
                <a:latin typeface="Arial" pitchFamily="34" charset="0"/>
                <a:ea typeface="+mn-ea"/>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40CC313D-FD62-4785-86A4-E95CEE8C008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898989"/>
                </a:solidFill>
                <a:ea typeface="ＭＳ Ｐゴシック" panose="020B0600070205080204" pitchFamily="50" charset="-128"/>
              </a:defRPr>
            </a:lvl1pPr>
          </a:lstStyle>
          <a:p>
            <a:pPr>
              <a:defRPr/>
            </a:pPr>
            <a:fld id="{CA142CF3-D7D1-40A7-A2D2-EA54E19F62E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96955" r:id="rId1"/>
    <p:sldLayoutId id="2147496956" r:id="rId2"/>
    <p:sldLayoutId id="2147496957" r:id="rId3"/>
    <p:sldLayoutId id="2147496958" r:id="rId4"/>
    <p:sldLayoutId id="2147496959" r:id="rId5"/>
    <p:sldLayoutId id="2147496960" r:id="rId6"/>
    <p:sldLayoutId id="2147496961" r:id="rId7"/>
    <p:sldLayoutId id="2147496962" r:id="rId8"/>
    <p:sldLayoutId id="2147496963" r:id="rId9"/>
    <p:sldLayoutId id="2147496964" r:id="rId10"/>
    <p:sldLayoutId id="2147496965" r:id="rId11"/>
  </p:sldLayoutIdLst>
  <p:hf sldNum="0" hdr="0" ftr="0" dt="0"/>
  <p:txStyles>
    <p:titleStyle>
      <a:lvl1pPr algn="ctr" rtl="0" eaLnBrk="0" fontAlgn="base" hangingPunct="0">
        <a:spcBef>
          <a:spcPct val="0"/>
        </a:spcBef>
        <a:spcAft>
          <a:spcPct val="0"/>
        </a:spcAft>
        <a:defRPr kumimoji="1" sz="44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20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20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20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タイトル プレースホルダー 1">
            <a:extLst>
              <a:ext uri="{FF2B5EF4-FFF2-40B4-BE49-F238E27FC236}">
                <a16:creationId xmlns:a16="http://schemas.microsoft.com/office/drawing/2014/main" id="{192D1E75-4C35-443B-BAF7-F744C8B5525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5123" name="テキスト プレースホルダー 2">
            <a:extLst>
              <a:ext uri="{FF2B5EF4-FFF2-40B4-BE49-F238E27FC236}">
                <a16:creationId xmlns:a16="http://schemas.microsoft.com/office/drawing/2014/main" id="{8B66DC31-3C03-4E68-AA97-151A9A8BFAF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A37FA72-2596-4CCB-8FF1-5851519FD15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3E0D729B-72E6-495A-93C1-7660FAB657AA}"/>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ea typeface="PMingLiU" pitchFamily="18" charset="-120"/>
              </a:defRPr>
            </a:lvl1pPr>
          </a:lstStyle>
          <a:p>
            <a:pPr>
              <a:defRPr/>
            </a:pPr>
            <a:r>
              <a:rPr lang="zh-TW" altLang="en-US"/>
              <a:t>公益財団法人　日本知的障害者福祉協会</a:t>
            </a:r>
            <a:endParaRPr lang="ja-JP" altLang="en-US">
              <a:ea typeface="ＭＳ Ｐゴシック" pitchFamily="50" charset="-128"/>
            </a:endParaRPr>
          </a:p>
        </p:txBody>
      </p:sp>
      <p:sp>
        <p:nvSpPr>
          <p:cNvPr id="6" name="スライド番号プレースホルダー 5">
            <a:extLst>
              <a:ext uri="{FF2B5EF4-FFF2-40B4-BE49-F238E27FC236}">
                <a16:creationId xmlns:a16="http://schemas.microsoft.com/office/drawing/2014/main" id="{B637E976-1E25-4C69-9526-AF6DB9A4672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50" charset="-128"/>
              </a:defRPr>
            </a:lvl1pPr>
          </a:lstStyle>
          <a:p>
            <a:pPr>
              <a:defRPr/>
            </a:pPr>
            <a:fld id="{26909CAB-2B14-4A0C-8830-B9771ED3464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96999" r:id="rId1"/>
    <p:sldLayoutId id="2147497000" r:id="rId2"/>
    <p:sldLayoutId id="2147497001" r:id="rId3"/>
    <p:sldLayoutId id="2147497002" r:id="rId4"/>
    <p:sldLayoutId id="2147497003" r:id="rId5"/>
    <p:sldLayoutId id="2147497004" r:id="rId6"/>
    <p:sldLayoutId id="2147497005" r:id="rId7"/>
    <p:sldLayoutId id="2147497006" r:id="rId8"/>
    <p:sldLayoutId id="2147497007" r:id="rId9"/>
    <p:sldLayoutId id="2147497008" r:id="rId10"/>
    <p:sldLayoutId id="21474970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471A2D-0888-2C49-9A94-5D2BF7E996EA}"/>
              </a:ext>
            </a:extLst>
          </p:cNvPr>
          <p:cNvSpPr>
            <a:spLocks noGrp="1"/>
          </p:cNvSpPr>
          <p:nvPr>
            <p:ph type="ctrTitle"/>
          </p:nvPr>
        </p:nvSpPr>
        <p:spPr>
          <a:xfrm>
            <a:off x="541019" y="1122363"/>
            <a:ext cx="8061960" cy="2387600"/>
          </a:xfrm>
        </p:spPr>
        <p:txBody>
          <a:bodyPr>
            <a:normAutofit/>
          </a:bodyPr>
          <a:lstStyle/>
          <a:p>
            <a:r>
              <a:rPr lang="ja-JP" altLang="en-US" sz="4400">
                <a:latin typeface="UD Digi Kyokasho N-R" panose="020B0400000000000000" pitchFamily="34" charset="-128"/>
                <a:ea typeface="UD Digi Kyokasho N-R" panose="020B0400000000000000" pitchFamily="34" charset="-128"/>
              </a:rPr>
              <a:t>事例検討のスーパービジョン</a:t>
            </a:r>
            <a:r>
              <a:rPr lang="en-US" altLang="ja-JP" sz="4400" dirty="0">
                <a:latin typeface="UD Digi Kyokasho N-R" panose="020B0400000000000000" pitchFamily="34" charset="-128"/>
                <a:ea typeface="UD Digi Kyokasho N-R" panose="020B0400000000000000" pitchFamily="34" charset="-128"/>
              </a:rPr>
              <a:t>Ⅰ</a:t>
            </a:r>
            <a:r>
              <a:rPr lang="ja-JP" altLang="en-US" sz="4400">
                <a:latin typeface="UD Digi Kyokasho N-R" panose="020B0400000000000000" pitchFamily="34" charset="-128"/>
                <a:ea typeface="UD Digi Kyokasho N-R" panose="020B0400000000000000" pitchFamily="34" charset="-128"/>
              </a:rPr>
              <a:t>（講義）</a:t>
            </a:r>
            <a:endParaRPr kumimoji="1" lang="ja-JP" altLang="en-US" sz="4400">
              <a:latin typeface="UD Digi Kyokasho N-R" panose="020B0400000000000000" pitchFamily="34" charset="-128"/>
              <a:ea typeface="UD Digi Kyokasho N-R" panose="020B0400000000000000" pitchFamily="34" charset="-128"/>
            </a:endParaRPr>
          </a:p>
        </p:txBody>
      </p:sp>
      <p:sp>
        <p:nvSpPr>
          <p:cNvPr id="5" name="テキスト ボックス 4">
            <a:extLst>
              <a:ext uri="{FF2B5EF4-FFF2-40B4-BE49-F238E27FC236}">
                <a16:creationId xmlns:a16="http://schemas.microsoft.com/office/drawing/2014/main" id="{4F14F226-FCE9-6D46-BE0C-A533F456ABFF}"/>
              </a:ext>
            </a:extLst>
          </p:cNvPr>
          <p:cNvSpPr txBox="1"/>
          <p:nvPr/>
        </p:nvSpPr>
        <p:spPr>
          <a:xfrm>
            <a:off x="2261911" y="3284984"/>
            <a:ext cx="4620176" cy="2062103"/>
          </a:xfrm>
          <a:prstGeom prst="rect">
            <a:avLst/>
          </a:prstGeom>
          <a:noFill/>
        </p:spPr>
        <p:txBody>
          <a:bodyPr wrap="none" rtlCol="0">
            <a:spAutoFit/>
          </a:bodyPr>
          <a:lstStyle/>
          <a:p>
            <a:r>
              <a:rPr kumimoji="1" lang="en-US" altLang="ja-JP" sz="2800" dirty="0">
                <a:latin typeface="UD Digi Kyokasho NK-R" panose="02020400000000000000" pitchFamily="18" charset="-128"/>
                <a:ea typeface="UD Digi Kyokasho NK-R" panose="02020400000000000000" pitchFamily="18" charset="-128"/>
              </a:rPr>
              <a:t>〜</a:t>
            </a:r>
            <a:r>
              <a:rPr kumimoji="1" lang="ja-JP" altLang="en-US" sz="2800">
                <a:latin typeface="UD Digi Kyokasho NK-R" panose="02020400000000000000" pitchFamily="18" charset="-128"/>
                <a:ea typeface="UD Digi Kyokasho NK-R" panose="02020400000000000000" pitchFamily="18" charset="-128"/>
              </a:rPr>
              <a:t>研修企画に向けた留意点</a:t>
            </a:r>
            <a:r>
              <a:rPr kumimoji="1" lang="en-US" altLang="ja-JP" sz="2800" dirty="0">
                <a:latin typeface="UD Digi Kyokasho NK-R" panose="02020400000000000000" pitchFamily="18" charset="-128"/>
                <a:ea typeface="UD Digi Kyokasho NK-R" panose="02020400000000000000" pitchFamily="18" charset="-128"/>
              </a:rPr>
              <a:t>〜</a:t>
            </a:r>
          </a:p>
          <a:p>
            <a:endParaRPr kumimoji="1" lang="en-US" altLang="ja-JP" sz="2800" dirty="0">
              <a:latin typeface="UD Digi Kyokasho NK-R" panose="02020400000000000000" pitchFamily="18" charset="-128"/>
              <a:ea typeface="UD Digi Kyokasho NK-R" panose="02020400000000000000" pitchFamily="18" charset="-128"/>
            </a:endParaRPr>
          </a:p>
          <a:p>
            <a:endParaRPr lang="en-US" altLang="ja-JP" sz="2400" dirty="0">
              <a:latin typeface="UD Digi Kyokasho NK-R" panose="02020400000000000000" pitchFamily="18" charset="-128"/>
              <a:ea typeface="UD Digi Kyokasho NK-R" panose="02020400000000000000" pitchFamily="18" charset="-128"/>
            </a:endParaRPr>
          </a:p>
          <a:p>
            <a:endParaRPr lang="en-US" altLang="ja-JP" sz="2400" dirty="0">
              <a:latin typeface="UD Digi Kyokasho NK-R" panose="02020400000000000000" pitchFamily="18" charset="-128"/>
              <a:ea typeface="UD Digi Kyokasho NK-R" panose="02020400000000000000" pitchFamily="18" charset="-128"/>
            </a:endParaRPr>
          </a:p>
          <a:p>
            <a:r>
              <a:rPr kumimoji="1" lang="ja-JP" altLang="en-US" sz="2400">
                <a:latin typeface="UD Digi Kyokasho NK-R" panose="02020400000000000000" pitchFamily="18" charset="-128"/>
                <a:ea typeface="UD Digi Kyokasho NK-R" panose="02020400000000000000" pitchFamily="18" charset="-128"/>
              </a:rPr>
              <a:t>社会福祉法人</a:t>
            </a:r>
            <a:r>
              <a:rPr lang="ja-JP" altLang="en-US" sz="2400">
                <a:latin typeface="UD Digi Kyokasho NK-R" panose="02020400000000000000" pitchFamily="18" charset="-128"/>
                <a:ea typeface="UD Digi Kyokasho NK-R" panose="02020400000000000000" pitchFamily="18" charset="-128"/>
              </a:rPr>
              <a:t>星谷会　河原雄一</a:t>
            </a:r>
            <a:endParaRPr kumimoji="1" lang="ja-JP" altLang="en-US" sz="2400">
              <a:latin typeface="UD Digi Kyokasho NK-R" panose="02020400000000000000" pitchFamily="18" charset="-128"/>
              <a:ea typeface="UD Digi Kyokasho NK-R" panose="02020400000000000000" pitchFamily="18" charset="-128"/>
            </a:endParaRPr>
          </a:p>
        </p:txBody>
      </p:sp>
      <p:sp>
        <p:nvSpPr>
          <p:cNvPr id="4" name="テキスト ボックス 3">
            <a:extLst>
              <a:ext uri="{FF2B5EF4-FFF2-40B4-BE49-F238E27FC236}">
                <a16:creationId xmlns:a16="http://schemas.microsoft.com/office/drawing/2014/main" id="{ED96A396-2564-BC43-89A5-B2D21B0E4E79}"/>
              </a:ext>
            </a:extLst>
          </p:cNvPr>
          <p:cNvSpPr txBox="1"/>
          <p:nvPr/>
        </p:nvSpPr>
        <p:spPr>
          <a:xfrm>
            <a:off x="5661291" y="268594"/>
            <a:ext cx="3291286" cy="369332"/>
          </a:xfrm>
          <a:prstGeom prst="rect">
            <a:avLst/>
          </a:prstGeom>
          <a:noFill/>
        </p:spPr>
        <p:txBody>
          <a:bodyPr wrap="none" rtlCol="0">
            <a:spAutoFit/>
          </a:bodyPr>
          <a:lstStyle/>
          <a:p>
            <a:r>
              <a:rPr lang="en-US" altLang="ja-JP" dirty="0"/>
              <a:t>PG1-11 </a:t>
            </a:r>
            <a:r>
              <a:rPr lang="ja-JP" altLang="en-US"/>
              <a:t>　</a:t>
            </a:r>
            <a:r>
              <a:rPr kumimoji="1" lang="en-US" altLang="ja-JP" dirty="0"/>
              <a:t>2021</a:t>
            </a:r>
            <a:r>
              <a:rPr kumimoji="1" lang="ja-JP" altLang="en-US"/>
              <a:t>年度　</a:t>
            </a:r>
            <a:r>
              <a:rPr kumimoji="1" lang="en-US" altLang="ja-JP" dirty="0"/>
              <a:t> </a:t>
            </a:r>
            <a:r>
              <a:rPr kumimoji="1" lang="ja-JP" altLang="en-US"/>
              <a:t>更新研修</a:t>
            </a:r>
          </a:p>
        </p:txBody>
      </p:sp>
    </p:spTree>
    <p:extLst>
      <p:ext uri="{BB962C8B-B14F-4D97-AF65-F5344CB8AC3E}">
        <p14:creationId xmlns:p14="http://schemas.microsoft.com/office/powerpoint/2010/main" val="495139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0179" name="Rectangle 3">
            <a:extLst>
              <a:ext uri="{FF2B5EF4-FFF2-40B4-BE49-F238E27FC236}">
                <a16:creationId xmlns:a16="http://schemas.microsoft.com/office/drawing/2014/main" id="{EB1B4C31-6D4D-420A-BDC5-D0611BF4740C}"/>
              </a:ext>
            </a:extLst>
          </p:cNvPr>
          <p:cNvSpPr>
            <a:spLocks noGrp="1"/>
          </p:cNvSpPr>
          <p:nvPr>
            <p:ph type="body" idx="4294967295"/>
          </p:nvPr>
        </p:nvSpPr>
        <p:spPr>
          <a:xfrm>
            <a:off x="153608" y="4797152"/>
            <a:ext cx="8882888" cy="2016224"/>
          </a:xfrm>
          <a:ln>
            <a:solidFill>
              <a:schemeClr val="tx1"/>
            </a:solidFill>
            <a:miter lim="800000"/>
            <a:headEnd/>
            <a:tailEnd/>
          </a:ln>
        </p:spPr>
        <p:txBody>
          <a:bodyPr/>
          <a:lstStyle/>
          <a:p>
            <a:pPr marL="0" indent="0">
              <a:buFont typeface="Arial" panose="020B0604020202020204" pitchFamily="34" charset="0"/>
              <a:buNone/>
            </a:pPr>
            <a:r>
              <a:rPr lang="ja-JP" altLang="en-US" sz="2200" dirty="0">
                <a:latin typeface="HGP創英角ｺﾞｼｯｸUB" panose="020B0A00000000000000" pitchFamily="34" charset="-128"/>
                <a:ea typeface="HGP創英角ｺﾞｼｯｸUB" panose="020B0A00000000000000" pitchFamily="34" charset="-128"/>
              </a:rPr>
              <a:t>・ティーチングは、基礎知識や技術を学ぶ時には効果的です。しかし、先生（上司）が持っている知識やスキルやノウハウを教えるだけでは、自分以上の人を育てることは困難です。また、ティーチングは一方的なコミュニケーションになりがちで、評価される場面が多くなります。その結果、クライアントは次第に受け身（指示待ち）になり、模範解答を欲しがる（依存する）ようになります。</a:t>
            </a:r>
          </a:p>
        </p:txBody>
      </p:sp>
      <p:sp>
        <p:nvSpPr>
          <p:cNvPr id="5" name="AutoShape 3">
            <a:extLst>
              <a:ext uri="{FF2B5EF4-FFF2-40B4-BE49-F238E27FC236}">
                <a16:creationId xmlns:a16="http://schemas.microsoft.com/office/drawing/2014/main" id="{4F61951D-2A72-45E4-A3E4-7D51915B671E}"/>
              </a:ext>
            </a:extLst>
          </p:cNvPr>
          <p:cNvSpPr>
            <a:spLocks noChangeArrowheads="1"/>
          </p:cNvSpPr>
          <p:nvPr/>
        </p:nvSpPr>
        <p:spPr bwMode="auto">
          <a:xfrm>
            <a:off x="252413" y="0"/>
            <a:ext cx="8642350" cy="457177"/>
          </a:xfrm>
          <a:prstGeom prst="roundRect">
            <a:avLst>
              <a:gd name="adj" fmla="val 26537"/>
            </a:avLst>
          </a:prstGeom>
          <a:solidFill>
            <a:srgbClr val="00FF00"/>
          </a:solidFill>
          <a:ln>
            <a:noFill/>
          </a:ln>
          <a:effectLst>
            <a:outerShdw dist="107763" dir="2700000" algn="ctr" rotWithShape="0">
              <a:schemeClr val="bg2">
                <a:alpha val="50000"/>
              </a:schemeClr>
            </a:outerShdw>
          </a:effectLst>
          <a:extLst>
            <a:ext uri="{91240B29-F687-4F45-9708-019B960494DF}">
              <a14:hiddenLine xmlns:a14="http://schemas.microsoft.com/office/drawing/2010/main" w="19050" algn="ctr">
                <a:solidFill>
                  <a:srgbClr val="000000"/>
                </a:solidFill>
                <a:round/>
                <a:headEnd/>
                <a:tailEnd/>
              </a14:hiddenLine>
            </a:ext>
          </a:extLst>
        </p:spPr>
        <p:txBody>
          <a:bodyPr lIns="91176" tIns="45600" rIns="91176" bIns="456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buFont typeface="Arial" panose="020B0604020202020204" pitchFamily="34" charset="0"/>
              <a:buNone/>
            </a:pPr>
            <a:r>
              <a:rPr lang="ja-JP" altLang="en-US" sz="2400" u="sng" dirty="0">
                <a:solidFill>
                  <a:srgbClr val="000000"/>
                </a:solidFill>
              </a:rPr>
              <a:t>施設職員が陥りがちな職員への人材育成</a:t>
            </a:r>
            <a:endParaRPr lang="en-US" altLang="ja-JP" sz="2400" u="sng" dirty="0">
              <a:solidFill>
                <a:srgbClr val="000000"/>
              </a:solidFill>
            </a:endParaRPr>
          </a:p>
        </p:txBody>
      </p:sp>
      <p:sp>
        <p:nvSpPr>
          <p:cNvPr id="6" name="Rectangle 2">
            <a:extLst>
              <a:ext uri="{FF2B5EF4-FFF2-40B4-BE49-F238E27FC236}">
                <a16:creationId xmlns:a16="http://schemas.microsoft.com/office/drawing/2014/main" id="{B649A540-CBCE-4B63-A0F4-3541EE9D321F}"/>
              </a:ext>
            </a:extLst>
          </p:cNvPr>
          <p:cNvSpPr txBox="1">
            <a:spLocks/>
          </p:cNvSpPr>
          <p:nvPr/>
        </p:nvSpPr>
        <p:spPr>
          <a:xfrm>
            <a:off x="157357" y="1044315"/>
            <a:ext cx="8840787" cy="3032758"/>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0" indent="0">
              <a:spcBef>
                <a:spcPct val="20000"/>
              </a:spcBef>
              <a:buFont typeface="Arial" panose="020B0604020202020204" pitchFamily="34" charset="0"/>
              <a:buNone/>
              <a:defRPr sz="2200">
                <a:latin typeface="HGP創英角ｺﾞｼｯｸUB" panose="020B0A00000000000000" pitchFamily="34" charset="-128"/>
                <a:ea typeface="HGP創英角ｺﾞｼｯｸUB" panose="020B0A00000000000000" pitchFamily="34" charset="-128"/>
              </a:defRPr>
            </a:lvl1pPr>
            <a:lvl2pPr marL="742950" indent="-285750">
              <a:spcBef>
                <a:spcPct val="20000"/>
              </a:spcBef>
              <a:buFont typeface="Arial" panose="020B0604020202020204" pitchFamily="34" charset="0"/>
              <a:buChar char="–"/>
              <a:defRPr sz="2800">
                <a:latin typeface="+mn-lt"/>
                <a:ea typeface="+mn-ea"/>
              </a:defRPr>
            </a:lvl2pPr>
            <a:lvl3pPr marL="1143000" indent="-228600">
              <a:spcBef>
                <a:spcPct val="20000"/>
              </a:spcBef>
              <a:buFont typeface="Arial" panose="020B0604020202020204" pitchFamily="34" charset="0"/>
              <a:buChar char="•"/>
              <a:defRPr sz="2400">
                <a:latin typeface="+mn-lt"/>
                <a:ea typeface="+mn-ea"/>
              </a:defRPr>
            </a:lvl3pPr>
            <a:lvl4pPr marL="1600200" indent="-228600">
              <a:spcBef>
                <a:spcPct val="20000"/>
              </a:spcBef>
              <a:buFont typeface="Arial" panose="020B0604020202020204" pitchFamily="34" charset="0"/>
              <a:buChar char="–"/>
              <a:defRPr sz="2000">
                <a:latin typeface="+mn-lt"/>
                <a:ea typeface="+mn-ea"/>
              </a:defRPr>
            </a:lvl4pPr>
            <a:lvl5pPr marL="2057400" indent="-228600">
              <a:spcBef>
                <a:spcPct val="20000"/>
              </a:spcBef>
              <a:buFont typeface="Arial" panose="020B0604020202020204" pitchFamily="34" charset="0"/>
              <a:buChar char="»"/>
              <a:defRPr sz="2000">
                <a:latin typeface="+mn-lt"/>
                <a:ea typeface="+mn-ea"/>
              </a:defRPr>
            </a:lvl5pPr>
            <a:lvl6pPr marL="2514600" indent="-228600" fontAlgn="base">
              <a:spcBef>
                <a:spcPct val="20000"/>
              </a:spcBef>
              <a:spcAft>
                <a:spcPct val="0"/>
              </a:spcAft>
              <a:buFont typeface="Arial" charset="0"/>
              <a:buChar char="»"/>
              <a:defRPr sz="2000">
                <a:latin typeface="+mn-lt"/>
                <a:ea typeface="+mn-ea"/>
              </a:defRPr>
            </a:lvl6pPr>
            <a:lvl7pPr marL="2971800" indent="-228600" fontAlgn="base">
              <a:spcBef>
                <a:spcPct val="20000"/>
              </a:spcBef>
              <a:spcAft>
                <a:spcPct val="0"/>
              </a:spcAft>
              <a:buFont typeface="Arial" charset="0"/>
              <a:buChar char="»"/>
              <a:defRPr sz="2000">
                <a:latin typeface="+mn-lt"/>
                <a:ea typeface="+mn-ea"/>
              </a:defRPr>
            </a:lvl7pPr>
            <a:lvl8pPr marL="3429000" indent="-228600" fontAlgn="base">
              <a:spcBef>
                <a:spcPct val="20000"/>
              </a:spcBef>
              <a:spcAft>
                <a:spcPct val="0"/>
              </a:spcAft>
              <a:buFont typeface="Arial" charset="0"/>
              <a:buChar char="»"/>
              <a:defRPr sz="2000">
                <a:latin typeface="+mn-lt"/>
                <a:ea typeface="+mn-ea"/>
              </a:defRPr>
            </a:lvl8pPr>
            <a:lvl9pPr marL="3886200" indent="-228600" fontAlgn="base">
              <a:spcBef>
                <a:spcPct val="20000"/>
              </a:spcBef>
              <a:spcAft>
                <a:spcPct val="0"/>
              </a:spcAft>
              <a:buFont typeface="Arial" charset="0"/>
              <a:buChar char="»"/>
              <a:defRPr sz="2000">
                <a:latin typeface="+mn-lt"/>
                <a:ea typeface="+mn-ea"/>
              </a:defRPr>
            </a:lvl9pPr>
          </a:lstStyle>
          <a:p>
            <a:r>
              <a:rPr lang="ja-JP" altLang="en-US" dirty="0"/>
              <a:t>・</a:t>
            </a:r>
            <a:r>
              <a:rPr lang="en-US" altLang="ja-JP" dirty="0"/>
              <a:t>25</a:t>
            </a:r>
            <a:r>
              <a:rPr lang="ja-JP" altLang="ja-JP" dirty="0"/>
              <a:t>年前この業界に入った時、支援は先輩の後ろ姿を見て覚え、支援計画の存在は現場的には薄かった。今思えば、利用者支援の科学的根拠も薄く、個人技で支援を行っていたのだと反省させられる。従来の個別支援計画書の内容を見ると、支援者の一方的な見方と利用者に分かりづらい内容が記載されていた。重度な知的障害者だから、個別支援計画の内容など理解できないだろうと、決め付けて個別支援計画を作成していたかも知れない。もし、そうであれば、我々支援者は利用者の力を信じて支援を行って来なかったと同時に、理解してもらう工夫を放棄してきたかも知れない。</a:t>
            </a:r>
            <a:endParaRPr lang="en-US" altLang="ja-JP" dirty="0"/>
          </a:p>
          <a:p>
            <a:r>
              <a:rPr lang="en-US" altLang="ja-JP" sz="1400" dirty="0"/>
              <a:t>(2013</a:t>
            </a:r>
            <a:r>
              <a:rPr lang="ja-JP" altLang="en-US" sz="1400" dirty="0"/>
              <a:t>年季刊誌介護福祉原稿から抜粋</a:t>
            </a:r>
            <a:r>
              <a:rPr lang="en-US" altLang="ja-JP" sz="1400" dirty="0"/>
              <a:t>)</a:t>
            </a:r>
          </a:p>
        </p:txBody>
      </p:sp>
      <p:sp>
        <p:nvSpPr>
          <p:cNvPr id="7" name="Rectangle 2">
            <a:extLst>
              <a:ext uri="{FF2B5EF4-FFF2-40B4-BE49-F238E27FC236}">
                <a16:creationId xmlns:a16="http://schemas.microsoft.com/office/drawing/2014/main" id="{C88CA5B3-5A45-4C8B-9F96-6CC3A25C65DC}"/>
              </a:ext>
            </a:extLst>
          </p:cNvPr>
          <p:cNvSpPr txBox="1">
            <a:spLocks/>
          </p:cNvSpPr>
          <p:nvPr/>
        </p:nvSpPr>
        <p:spPr bwMode="auto">
          <a:xfrm>
            <a:off x="153608" y="562372"/>
            <a:ext cx="4202368" cy="457176"/>
          </a:xfrm>
          <a:prstGeom prst="rect">
            <a:avLst/>
          </a:prstGeom>
          <a:solidFill>
            <a:srgbClr val="00B0F0"/>
          </a:solidFill>
          <a:ln w="9525" algn="ctr">
            <a:solidFill>
              <a:schemeClr val="tx1"/>
            </a:solid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a:lnSpc>
                <a:spcPct val="80000"/>
              </a:lnSpc>
              <a:spcBef>
                <a:spcPct val="20000"/>
              </a:spcBef>
            </a:pPr>
            <a:r>
              <a:rPr lang="ja-JP" altLang="en-US" sz="2000" b="1" kern="1200" dirty="0">
                <a:solidFill>
                  <a:srgbClr val="000000"/>
                </a:solidFill>
                <a:latin typeface="ＭＳ Ｐゴシック" panose="020B0600070205080204" pitchFamily="50" charset="-128"/>
                <a:ea typeface="ＭＳ Ｐゴシック" panose="020B0600070205080204" pitchFamily="50" charset="-128"/>
                <a:cs typeface="+mn-cs"/>
              </a:rPr>
              <a:t>先輩職員の経験値による</a:t>
            </a:r>
            <a:r>
              <a:rPr lang="ja-JP" altLang="en-US" sz="2000" b="1" dirty="0">
                <a:solidFill>
                  <a:srgbClr val="000000"/>
                </a:solidFill>
                <a:latin typeface="ＭＳ Ｐゴシック" panose="020B0600070205080204" pitchFamily="50" charset="-128"/>
                <a:ea typeface="ＭＳ Ｐゴシック" panose="020B0600070205080204" pitchFamily="50" charset="-128"/>
                <a:cs typeface="+mn-cs"/>
              </a:rPr>
              <a:t>職員</a:t>
            </a:r>
            <a:r>
              <a:rPr lang="ja-JP" altLang="en-US" sz="2000" b="1" kern="1200" dirty="0">
                <a:solidFill>
                  <a:srgbClr val="000000"/>
                </a:solidFill>
                <a:latin typeface="ＭＳ Ｐゴシック" panose="020B0600070205080204" pitchFamily="50" charset="-128"/>
                <a:ea typeface="ＭＳ Ｐゴシック" panose="020B0600070205080204" pitchFamily="50" charset="-128"/>
                <a:cs typeface="+mn-cs"/>
              </a:rPr>
              <a:t>育成</a:t>
            </a:r>
          </a:p>
        </p:txBody>
      </p:sp>
      <p:sp>
        <p:nvSpPr>
          <p:cNvPr id="8" name="Rectangle 2">
            <a:extLst>
              <a:ext uri="{FF2B5EF4-FFF2-40B4-BE49-F238E27FC236}">
                <a16:creationId xmlns:a16="http://schemas.microsoft.com/office/drawing/2014/main" id="{61A1713D-938A-471A-BF14-C9C512FA1285}"/>
              </a:ext>
            </a:extLst>
          </p:cNvPr>
          <p:cNvSpPr txBox="1">
            <a:spLocks/>
          </p:cNvSpPr>
          <p:nvPr/>
        </p:nvSpPr>
        <p:spPr bwMode="auto">
          <a:xfrm>
            <a:off x="153608" y="4267968"/>
            <a:ext cx="4917051" cy="457176"/>
          </a:xfrm>
          <a:prstGeom prst="rect">
            <a:avLst/>
          </a:prstGeom>
          <a:solidFill>
            <a:srgbClr val="00B0F0"/>
          </a:solidFill>
          <a:ln w="9525" algn="ctr">
            <a:solidFill>
              <a:schemeClr val="tx1"/>
            </a:solidFill>
            <a:miter lim="800000"/>
            <a:headEnd/>
            <a:tailEnd/>
          </a:ln>
        </p:spPr>
        <p:txBody>
          <a:bodyPr vert="horz" wrap="square" lIns="91440" tIns="45720" rIns="91440" bIns="45720" numCol="1" anchor="ctr" anchorCtr="0" compatLnSpc="1">
            <a:prstTxWarp prst="textNoShape">
              <a:avLst/>
            </a:prstTxWarp>
          </a:bodyPr>
          <a:lstStyle>
            <a:defPPr>
              <a:defRPr lang="ja-JP"/>
            </a:defPPr>
            <a:lvl1pPr algn="ctr">
              <a:lnSpc>
                <a:spcPct val="80000"/>
              </a:lnSpc>
              <a:spcBef>
                <a:spcPct val="20000"/>
              </a:spcBef>
              <a:defRPr sz="2000" b="1">
                <a:solidFill>
                  <a:srgbClr val="000000"/>
                </a:solidFill>
                <a:latin typeface="ＭＳ Ｐゴシック" panose="020B0600070205080204" pitchFamily="50" charset="-128"/>
                <a:ea typeface="ＭＳ Ｐゴシック" panose="020B0600070205080204" pitchFamily="50" charset="-128"/>
              </a:defRPr>
            </a:lvl1pPr>
            <a:lvl2pPr algn="ctr">
              <a:defRPr sz="4400">
                <a:latin typeface="Calibri" pitchFamily="34" charset="0"/>
                <a:ea typeface="ＭＳ Ｐゴシック" pitchFamily="50" charset="-128"/>
              </a:defRPr>
            </a:lvl2pPr>
            <a:lvl3pPr algn="ctr">
              <a:defRPr sz="4400">
                <a:latin typeface="Calibri" pitchFamily="34" charset="0"/>
                <a:ea typeface="ＭＳ Ｐゴシック" pitchFamily="50" charset="-128"/>
              </a:defRPr>
            </a:lvl3pPr>
            <a:lvl4pPr algn="ctr">
              <a:defRPr sz="4400">
                <a:latin typeface="Calibri" pitchFamily="34" charset="0"/>
                <a:ea typeface="ＭＳ Ｐゴシック" pitchFamily="50" charset="-128"/>
              </a:defRPr>
            </a:lvl4pPr>
            <a:lvl5pPr algn="ctr">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ja-JP" altLang="en-US" dirty="0"/>
              <a:t>ティーチング～よく見られる部下への教育～</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50179">
                                            <p:bg/>
                                          </p:spTgt>
                                        </p:tgtEl>
                                        <p:attrNameLst>
                                          <p:attrName>style.visibility</p:attrName>
                                        </p:attrNameLst>
                                      </p:cBhvr>
                                      <p:to>
                                        <p:strVal val="visible"/>
                                      </p:to>
                                    </p:set>
                                    <p:animEffect transition="in" filter="fade">
                                      <p:cBhvr>
                                        <p:cTn id="7" dur="500"/>
                                        <p:tgtEl>
                                          <p:spTgt spid="50179">
                                            <p:bg/>
                                          </p:spTgt>
                                        </p:tgtEl>
                                      </p:cBhvr>
                                    </p:animEffect>
                                    <p:anim calcmode="lin" valueType="num">
                                      <p:cBhvr>
                                        <p:cTn id="8" dur="500" fill="hold"/>
                                        <p:tgtEl>
                                          <p:spTgt spid="50179">
                                            <p:bg/>
                                          </p:spTgt>
                                        </p:tgtEl>
                                        <p:attrNameLst>
                                          <p:attrName>ppt_x</p:attrName>
                                        </p:attrNameLst>
                                      </p:cBhvr>
                                      <p:tavLst>
                                        <p:tav tm="0">
                                          <p:val>
                                            <p:strVal val="#ppt_x"/>
                                          </p:val>
                                        </p:tav>
                                        <p:tav tm="100000">
                                          <p:val>
                                            <p:strVal val="#ppt_x"/>
                                          </p:val>
                                        </p:tav>
                                      </p:tavLst>
                                    </p:anim>
                                    <p:anim calcmode="lin" valueType="num">
                                      <p:cBhvr>
                                        <p:cTn id="9" dur="500" fill="hold"/>
                                        <p:tgtEl>
                                          <p:spTgt spid="50179">
                                            <p:bg/>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0179">
                                            <p:txEl>
                                              <p:pRg st="0" end="0"/>
                                            </p:txEl>
                                          </p:spTgt>
                                        </p:tgtEl>
                                        <p:attrNameLst>
                                          <p:attrName>style.visibility</p:attrName>
                                        </p:attrNameLst>
                                      </p:cBhvr>
                                      <p:to>
                                        <p:strVal val="visible"/>
                                      </p:to>
                                    </p:set>
                                    <p:animEffect transition="in" filter="fade">
                                      <p:cBhvr>
                                        <p:cTn id="14" dur="500"/>
                                        <p:tgtEl>
                                          <p:spTgt spid="50179">
                                            <p:txEl>
                                              <p:pRg st="0" end="0"/>
                                            </p:txEl>
                                          </p:spTgt>
                                        </p:tgtEl>
                                      </p:cBhvr>
                                    </p:animEffect>
                                    <p:anim calcmode="lin" valueType="num">
                                      <p:cBhvr>
                                        <p:cTn id="15"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0179">
                                            <p:txEl>
                                              <p:pRg st="0" end="0"/>
                                            </p:txEl>
                                          </p:spTgt>
                                        </p:tgtEl>
                                        <p:attrNameLst>
                                          <p:attrName>ppt_y</p:attrName>
                                        </p:attrNameLst>
                                      </p:cBhvr>
                                      <p:tavLst>
                                        <p:tav tm="0">
                                          <p:val>
                                            <p:strVal val="#ppt_y+.05"/>
                                          </p:val>
                                        </p:tav>
                                        <p:tav tm="100000">
                                          <p:val>
                                            <p:strVal val="#ppt_y"/>
                                          </p:val>
                                        </p:tav>
                                      </p:tavLst>
                                    </p:anim>
                                  </p:childTnLst>
                                </p:cTn>
                              </p:par>
                              <p:par>
                                <p:cTn id="17" presetID="50" presetClass="entr" presetSubtype="0" decel="10000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strVal val="#ppt_w+.3"/>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Effect transition="in" filter="fade">
                                      <p:cBhvr>
                                        <p:cTn id="21" dur="1000"/>
                                        <p:tgtEl>
                                          <p:spTgt spid="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2000"/>
                                        <p:tgtEl>
                                          <p:spTgt spid="6"/>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ppt_x</p:attrName>
                                        </p:attrNameLst>
                                      </p:cBhvr>
                                      <p:tavLst>
                                        <p:tav tm="0">
                                          <p:val>
                                            <p:strVal val="#ppt_x-.2"/>
                                          </p:val>
                                        </p:tav>
                                        <p:tav tm="100000">
                                          <p:val>
                                            <p:strVal val="#ppt_x"/>
                                          </p:val>
                                        </p:tav>
                                      </p:tavLst>
                                    </p:anim>
                                    <p:anim calcmode="lin" valueType="num">
                                      <p:cBhvr>
                                        <p:cTn id="2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9" dur="1000"/>
                                        <p:tgtEl>
                                          <p:spTgt spid="7"/>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ppt_x</p:attrName>
                                        </p:attrNameLst>
                                      </p:cBhvr>
                                      <p:tavLst>
                                        <p:tav tm="0">
                                          <p:val>
                                            <p:strVal val="#ppt_x-.2"/>
                                          </p:val>
                                        </p:tav>
                                        <p:tav tm="100000">
                                          <p:val>
                                            <p:strVal val="#ppt_x"/>
                                          </p:val>
                                        </p:tav>
                                      </p:tavLst>
                                    </p:anim>
                                    <p:anim calcmode="lin" valueType="num">
                                      <p:cBhvr>
                                        <p:cTn id="33"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4">
            <a:extLst>
              <a:ext uri="{FF2B5EF4-FFF2-40B4-BE49-F238E27FC236}">
                <a16:creationId xmlns:a16="http://schemas.microsoft.com/office/drawing/2014/main" id="{94E5907D-D5AD-49AA-92DB-9BD399B8DA98}"/>
              </a:ext>
            </a:extLst>
          </p:cNvPr>
          <p:cNvSpPr>
            <a:spLocks noGrp="1" noChangeArrowheads="1"/>
          </p:cNvSpPr>
          <p:nvPr>
            <p:ph type="title"/>
          </p:nvPr>
        </p:nvSpPr>
        <p:spPr>
          <a:xfrm>
            <a:off x="323527" y="49913"/>
            <a:ext cx="8496944" cy="549275"/>
          </a:xfrm>
          <a:solidFill>
            <a:srgbClr val="00B0F0"/>
          </a:solidFill>
          <a:ln w="9525" algn="ctr">
            <a:solidFill>
              <a:schemeClr val="tx1"/>
            </a:solidFill>
            <a:miter lim="800000"/>
            <a:headEnd/>
            <a:tailEnd/>
          </a:ln>
        </p:spPr>
        <p:txBody>
          <a:bodyPr vert="horz" wrap="square" lIns="91440" tIns="45720" rIns="91440" bIns="45720" numCol="1" anchor="ctr" anchorCtr="0" compatLnSpc="1">
            <a:prstTxWarp prst="textNoShape">
              <a:avLst/>
            </a:prstTxWarp>
          </a:bodyPr>
          <a:lstStyle/>
          <a:p>
            <a:pPr>
              <a:lnSpc>
                <a:spcPct val="80000"/>
              </a:lnSpc>
              <a:spcBef>
                <a:spcPct val="20000"/>
              </a:spcBef>
            </a:pPr>
            <a:r>
              <a:rPr lang="ja-JP" altLang="en-US" sz="2400" kern="1200" dirty="0">
                <a:solidFill>
                  <a:srgbClr val="000000"/>
                </a:solidFill>
                <a:latin typeface="HGP創英角ｺﾞｼｯｸUB" panose="020B0A00000000000000" pitchFamily="50" charset="-128"/>
                <a:ea typeface="HGP創英角ｺﾞｼｯｸUB" panose="020B0A00000000000000" pitchFamily="50" charset="-128"/>
                <a:cs typeface="+mn-cs"/>
              </a:rPr>
              <a:t>グループスーパービジョン：自ら気づき・考えて行動する職員育成に</a:t>
            </a:r>
          </a:p>
        </p:txBody>
      </p:sp>
      <p:sp>
        <p:nvSpPr>
          <p:cNvPr id="103427" name="Rectangle 5">
            <a:extLst>
              <a:ext uri="{FF2B5EF4-FFF2-40B4-BE49-F238E27FC236}">
                <a16:creationId xmlns:a16="http://schemas.microsoft.com/office/drawing/2014/main" id="{A8E55D25-F305-4D85-845A-E41EC761384F}"/>
              </a:ext>
            </a:extLst>
          </p:cNvPr>
          <p:cNvSpPr>
            <a:spLocks noChangeArrowheads="1"/>
          </p:cNvSpPr>
          <p:nvPr/>
        </p:nvSpPr>
        <p:spPr bwMode="auto">
          <a:xfrm>
            <a:off x="311385" y="692696"/>
            <a:ext cx="8496945" cy="600164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dirty="0">
                <a:solidFill>
                  <a:srgbClr val="000000"/>
                </a:solidFill>
                <a:latin typeface="HG創英角ｺﾞｼｯｸUB" panose="020B0A09000000000000" pitchFamily="49" charset="-128"/>
                <a:ea typeface="HG創英角ｺﾞｼｯｸUB" panose="020B0A09000000000000" pitchFamily="49" charset="-128"/>
              </a:rPr>
              <a:t>○グループメンバー（スーパーバイジー）の力を利用して事例提供者が現在抱えている課題を共有し、課題解決にヒントを導きだす。グループの力を借りた気づきの場。事例提供者が現在抱えている課題の表出。</a:t>
            </a:r>
          </a:p>
          <a:p>
            <a:pPr eaLnBrk="1" hangingPunct="1">
              <a:spcBef>
                <a:spcPct val="0"/>
              </a:spcBef>
              <a:buFontTx/>
              <a:buNone/>
            </a:pPr>
            <a:r>
              <a:rPr lang="ja-JP" altLang="en-US" sz="2400" dirty="0">
                <a:solidFill>
                  <a:srgbClr val="000000"/>
                </a:solidFill>
                <a:latin typeface="HG創英角ｺﾞｼｯｸUB" panose="020B0A09000000000000" pitchFamily="49" charset="-128"/>
                <a:ea typeface="HG創英角ｺﾞｼｯｸUB" panose="020B0A09000000000000" pitchFamily="49" charset="-128"/>
              </a:rPr>
              <a:t>○事例についての質疑応答を通じて、見えていない課題を認識する。</a:t>
            </a:r>
            <a:endParaRPr lang="en-US" altLang="ja-JP" sz="2400" dirty="0">
              <a:solidFill>
                <a:srgbClr val="000000"/>
              </a:solidFill>
              <a:latin typeface="HG創英角ｺﾞｼｯｸUB" panose="020B0A09000000000000" pitchFamily="49" charset="-128"/>
              <a:ea typeface="HG創英角ｺﾞｼｯｸUB" panose="020B0A09000000000000" pitchFamily="49" charset="-128"/>
            </a:endParaRPr>
          </a:p>
          <a:p>
            <a:pPr eaLnBrk="1" hangingPunct="1">
              <a:spcBef>
                <a:spcPct val="0"/>
              </a:spcBef>
              <a:buFontTx/>
              <a:buNone/>
            </a:pPr>
            <a:r>
              <a:rPr lang="ja-JP" altLang="en-US" sz="2400" dirty="0">
                <a:solidFill>
                  <a:srgbClr val="000000"/>
                </a:solidFill>
                <a:latin typeface="HG創英角ｺﾞｼｯｸUB" panose="020B0A09000000000000" pitchFamily="49" charset="-128"/>
                <a:ea typeface="HG創英角ｺﾞｼｯｸUB" panose="020B0A09000000000000" pitchFamily="49" charset="-128"/>
              </a:rPr>
              <a:t>○スーパーバイザー</a:t>
            </a:r>
            <a:endParaRPr lang="en-US" altLang="ja-JP" sz="2400" dirty="0">
              <a:solidFill>
                <a:srgbClr val="000000"/>
              </a:solidFill>
              <a:latin typeface="HG創英角ｺﾞｼｯｸUB" panose="020B0A09000000000000" pitchFamily="49" charset="-128"/>
              <a:ea typeface="HG創英角ｺﾞｼｯｸUB" panose="020B0A09000000000000" pitchFamily="49" charset="-128"/>
            </a:endParaRPr>
          </a:p>
          <a:p>
            <a:pPr eaLnBrk="1" hangingPunct="1">
              <a:spcBef>
                <a:spcPct val="0"/>
              </a:spcBef>
              <a:buFontTx/>
              <a:buNone/>
            </a:pPr>
            <a:r>
              <a:rPr lang="ja-JP" altLang="en-US" sz="2400" dirty="0">
                <a:solidFill>
                  <a:srgbClr val="000000"/>
                </a:solidFill>
                <a:latin typeface="HG創英角ｺﾞｼｯｸUB" panose="020B0A09000000000000" pitchFamily="49" charset="-128"/>
                <a:ea typeface="HG創英角ｺﾞｼｯｸUB" panose="020B0A09000000000000" pitchFamily="49" charset="-128"/>
              </a:rPr>
              <a:t>･</a:t>
            </a:r>
            <a:r>
              <a:rPr lang="en-US" altLang="ja-JP" sz="2400" dirty="0">
                <a:solidFill>
                  <a:srgbClr val="000000"/>
                </a:solidFill>
                <a:latin typeface="HG創英角ｺﾞｼｯｸUB" panose="020B0A09000000000000" pitchFamily="49" charset="-128"/>
                <a:ea typeface="HG創英角ｺﾞｼｯｸUB" panose="020B0A09000000000000" pitchFamily="49" charset="-128"/>
              </a:rPr>
              <a:t>GSV</a:t>
            </a:r>
            <a:r>
              <a:rPr lang="ja-JP" altLang="en-US" sz="2400" dirty="0">
                <a:solidFill>
                  <a:srgbClr val="000000"/>
                </a:solidFill>
                <a:latin typeface="HG創英角ｺﾞｼｯｸUB" panose="020B0A09000000000000" pitchFamily="49" charset="-128"/>
                <a:ea typeface="HG創英角ｺﾞｼｯｸUB" panose="020B0A09000000000000" pitchFamily="49" charset="-128"/>
              </a:rPr>
              <a:t>の進行。今、話すべき議論のポイントがズレていた場合、議論を修正。全体の気づきを促す。</a:t>
            </a:r>
          </a:p>
          <a:p>
            <a:pPr eaLnBrk="1" hangingPunct="1">
              <a:spcBef>
                <a:spcPct val="0"/>
              </a:spcBef>
              <a:buFontTx/>
              <a:buNone/>
            </a:pPr>
            <a:r>
              <a:rPr lang="ja-JP" altLang="en-US" sz="2400" dirty="0">
                <a:solidFill>
                  <a:srgbClr val="000000"/>
                </a:solidFill>
                <a:latin typeface="HG創英角ｺﾞｼｯｸUB" panose="020B0A09000000000000" pitchFamily="49" charset="-128"/>
                <a:ea typeface="HG創英角ｺﾞｼｯｸUB" panose="020B0A09000000000000" pitchFamily="49" charset="-128"/>
              </a:rPr>
              <a:t>○課題を解決する力は、バイジー自身が持ってるという期待。気づきの導き。</a:t>
            </a:r>
          </a:p>
          <a:p>
            <a:pPr eaLnBrk="1" hangingPunct="1">
              <a:spcBef>
                <a:spcPct val="0"/>
              </a:spcBef>
              <a:buNone/>
            </a:pPr>
            <a:r>
              <a:rPr lang="en-US" altLang="ja-JP" sz="2400" dirty="0">
                <a:solidFill>
                  <a:srgbClr val="000000"/>
                </a:solidFill>
                <a:latin typeface="HG創英角ｺﾞｼｯｸUB" panose="020B0A09000000000000" pitchFamily="49" charset="-128"/>
                <a:ea typeface="HG創英角ｺﾞｼｯｸUB" panose="020B0A09000000000000" pitchFamily="49" charset="-128"/>
              </a:rPr>
              <a:t>※</a:t>
            </a:r>
            <a:r>
              <a:rPr lang="ja-JP" altLang="en-US" sz="2400" dirty="0">
                <a:solidFill>
                  <a:srgbClr val="000000"/>
                </a:solidFill>
                <a:latin typeface="HG創英角ｺﾞｼｯｸUB" panose="020B0A09000000000000" pitchFamily="49" charset="-128"/>
                <a:ea typeface="HG創英角ｺﾞｼｯｸUB" panose="020B0A09000000000000" pitchFamily="49" charset="-128"/>
              </a:rPr>
              <a:t>事例検討は、事例を通じて利用者支援に関する支援方法を検討することを目的とするので、グループスーパーバイズの目的と異なる。</a:t>
            </a:r>
          </a:p>
          <a:p>
            <a:pPr eaLnBrk="1" hangingPunct="1">
              <a:spcBef>
                <a:spcPct val="0"/>
              </a:spcBef>
              <a:buFontTx/>
              <a:buNone/>
            </a:pPr>
            <a:endParaRPr lang="en-US" altLang="ja-JP" sz="2400" dirty="0">
              <a:solidFill>
                <a:srgbClr val="000000"/>
              </a:solidFill>
              <a:latin typeface="HG創英角ｺﾞｼｯｸUB" panose="020B0A09000000000000" pitchFamily="49" charset="-128"/>
              <a:ea typeface="HG創英角ｺﾞｼｯｸUB" panose="020B0A09000000000000" pitchFamily="49" charset="-128"/>
            </a:endParaRPr>
          </a:p>
          <a:p>
            <a:pPr eaLnBrk="1" hangingPunct="1">
              <a:spcBef>
                <a:spcPct val="0"/>
              </a:spcBef>
              <a:buFontTx/>
              <a:buNone/>
            </a:pPr>
            <a:endParaRPr lang="ja-JP" altLang="en-US" sz="2400" dirty="0">
              <a:solidFill>
                <a:srgbClr val="000000"/>
              </a:solidFill>
              <a:latin typeface="HG創英角ｺﾞｼｯｸUB" panose="020B0A09000000000000" pitchFamily="49" charset="-128"/>
              <a:ea typeface="HG創英角ｺﾞｼｯｸUB" panose="020B0A09000000000000" pitchFamily="49" charset="-128"/>
            </a:endParaRPr>
          </a:p>
        </p:txBody>
      </p:sp>
      <p:sp>
        <p:nvSpPr>
          <p:cNvPr id="103428" name="Rectangle 6">
            <a:extLst>
              <a:ext uri="{FF2B5EF4-FFF2-40B4-BE49-F238E27FC236}">
                <a16:creationId xmlns:a16="http://schemas.microsoft.com/office/drawing/2014/main" id="{7408A91C-EE8B-4004-9AD3-08A5AA90559F}"/>
              </a:ext>
            </a:extLst>
          </p:cNvPr>
          <p:cNvSpPr>
            <a:spLocks noChangeArrowheads="1"/>
          </p:cNvSpPr>
          <p:nvPr/>
        </p:nvSpPr>
        <p:spPr bwMode="auto">
          <a:xfrm>
            <a:off x="6588224" y="6249193"/>
            <a:ext cx="2447925" cy="576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00">
                <a:solidFill>
                  <a:srgbClr val="000000"/>
                </a:solidFill>
              </a:rPr>
              <a:t>新潟県医療福祉大学河野準教授資料</a:t>
            </a:r>
          </a:p>
          <a:p>
            <a:pPr algn="ctr" eaLnBrk="1" hangingPunct="1">
              <a:spcBef>
                <a:spcPct val="0"/>
              </a:spcBef>
              <a:buFontTx/>
              <a:buNone/>
            </a:pPr>
            <a:r>
              <a:rPr lang="ja-JP" altLang="en-US" sz="1000">
                <a:solidFill>
                  <a:srgbClr val="000000"/>
                </a:solidFill>
              </a:rPr>
              <a:t>平成</a:t>
            </a:r>
            <a:r>
              <a:rPr lang="en-US" altLang="ja-JP" sz="1000">
                <a:solidFill>
                  <a:srgbClr val="000000"/>
                </a:solidFill>
              </a:rPr>
              <a:t>23</a:t>
            </a:r>
            <a:r>
              <a:rPr lang="ja-JP" altLang="en-US" sz="1000">
                <a:solidFill>
                  <a:srgbClr val="000000"/>
                </a:solidFill>
              </a:rPr>
              <a:t>年度神奈川県主任介護支援専門員研修資料から</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a:extLst>
              <a:ext uri="{FF2B5EF4-FFF2-40B4-BE49-F238E27FC236}">
                <a16:creationId xmlns:a16="http://schemas.microsoft.com/office/drawing/2014/main" id="{17B0121F-A558-4644-B92A-C7D6E4AFCA98}"/>
              </a:ext>
            </a:extLst>
          </p:cNvPr>
          <p:cNvSpPr>
            <a:spLocks noChangeArrowheads="1"/>
          </p:cNvSpPr>
          <p:nvPr/>
        </p:nvSpPr>
        <p:spPr bwMode="auto">
          <a:xfrm>
            <a:off x="177042" y="584960"/>
            <a:ext cx="8713787" cy="6247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u="sng" dirty="0">
                <a:solidFill>
                  <a:srgbClr val="000000"/>
                </a:solidFill>
                <a:latin typeface="HG創英角ｺﾞｼｯｸUB" panose="020B0A09000000000000" pitchFamily="49" charset="-128"/>
                <a:ea typeface="HG創英角ｺﾞｼｯｸUB" panose="020B0A09000000000000" pitchFamily="49" charset="-128"/>
              </a:rPr>
              <a:t>（事例提供者が発表の際留意すべきポイント）</a:t>
            </a:r>
            <a:endParaRPr lang="en-US" altLang="ja-JP" sz="2000" u="sng" dirty="0">
              <a:solidFill>
                <a:srgbClr val="000000"/>
              </a:solidFill>
              <a:latin typeface="HG創英角ｺﾞｼｯｸUB" panose="020B0A09000000000000" pitchFamily="49" charset="-128"/>
              <a:ea typeface="HG創英角ｺﾞｼｯｸUB" panose="020B0A09000000000000" pitchFamily="49" charset="-128"/>
            </a:endParaRP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・事例を選んだ理由・事例のタイトル</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・事例提供時の提供者の課題</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・事例の概要・基本情報（障害・家族関係・生育歴など）</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・支援の経過</a:t>
            </a:r>
          </a:p>
          <a:p>
            <a:pPr eaLnBrk="1" hangingPunct="1">
              <a:spcBef>
                <a:spcPct val="0"/>
              </a:spcBef>
              <a:buFontTx/>
              <a:buNone/>
            </a:pPr>
            <a:r>
              <a:rPr lang="ja-JP" altLang="en-US" sz="2000" u="sng" dirty="0">
                <a:solidFill>
                  <a:srgbClr val="000000"/>
                </a:solidFill>
                <a:latin typeface="HG創英角ｺﾞｼｯｸUB" panose="020B0A09000000000000" pitchFamily="49" charset="-128"/>
                <a:ea typeface="HG創英角ｺﾞｼｯｸUB" panose="020B0A09000000000000" pitchFamily="49" charset="-128"/>
              </a:rPr>
              <a:t>（グループスーパービジョンの進め方）</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〇事例概要の説明（</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30</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分位）</a:t>
            </a:r>
          </a:p>
          <a:p>
            <a:pPr eaLnBrk="1" hangingPunct="1">
              <a:spcBef>
                <a:spcPct val="0"/>
              </a:spcBef>
              <a:buFontTx/>
              <a:buNone/>
            </a:pP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Ⅰ</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．診立て</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現在及びそれまでの状況</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の確認</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・事例に関しての質疑応答①･･･事例に対する基本情</a:t>
            </a:r>
            <a:endParaRPr lang="en-US" altLang="ja-JP" sz="2000" dirty="0">
              <a:solidFill>
                <a:srgbClr val="000000"/>
              </a:solidFill>
              <a:latin typeface="HG創英角ｺﾞｼｯｸUB" panose="020B0A09000000000000" pitchFamily="49" charset="-128"/>
              <a:ea typeface="HG創英角ｺﾞｼｯｸUB" panose="020B0A09000000000000" pitchFamily="49" charset="-128"/>
            </a:endParaRP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　報等の確認（</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30</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分位）</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・①が終わった時点での事例提供者の気づきの確認</a:t>
            </a:r>
            <a:endParaRPr lang="en-US" altLang="ja-JP" sz="2000" dirty="0">
              <a:solidFill>
                <a:srgbClr val="000000"/>
              </a:solidFill>
              <a:latin typeface="HG創英角ｺﾞｼｯｸUB" panose="020B0A09000000000000" pitchFamily="49" charset="-128"/>
              <a:ea typeface="HG創英角ｺﾞｼｯｸUB" panose="020B0A09000000000000" pitchFamily="49" charset="-128"/>
            </a:endParaRP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　</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(5</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分程度</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a:t>
            </a:r>
          </a:p>
          <a:p>
            <a:pPr eaLnBrk="1" hangingPunct="1">
              <a:spcBef>
                <a:spcPct val="0"/>
              </a:spcBef>
              <a:buFontTx/>
              <a:buNone/>
            </a:pP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Ⅱ</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．手立て</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支援</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の確認</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・事例に関しての質疑応答②･･･支援の経過・実際の支援・社会資源等についての質問（</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30</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分）について質疑</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・事例提供者の課題についてグループの他のバイジーから、支援の方法についての意見交換</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(20</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分</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a:t>
            </a:r>
          </a:p>
          <a:p>
            <a:pPr eaLnBrk="1" hangingPunct="1">
              <a:spcBef>
                <a:spcPct val="0"/>
              </a:spcBef>
              <a:buFontTx/>
              <a:buNone/>
            </a:pP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Ⅲ</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．事例提供者の課題の気づき</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・当初の自分が上げた課題がどうなったか？</a:t>
            </a:r>
          </a:p>
          <a:p>
            <a:pPr eaLnBrk="1" hangingPunct="1">
              <a:spcBef>
                <a:spcPct val="0"/>
              </a:spcBef>
              <a:buFontTx/>
              <a:buNone/>
            </a:pP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a:t>
            </a:r>
            <a:r>
              <a:rPr lang="en-US" altLang="ja-JP" sz="2000" dirty="0">
                <a:solidFill>
                  <a:srgbClr val="000000"/>
                </a:solidFill>
                <a:latin typeface="HG創英角ｺﾞｼｯｸUB" panose="020B0A09000000000000" pitchFamily="49" charset="-128"/>
                <a:ea typeface="HG創英角ｺﾞｼｯｸUB" panose="020B0A09000000000000" pitchFamily="49" charset="-128"/>
              </a:rPr>
              <a:t>GSV</a:t>
            </a:r>
            <a:r>
              <a:rPr lang="ja-JP" altLang="en-US" sz="2000" dirty="0">
                <a:solidFill>
                  <a:srgbClr val="000000"/>
                </a:solidFill>
                <a:latin typeface="HG創英角ｺﾞｼｯｸUB" panose="020B0A09000000000000" pitchFamily="49" charset="-128"/>
                <a:ea typeface="HG創英角ｺﾞｼｯｸUB" panose="020B0A09000000000000" pitchFamily="49" charset="-128"/>
              </a:rPr>
              <a:t>を通じて感じたこと・スイーパーバイザーからのまとめ</a:t>
            </a:r>
            <a:endParaRPr lang="en-US" altLang="ja-JP" sz="2000" dirty="0">
              <a:solidFill>
                <a:srgbClr val="000000"/>
              </a:solidFill>
              <a:latin typeface="HG創英角ｺﾞｼｯｸUB" panose="020B0A09000000000000" pitchFamily="49" charset="-128"/>
              <a:ea typeface="HG創英角ｺﾞｼｯｸUB" panose="020B0A09000000000000" pitchFamily="49" charset="-128"/>
            </a:endParaRPr>
          </a:p>
        </p:txBody>
      </p:sp>
      <p:sp>
        <p:nvSpPr>
          <p:cNvPr id="105476" name="Rectangle 4">
            <a:extLst>
              <a:ext uri="{FF2B5EF4-FFF2-40B4-BE49-F238E27FC236}">
                <a16:creationId xmlns:a16="http://schemas.microsoft.com/office/drawing/2014/main" id="{D203107B-50B8-4471-BBC7-2D143CD44173}"/>
              </a:ext>
            </a:extLst>
          </p:cNvPr>
          <p:cNvSpPr>
            <a:spLocks noGrp="1" noChangeArrowheads="1"/>
          </p:cNvSpPr>
          <p:nvPr>
            <p:ph type="title"/>
          </p:nvPr>
        </p:nvSpPr>
        <p:spPr>
          <a:xfrm>
            <a:off x="179388" y="71439"/>
            <a:ext cx="6408837" cy="405234"/>
          </a:xfrm>
          <a:solidFill>
            <a:srgbClr val="00B0F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nSpc>
                <a:spcPct val="80000"/>
              </a:lnSpc>
              <a:spcBef>
                <a:spcPct val="20000"/>
              </a:spcBef>
            </a:pPr>
            <a:r>
              <a:rPr lang="ja-JP" altLang="en-US" sz="2400" kern="1200">
                <a:solidFill>
                  <a:srgbClr val="000000"/>
                </a:solidFill>
                <a:latin typeface="HGP創英角ｺﾞｼｯｸUB" panose="020B0A00000000000000" pitchFamily="50" charset="-128"/>
                <a:ea typeface="HGP創英角ｺﾞｼｯｸUB" panose="020B0A00000000000000" pitchFamily="50" charset="-128"/>
                <a:cs typeface="+mn-cs"/>
              </a:rPr>
              <a:t>グループスーパービジョンの例</a:t>
            </a:r>
          </a:p>
        </p:txBody>
      </p:sp>
      <p:sp>
        <p:nvSpPr>
          <p:cNvPr id="5" name="Rectangle 4">
            <a:extLst>
              <a:ext uri="{FF2B5EF4-FFF2-40B4-BE49-F238E27FC236}">
                <a16:creationId xmlns:a16="http://schemas.microsoft.com/office/drawing/2014/main" id="{BEE2429A-D124-427A-8E68-221229DB0DC4}"/>
              </a:ext>
            </a:extLst>
          </p:cNvPr>
          <p:cNvSpPr>
            <a:spLocks noChangeArrowheads="1"/>
          </p:cNvSpPr>
          <p:nvPr/>
        </p:nvSpPr>
        <p:spPr bwMode="auto">
          <a:xfrm>
            <a:off x="6588225" y="72836"/>
            <a:ext cx="2302604" cy="4778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00">
                <a:solidFill>
                  <a:srgbClr val="000000"/>
                </a:solidFill>
              </a:rPr>
              <a:t>新潟県医療福祉大学河野準教授資料</a:t>
            </a:r>
          </a:p>
          <a:p>
            <a:pPr algn="ctr" eaLnBrk="1" hangingPunct="1">
              <a:spcBef>
                <a:spcPct val="0"/>
              </a:spcBef>
              <a:buFontTx/>
              <a:buNone/>
            </a:pPr>
            <a:r>
              <a:rPr lang="ja-JP" altLang="en-US" sz="1000">
                <a:solidFill>
                  <a:srgbClr val="000000"/>
                </a:solidFill>
              </a:rPr>
              <a:t>平成</a:t>
            </a:r>
            <a:r>
              <a:rPr lang="en-US" altLang="ja-JP" sz="1000">
                <a:solidFill>
                  <a:srgbClr val="000000"/>
                </a:solidFill>
              </a:rPr>
              <a:t>23</a:t>
            </a:r>
            <a:r>
              <a:rPr lang="ja-JP" altLang="en-US" sz="1000">
                <a:solidFill>
                  <a:srgbClr val="000000"/>
                </a:solidFill>
              </a:rPr>
              <a:t>年度神奈川県主任介護支援専門員研修資料から</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8066" name="Rectangle 2">
            <a:extLst>
              <a:ext uri="{FF2B5EF4-FFF2-40B4-BE49-F238E27FC236}">
                <a16:creationId xmlns:a16="http://schemas.microsoft.com/office/drawing/2014/main" id="{42055BC7-D304-4FC3-A866-44E45EBBEEA3}"/>
              </a:ext>
            </a:extLst>
          </p:cNvPr>
          <p:cNvSpPr>
            <a:spLocks noGrp="1" noChangeArrowheads="1"/>
          </p:cNvSpPr>
          <p:nvPr>
            <p:ph type="title" idx="4294967295"/>
          </p:nvPr>
        </p:nvSpPr>
        <p:spPr>
          <a:xfrm>
            <a:off x="161131" y="692696"/>
            <a:ext cx="8821738" cy="6093866"/>
          </a:xfrm>
          <a:noFill/>
          <a:ln>
            <a:solidFill>
              <a:schemeClr val="tx1"/>
            </a:solidFill>
            <a:miter lim="800000"/>
            <a:headEnd/>
            <a:tailEnd/>
          </a:ln>
        </p:spPr>
        <p:txBody>
          <a:bodyPr anchor="t"/>
          <a:lstStyle/>
          <a:p>
            <a:pPr algn="l" eaLnBrk="1" hangingPunct="1"/>
            <a:r>
              <a:rPr lang="ja-JP" altLang="en-US" sz="2600" dirty="0">
                <a:latin typeface="HG創英角ｺﾞｼｯｸUB" panose="020B0A09000000000000" pitchFamily="49" charset="-128"/>
                <a:ea typeface="HG創英角ｺﾞｼｯｸUB" panose="020B0A09000000000000" pitchFamily="49" charset="-128"/>
              </a:rPr>
              <a:t>〇事例提供者</a:t>
            </a:r>
            <a:br>
              <a:rPr lang="en-US" altLang="ja-JP" sz="2600" dirty="0">
                <a:latin typeface="HG創英角ｺﾞｼｯｸUB" panose="020B0A09000000000000" pitchFamily="49" charset="-128"/>
                <a:ea typeface="HG創英角ｺﾞｼｯｸUB" panose="020B0A09000000000000" pitchFamily="49" charset="-128"/>
              </a:rPr>
            </a:br>
            <a:r>
              <a:rPr lang="ja-JP" altLang="en-US" sz="2600" dirty="0">
                <a:latin typeface="HG創英角ｺﾞｼｯｸUB" panose="020B0A09000000000000" pitchFamily="49" charset="-128"/>
                <a:ea typeface="HG創英角ｺﾞｼｯｸUB" panose="020B0A09000000000000" pitchFamily="49" charset="-128"/>
              </a:rPr>
              <a:t>・自分しか知らない利用者のことをコンパクトに説明する経験はいかがでしたか？</a:t>
            </a:r>
            <a:r>
              <a:rPr lang="en-US" altLang="ja-JP" sz="2600" u="sng" dirty="0">
                <a:latin typeface="HG創英角ｺﾞｼｯｸUB" panose="020B0A09000000000000" pitchFamily="49" charset="-128"/>
                <a:ea typeface="HG創英角ｺﾞｼｯｸUB" panose="020B0A09000000000000" pitchFamily="49" charset="-128"/>
              </a:rPr>
              <a:t>(</a:t>
            </a:r>
            <a:r>
              <a:rPr lang="ja-JP" altLang="en-US" sz="2600" u="sng" dirty="0">
                <a:latin typeface="HG創英角ｺﾞｼｯｸUB" panose="020B0A09000000000000" pitchFamily="49" charset="-128"/>
                <a:ea typeface="HG創英角ｺﾞｼｯｸUB" panose="020B0A09000000000000" pitchFamily="49" charset="-128"/>
              </a:rPr>
              <a:t>人に伝える力</a:t>
            </a:r>
            <a:r>
              <a:rPr lang="en-US" altLang="ja-JP" sz="2600" u="sng" dirty="0">
                <a:latin typeface="HG創英角ｺﾞｼｯｸUB" panose="020B0A09000000000000" pitchFamily="49" charset="-128"/>
                <a:ea typeface="HG創英角ｺﾞｼｯｸUB" panose="020B0A09000000000000" pitchFamily="49" charset="-128"/>
              </a:rPr>
              <a:t>)</a:t>
            </a:r>
            <a:br>
              <a:rPr lang="en-US" altLang="ja-JP" sz="2600" u="sng" dirty="0">
                <a:latin typeface="HG創英角ｺﾞｼｯｸUB" panose="020B0A09000000000000" pitchFamily="49" charset="-128"/>
                <a:ea typeface="HG創英角ｺﾞｼｯｸUB" panose="020B0A09000000000000" pitchFamily="49" charset="-128"/>
              </a:rPr>
            </a:br>
            <a:r>
              <a:rPr lang="ja-JP" altLang="en-US" sz="2600" dirty="0">
                <a:latin typeface="HG創英角ｺﾞｼｯｸUB" panose="020B0A09000000000000" pitchFamily="49" charset="-128"/>
                <a:ea typeface="HG創英角ｺﾞｼｯｸUB" panose="020B0A09000000000000" pitchFamily="49" charset="-128"/>
              </a:rPr>
              <a:t>・質問への答え、やり取りの経験はいかがでしたか？他のメンバーからの意見はいかがでしたか？</a:t>
            </a:r>
            <a:r>
              <a:rPr lang="en-US" altLang="ja-JP" sz="2600" u="sng" dirty="0">
                <a:latin typeface="HG創英角ｺﾞｼｯｸUB" panose="020B0A09000000000000" pitchFamily="49" charset="-128"/>
                <a:ea typeface="HG創英角ｺﾞｼｯｸUB" panose="020B0A09000000000000" pitchFamily="49" charset="-128"/>
              </a:rPr>
              <a:t>(</a:t>
            </a:r>
            <a:r>
              <a:rPr lang="ja-JP" altLang="en-US" sz="2600" u="sng" dirty="0">
                <a:latin typeface="HG創英角ｺﾞｼｯｸUB" panose="020B0A09000000000000" pitchFamily="49" charset="-128"/>
                <a:ea typeface="HG創英角ｺﾞｼｯｸUB" panose="020B0A09000000000000" pitchFamily="49" charset="-128"/>
              </a:rPr>
              <a:t>人の意見に耳を傾ける力</a:t>
            </a:r>
            <a:r>
              <a:rPr lang="en-US" altLang="ja-JP" sz="2600" u="sng" dirty="0">
                <a:latin typeface="HG創英角ｺﾞｼｯｸUB" panose="020B0A09000000000000" pitchFamily="49" charset="-128"/>
                <a:ea typeface="HG創英角ｺﾞｼｯｸUB" panose="020B0A09000000000000" pitchFamily="49" charset="-128"/>
              </a:rPr>
              <a:t>)</a:t>
            </a:r>
            <a:br>
              <a:rPr lang="en-US" altLang="ja-JP" sz="2600" dirty="0">
                <a:latin typeface="HG創英角ｺﾞｼｯｸUB" panose="020B0A09000000000000" pitchFamily="49" charset="-128"/>
                <a:ea typeface="HG創英角ｺﾞｼｯｸUB" panose="020B0A09000000000000" pitchFamily="49" charset="-128"/>
              </a:rPr>
            </a:br>
            <a:r>
              <a:rPr lang="ja-JP" altLang="en-US" sz="2600" dirty="0">
                <a:latin typeface="HG創英角ｺﾞｼｯｸUB" panose="020B0A09000000000000" pitchFamily="49" charset="-128"/>
                <a:ea typeface="HG創英角ｺﾞｼｯｸUB" panose="020B0A09000000000000" pitchFamily="49" charset="-128"/>
              </a:rPr>
              <a:t>・困りごと、課題が少しは解決できるきっかけがありましたか？</a:t>
            </a:r>
            <a:r>
              <a:rPr lang="en-US" altLang="ja-JP" sz="2600" u="sng" dirty="0">
                <a:latin typeface="HG創英角ｺﾞｼｯｸUB" panose="020B0A09000000000000" pitchFamily="49" charset="-128"/>
                <a:ea typeface="HG創英角ｺﾞｼｯｸUB" panose="020B0A09000000000000" pitchFamily="49" charset="-128"/>
              </a:rPr>
              <a:t>(GSV</a:t>
            </a:r>
            <a:r>
              <a:rPr lang="ja-JP" altLang="en-US" sz="2600" u="sng" dirty="0">
                <a:latin typeface="HG創英角ｺﾞｼｯｸUB" panose="020B0A09000000000000" pitchFamily="49" charset="-128"/>
                <a:ea typeface="HG創英角ｺﾞｼｯｸUB" panose="020B0A09000000000000" pitchFamily="49" charset="-128"/>
              </a:rPr>
              <a:t>の効果</a:t>
            </a:r>
            <a:r>
              <a:rPr lang="en-US" altLang="ja-JP" sz="2600" u="sng" dirty="0">
                <a:latin typeface="HG創英角ｺﾞｼｯｸUB" panose="020B0A09000000000000" pitchFamily="49" charset="-128"/>
                <a:ea typeface="HG創英角ｺﾞｼｯｸUB" panose="020B0A09000000000000" pitchFamily="49" charset="-128"/>
              </a:rPr>
              <a:t>)</a:t>
            </a:r>
            <a:r>
              <a:rPr lang="ja-JP" altLang="en-US" sz="2600" u="sng" dirty="0">
                <a:latin typeface="HG創英角ｺﾞｼｯｸUB" panose="020B0A09000000000000" pitchFamily="49" charset="-128"/>
                <a:ea typeface="HG創英角ｺﾞｼｯｸUB" panose="020B0A09000000000000" pitchFamily="49" charset="-128"/>
              </a:rPr>
              <a:t>・・・一人ではないぞ！！</a:t>
            </a:r>
            <a:br>
              <a:rPr lang="en-US" altLang="ja-JP" sz="2600" u="sng" dirty="0">
                <a:latin typeface="HG創英角ｺﾞｼｯｸUB" panose="020B0A09000000000000" pitchFamily="49" charset="-128"/>
                <a:ea typeface="HG創英角ｺﾞｼｯｸUB" panose="020B0A09000000000000" pitchFamily="49" charset="-128"/>
              </a:rPr>
            </a:br>
            <a:r>
              <a:rPr lang="ja-JP" altLang="en-US" sz="2600" dirty="0">
                <a:latin typeface="HG創英角ｺﾞｼｯｸUB" panose="020B0A09000000000000" pitchFamily="49" charset="-128"/>
                <a:ea typeface="HG創英角ｺﾞｼｯｸUB" panose="020B0A09000000000000" pitchFamily="49" charset="-128"/>
              </a:rPr>
              <a:t>〇グループメンバー</a:t>
            </a:r>
            <a:br>
              <a:rPr lang="en-US" altLang="ja-JP" sz="2600" dirty="0">
                <a:latin typeface="HG創英角ｺﾞｼｯｸUB" panose="020B0A09000000000000" pitchFamily="49" charset="-128"/>
                <a:ea typeface="HG創英角ｺﾞｼｯｸUB" panose="020B0A09000000000000" pitchFamily="49" charset="-128"/>
              </a:rPr>
            </a:br>
            <a:r>
              <a:rPr lang="ja-JP" altLang="en-US" sz="2600" dirty="0">
                <a:latin typeface="HG創英角ｺﾞｼｯｸUB" panose="020B0A09000000000000" pitchFamily="49" charset="-128"/>
                <a:ea typeface="HG創英角ｺﾞｼｯｸUB" panose="020B0A09000000000000" pitchFamily="49" charset="-128"/>
              </a:rPr>
              <a:t>・知らない利用者のことを聴く経験はいかがでしたか？</a:t>
            </a:r>
            <a:r>
              <a:rPr lang="en-US" altLang="ja-JP" sz="2600" dirty="0">
                <a:latin typeface="HG創英角ｺﾞｼｯｸUB" panose="020B0A09000000000000" pitchFamily="49" charset="-128"/>
                <a:ea typeface="HG創英角ｺﾞｼｯｸUB" panose="020B0A09000000000000" pitchFamily="49" charset="-128"/>
              </a:rPr>
              <a:t> </a:t>
            </a:r>
            <a:r>
              <a:rPr lang="en-US" altLang="ja-JP" sz="2600" u="sng" dirty="0">
                <a:latin typeface="HG創英角ｺﾞｼｯｸUB" panose="020B0A09000000000000" pitchFamily="49" charset="-128"/>
                <a:ea typeface="HG創英角ｺﾞｼｯｸUB" panose="020B0A09000000000000" pitchFamily="49" charset="-128"/>
              </a:rPr>
              <a:t>(</a:t>
            </a:r>
            <a:r>
              <a:rPr lang="ja-JP" altLang="en-US" sz="2600" u="sng" dirty="0">
                <a:latin typeface="HG創英角ｺﾞｼｯｸUB" panose="020B0A09000000000000" pitchFamily="49" charset="-128"/>
                <a:ea typeface="HG創英角ｺﾞｼｯｸUB" panose="020B0A09000000000000" pitchFamily="49" charset="-128"/>
              </a:rPr>
              <a:t>人の意見に耳を傾ける力</a:t>
            </a:r>
            <a:r>
              <a:rPr lang="en-US" altLang="ja-JP" sz="2600" u="sng" dirty="0">
                <a:latin typeface="HG創英角ｺﾞｼｯｸUB" panose="020B0A09000000000000" pitchFamily="49" charset="-128"/>
                <a:ea typeface="HG創英角ｺﾞｼｯｸUB" panose="020B0A09000000000000" pitchFamily="49" charset="-128"/>
              </a:rPr>
              <a:t>)</a:t>
            </a:r>
            <a:br>
              <a:rPr lang="en-US" altLang="ja-JP" sz="2600" u="sng" dirty="0">
                <a:latin typeface="HG創英角ｺﾞｼｯｸUB" panose="020B0A09000000000000" pitchFamily="49" charset="-128"/>
                <a:ea typeface="HG創英角ｺﾞｼｯｸUB" panose="020B0A09000000000000" pitchFamily="49" charset="-128"/>
              </a:rPr>
            </a:br>
            <a:r>
              <a:rPr lang="ja-JP" altLang="en-US" sz="2600" dirty="0">
                <a:latin typeface="HG創英角ｺﾞｼｯｸUB" panose="020B0A09000000000000" pitchFamily="49" charset="-128"/>
                <a:ea typeface="HG創英角ｺﾞｼｯｸUB" panose="020B0A09000000000000" pitchFamily="49" charset="-128"/>
              </a:rPr>
              <a:t>・質問への答え、やり取りの経験はいかがでしたか？ </a:t>
            </a:r>
            <a:r>
              <a:rPr lang="en-US" altLang="ja-JP" sz="2600" u="sng" dirty="0">
                <a:latin typeface="HG創英角ｺﾞｼｯｸUB" panose="020B0A09000000000000" pitchFamily="49" charset="-128"/>
                <a:ea typeface="HG創英角ｺﾞｼｯｸUB" panose="020B0A09000000000000" pitchFamily="49" charset="-128"/>
              </a:rPr>
              <a:t>(</a:t>
            </a:r>
            <a:r>
              <a:rPr lang="ja-JP" altLang="en-US" sz="2600" u="sng" dirty="0">
                <a:latin typeface="HG創英角ｺﾞｼｯｸUB" panose="020B0A09000000000000" pitchFamily="49" charset="-128"/>
                <a:ea typeface="HG創英角ｺﾞｼｯｸUB" panose="020B0A09000000000000" pitchFamily="49" charset="-128"/>
              </a:rPr>
              <a:t>人に伝える力</a:t>
            </a:r>
            <a:r>
              <a:rPr lang="en-US" altLang="ja-JP" sz="2600" u="sng" dirty="0">
                <a:latin typeface="HG創英角ｺﾞｼｯｸUB" panose="020B0A09000000000000" pitchFamily="49" charset="-128"/>
                <a:ea typeface="HG創英角ｺﾞｼｯｸUB" panose="020B0A09000000000000" pitchFamily="49" charset="-128"/>
              </a:rPr>
              <a:t>)</a:t>
            </a:r>
            <a:br>
              <a:rPr lang="en-US" altLang="ja-JP" sz="2600" dirty="0">
                <a:latin typeface="HG創英角ｺﾞｼｯｸUB" panose="020B0A09000000000000" pitchFamily="49" charset="-128"/>
                <a:ea typeface="HG創英角ｺﾞｼｯｸUB" panose="020B0A09000000000000" pitchFamily="49" charset="-128"/>
              </a:rPr>
            </a:br>
            <a:r>
              <a:rPr lang="ja-JP" altLang="en-US" sz="2600" dirty="0">
                <a:latin typeface="HG創英角ｺﾞｼｯｸUB" panose="020B0A09000000000000" pitchFamily="49" charset="-128"/>
                <a:ea typeface="HG創英角ｺﾞｼｯｸUB" panose="020B0A09000000000000" pitchFamily="49" charset="-128"/>
              </a:rPr>
              <a:t>・事例提供者の困りごと、課題を共有・共感できましたか？</a:t>
            </a:r>
            <a:r>
              <a:rPr lang="en-US" altLang="ja-JP" sz="2600" u="sng" dirty="0">
                <a:latin typeface="HG創英角ｺﾞｼｯｸUB" panose="020B0A09000000000000" pitchFamily="49" charset="-128"/>
                <a:ea typeface="HG創英角ｺﾞｼｯｸUB" panose="020B0A09000000000000" pitchFamily="49" charset="-128"/>
              </a:rPr>
              <a:t>(GSV</a:t>
            </a:r>
            <a:r>
              <a:rPr lang="ja-JP" altLang="en-US" sz="2600" u="sng" dirty="0">
                <a:latin typeface="HG創英角ｺﾞｼｯｸUB" panose="020B0A09000000000000" pitchFamily="49" charset="-128"/>
                <a:ea typeface="HG創英角ｺﾞｼｯｸUB" panose="020B0A09000000000000" pitchFamily="49" charset="-128"/>
              </a:rPr>
              <a:t>の効果</a:t>
            </a:r>
            <a:r>
              <a:rPr lang="en-US" altLang="ja-JP" sz="2600" u="sng" dirty="0">
                <a:latin typeface="HG創英角ｺﾞｼｯｸUB" panose="020B0A09000000000000" pitchFamily="49" charset="-128"/>
                <a:ea typeface="HG創英角ｺﾞｼｯｸUB" panose="020B0A09000000000000" pitchFamily="49" charset="-128"/>
              </a:rPr>
              <a:t>)</a:t>
            </a:r>
            <a:endParaRPr lang="ja-JP" altLang="en-US" sz="2600" u="sng" dirty="0"/>
          </a:p>
        </p:txBody>
      </p:sp>
      <p:sp>
        <p:nvSpPr>
          <p:cNvPr id="1368067" name="Rectangle 3">
            <a:extLst>
              <a:ext uri="{FF2B5EF4-FFF2-40B4-BE49-F238E27FC236}">
                <a16:creationId xmlns:a16="http://schemas.microsoft.com/office/drawing/2014/main" id="{6A0E3726-3528-47B9-862E-3E81EA8B2AA9}"/>
              </a:ext>
            </a:extLst>
          </p:cNvPr>
          <p:cNvSpPr>
            <a:spLocks noChangeArrowheads="1"/>
          </p:cNvSpPr>
          <p:nvPr/>
        </p:nvSpPr>
        <p:spPr bwMode="auto">
          <a:xfrm>
            <a:off x="250825" y="836613"/>
            <a:ext cx="8208963"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ja-JP" altLang="ja-JP" sz="2400" b="1" i="0" u="sng" strike="noStrike" kern="1200" cap="none" spc="0" normalizeH="0" baseline="0" noProof="0">
              <a:ln>
                <a:noFill/>
              </a:ln>
              <a:solidFill>
                <a:srgbClr val="000000"/>
              </a:solidFill>
              <a:effectLst/>
              <a:uLnTx/>
              <a:uFillTx/>
              <a:latin typeface="Arial" panose="020B0604020202020204" pitchFamily="34" charset="0"/>
              <a:ea typeface="HG丸ｺﾞｼｯｸM-PRO" panose="020F0400000000000000" pitchFamily="50" charset="-128"/>
              <a:cs typeface="+mn-cs"/>
            </a:endParaRPr>
          </a:p>
        </p:txBody>
      </p:sp>
      <p:sp>
        <p:nvSpPr>
          <p:cNvPr id="5" name="AutoShape 3">
            <a:extLst>
              <a:ext uri="{FF2B5EF4-FFF2-40B4-BE49-F238E27FC236}">
                <a16:creationId xmlns:a16="http://schemas.microsoft.com/office/drawing/2014/main" id="{F89472A9-F3DF-4B82-BE0E-AB684EE2BD76}"/>
              </a:ext>
            </a:extLst>
          </p:cNvPr>
          <p:cNvSpPr>
            <a:spLocks noChangeArrowheads="1"/>
          </p:cNvSpPr>
          <p:nvPr/>
        </p:nvSpPr>
        <p:spPr bwMode="auto">
          <a:xfrm>
            <a:off x="154692" y="160053"/>
            <a:ext cx="6505540" cy="457177"/>
          </a:xfrm>
          <a:prstGeom prst="roundRect">
            <a:avLst>
              <a:gd name="adj" fmla="val 26537"/>
            </a:avLst>
          </a:prstGeom>
          <a:solidFill>
            <a:srgbClr val="00FF00"/>
          </a:solidFill>
          <a:ln>
            <a:noFill/>
          </a:ln>
          <a:effectLst>
            <a:outerShdw dist="107763" dir="2700000" algn="ctr" rotWithShape="0">
              <a:schemeClr val="bg2">
                <a:alpha val="50000"/>
              </a:schemeClr>
            </a:outerShdw>
          </a:effectLst>
          <a:extLst>
            <a:ext uri="{91240B29-F687-4F45-9708-019B960494DF}">
              <a14:hiddenLine xmlns:a14="http://schemas.microsoft.com/office/drawing/2010/main" w="19050" algn="ctr">
                <a:solidFill>
                  <a:srgbClr val="000000"/>
                </a:solidFill>
                <a:round/>
                <a:headEnd/>
                <a:tailEnd/>
              </a14:hiddenLine>
            </a:ext>
          </a:extLst>
        </p:spPr>
        <p:txBody>
          <a:bodyPr lIns="91176" tIns="45600" rIns="91176" bIns="456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buFont typeface="Arial" panose="020B0604020202020204" pitchFamily="34" charset="0"/>
              <a:buNone/>
            </a:pPr>
            <a:r>
              <a:rPr lang="ja-JP" altLang="en-US" sz="2400" u="sng">
                <a:solidFill>
                  <a:srgbClr val="000000"/>
                </a:solidFill>
              </a:rPr>
              <a:t>グループスーパービジョンの効果</a:t>
            </a:r>
            <a:endParaRPr lang="en-US" altLang="ja-JP" sz="2400" u="sng" dirty="0">
              <a:solidFill>
                <a:srgbClr val="000000"/>
              </a:solidFill>
            </a:endParaRPr>
          </a:p>
        </p:txBody>
      </p:sp>
      <p:sp>
        <p:nvSpPr>
          <p:cNvPr id="6" name="Rectangle 5">
            <a:extLst>
              <a:ext uri="{FF2B5EF4-FFF2-40B4-BE49-F238E27FC236}">
                <a16:creationId xmlns:a16="http://schemas.microsoft.com/office/drawing/2014/main" id="{6D076E1D-9EDD-4013-9099-FAE5F9C248B4}"/>
              </a:ext>
            </a:extLst>
          </p:cNvPr>
          <p:cNvSpPr>
            <a:spLocks noChangeArrowheads="1"/>
          </p:cNvSpPr>
          <p:nvPr/>
        </p:nvSpPr>
        <p:spPr bwMode="auto">
          <a:xfrm>
            <a:off x="6796485" y="71438"/>
            <a:ext cx="2192824" cy="62125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dirty="0">
                <a:solidFill>
                  <a:srgbClr val="000000"/>
                </a:solidFill>
              </a:rPr>
              <a:t>北海道四法人・星谷会</a:t>
            </a:r>
            <a:r>
              <a:rPr lang="en-US" altLang="ja-JP" sz="1600" dirty="0">
                <a:solidFill>
                  <a:srgbClr val="000000"/>
                </a:solidFill>
              </a:rPr>
              <a:t>GSV</a:t>
            </a:r>
            <a:r>
              <a:rPr lang="ja-JP" altLang="en-US" sz="1600" dirty="0">
                <a:solidFill>
                  <a:srgbClr val="000000"/>
                </a:solidFill>
              </a:rPr>
              <a:t>研修資料</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368066"/>
                                        </p:tgtEl>
                                        <p:attrNameLst>
                                          <p:attrName>style.visibility</p:attrName>
                                        </p:attrNameLst>
                                      </p:cBhvr>
                                      <p:to>
                                        <p:strVal val="visible"/>
                                      </p:to>
                                    </p:set>
                                    <p:anim calcmode="lin" valueType="num">
                                      <p:cBhvr>
                                        <p:cTn id="7" dur="1000" fill="hold"/>
                                        <p:tgtEl>
                                          <p:spTgt spid="1368066"/>
                                        </p:tgtEl>
                                        <p:attrNameLst>
                                          <p:attrName>ppt_w</p:attrName>
                                        </p:attrNameLst>
                                      </p:cBhvr>
                                      <p:tavLst>
                                        <p:tav tm="0">
                                          <p:val>
                                            <p:strVal val="#ppt_w+.3"/>
                                          </p:val>
                                        </p:tav>
                                        <p:tav tm="100000">
                                          <p:val>
                                            <p:strVal val="#ppt_w"/>
                                          </p:val>
                                        </p:tav>
                                      </p:tavLst>
                                    </p:anim>
                                    <p:anim calcmode="lin" valueType="num">
                                      <p:cBhvr>
                                        <p:cTn id="8" dur="1000" fill="hold"/>
                                        <p:tgtEl>
                                          <p:spTgt spid="1368066"/>
                                        </p:tgtEl>
                                        <p:attrNameLst>
                                          <p:attrName>ppt_h</p:attrName>
                                        </p:attrNameLst>
                                      </p:cBhvr>
                                      <p:tavLst>
                                        <p:tav tm="0">
                                          <p:val>
                                            <p:strVal val="#ppt_h"/>
                                          </p:val>
                                        </p:tav>
                                        <p:tav tm="100000">
                                          <p:val>
                                            <p:strVal val="#ppt_h"/>
                                          </p:val>
                                        </p:tav>
                                      </p:tavLst>
                                    </p:anim>
                                    <p:animEffect transition="in" filter="fade">
                                      <p:cBhvr>
                                        <p:cTn id="9" dur="1000"/>
                                        <p:tgtEl>
                                          <p:spTgt spid="13680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nodePh="1">
                                  <p:stCondLst>
                                    <p:cond delay="0"/>
                                  </p:stCondLst>
                                  <p:endCondLst>
                                    <p:cond evt="begin" delay="0">
                                      <p:tn val="12"/>
                                    </p:cond>
                                  </p:endCondLst>
                                  <p:childTnLst>
                                    <p:set>
                                      <p:cBhvr>
                                        <p:cTn id="13" dur="1" fill="hold">
                                          <p:stCondLst>
                                            <p:cond delay="0"/>
                                          </p:stCondLst>
                                        </p:cTn>
                                        <p:tgtEl>
                                          <p:spTgt spid="1368067">
                                            <p:txEl>
                                              <p:pRg st="0" end="0"/>
                                            </p:txEl>
                                          </p:spTgt>
                                        </p:tgtEl>
                                        <p:attrNameLst>
                                          <p:attrName>style.visibility</p:attrName>
                                        </p:attrNameLst>
                                      </p:cBhvr>
                                      <p:to>
                                        <p:strVal val="visible"/>
                                      </p:to>
                                    </p:set>
                                    <p:anim calcmode="lin" valueType="num">
                                      <p:cBhvr>
                                        <p:cTn id="14" dur="1000" fill="hold"/>
                                        <p:tgtEl>
                                          <p:spTgt spid="136806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36806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368067">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strVal val="#ppt_w+.3"/>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Effect transition="in" filter="fade">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8066" grpId="0" animBg="1"/>
      <p:bldP spid="1368067"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22" name="Rectangle 2">
            <a:extLst>
              <a:ext uri="{FF2B5EF4-FFF2-40B4-BE49-F238E27FC236}">
                <a16:creationId xmlns:a16="http://schemas.microsoft.com/office/drawing/2014/main" id="{C5DA1B8C-5E6C-4895-A5CC-6245F8D496C8}"/>
              </a:ext>
            </a:extLst>
          </p:cNvPr>
          <p:cNvSpPr>
            <a:spLocks noGrp="1"/>
          </p:cNvSpPr>
          <p:nvPr>
            <p:ph type="title" idx="4294967295"/>
          </p:nvPr>
        </p:nvSpPr>
        <p:spPr>
          <a:xfrm>
            <a:off x="250825" y="144463"/>
            <a:ext cx="8642350" cy="620712"/>
          </a:xfrm>
          <a:solidFill>
            <a:srgbClr val="00B0F0"/>
          </a:solidFill>
          <a:ln w="9525" algn="ctr">
            <a:solidFill>
              <a:schemeClr val="tx1"/>
            </a:solidFill>
            <a:miter lim="800000"/>
            <a:headEnd/>
            <a:tailEnd/>
          </a:ln>
        </p:spPr>
        <p:txBody>
          <a:bodyPr anchor="ctr"/>
          <a:lstStyle/>
          <a:p>
            <a:pPr>
              <a:lnSpc>
                <a:spcPct val="80000"/>
              </a:lnSpc>
              <a:spcBef>
                <a:spcPct val="20000"/>
              </a:spcBef>
            </a:pPr>
            <a:r>
              <a:rPr lang="ja-JP" altLang="en-US" sz="3200" b="1" kern="1200">
                <a:solidFill>
                  <a:srgbClr val="000000"/>
                </a:solidFill>
                <a:latin typeface="HGP創英角ｺﾞｼｯｸUB" panose="020B0A00000000000000" pitchFamily="50" charset="-128"/>
                <a:ea typeface="HGP創英角ｺﾞｼｯｸUB" panose="020B0A00000000000000" pitchFamily="50" charset="-128"/>
                <a:cs typeface="+mn-cs"/>
              </a:rPr>
              <a:t>初心者</a:t>
            </a:r>
            <a:r>
              <a:rPr lang="en-US" altLang="ja-JP" sz="3200" b="1" kern="1200">
                <a:solidFill>
                  <a:srgbClr val="000000"/>
                </a:solidFill>
                <a:latin typeface="HGP創英角ｺﾞｼｯｸUB" panose="020B0A00000000000000" pitchFamily="50" charset="-128"/>
                <a:ea typeface="HGP創英角ｺﾞｼｯｸUB" panose="020B0A00000000000000" pitchFamily="50" charset="-128"/>
                <a:cs typeface="+mn-cs"/>
              </a:rPr>
              <a:t>(</a:t>
            </a:r>
            <a:r>
              <a:rPr lang="ja-JP" altLang="en-US" sz="3200" b="1" kern="1200">
                <a:solidFill>
                  <a:srgbClr val="000000"/>
                </a:solidFill>
                <a:latin typeface="HGP創英角ｺﾞｼｯｸUB" panose="020B0A00000000000000" pitchFamily="50" charset="-128"/>
                <a:ea typeface="HGP創英角ｺﾞｼｯｸUB" panose="020B0A00000000000000" pitchFamily="50" charset="-128"/>
                <a:cs typeface="+mn-cs"/>
              </a:rPr>
              <a:t>新人</a:t>
            </a:r>
            <a:r>
              <a:rPr lang="en-US" altLang="ja-JP" sz="3200" b="1" kern="1200" dirty="0">
                <a:solidFill>
                  <a:srgbClr val="000000"/>
                </a:solidFill>
                <a:latin typeface="HGP創英角ｺﾞｼｯｸUB" panose="020B0A00000000000000" pitchFamily="50" charset="-128"/>
                <a:ea typeface="HGP創英角ｺﾞｼｯｸUB" panose="020B0A00000000000000" pitchFamily="50" charset="-128"/>
                <a:cs typeface="+mn-cs"/>
              </a:rPr>
              <a:t>)</a:t>
            </a:r>
            <a:r>
              <a:rPr lang="ja-JP" altLang="en-US" sz="3200" b="1" kern="1200" dirty="0">
                <a:solidFill>
                  <a:srgbClr val="000000"/>
                </a:solidFill>
                <a:latin typeface="HGP創英角ｺﾞｼｯｸUB" panose="020B0A00000000000000" pitchFamily="50" charset="-128"/>
                <a:ea typeface="HGP創英角ｺﾞｼｯｸUB" panose="020B0A00000000000000" pitchFamily="50" charset="-128"/>
                <a:cs typeface="+mn-cs"/>
              </a:rPr>
              <a:t>に対するスーパービジョンの視点</a:t>
            </a:r>
          </a:p>
        </p:txBody>
      </p:sp>
      <p:sp>
        <p:nvSpPr>
          <p:cNvPr id="337923" name="Rectangle 3">
            <a:extLst>
              <a:ext uri="{FF2B5EF4-FFF2-40B4-BE49-F238E27FC236}">
                <a16:creationId xmlns:a16="http://schemas.microsoft.com/office/drawing/2014/main" id="{CD9244A1-4D0E-4CB5-9D20-D96494FF0267}"/>
              </a:ext>
            </a:extLst>
          </p:cNvPr>
          <p:cNvSpPr>
            <a:spLocks noGrp="1"/>
          </p:cNvSpPr>
          <p:nvPr>
            <p:ph type="body" idx="4294967295"/>
          </p:nvPr>
        </p:nvSpPr>
        <p:spPr>
          <a:xfrm>
            <a:off x="268288" y="1017588"/>
            <a:ext cx="8642350" cy="4932362"/>
          </a:xfrm>
          <a:ln>
            <a:solidFill>
              <a:schemeClr val="tx1"/>
            </a:solidFill>
            <a:miter lim="800000"/>
            <a:headEnd/>
            <a:tailEnd/>
          </a:ln>
        </p:spPr>
        <p:txBody>
          <a:bodyPr/>
          <a:lstStyle/>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１．対人支援の原則を伝える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２．全体像をとらえる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３．支援の方向を示す</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４．価値や意義を指摘する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５．実践技術を伝える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６．問題解決を示唆する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７．他者との役割分担を示唆する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８．関連する情報を伝える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　９．限界を設定する</a:t>
            </a:r>
          </a:p>
          <a:p>
            <a:pPr eaLnBrk="1" hangingPunct="1">
              <a:lnSpc>
                <a:spcPct val="90000"/>
              </a:lnSpc>
              <a:buFont typeface="Arial" panose="020B0604020202020204" pitchFamily="34" charset="0"/>
              <a:buNone/>
            </a:pPr>
            <a:r>
              <a:rPr lang="ja-JP" altLang="en-US" sz="2800">
                <a:latin typeface="HGP創英角ｺﾞｼｯｸUB" panose="020B0A00000000000000" pitchFamily="50" charset="-128"/>
                <a:ea typeface="HGP創英角ｺﾞｼｯｸUB" panose="020B0A00000000000000" pitchFamily="50" charset="-128"/>
              </a:rPr>
              <a:t>１０．才能を発見して強化する</a:t>
            </a:r>
          </a:p>
        </p:txBody>
      </p:sp>
      <p:sp>
        <p:nvSpPr>
          <p:cNvPr id="102404" name="Text Box 4">
            <a:extLst>
              <a:ext uri="{FF2B5EF4-FFF2-40B4-BE49-F238E27FC236}">
                <a16:creationId xmlns:a16="http://schemas.microsoft.com/office/drawing/2014/main" id="{D6C42F2C-182B-4CE1-BCBD-37DA7FA2E2F9}"/>
              </a:ext>
            </a:extLst>
          </p:cNvPr>
          <p:cNvSpPr txBox="1">
            <a:spLocks noChangeArrowheads="1"/>
          </p:cNvSpPr>
          <p:nvPr/>
        </p:nvSpPr>
        <p:spPr bwMode="auto">
          <a:xfrm>
            <a:off x="2844800" y="6381750"/>
            <a:ext cx="5781675"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74295" tIns="8890" rIns="74295" bIns="88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b="1">
                <a:solidFill>
                  <a:srgbClr val="000000"/>
                </a:solidFill>
                <a:latin typeface="Arial" panose="020B0604020202020204" pitchFamily="34" charset="0"/>
              </a:rPr>
              <a:t>野中　猛　氏「ケアマネジメント実践のコツ」Ｐ．７８～８０より</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37922"/>
                                        </p:tgtEl>
                                        <p:attrNameLst>
                                          <p:attrName>style.visibility</p:attrName>
                                        </p:attrNameLst>
                                      </p:cBhvr>
                                      <p:to>
                                        <p:strVal val="visible"/>
                                      </p:to>
                                    </p:set>
                                    <p:anim calcmode="lin" valueType="num">
                                      <p:cBhvr>
                                        <p:cTn id="7" dur="1000" fill="hold"/>
                                        <p:tgtEl>
                                          <p:spTgt spid="337922"/>
                                        </p:tgtEl>
                                        <p:attrNameLst>
                                          <p:attrName>ppt_x</p:attrName>
                                        </p:attrNameLst>
                                      </p:cBhvr>
                                      <p:tavLst>
                                        <p:tav tm="0">
                                          <p:val>
                                            <p:strVal val="#ppt_x-.2"/>
                                          </p:val>
                                        </p:tav>
                                        <p:tav tm="100000">
                                          <p:val>
                                            <p:strVal val="#ppt_x"/>
                                          </p:val>
                                        </p:tav>
                                      </p:tavLst>
                                    </p:anim>
                                    <p:anim calcmode="lin" valueType="num">
                                      <p:cBhvr>
                                        <p:cTn id="8" dur="1000" fill="hold"/>
                                        <p:tgtEl>
                                          <p:spTgt spid="3379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37923">
                                            <p:bg/>
                                          </p:spTgt>
                                        </p:tgtEl>
                                        <p:attrNameLst>
                                          <p:attrName>style.visibility</p:attrName>
                                        </p:attrNameLst>
                                      </p:cBhvr>
                                      <p:to>
                                        <p:strVal val="visible"/>
                                      </p:to>
                                    </p:set>
                                    <p:animEffect transition="in" filter="fade">
                                      <p:cBhvr>
                                        <p:cTn id="14" dur="500"/>
                                        <p:tgtEl>
                                          <p:spTgt spid="337923">
                                            <p:bg/>
                                          </p:spTgt>
                                        </p:tgtEl>
                                      </p:cBhvr>
                                    </p:animEffect>
                                    <p:anim calcmode="lin" valueType="num">
                                      <p:cBhvr>
                                        <p:cTn id="15" dur="500" fill="hold"/>
                                        <p:tgtEl>
                                          <p:spTgt spid="337923">
                                            <p:bg/>
                                          </p:spTgt>
                                        </p:tgtEl>
                                        <p:attrNameLst>
                                          <p:attrName>ppt_x</p:attrName>
                                        </p:attrNameLst>
                                      </p:cBhvr>
                                      <p:tavLst>
                                        <p:tav tm="0">
                                          <p:val>
                                            <p:strVal val="#ppt_x"/>
                                          </p:val>
                                        </p:tav>
                                        <p:tav tm="100000">
                                          <p:val>
                                            <p:strVal val="#ppt_x"/>
                                          </p:val>
                                        </p:tav>
                                      </p:tavLst>
                                    </p:anim>
                                    <p:anim calcmode="lin" valueType="num">
                                      <p:cBhvr>
                                        <p:cTn id="16" dur="500" fill="hold"/>
                                        <p:tgtEl>
                                          <p:spTgt spid="337923">
                                            <p:bg/>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37923">
                                            <p:txEl>
                                              <p:pRg st="0" end="0"/>
                                            </p:txEl>
                                          </p:spTgt>
                                        </p:tgtEl>
                                        <p:attrNameLst>
                                          <p:attrName>style.visibility</p:attrName>
                                        </p:attrNameLst>
                                      </p:cBhvr>
                                      <p:to>
                                        <p:strVal val="visible"/>
                                      </p:to>
                                    </p:set>
                                    <p:animEffect transition="in" filter="fade">
                                      <p:cBhvr>
                                        <p:cTn id="21" dur="500"/>
                                        <p:tgtEl>
                                          <p:spTgt spid="337923">
                                            <p:txEl>
                                              <p:pRg st="0" end="0"/>
                                            </p:txEl>
                                          </p:spTgt>
                                        </p:tgtEl>
                                      </p:cBhvr>
                                    </p:animEffect>
                                    <p:anim calcmode="lin" valueType="num">
                                      <p:cBhvr>
                                        <p:cTn id="22" dur="500" fill="hold"/>
                                        <p:tgtEl>
                                          <p:spTgt spid="337923">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33792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37923">
                                            <p:txEl>
                                              <p:pRg st="1" end="1"/>
                                            </p:txEl>
                                          </p:spTgt>
                                        </p:tgtEl>
                                        <p:attrNameLst>
                                          <p:attrName>style.visibility</p:attrName>
                                        </p:attrNameLst>
                                      </p:cBhvr>
                                      <p:to>
                                        <p:strVal val="visible"/>
                                      </p:to>
                                    </p:set>
                                    <p:animEffect transition="in" filter="fade">
                                      <p:cBhvr>
                                        <p:cTn id="28" dur="500"/>
                                        <p:tgtEl>
                                          <p:spTgt spid="337923">
                                            <p:txEl>
                                              <p:pRg st="1" end="1"/>
                                            </p:txEl>
                                          </p:spTgt>
                                        </p:tgtEl>
                                      </p:cBhvr>
                                    </p:animEffect>
                                    <p:anim calcmode="lin" valueType="num">
                                      <p:cBhvr>
                                        <p:cTn id="29" dur="500" fill="hold"/>
                                        <p:tgtEl>
                                          <p:spTgt spid="337923">
                                            <p:txEl>
                                              <p:pRg st="1" end="1"/>
                                            </p:txEl>
                                          </p:spTgt>
                                        </p:tgtEl>
                                        <p:attrNameLst>
                                          <p:attrName>ppt_x</p:attrName>
                                        </p:attrNameLst>
                                      </p:cBhvr>
                                      <p:tavLst>
                                        <p:tav tm="0">
                                          <p:val>
                                            <p:strVal val="#ppt_x"/>
                                          </p:val>
                                        </p:tav>
                                        <p:tav tm="100000">
                                          <p:val>
                                            <p:strVal val="#ppt_x"/>
                                          </p:val>
                                        </p:tav>
                                      </p:tavLst>
                                    </p:anim>
                                    <p:anim calcmode="lin" valueType="num">
                                      <p:cBhvr>
                                        <p:cTn id="30" dur="500" fill="hold"/>
                                        <p:tgtEl>
                                          <p:spTgt spid="33792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337923">
                                            <p:txEl>
                                              <p:pRg st="2" end="2"/>
                                            </p:txEl>
                                          </p:spTgt>
                                        </p:tgtEl>
                                        <p:attrNameLst>
                                          <p:attrName>style.visibility</p:attrName>
                                        </p:attrNameLst>
                                      </p:cBhvr>
                                      <p:to>
                                        <p:strVal val="visible"/>
                                      </p:to>
                                    </p:set>
                                    <p:animEffect transition="in" filter="fade">
                                      <p:cBhvr>
                                        <p:cTn id="35" dur="500"/>
                                        <p:tgtEl>
                                          <p:spTgt spid="337923">
                                            <p:txEl>
                                              <p:pRg st="2" end="2"/>
                                            </p:txEl>
                                          </p:spTgt>
                                        </p:tgtEl>
                                      </p:cBhvr>
                                    </p:animEffect>
                                    <p:anim calcmode="lin" valueType="num">
                                      <p:cBhvr>
                                        <p:cTn id="36" dur="500" fill="hold"/>
                                        <p:tgtEl>
                                          <p:spTgt spid="337923">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3792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337923">
                                            <p:txEl>
                                              <p:pRg st="3" end="3"/>
                                            </p:txEl>
                                          </p:spTgt>
                                        </p:tgtEl>
                                        <p:attrNameLst>
                                          <p:attrName>style.visibility</p:attrName>
                                        </p:attrNameLst>
                                      </p:cBhvr>
                                      <p:to>
                                        <p:strVal val="visible"/>
                                      </p:to>
                                    </p:set>
                                    <p:animEffect transition="in" filter="fade">
                                      <p:cBhvr>
                                        <p:cTn id="42" dur="500"/>
                                        <p:tgtEl>
                                          <p:spTgt spid="337923">
                                            <p:txEl>
                                              <p:pRg st="3" end="3"/>
                                            </p:txEl>
                                          </p:spTgt>
                                        </p:tgtEl>
                                      </p:cBhvr>
                                    </p:animEffect>
                                    <p:anim calcmode="lin" valueType="num">
                                      <p:cBhvr>
                                        <p:cTn id="43" dur="500" fill="hold"/>
                                        <p:tgtEl>
                                          <p:spTgt spid="337923">
                                            <p:txEl>
                                              <p:pRg st="3" end="3"/>
                                            </p:txEl>
                                          </p:spTgt>
                                        </p:tgtEl>
                                        <p:attrNameLst>
                                          <p:attrName>ppt_x</p:attrName>
                                        </p:attrNameLst>
                                      </p:cBhvr>
                                      <p:tavLst>
                                        <p:tav tm="0">
                                          <p:val>
                                            <p:strVal val="#ppt_x"/>
                                          </p:val>
                                        </p:tav>
                                        <p:tav tm="100000">
                                          <p:val>
                                            <p:strVal val="#ppt_x"/>
                                          </p:val>
                                        </p:tav>
                                      </p:tavLst>
                                    </p:anim>
                                    <p:anim calcmode="lin" valueType="num">
                                      <p:cBhvr>
                                        <p:cTn id="44" dur="500" fill="hold"/>
                                        <p:tgtEl>
                                          <p:spTgt spid="33792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337923">
                                            <p:txEl>
                                              <p:pRg st="4" end="4"/>
                                            </p:txEl>
                                          </p:spTgt>
                                        </p:tgtEl>
                                        <p:attrNameLst>
                                          <p:attrName>style.visibility</p:attrName>
                                        </p:attrNameLst>
                                      </p:cBhvr>
                                      <p:to>
                                        <p:strVal val="visible"/>
                                      </p:to>
                                    </p:set>
                                    <p:animEffect transition="in" filter="fade">
                                      <p:cBhvr>
                                        <p:cTn id="49" dur="500"/>
                                        <p:tgtEl>
                                          <p:spTgt spid="337923">
                                            <p:txEl>
                                              <p:pRg st="4" end="4"/>
                                            </p:txEl>
                                          </p:spTgt>
                                        </p:tgtEl>
                                      </p:cBhvr>
                                    </p:animEffect>
                                    <p:anim calcmode="lin" valueType="num">
                                      <p:cBhvr>
                                        <p:cTn id="50" dur="500" fill="hold"/>
                                        <p:tgtEl>
                                          <p:spTgt spid="337923">
                                            <p:txEl>
                                              <p:pRg st="4" end="4"/>
                                            </p:txEl>
                                          </p:spTgt>
                                        </p:tgtEl>
                                        <p:attrNameLst>
                                          <p:attrName>ppt_x</p:attrName>
                                        </p:attrNameLst>
                                      </p:cBhvr>
                                      <p:tavLst>
                                        <p:tav tm="0">
                                          <p:val>
                                            <p:strVal val="#ppt_x"/>
                                          </p:val>
                                        </p:tav>
                                        <p:tav tm="100000">
                                          <p:val>
                                            <p:strVal val="#ppt_x"/>
                                          </p:val>
                                        </p:tav>
                                      </p:tavLst>
                                    </p:anim>
                                    <p:anim calcmode="lin" valueType="num">
                                      <p:cBhvr>
                                        <p:cTn id="51" dur="500" fill="hold"/>
                                        <p:tgtEl>
                                          <p:spTgt spid="337923">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337923">
                                            <p:txEl>
                                              <p:pRg st="5" end="5"/>
                                            </p:txEl>
                                          </p:spTgt>
                                        </p:tgtEl>
                                        <p:attrNameLst>
                                          <p:attrName>style.visibility</p:attrName>
                                        </p:attrNameLst>
                                      </p:cBhvr>
                                      <p:to>
                                        <p:strVal val="visible"/>
                                      </p:to>
                                    </p:set>
                                    <p:animEffect transition="in" filter="fade">
                                      <p:cBhvr>
                                        <p:cTn id="56" dur="500"/>
                                        <p:tgtEl>
                                          <p:spTgt spid="337923">
                                            <p:txEl>
                                              <p:pRg st="5" end="5"/>
                                            </p:txEl>
                                          </p:spTgt>
                                        </p:tgtEl>
                                      </p:cBhvr>
                                    </p:animEffect>
                                    <p:anim calcmode="lin" valueType="num">
                                      <p:cBhvr>
                                        <p:cTn id="57" dur="500" fill="hold"/>
                                        <p:tgtEl>
                                          <p:spTgt spid="337923">
                                            <p:txEl>
                                              <p:pRg st="5" end="5"/>
                                            </p:txEl>
                                          </p:spTgt>
                                        </p:tgtEl>
                                        <p:attrNameLst>
                                          <p:attrName>ppt_x</p:attrName>
                                        </p:attrNameLst>
                                      </p:cBhvr>
                                      <p:tavLst>
                                        <p:tav tm="0">
                                          <p:val>
                                            <p:strVal val="#ppt_x"/>
                                          </p:val>
                                        </p:tav>
                                        <p:tav tm="100000">
                                          <p:val>
                                            <p:strVal val="#ppt_x"/>
                                          </p:val>
                                        </p:tav>
                                      </p:tavLst>
                                    </p:anim>
                                    <p:anim calcmode="lin" valueType="num">
                                      <p:cBhvr>
                                        <p:cTn id="58" dur="500" fill="hold"/>
                                        <p:tgtEl>
                                          <p:spTgt spid="337923">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337923">
                                            <p:txEl>
                                              <p:pRg st="6" end="6"/>
                                            </p:txEl>
                                          </p:spTgt>
                                        </p:tgtEl>
                                        <p:attrNameLst>
                                          <p:attrName>style.visibility</p:attrName>
                                        </p:attrNameLst>
                                      </p:cBhvr>
                                      <p:to>
                                        <p:strVal val="visible"/>
                                      </p:to>
                                    </p:set>
                                    <p:animEffect transition="in" filter="fade">
                                      <p:cBhvr>
                                        <p:cTn id="63" dur="500"/>
                                        <p:tgtEl>
                                          <p:spTgt spid="337923">
                                            <p:txEl>
                                              <p:pRg st="6" end="6"/>
                                            </p:txEl>
                                          </p:spTgt>
                                        </p:tgtEl>
                                      </p:cBhvr>
                                    </p:animEffect>
                                    <p:anim calcmode="lin" valueType="num">
                                      <p:cBhvr>
                                        <p:cTn id="64" dur="500" fill="hold"/>
                                        <p:tgtEl>
                                          <p:spTgt spid="337923">
                                            <p:txEl>
                                              <p:pRg st="6" end="6"/>
                                            </p:txEl>
                                          </p:spTgt>
                                        </p:tgtEl>
                                        <p:attrNameLst>
                                          <p:attrName>ppt_x</p:attrName>
                                        </p:attrNameLst>
                                      </p:cBhvr>
                                      <p:tavLst>
                                        <p:tav tm="0">
                                          <p:val>
                                            <p:strVal val="#ppt_x"/>
                                          </p:val>
                                        </p:tav>
                                        <p:tav tm="100000">
                                          <p:val>
                                            <p:strVal val="#ppt_x"/>
                                          </p:val>
                                        </p:tav>
                                      </p:tavLst>
                                    </p:anim>
                                    <p:anim calcmode="lin" valueType="num">
                                      <p:cBhvr>
                                        <p:cTn id="65" dur="500" fill="hold"/>
                                        <p:tgtEl>
                                          <p:spTgt spid="337923">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337923">
                                            <p:txEl>
                                              <p:pRg st="7" end="7"/>
                                            </p:txEl>
                                          </p:spTgt>
                                        </p:tgtEl>
                                        <p:attrNameLst>
                                          <p:attrName>style.visibility</p:attrName>
                                        </p:attrNameLst>
                                      </p:cBhvr>
                                      <p:to>
                                        <p:strVal val="visible"/>
                                      </p:to>
                                    </p:set>
                                    <p:animEffect transition="in" filter="fade">
                                      <p:cBhvr>
                                        <p:cTn id="70" dur="500"/>
                                        <p:tgtEl>
                                          <p:spTgt spid="337923">
                                            <p:txEl>
                                              <p:pRg st="7" end="7"/>
                                            </p:txEl>
                                          </p:spTgt>
                                        </p:tgtEl>
                                      </p:cBhvr>
                                    </p:animEffect>
                                    <p:anim calcmode="lin" valueType="num">
                                      <p:cBhvr>
                                        <p:cTn id="71" dur="500" fill="hold"/>
                                        <p:tgtEl>
                                          <p:spTgt spid="337923">
                                            <p:txEl>
                                              <p:pRg st="7" end="7"/>
                                            </p:txEl>
                                          </p:spTgt>
                                        </p:tgtEl>
                                        <p:attrNameLst>
                                          <p:attrName>ppt_x</p:attrName>
                                        </p:attrNameLst>
                                      </p:cBhvr>
                                      <p:tavLst>
                                        <p:tav tm="0">
                                          <p:val>
                                            <p:strVal val="#ppt_x"/>
                                          </p:val>
                                        </p:tav>
                                        <p:tav tm="100000">
                                          <p:val>
                                            <p:strVal val="#ppt_x"/>
                                          </p:val>
                                        </p:tav>
                                      </p:tavLst>
                                    </p:anim>
                                    <p:anim calcmode="lin" valueType="num">
                                      <p:cBhvr>
                                        <p:cTn id="72" dur="500" fill="hold"/>
                                        <p:tgtEl>
                                          <p:spTgt spid="337923">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4" presetClass="entr" presetSubtype="0" fill="hold" grpId="0" nodeType="clickEffect">
                                  <p:stCondLst>
                                    <p:cond delay="0"/>
                                  </p:stCondLst>
                                  <p:childTnLst>
                                    <p:set>
                                      <p:cBhvr>
                                        <p:cTn id="76" dur="1" fill="hold">
                                          <p:stCondLst>
                                            <p:cond delay="0"/>
                                          </p:stCondLst>
                                        </p:cTn>
                                        <p:tgtEl>
                                          <p:spTgt spid="337923">
                                            <p:txEl>
                                              <p:pRg st="8" end="8"/>
                                            </p:txEl>
                                          </p:spTgt>
                                        </p:tgtEl>
                                        <p:attrNameLst>
                                          <p:attrName>style.visibility</p:attrName>
                                        </p:attrNameLst>
                                      </p:cBhvr>
                                      <p:to>
                                        <p:strVal val="visible"/>
                                      </p:to>
                                    </p:set>
                                    <p:animEffect transition="in" filter="fade">
                                      <p:cBhvr>
                                        <p:cTn id="77" dur="500"/>
                                        <p:tgtEl>
                                          <p:spTgt spid="337923">
                                            <p:txEl>
                                              <p:pRg st="8" end="8"/>
                                            </p:txEl>
                                          </p:spTgt>
                                        </p:tgtEl>
                                      </p:cBhvr>
                                    </p:animEffect>
                                    <p:anim calcmode="lin" valueType="num">
                                      <p:cBhvr>
                                        <p:cTn id="78" dur="500" fill="hold"/>
                                        <p:tgtEl>
                                          <p:spTgt spid="337923">
                                            <p:txEl>
                                              <p:pRg st="8" end="8"/>
                                            </p:txEl>
                                          </p:spTgt>
                                        </p:tgtEl>
                                        <p:attrNameLst>
                                          <p:attrName>ppt_x</p:attrName>
                                        </p:attrNameLst>
                                      </p:cBhvr>
                                      <p:tavLst>
                                        <p:tav tm="0">
                                          <p:val>
                                            <p:strVal val="#ppt_x"/>
                                          </p:val>
                                        </p:tav>
                                        <p:tav tm="100000">
                                          <p:val>
                                            <p:strVal val="#ppt_x"/>
                                          </p:val>
                                        </p:tav>
                                      </p:tavLst>
                                    </p:anim>
                                    <p:anim calcmode="lin" valueType="num">
                                      <p:cBhvr>
                                        <p:cTn id="79" dur="500" fill="hold"/>
                                        <p:tgtEl>
                                          <p:spTgt spid="337923">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4" presetClass="entr" presetSubtype="0" fill="hold" grpId="0" nodeType="clickEffect">
                                  <p:stCondLst>
                                    <p:cond delay="0"/>
                                  </p:stCondLst>
                                  <p:childTnLst>
                                    <p:set>
                                      <p:cBhvr>
                                        <p:cTn id="83" dur="1" fill="hold">
                                          <p:stCondLst>
                                            <p:cond delay="0"/>
                                          </p:stCondLst>
                                        </p:cTn>
                                        <p:tgtEl>
                                          <p:spTgt spid="337923">
                                            <p:txEl>
                                              <p:pRg st="9" end="9"/>
                                            </p:txEl>
                                          </p:spTgt>
                                        </p:tgtEl>
                                        <p:attrNameLst>
                                          <p:attrName>style.visibility</p:attrName>
                                        </p:attrNameLst>
                                      </p:cBhvr>
                                      <p:to>
                                        <p:strVal val="visible"/>
                                      </p:to>
                                    </p:set>
                                    <p:animEffect transition="in" filter="fade">
                                      <p:cBhvr>
                                        <p:cTn id="84" dur="500"/>
                                        <p:tgtEl>
                                          <p:spTgt spid="337923">
                                            <p:txEl>
                                              <p:pRg st="9" end="9"/>
                                            </p:txEl>
                                          </p:spTgt>
                                        </p:tgtEl>
                                      </p:cBhvr>
                                    </p:animEffect>
                                    <p:anim calcmode="lin" valueType="num">
                                      <p:cBhvr>
                                        <p:cTn id="85" dur="500" fill="hold"/>
                                        <p:tgtEl>
                                          <p:spTgt spid="337923">
                                            <p:txEl>
                                              <p:pRg st="9" end="9"/>
                                            </p:txEl>
                                          </p:spTgt>
                                        </p:tgtEl>
                                        <p:attrNameLst>
                                          <p:attrName>ppt_x</p:attrName>
                                        </p:attrNameLst>
                                      </p:cBhvr>
                                      <p:tavLst>
                                        <p:tav tm="0">
                                          <p:val>
                                            <p:strVal val="#ppt_x"/>
                                          </p:val>
                                        </p:tav>
                                        <p:tav tm="100000">
                                          <p:val>
                                            <p:strVal val="#ppt_x"/>
                                          </p:val>
                                        </p:tav>
                                      </p:tavLst>
                                    </p:anim>
                                    <p:anim calcmode="lin" valueType="num">
                                      <p:cBhvr>
                                        <p:cTn id="86" dur="500" fill="hold"/>
                                        <p:tgtEl>
                                          <p:spTgt spid="337923">
                                            <p:txEl>
                                              <p:pRg st="9" end="9"/>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2" grpId="0" animBg="1"/>
      <p:bldP spid="337923" grpId="0" build="p" animBg="1"/>
    </p:bldLst>
  </p:timing>
</p:sld>
</file>

<file path=ppt/theme/theme1.xml><?xml version="1.0" encoding="utf-8"?>
<a:theme xmlns:a="http://schemas.openxmlformats.org/drawingml/2006/main" name="Office テーマ">
  <a:themeElements>
    <a:clrScheme name="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HG創英角ｺﾞｼｯｸUB" pitchFamily="49"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HG創英角ｺﾞｼｯｸUB" pitchFamily="49" charset="-128"/>
          </a:defRPr>
        </a:defPPr>
      </a:lstStyle>
    </a:lnDef>
  </a:objectDefaults>
  <a:extraClrSchemeLst>
    <a:extraClrScheme>
      <a:clrScheme name="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6356</TotalTime>
  <Words>993</Words>
  <Application>Microsoft Macintosh PowerPoint</Application>
  <PresentationFormat>画面に合わせる (4:3)</PresentationFormat>
  <Paragraphs>64</Paragraphs>
  <Slides>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6</vt:i4>
      </vt:variant>
    </vt:vector>
  </HeadingPairs>
  <TitlesOfParts>
    <vt:vector size="15" baseType="lpstr">
      <vt:lpstr>HGP創英角ｺﾞｼｯｸUB</vt:lpstr>
      <vt:lpstr>HG創英角ｺﾞｼｯｸUB</vt:lpstr>
      <vt:lpstr>ＭＳ Ｐゴシック</vt:lpstr>
      <vt:lpstr>UD Digi Kyokasho N-R</vt:lpstr>
      <vt:lpstr>UD Digi Kyokasho NK-R</vt:lpstr>
      <vt:lpstr>Arial</vt:lpstr>
      <vt:lpstr>Calibri</vt:lpstr>
      <vt:lpstr>Office テーマ</vt:lpstr>
      <vt:lpstr>デザインの設定</vt:lpstr>
      <vt:lpstr>事例検討のスーパービジョンⅠ（講義）</vt:lpstr>
      <vt:lpstr>PowerPoint プレゼンテーション</vt:lpstr>
      <vt:lpstr>グループスーパービジョン：自ら気づき・考えて行動する職員育成に</vt:lpstr>
      <vt:lpstr>グループスーパービジョンの例</vt:lpstr>
      <vt:lpstr>〇事例提供者 ・自分しか知らない利用者のことをコンパクトに説明する経験はいかがでしたか？(人に伝える力) ・質問への答え、やり取りの経験はいかがでしたか？他のメンバーからの意見はいかがでしたか？(人の意見に耳を傾ける力) ・困りごと、課題が少しは解決できるきっかけがありましたか？(GSVの効果)・・・一人ではないぞ！！ 〇グループメンバー ・知らない利用者のことを聴く経験はいかがでしたか？ (人の意見に耳を傾ける力) ・質問への答え、やり取りの経験はいかがでしたか？ (人に伝える力) ・事例提供者の困りごと、課題を共有・共感できましたか？(GSVの効果)</vt:lpstr>
      <vt:lpstr>初心者(新人)に対するスーパービジョンの視点</vt:lpstr>
    </vt:vector>
  </TitlesOfParts>
  <Company>社会福祉法人　藤沢育成会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グループスーパービジョンについて</dc:title>
  <dc:creator>kawahara</dc:creator>
  <cp:lastModifiedBy>kikumoto keiichi</cp:lastModifiedBy>
  <cp:revision>320</cp:revision>
  <cp:lastPrinted>2020-12-07T05:07:30Z</cp:lastPrinted>
  <dcterms:created xsi:type="dcterms:W3CDTF">2012-02-02T05:49:47Z</dcterms:created>
  <dcterms:modified xsi:type="dcterms:W3CDTF">2021-05-27T02:10:15Z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