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9" r:id="rId5"/>
    <p:sldId id="272" r:id="rId6"/>
    <p:sldId id="274" r:id="rId7"/>
    <p:sldId id="273" r:id="rId8"/>
    <p:sldId id="275" r:id="rId9"/>
    <p:sldId id="276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391BF-E025-4C69-8250-7B2E25FAB290}" v="34" dt="2021-05-12T05:39:22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7.xml" />
  <Relationship Id="rId13" Type="http://schemas.openxmlformats.org/officeDocument/2006/relationships/theme" Target="theme/theme1.xml" />
  <Relationship Id="rId3" Type="http://schemas.openxmlformats.org/officeDocument/2006/relationships/slide" Target="slides/slide2.xml" />
  <Relationship Id="rId7" Type="http://schemas.openxmlformats.org/officeDocument/2006/relationships/slide" Target="slides/slide6.xml" />
  <Relationship Id="rId12" Type="http://schemas.openxmlformats.org/officeDocument/2006/relationships/viewProps" Target="viewProps.xml" />
  <Relationship Id="rId2" Type="http://schemas.openxmlformats.org/officeDocument/2006/relationships/slide" Target="slides/slide1.xml" />
  <Relationship Id="rId16" Type="http://schemas.microsoft.com/office/2015/10/relationships/revisionInfo" Target="revisionInfo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11" Type="http://schemas.openxmlformats.org/officeDocument/2006/relationships/presProps" Target="presProps.xml" />
  <Relationship Id="rId5" Type="http://schemas.openxmlformats.org/officeDocument/2006/relationships/slide" Target="slides/slide4.xml" />
  <Relationship Id="rId15" Type="http://schemas.microsoft.com/office/2016/11/relationships/changesInfo" Target="changesInfos/changesInfo1.xml" />
  <Relationship Id="rId10" Type="http://schemas.openxmlformats.org/officeDocument/2006/relationships/slide" Target="slides/slide9.xml" />
  <Relationship Id="rId4" Type="http://schemas.openxmlformats.org/officeDocument/2006/relationships/slide" Target="slides/slide3.xml" />
  <Relationship Id="rId9" Type="http://schemas.openxmlformats.org/officeDocument/2006/relationships/slide" Target="slides/slide8.xml" />
  <Relationship Id="rId14" Type="http://schemas.openxmlformats.org/officeDocument/2006/relationships/tableStyles" Target="tableStyles.xml" />
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木 憲司" userId="a66657a4da51e153" providerId="LiveId" clId="{BB1391BF-E025-4C69-8250-7B2E25FAB290}"/>
    <pc:docChg chg="custSel addSld delSld modSld">
      <pc:chgData name="高木 憲司" userId="a66657a4da51e153" providerId="LiveId" clId="{BB1391BF-E025-4C69-8250-7B2E25FAB290}" dt="2021-05-12T05:39:45.044" v="3141" actId="1076"/>
      <pc:docMkLst>
        <pc:docMk/>
      </pc:docMkLst>
      <pc:sldChg chg="modSp mod">
        <pc:chgData name="高木 憲司" userId="a66657a4da51e153" providerId="LiveId" clId="{BB1391BF-E025-4C69-8250-7B2E25FAB290}" dt="2021-05-11T04:47:38.737" v="15" actId="122"/>
        <pc:sldMkLst>
          <pc:docMk/>
          <pc:sldMk cId="2476311738" sldId="256"/>
        </pc:sldMkLst>
        <pc:spChg chg="mod">
          <ac:chgData name="高木 憲司" userId="a66657a4da51e153" providerId="LiveId" clId="{BB1391BF-E025-4C69-8250-7B2E25FAB290}" dt="2021-05-11T04:47:38.737" v="15" actId="122"/>
          <ac:spMkLst>
            <pc:docMk/>
            <pc:sldMk cId="2476311738" sldId="256"/>
            <ac:spMk id="2" creationId="{A5942E5E-7849-4BBA-846C-4FC59B11FCDB}"/>
          </ac:spMkLst>
        </pc:spChg>
      </pc:sldChg>
      <pc:sldChg chg="modSp mod">
        <pc:chgData name="高木 憲司" userId="a66657a4da51e153" providerId="LiveId" clId="{BB1391BF-E025-4C69-8250-7B2E25FAB290}" dt="2021-05-12T05:32:50.671" v="2837" actId="6549"/>
        <pc:sldMkLst>
          <pc:docMk/>
          <pc:sldMk cId="1175292799" sldId="257"/>
        </pc:sldMkLst>
        <pc:spChg chg="mod">
          <ac:chgData name="高木 憲司" userId="a66657a4da51e153" providerId="LiveId" clId="{BB1391BF-E025-4C69-8250-7B2E25FAB290}" dt="2021-05-12T05:32:50.671" v="2837" actId="6549"/>
          <ac:spMkLst>
            <pc:docMk/>
            <pc:sldMk cId="1175292799" sldId="257"/>
            <ac:spMk id="3" creationId="{B5412984-CE9B-41D4-B246-F1885C6EB562}"/>
          </ac:spMkLst>
        </pc:spChg>
      </pc:sldChg>
      <pc:sldChg chg="del">
        <pc:chgData name="高木 憲司" userId="a66657a4da51e153" providerId="LiveId" clId="{BB1391BF-E025-4C69-8250-7B2E25FAB290}" dt="2021-05-11T05:20:31.247" v="1628" actId="47"/>
        <pc:sldMkLst>
          <pc:docMk/>
          <pc:sldMk cId="3697663703" sldId="258"/>
        </pc:sldMkLst>
      </pc:sldChg>
      <pc:sldChg chg="addSp delSp modSp mod">
        <pc:chgData name="高木 憲司" userId="a66657a4da51e153" providerId="LiveId" clId="{BB1391BF-E025-4C69-8250-7B2E25FAB290}" dt="2021-05-11T05:20:51.150" v="1644" actId="20577"/>
        <pc:sldMkLst>
          <pc:docMk/>
          <pc:sldMk cId="1317514257" sldId="259"/>
        </pc:sldMkLst>
        <pc:spChg chg="mod">
          <ac:chgData name="高木 憲司" userId="a66657a4da51e153" providerId="LiveId" clId="{BB1391BF-E025-4C69-8250-7B2E25FAB290}" dt="2021-05-11T05:20:51.150" v="1644" actId="20577"/>
          <ac:spMkLst>
            <pc:docMk/>
            <pc:sldMk cId="1317514257" sldId="259"/>
            <ac:spMk id="3" creationId="{B5412984-CE9B-41D4-B246-F1885C6EB562}"/>
          </ac:spMkLst>
        </pc:spChg>
        <pc:graphicFrameChg chg="add mod modGraphic">
          <ac:chgData name="高木 憲司" userId="a66657a4da51e153" providerId="LiveId" clId="{BB1391BF-E025-4C69-8250-7B2E25FAB290}" dt="2021-05-11T05:01:18.130" v="875" actId="20577"/>
          <ac:graphicFrameMkLst>
            <pc:docMk/>
            <pc:sldMk cId="1317514257" sldId="259"/>
            <ac:graphicFrameMk id="2" creationId="{C6CEB72E-792A-49E4-A0B7-65424231C40A}"/>
          </ac:graphicFrameMkLst>
        </pc:graphicFrameChg>
        <pc:picChg chg="del">
          <ac:chgData name="高木 憲司" userId="a66657a4da51e153" providerId="LiveId" clId="{BB1391BF-E025-4C69-8250-7B2E25FAB290}" dt="2021-05-11T04:58:53.952" v="819" actId="478"/>
          <ac:picMkLst>
            <pc:docMk/>
            <pc:sldMk cId="1317514257" sldId="259"/>
            <ac:picMk id="1026" creationId="{499A92C7-E43C-4E27-9D07-86DE3A74E6EC}"/>
          </ac:picMkLst>
        </pc:picChg>
      </pc:sldChg>
      <pc:sldChg chg="del">
        <pc:chgData name="高木 憲司" userId="a66657a4da51e153" providerId="LiveId" clId="{BB1391BF-E025-4C69-8250-7B2E25FAB290}" dt="2021-05-11T05:20:31.247" v="1628" actId="47"/>
        <pc:sldMkLst>
          <pc:docMk/>
          <pc:sldMk cId="2863985115" sldId="260"/>
        </pc:sldMkLst>
      </pc:sldChg>
      <pc:sldChg chg="del">
        <pc:chgData name="高木 憲司" userId="a66657a4da51e153" providerId="LiveId" clId="{BB1391BF-E025-4C69-8250-7B2E25FAB290}" dt="2021-05-11T05:20:31.247" v="1628" actId="47"/>
        <pc:sldMkLst>
          <pc:docMk/>
          <pc:sldMk cId="2959181109" sldId="261"/>
        </pc:sldMkLst>
      </pc:sldChg>
      <pc:sldChg chg="del">
        <pc:chgData name="高木 憲司" userId="a66657a4da51e153" providerId="LiveId" clId="{BB1391BF-E025-4C69-8250-7B2E25FAB290}" dt="2021-05-11T05:20:31.247" v="1628" actId="47"/>
        <pc:sldMkLst>
          <pc:docMk/>
          <pc:sldMk cId="1645805339" sldId="263"/>
        </pc:sldMkLst>
      </pc:sldChg>
      <pc:sldChg chg="del">
        <pc:chgData name="高木 憲司" userId="a66657a4da51e153" providerId="LiveId" clId="{BB1391BF-E025-4C69-8250-7B2E25FAB290}" dt="2021-05-11T05:20:31.247" v="1628" actId="47"/>
        <pc:sldMkLst>
          <pc:docMk/>
          <pc:sldMk cId="3456075894" sldId="264"/>
        </pc:sldMkLst>
      </pc:sldChg>
      <pc:sldChg chg="del">
        <pc:chgData name="高木 憲司" userId="a66657a4da51e153" providerId="LiveId" clId="{BB1391BF-E025-4C69-8250-7B2E25FAB290}" dt="2021-05-11T05:20:31.247" v="1628" actId="47"/>
        <pc:sldMkLst>
          <pc:docMk/>
          <pc:sldMk cId="680332090" sldId="265"/>
        </pc:sldMkLst>
      </pc:sldChg>
      <pc:sldChg chg="del">
        <pc:chgData name="高木 憲司" userId="a66657a4da51e153" providerId="LiveId" clId="{BB1391BF-E025-4C69-8250-7B2E25FAB290}" dt="2021-05-11T05:20:31.247" v="1628" actId="47"/>
        <pc:sldMkLst>
          <pc:docMk/>
          <pc:sldMk cId="1684266511" sldId="266"/>
        </pc:sldMkLst>
      </pc:sldChg>
      <pc:sldChg chg="del">
        <pc:chgData name="高木 憲司" userId="a66657a4da51e153" providerId="LiveId" clId="{BB1391BF-E025-4C69-8250-7B2E25FAB290}" dt="2021-05-11T05:20:31.247" v="1628" actId="47"/>
        <pc:sldMkLst>
          <pc:docMk/>
          <pc:sldMk cId="2517262299" sldId="267"/>
        </pc:sldMkLst>
      </pc:sldChg>
      <pc:sldChg chg="del">
        <pc:chgData name="高木 憲司" userId="a66657a4da51e153" providerId="LiveId" clId="{BB1391BF-E025-4C69-8250-7B2E25FAB290}" dt="2021-05-11T05:20:31.247" v="1628" actId="47"/>
        <pc:sldMkLst>
          <pc:docMk/>
          <pc:sldMk cId="763138481" sldId="268"/>
        </pc:sldMkLst>
      </pc:sldChg>
      <pc:sldChg chg="del">
        <pc:chgData name="高木 憲司" userId="a66657a4da51e153" providerId="LiveId" clId="{BB1391BF-E025-4C69-8250-7B2E25FAB290}" dt="2021-05-11T05:20:31.247" v="1628" actId="47"/>
        <pc:sldMkLst>
          <pc:docMk/>
          <pc:sldMk cId="1105607379" sldId="269"/>
        </pc:sldMkLst>
      </pc:sldChg>
      <pc:sldChg chg="del">
        <pc:chgData name="高木 憲司" userId="a66657a4da51e153" providerId="LiveId" clId="{BB1391BF-E025-4C69-8250-7B2E25FAB290}" dt="2021-05-11T05:20:31.247" v="1628" actId="47"/>
        <pc:sldMkLst>
          <pc:docMk/>
          <pc:sldMk cId="879871822" sldId="270"/>
        </pc:sldMkLst>
      </pc:sldChg>
      <pc:sldChg chg="del">
        <pc:chgData name="高木 憲司" userId="a66657a4da51e153" providerId="LiveId" clId="{BB1391BF-E025-4C69-8250-7B2E25FAB290}" dt="2021-05-11T05:20:31.247" v="1628" actId="47"/>
        <pc:sldMkLst>
          <pc:docMk/>
          <pc:sldMk cId="3196883960" sldId="271"/>
        </pc:sldMkLst>
      </pc:sldChg>
      <pc:sldChg chg="modSp mod">
        <pc:chgData name="高木 憲司" userId="a66657a4da51e153" providerId="LiveId" clId="{BB1391BF-E025-4C69-8250-7B2E25FAB290}" dt="2021-05-11T07:59:59.371" v="1682" actId="20577"/>
        <pc:sldMkLst>
          <pc:docMk/>
          <pc:sldMk cId="1927889725" sldId="272"/>
        </pc:sldMkLst>
        <pc:spChg chg="mod">
          <ac:chgData name="高木 憲司" userId="a66657a4da51e153" providerId="LiveId" clId="{BB1391BF-E025-4C69-8250-7B2E25FAB290}" dt="2021-05-11T07:59:59.371" v="1682" actId="20577"/>
          <ac:spMkLst>
            <pc:docMk/>
            <pc:sldMk cId="1927889725" sldId="272"/>
            <ac:spMk id="3" creationId="{B5412984-CE9B-41D4-B246-F1885C6EB562}"/>
          </ac:spMkLst>
        </pc:spChg>
        <pc:graphicFrameChg chg="modGraphic">
          <ac:chgData name="高木 憲司" userId="a66657a4da51e153" providerId="LiveId" clId="{BB1391BF-E025-4C69-8250-7B2E25FAB290}" dt="2021-05-11T05:04:05.509" v="1202" actId="6549"/>
          <ac:graphicFrameMkLst>
            <pc:docMk/>
            <pc:sldMk cId="1927889725" sldId="272"/>
            <ac:graphicFrameMk id="2" creationId="{C6CEB72E-792A-49E4-A0B7-65424231C40A}"/>
          </ac:graphicFrameMkLst>
        </pc:graphicFrameChg>
      </pc:sldChg>
      <pc:sldChg chg="modSp mod">
        <pc:chgData name="高木 憲司" userId="a66657a4da51e153" providerId="LiveId" clId="{BB1391BF-E025-4C69-8250-7B2E25FAB290}" dt="2021-05-11T08:01:51.275" v="1702" actId="20577"/>
        <pc:sldMkLst>
          <pc:docMk/>
          <pc:sldMk cId="141827330" sldId="273"/>
        </pc:sldMkLst>
        <pc:spChg chg="mod">
          <ac:chgData name="高木 憲司" userId="a66657a4da51e153" providerId="LiveId" clId="{BB1391BF-E025-4C69-8250-7B2E25FAB290}" dt="2021-05-11T08:01:51.275" v="1702" actId="20577"/>
          <ac:spMkLst>
            <pc:docMk/>
            <pc:sldMk cId="141827330" sldId="273"/>
            <ac:spMk id="3" creationId="{B5412984-CE9B-41D4-B246-F1885C6EB562}"/>
          </ac:spMkLst>
        </pc:spChg>
        <pc:graphicFrameChg chg="modGraphic">
          <ac:chgData name="高木 憲司" userId="a66657a4da51e153" providerId="LiveId" clId="{BB1391BF-E025-4C69-8250-7B2E25FAB290}" dt="2021-05-11T05:20:09.059" v="1627" actId="6549"/>
          <ac:graphicFrameMkLst>
            <pc:docMk/>
            <pc:sldMk cId="141827330" sldId="273"/>
            <ac:graphicFrameMk id="2" creationId="{C6CEB72E-792A-49E4-A0B7-65424231C40A}"/>
          </ac:graphicFrameMkLst>
        </pc:graphicFrameChg>
      </pc:sldChg>
      <pc:sldChg chg="addSp delSp modSp mod">
        <pc:chgData name="高木 憲司" userId="a66657a4da51e153" providerId="LiveId" clId="{BB1391BF-E025-4C69-8250-7B2E25FAB290}" dt="2021-05-11T08:02:07.257" v="1722" actId="6549"/>
        <pc:sldMkLst>
          <pc:docMk/>
          <pc:sldMk cId="2433010396" sldId="274"/>
        </pc:sldMkLst>
        <pc:spChg chg="mod">
          <ac:chgData name="高木 憲司" userId="a66657a4da51e153" providerId="LiveId" clId="{BB1391BF-E025-4C69-8250-7B2E25FAB290}" dt="2021-05-11T08:02:07.257" v="1722" actId="6549"/>
          <ac:spMkLst>
            <pc:docMk/>
            <pc:sldMk cId="2433010396" sldId="274"/>
            <ac:spMk id="3" creationId="{B5412984-CE9B-41D4-B246-F1885C6EB562}"/>
          </ac:spMkLst>
        </pc:spChg>
        <pc:graphicFrameChg chg="del">
          <ac:chgData name="高木 憲司" userId="a66657a4da51e153" providerId="LiveId" clId="{BB1391BF-E025-4C69-8250-7B2E25FAB290}" dt="2021-05-11T05:18:03.799" v="1399" actId="478"/>
          <ac:graphicFrameMkLst>
            <pc:docMk/>
            <pc:sldMk cId="2433010396" sldId="274"/>
            <ac:graphicFrameMk id="2" creationId="{C6CEB72E-792A-49E4-A0B7-65424231C40A}"/>
          </ac:graphicFrameMkLst>
        </pc:graphicFrameChg>
        <pc:picChg chg="add mod">
          <ac:chgData name="高木 憲司" userId="a66657a4da51e153" providerId="LiveId" clId="{BB1391BF-E025-4C69-8250-7B2E25FAB290}" dt="2021-05-11T08:01:29.178" v="1686" actId="1076"/>
          <ac:picMkLst>
            <pc:docMk/>
            <pc:sldMk cId="2433010396" sldId="274"/>
            <ac:picMk id="1026" creationId="{160DB237-7C6B-4B54-9C6C-C5B4528F57AE}"/>
          </ac:picMkLst>
        </pc:picChg>
      </pc:sldChg>
      <pc:sldChg chg="addSp modSp new mod">
        <pc:chgData name="高木 憲司" userId="a66657a4da51e153" providerId="LiveId" clId="{BB1391BF-E025-4C69-8250-7B2E25FAB290}" dt="2021-05-11T08:05:54.062" v="1817" actId="1076"/>
        <pc:sldMkLst>
          <pc:docMk/>
          <pc:sldMk cId="2387642947" sldId="275"/>
        </pc:sldMkLst>
        <pc:spChg chg="add mod">
          <ac:chgData name="高木 憲司" userId="a66657a4da51e153" providerId="LiveId" clId="{BB1391BF-E025-4C69-8250-7B2E25FAB290}" dt="2021-05-11T08:04:05.531" v="1814" actId="20577"/>
          <ac:spMkLst>
            <pc:docMk/>
            <pc:sldMk cId="2387642947" sldId="275"/>
            <ac:spMk id="2" creationId="{CE0DB755-1952-46A9-9A3D-E36B5404C9AB}"/>
          </ac:spMkLst>
        </pc:spChg>
        <pc:picChg chg="add mod">
          <ac:chgData name="高木 憲司" userId="a66657a4da51e153" providerId="LiveId" clId="{BB1391BF-E025-4C69-8250-7B2E25FAB290}" dt="2021-05-11T08:05:54.062" v="1817" actId="1076"/>
          <ac:picMkLst>
            <pc:docMk/>
            <pc:sldMk cId="2387642947" sldId="275"/>
            <ac:picMk id="2050" creationId="{2276001F-C95B-453F-81F1-D51E9B816933}"/>
          </ac:picMkLst>
        </pc:picChg>
      </pc:sldChg>
      <pc:sldChg chg="addSp delSp modSp new mod">
        <pc:chgData name="高木 憲司" userId="a66657a4da51e153" providerId="LiveId" clId="{BB1391BF-E025-4C69-8250-7B2E25FAB290}" dt="2021-05-12T05:39:45.044" v="3141" actId="1076"/>
        <pc:sldMkLst>
          <pc:docMk/>
          <pc:sldMk cId="1718552157" sldId="276"/>
        </pc:sldMkLst>
        <pc:spChg chg="add mod">
          <ac:chgData name="高木 憲司" userId="a66657a4da51e153" providerId="LiveId" clId="{BB1391BF-E025-4C69-8250-7B2E25FAB290}" dt="2021-05-12T05:38:16.829" v="3054" actId="1076"/>
          <ac:spMkLst>
            <pc:docMk/>
            <pc:sldMk cId="1718552157" sldId="276"/>
            <ac:spMk id="2" creationId="{B3FF2510-7FDA-4A51-82B3-D4C1A474233A}"/>
          </ac:spMkLst>
        </pc:spChg>
        <pc:spChg chg="add mod">
          <ac:chgData name="高木 憲司" userId="a66657a4da51e153" providerId="LiveId" clId="{BB1391BF-E025-4C69-8250-7B2E25FAB290}" dt="2021-05-12T05:37:38.517" v="3053" actId="179"/>
          <ac:spMkLst>
            <pc:docMk/>
            <pc:sldMk cId="1718552157" sldId="276"/>
            <ac:spMk id="3" creationId="{05FE32BE-9B4D-4B92-9B54-B623B395D167}"/>
          </ac:spMkLst>
        </pc:spChg>
        <pc:spChg chg="add mod">
          <ac:chgData name="高木 憲司" userId="a66657a4da51e153" providerId="LiveId" clId="{BB1391BF-E025-4C69-8250-7B2E25FAB290}" dt="2021-05-12T05:39:13.946" v="3106" actId="14100"/>
          <ac:spMkLst>
            <pc:docMk/>
            <pc:sldMk cId="1718552157" sldId="276"/>
            <ac:spMk id="4" creationId="{9F89412C-791A-4D38-9C8A-9F74C62A7CD5}"/>
          </ac:spMkLst>
        </pc:spChg>
        <pc:spChg chg="add mod">
          <ac:chgData name="高木 憲司" userId="a66657a4da51e153" providerId="LiveId" clId="{BB1391BF-E025-4C69-8250-7B2E25FAB290}" dt="2021-05-12T05:39:45.044" v="3141" actId="1076"/>
          <ac:spMkLst>
            <pc:docMk/>
            <pc:sldMk cId="1718552157" sldId="276"/>
            <ac:spMk id="9" creationId="{ED8B1C01-D264-4FA2-A71D-41DB94E6C690}"/>
          </ac:spMkLst>
        </pc:spChg>
        <pc:picChg chg="add del mod">
          <ac:chgData name="高木 憲司" userId="a66657a4da51e153" providerId="LiveId" clId="{BB1391BF-E025-4C69-8250-7B2E25FAB290}" dt="2021-05-12T05:39:22.727" v="3108" actId="478"/>
          <ac:picMkLst>
            <pc:docMk/>
            <pc:sldMk cId="1718552157" sldId="276"/>
            <ac:picMk id="8" creationId="{93608CF8-1517-4EC7-92F4-D05298E72057}"/>
          </ac:picMkLst>
        </pc:picChg>
        <pc:picChg chg="add mod">
          <ac:chgData name="高木 憲司" userId="a66657a4da51e153" providerId="LiveId" clId="{BB1391BF-E025-4C69-8250-7B2E25FAB290}" dt="2021-05-12T05:38:16.829" v="3054" actId="1076"/>
          <ac:picMkLst>
            <pc:docMk/>
            <pc:sldMk cId="1718552157" sldId="276"/>
            <ac:picMk id="3074" creationId="{C5A40FCE-CF38-4D35-B937-4B5BF749CA22}"/>
          </ac:picMkLst>
        </pc:picChg>
        <pc:picChg chg="add mod">
          <ac:chgData name="高木 憲司" userId="a66657a4da51e153" providerId="LiveId" clId="{BB1391BF-E025-4C69-8250-7B2E25FAB290}" dt="2021-05-12T05:38:16.829" v="3054" actId="1076"/>
          <ac:picMkLst>
            <pc:docMk/>
            <pc:sldMk cId="1718552157" sldId="276"/>
            <ac:picMk id="3076" creationId="{60144B38-010F-4B49-B38A-A1B6AD352976}"/>
          </ac:picMkLst>
        </pc:picChg>
        <pc:picChg chg="add mod">
          <ac:chgData name="高木 憲司" userId="a66657a4da51e153" providerId="LiveId" clId="{BB1391BF-E025-4C69-8250-7B2E25FAB290}" dt="2021-05-12T05:38:16.829" v="3054" actId="1076"/>
          <ac:picMkLst>
            <pc:docMk/>
            <pc:sldMk cId="1718552157" sldId="276"/>
            <ac:picMk id="3078" creationId="{1F7C0925-15CF-455D-918D-02B3A2257FD5}"/>
          </ac:picMkLst>
        </pc:picChg>
      </pc:sldChg>
      <pc:sldChg chg="new del">
        <pc:chgData name="高木 憲司" userId="a66657a4da51e153" providerId="LiveId" clId="{BB1391BF-E025-4C69-8250-7B2E25FAB290}" dt="2021-05-11T08:14:15.327" v="2083" actId="47"/>
        <pc:sldMkLst>
          <pc:docMk/>
          <pc:sldMk cId="4086790494" sldId="277"/>
        </pc:sldMkLst>
      </pc:sldChg>
      <pc:sldChg chg="modSp mod">
        <pc:chgData name="高木 憲司" userId="a66657a4da51e153" providerId="LiveId" clId="{BB1391BF-E025-4C69-8250-7B2E25FAB290}" dt="2021-05-11T08:19:16.936" v="2717" actId="20577"/>
        <pc:sldMkLst>
          <pc:docMk/>
          <pc:sldMk cId="1485572961" sldId="278"/>
        </pc:sldMkLst>
        <pc:spChg chg="mod">
          <ac:chgData name="高木 憲司" userId="a66657a4da51e153" providerId="LiveId" clId="{BB1391BF-E025-4C69-8250-7B2E25FAB290}" dt="2021-05-11T08:19:16.936" v="2717" actId="20577"/>
          <ac:spMkLst>
            <pc:docMk/>
            <pc:sldMk cId="1485572961" sldId="278"/>
            <ac:spMk id="3" creationId="{B5412984-CE9B-41D4-B246-F1885C6EB562}"/>
          </ac:spMkLst>
        </pc:spChg>
      </pc:sldChg>
    </pc:docChg>
  </pc:docChgLst>
</pc:chgInfo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C7F4FB-B037-48C7-A96A-C821AE01C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265250-AAE3-4777-A7D9-8A884DCF3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DAD493-1AC5-447C-8EB4-05B08EA0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94D0DD-D2E2-4E8D-AAB7-AC21F4FB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4F6617-9604-4FB0-BA8F-D2511C4C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80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D054F-04E4-4BBB-B3B1-2A8C1214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B09F7C-943A-4B93-B2B9-1F026AD38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F5376A-68B0-410E-8179-628424E0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99D4B3-1ED3-4D1D-AFC8-A8EB92AF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E08ADA-8E72-441B-B40C-D52F66A6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4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92C5560-9C7E-4B49-A56B-2F6E2932C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0E3CAA-6525-45ED-A5DB-05E21C605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88E988-1784-4E51-B1EF-036B22B9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B2452B-6E27-4A46-AD33-ABC2D804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4AF1FE-651E-4EB1-BCAF-2D8633D6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54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3AFA07-615E-4CFA-9397-3919C6B2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26A319-550F-4252-9AAB-183A43FAE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8043F0-113A-49CD-A8B1-57114A60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BB2A30-4BEB-4B63-BD7A-A8BDAA70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CC4974-4542-4ABD-AC07-D6808B97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20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7D6B7E-4D15-4013-9881-66934511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6F8FE0-3D53-4B11-92DF-D3D0F7DC2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CD9FA1-2BCC-43BE-AE96-7EC30816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AABE79-EE84-49D1-88CE-F41B0C7B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2EB978-8451-45A7-80AE-B3147867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0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45CE7F-822A-4BAF-A669-3D7E2D84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C75F2D-8BD7-4C40-A7F3-7E01BCCDF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EFA663-1FBD-4AF6-81BA-C053C279E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C1D928-9235-4207-ABCB-4D41B065C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B99E51-DECA-4208-8743-5417CB09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27D629-0DD0-4CC3-8A86-109B7BF3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21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FBAFCD-7E40-4E90-A45C-E1808D1A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63FC02-BDAB-4C0C-95DF-8BB0572AE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F7CC160-7CEB-4506-8ECB-504F731EB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538DC3C-038C-4908-840C-6A64300D6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26969AB-D857-4DDE-B14C-2BCD54615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397D8F8-9AE6-4ECB-9EF3-CD45AD33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9411920-407C-4FE8-B7C3-F01B75E7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5AFEFEC-7DAE-47F0-82A5-DB2110CA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24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6DF546-EE7D-456F-A5DA-532E36F8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20192CD-0431-4E26-BA4D-4B574CA8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FACD70-2205-4AA9-8104-307785B5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53C7A1-118F-4A51-A41E-B427DB4D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0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DFD171-3ED4-4417-ADE9-E6A7CF94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7CF5D27-45B2-4CA8-8E82-263CB432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9A868F-A8FC-41E4-AB40-BF699485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27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6D1D89-D6F7-46F7-A49A-414E663A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107D14-278D-4A3B-9D7B-1D625999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DF48E2-9319-4036-BB89-BDEEE13F5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ED0795-DA48-443F-B2FF-C4A33EE0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FC8BDA-DE38-493A-9BA7-F094AB37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D9123C-4C5E-4746-AF8B-33C38886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95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CA6692-B3FA-4F4C-8548-388D59BA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7F3CD49-14C5-4FCB-97D0-71682BA32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784643-B7DE-4E43-AECB-BCF5FB11E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4A68E1-4736-4819-A162-95F69396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94E2-0054-4954-BFF6-1D6020551860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64B56D-7A20-475C-BBE4-C18E11D1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B2D558-11D6-496B-9862-86F4BFF8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553387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1EDF908-546E-456F-A744-E5395207C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48475E-2D59-49DF-B04C-DBCF26ACE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AD4ED3-650B-440D-8F76-4F3CFD8A8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894E2-0054-4954-BFF6-1D6020551860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BEB324-DB44-486C-8343-CDD838959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B5FC0E-EAA2-47FF-A547-537553B4B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182B-0935-487D-A0F1-9C74F2A06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36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_rels/slide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4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5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7.xml" />
</Relationships>
</file>

<file path=ppt/slides/_rels/slide7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png" />
  <Relationship Id="rId1" Type="http://schemas.openxmlformats.org/officeDocument/2006/relationships/slideLayout" Target="../slideLayouts/slideLayout7.xml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image" Target="../media/image3.png" />
  <Relationship Id="rId1" Type="http://schemas.openxmlformats.org/officeDocument/2006/relationships/slideLayout" Target="../slideLayouts/slideLayout7.xml" />
  <Relationship Id="rId4" Type="http://schemas.openxmlformats.org/officeDocument/2006/relationships/image" Target="../media/image5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942E5E-7849-4BBA-846C-4FC59B11F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32" y="1041400"/>
            <a:ext cx="9707592" cy="2387600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PG1-14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研修のまとめ（演習）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F0FDC7-290F-4932-83D3-4BE7F909E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6272"/>
            <a:ext cx="9144000" cy="16557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631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12984-CE9B-41D4-B246-F1885C6EB562}"/>
              </a:ext>
            </a:extLst>
          </p:cNvPr>
          <p:cNvSpPr txBox="1"/>
          <p:nvPr/>
        </p:nvSpPr>
        <p:spPr>
          <a:xfrm>
            <a:off x="649136" y="582067"/>
            <a:ext cx="1070322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ねらい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人材育成のアウトライン、方法等の学びを踏まえ、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人材育成の講義・演習の全体を振り返り、自分の事業所でどのように活かしていくか、自らの言葉として記録しておいていただく。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サビ児管として人材育成を意識し、現場の実践で活かしていこうという心構えを持っていただく。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対人関係において、すべてが思い通りにいくことはないし、失敗も当たり前であるが、常に自らを振り返り、次の行動を工夫しようとする姿勢を持っていただく。</a:t>
            </a:r>
          </a:p>
        </p:txBody>
      </p:sp>
    </p:spTree>
    <p:extLst>
      <p:ext uri="{BB962C8B-B14F-4D97-AF65-F5344CB8AC3E}">
        <p14:creationId xmlns:p14="http://schemas.microsoft.com/office/powerpoint/2010/main" val="117529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12984-CE9B-41D4-B246-F1885C6EB562}"/>
              </a:ext>
            </a:extLst>
          </p:cNvPr>
          <p:cNvSpPr txBox="1"/>
          <p:nvPr/>
        </p:nvSpPr>
        <p:spPr>
          <a:xfrm>
            <a:off x="649136" y="797510"/>
            <a:ext cx="107032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「研修のまとめ（演習）」では、</a:t>
            </a: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研修全体を振り返ることがテーマになります。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個人での振り返り→グループでの共有→全体で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の共有等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を行い、研修後の受講者に、明日から行動変容を起こさせるイメージで進めましょう。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次のページからは、そのためのツールの一例になります。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各都道府県で工夫して、効果的な振り返りの仕方を探ってみてください。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57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12984-CE9B-41D4-B246-F1885C6EB562}"/>
              </a:ext>
            </a:extLst>
          </p:cNvPr>
          <p:cNvSpPr txBox="1"/>
          <p:nvPr/>
        </p:nvSpPr>
        <p:spPr>
          <a:xfrm>
            <a:off x="649136" y="540190"/>
            <a:ext cx="107032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全体振り返り（個人ワーク）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全体を振り返ってみて、どういう思い（感想）が浮かんできますか。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また、その理由は何ですか。</a:t>
            </a:r>
          </a:p>
        </p:txBody>
      </p:sp>
      <p:graphicFrame>
        <p:nvGraphicFramePr>
          <p:cNvPr id="2" name="表 3">
            <a:extLst>
              <a:ext uri="{FF2B5EF4-FFF2-40B4-BE49-F238E27FC236}">
                <a16:creationId xmlns:a16="http://schemas.microsoft.com/office/drawing/2014/main" id="{C6CEB72E-792A-49E4-A0B7-65424231C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063434"/>
              </p:ext>
            </p:extLst>
          </p:nvPr>
        </p:nvGraphicFramePr>
        <p:xfrm>
          <a:off x="1082765" y="2766180"/>
          <a:ext cx="9776824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8412">
                  <a:extLst>
                    <a:ext uri="{9D8B030D-6E8A-4147-A177-3AD203B41FA5}">
                      <a16:colId xmlns:a16="http://schemas.microsoft.com/office/drawing/2014/main" val="3594832311"/>
                    </a:ext>
                  </a:extLst>
                </a:gridCol>
                <a:gridCol w="4888412">
                  <a:extLst>
                    <a:ext uri="{9D8B030D-6E8A-4147-A177-3AD203B41FA5}">
                      <a16:colId xmlns:a16="http://schemas.microsoft.com/office/drawing/2014/main" val="3073860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感　　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　　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75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51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12984-CE9B-41D4-B246-F1885C6EB562}"/>
              </a:ext>
            </a:extLst>
          </p:cNvPr>
          <p:cNvSpPr txBox="1"/>
          <p:nvPr/>
        </p:nvSpPr>
        <p:spPr>
          <a:xfrm>
            <a:off x="649136" y="540190"/>
            <a:ext cx="107032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自事業所でどのように活かすか（個人ワーク）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人材育成に関して、これまで失敗したこと、取り組んでいなかったこと等、反省点を書き出してみましょう。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また、それを踏まえ、今後、どのような取り組みをしようと思っていますか。</a:t>
            </a:r>
          </a:p>
        </p:txBody>
      </p:sp>
      <p:graphicFrame>
        <p:nvGraphicFramePr>
          <p:cNvPr id="2" name="表 3">
            <a:extLst>
              <a:ext uri="{FF2B5EF4-FFF2-40B4-BE49-F238E27FC236}">
                <a16:creationId xmlns:a16="http://schemas.microsoft.com/office/drawing/2014/main" id="{C6CEB72E-792A-49E4-A0B7-65424231C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20729"/>
              </p:ext>
            </p:extLst>
          </p:nvPr>
        </p:nvGraphicFramePr>
        <p:xfrm>
          <a:off x="1082765" y="2766180"/>
          <a:ext cx="9776824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8412">
                  <a:extLst>
                    <a:ext uri="{9D8B030D-6E8A-4147-A177-3AD203B41FA5}">
                      <a16:colId xmlns:a16="http://schemas.microsoft.com/office/drawing/2014/main" val="3594832311"/>
                    </a:ext>
                  </a:extLst>
                </a:gridCol>
                <a:gridCol w="4888412">
                  <a:extLst>
                    <a:ext uri="{9D8B030D-6E8A-4147-A177-3AD203B41FA5}">
                      <a16:colId xmlns:a16="http://schemas.microsoft.com/office/drawing/2014/main" val="3073860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反　　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今後の取組み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75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88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12984-CE9B-41D4-B246-F1885C6EB562}"/>
              </a:ext>
            </a:extLst>
          </p:cNvPr>
          <p:cNvSpPr txBox="1"/>
          <p:nvPr/>
        </p:nvSpPr>
        <p:spPr>
          <a:xfrm>
            <a:off x="649136" y="540190"/>
            <a:ext cx="107032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グループで共有しましょう（グループワーク）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個人ワークで行った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，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について、グループワークで共有しましょう。</a:t>
            </a:r>
          </a:p>
        </p:txBody>
      </p:sp>
      <p:pic>
        <p:nvPicPr>
          <p:cNvPr id="1026" name="Picture 2" descr="新春グループワーク | アスミル大田原/栃木県大田原市の就労移行支援事業所">
            <a:extLst>
              <a:ext uri="{FF2B5EF4-FFF2-40B4-BE49-F238E27FC236}">
                <a16:creationId xmlns:a16="http://schemas.microsoft.com/office/drawing/2014/main" id="{160DB237-7C6B-4B54-9C6C-C5B4528F5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511227"/>
            <a:ext cx="3495675" cy="36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1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12984-CE9B-41D4-B246-F1885C6EB562}"/>
              </a:ext>
            </a:extLst>
          </p:cNvPr>
          <p:cNvSpPr txBox="1"/>
          <p:nvPr/>
        </p:nvSpPr>
        <p:spPr>
          <a:xfrm>
            <a:off x="649136" y="540190"/>
            <a:ext cx="107032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情報共有後の感想（個人ワーク）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他の受講生の意見を聞いて、あらたに気づいたことや深めたことがありましたか。そのままにせず、言葉にして書き留めておきましょう。</a:t>
            </a:r>
          </a:p>
        </p:txBody>
      </p:sp>
      <p:graphicFrame>
        <p:nvGraphicFramePr>
          <p:cNvPr id="2" name="表 3">
            <a:extLst>
              <a:ext uri="{FF2B5EF4-FFF2-40B4-BE49-F238E27FC236}">
                <a16:creationId xmlns:a16="http://schemas.microsoft.com/office/drawing/2014/main" id="{C6CEB72E-792A-49E4-A0B7-65424231C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65089"/>
              </p:ext>
            </p:extLst>
          </p:nvPr>
        </p:nvGraphicFramePr>
        <p:xfrm>
          <a:off x="1082765" y="2766180"/>
          <a:ext cx="9776824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8412">
                  <a:extLst>
                    <a:ext uri="{9D8B030D-6E8A-4147-A177-3AD203B41FA5}">
                      <a16:colId xmlns:a16="http://schemas.microsoft.com/office/drawing/2014/main" val="3594832311"/>
                    </a:ext>
                  </a:extLst>
                </a:gridCol>
                <a:gridCol w="4888412">
                  <a:extLst>
                    <a:ext uri="{9D8B030D-6E8A-4147-A177-3AD203B41FA5}">
                      <a16:colId xmlns:a16="http://schemas.microsoft.com/office/drawing/2014/main" val="3073860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他の受講生の意見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気づき等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75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2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0DB755-1952-46A9-9A3D-E36B5404C9AB}"/>
              </a:ext>
            </a:extLst>
          </p:cNvPr>
          <p:cNvSpPr txBox="1"/>
          <p:nvPr/>
        </p:nvSpPr>
        <p:spPr>
          <a:xfrm>
            <a:off x="649136" y="540190"/>
            <a:ext cx="107032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全体発表で共有しましょう（時間があれば）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個人ワークで行った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について、何人か指名し全体で共有しましょう。</a:t>
            </a:r>
          </a:p>
        </p:txBody>
      </p:sp>
      <p:pic>
        <p:nvPicPr>
          <p:cNvPr id="2050" name="Picture 2" descr="会議でプレゼンをする人のイラスト（女性） | かわいいフリー素材集 ...">
            <a:extLst>
              <a:ext uri="{FF2B5EF4-FFF2-40B4-BE49-F238E27FC236}">
                <a16:creationId xmlns:a16="http://schemas.microsoft.com/office/drawing/2014/main" id="{2276001F-C95B-453F-81F1-D51E9B816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2363299"/>
            <a:ext cx="3992563" cy="427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4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やる気に燃える人のイラスト（男性会社員） | かわいいフリー素材集 ...">
            <a:extLst>
              <a:ext uri="{FF2B5EF4-FFF2-40B4-BE49-F238E27FC236}">
                <a16:creationId xmlns:a16="http://schemas.microsoft.com/office/drawing/2014/main" id="{C5A40FCE-CF38-4D35-B937-4B5BF749C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611" y="2938645"/>
            <a:ext cx="3571875" cy="391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FE32BE-9B4D-4B92-9B54-B623B395D167}"/>
              </a:ext>
            </a:extLst>
          </p:cNvPr>
          <p:cNvSpPr txBox="1"/>
          <p:nvPr/>
        </p:nvSpPr>
        <p:spPr>
          <a:xfrm>
            <a:off x="375365" y="396394"/>
            <a:ext cx="107032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最後に・・・「振り返り」は重要です。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・自らの言葉として語る・・・研修内容の自分なりの整理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317875" indent="-3317875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・仲間意識を持つ・・・受講者同士、地域の福祉に係る仲間として、今後もつながっていきましょう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・明日からの活力につなげる・・・受講者の行動変容に期待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76" name="Picture 4" descr="おしらせ | 交野みどりネット（交野市環境基本計画推進会議） | 11ページ">
            <a:extLst>
              <a:ext uri="{FF2B5EF4-FFF2-40B4-BE49-F238E27FC236}">
                <a16:creationId xmlns:a16="http://schemas.microsoft.com/office/drawing/2014/main" id="{60144B38-010F-4B49-B38A-A1B6AD35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23" y="4036182"/>
            <a:ext cx="4760644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爆弾発言のイラスト（女性） | かわいいフリー素材集 いらすとや">
            <a:extLst>
              <a:ext uri="{FF2B5EF4-FFF2-40B4-BE49-F238E27FC236}">
                <a16:creationId xmlns:a16="http://schemas.microsoft.com/office/drawing/2014/main" id="{1F7C0925-15CF-455D-918D-02B3A2257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7" y="3251201"/>
            <a:ext cx="4179021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FF2510-7FDA-4A51-82B3-D4C1A474233A}"/>
              </a:ext>
            </a:extLst>
          </p:cNvPr>
          <p:cNvSpPr txBox="1"/>
          <p:nvPr/>
        </p:nvSpPr>
        <p:spPr>
          <a:xfrm>
            <a:off x="1583880" y="3251201"/>
            <a:ext cx="738664" cy="12938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自分の言葉として語る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89412C-791A-4D38-9C8A-9F74C62A7CD5}"/>
              </a:ext>
            </a:extLst>
          </p:cNvPr>
          <p:cNvSpPr txBox="1"/>
          <p:nvPr/>
        </p:nvSpPr>
        <p:spPr>
          <a:xfrm>
            <a:off x="5146767" y="3657600"/>
            <a:ext cx="269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受講者同士のつながり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8B1C01-D264-4FA2-A71D-41DB94E6C690}"/>
              </a:ext>
            </a:extLst>
          </p:cNvPr>
          <p:cNvSpPr txBox="1"/>
          <p:nvPr/>
        </p:nvSpPr>
        <p:spPr>
          <a:xfrm>
            <a:off x="9170127" y="2785674"/>
            <a:ext cx="220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明日からの活力</a:t>
            </a:r>
          </a:p>
        </p:txBody>
      </p:sp>
    </p:spTree>
    <p:extLst>
      <p:ext uri="{BB962C8B-B14F-4D97-AF65-F5344CB8AC3E}">
        <p14:creationId xmlns:p14="http://schemas.microsoft.com/office/powerpoint/2010/main" val="171855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