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29" r:id="rId2"/>
    <p:sldId id="330" r:id="rId3"/>
    <p:sldId id="331" r:id="rId4"/>
    <p:sldId id="332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60330"/>
              </p:ext>
            </p:extLst>
          </p:nvPr>
        </p:nvGraphicFramePr>
        <p:xfrm>
          <a:off x="0" y="71716"/>
          <a:ext cx="9144000" cy="678628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108097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１．政策最新の動向</a:t>
                      </a:r>
                      <a:r>
                        <a:rPr kumimoji="1" lang="en-US" altLang="ja-JP" dirty="0"/>
                        <a:t>Ⅰ</a:t>
                      </a:r>
                      <a:r>
                        <a:rPr kumimoji="1" lang="ja-JP" altLang="en-US" dirty="0"/>
                        <a:t>（１～４のうち各都道府県での優先順位の高い方から二つ選択）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①相談支援事業の現状</a:t>
                      </a:r>
                    </a:p>
                    <a:p>
                      <a:r>
                        <a:rPr kumimoji="1" lang="ja-JP" altLang="en-US" dirty="0"/>
                        <a:t>　②相談支援体制の現状と課題（Ｒ２推進事業）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37695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各内容に関する各都道府県等の現状の共有（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36662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399519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② 意見交換</a:t>
                      </a:r>
                      <a:r>
                        <a:rPr kumimoji="1" lang="ja-JP" altLang="en-US" dirty="0"/>
                        <a:t>（</a:t>
                      </a:r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分）</a:t>
                      </a:r>
                      <a:r>
                        <a:rPr kumimoji="1" lang="zh-TW" altLang="en-US" dirty="0"/>
                        <a:t>　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412937"/>
                  </a:ext>
                </a:extLst>
              </a:tr>
              <a:tr h="179076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955380"/>
                  </a:ext>
                </a:extLst>
              </a:tr>
              <a:tr h="37695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③ポイント及び検討課題の整理（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32445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15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650901"/>
              </p:ext>
            </p:extLst>
          </p:nvPr>
        </p:nvGraphicFramePr>
        <p:xfrm>
          <a:off x="0" y="71716"/>
          <a:ext cx="9144000" cy="678628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1080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２．政策最新の動向</a:t>
                      </a:r>
                      <a:r>
                        <a:rPr kumimoji="1" lang="en-US" altLang="ja-JP" dirty="0"/>
                        <a:t>Ⅱ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（１～４のうち各都道府県での優先順位の高い方から二つ選択）</a:t>
                      </a:r>
                      <a:endParaRPr kumimoji="1" lang="en-US" altLang="ja-JP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dirty="0"/>
                        <a:t>　③防災・感染症対策</a:t>
                      </a:r>
                    </a:p>
                    <a:p>
                      <a:r>
                        <a:rPr kumimoji="1" lang="ja-JP" altLang="en-US" dirty="0"/>
                        <a:t>　④災害時避難行動要支援者の支援（Ｒ２推進事業）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37695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各内容に関する各都道府県等の現状の共有（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3666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399519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② 意見交換</a:t>
                      </a:r>
                      <a:r>
                        <a:rPr kumimoji="1" lang="ja-JP" altLang="en-US" dirty="0"/>
                        <a:t>（</a:t>
                      </a:r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分）</a:t>
                      </a:r>
                      <a:r>
                        <a:rPr kumimoji="1" lang="zh-TW" altLang="en-US" dirty="0"/>
                        <a:t>　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412937"/>
                  </a:ext>
                </a:extLst>
              </a:tr>
              <a:tr h="179076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955380"/>
                  </a:ext>
                </a:extLst>
              </a:tr>
              <a:tr h="37695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③ポイント及び検討課題の整理（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32445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620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529270"/>
              </p:ext>
            </p:extLst>
          </p:nvPr>
        </p:nvGraphicFramePr>
        <p:xfrm>
          <a:off x="0" y="71716"/>
          <a:ext cx="9144000" cy="678628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1080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３．最新の動向</a:t>
                      </a:r>
                      <a:r>
                        <a:rPr kumimoji="1" lang="en-US" altLang="ja-JP" dirty="0"/>
                        <a:t>Ⅲ</a:t>
                      </a: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（１～４のうち各都道府県での優先順位の高い方から二つ選択）</a:t>
                      </a:r>
                      <a:endParaRPr kumimoji="1" lang="en-US" altLang="ja-JP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dirty="0"/>
                        <a:t>　⑤就労支援の現状と雇用施策と福祉施策の連携</a:t>
                      </a:r>
                    </a:p>
                    <a:p>
                      <a:r>
                        <a:rPr kumimoji="1" lang="ja-JP" altLang="en-US" dirty="0"/>
                        <a:t>　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37695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各内容に関する各都道府県等の現状の共有（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36662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399519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② 意見交換</a:t>
                      </a:r>
                      <a:r>
                        <a:rPr kumimoji="1" lang="ja-JP" altLang="en-US" dirty="0"/>
                        <a:t>（</a:t>
                      </a:r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分）</a:t>
                      </a:r>
                      <a:r>
                        <a:rPr kumimoji="1" lang="zh-TW" altLang="en-US" dirty="0"/>
                        <a:t>　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412937"/>
                  </a:ext>
                </a:extLst>
              </a:tr>
              <a:tr h="179076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955380"/>
                  </a:ext>
                </a:extLst>
              </a:tr>
              <a:tr h="37695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③ポイント及び検討課題の整理（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32445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63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601579"/>
              </p:ext>
            </p:extLst>
          </p:nvPr>
        </p:nvGraphicFramePr>
        <p:xfrm>
          <a:off x="0" y="71716"/>
          <a:ext cx="9144000" cy="689403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1080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４．最新の動向</a:t>
                      </a:r>
                      <a:r>
                        <a:rPr kumimoji="1" lang="en-US" altLang="ja-JP" dirty="0"/>
                        <a:t>Ⅳ</a:t>
                      </a:r>
                      <a:r>
                        <a:rPr kumimoji="1" lang="ja-JP" altLang="en-US" dirty="0"/>
                        <a:t>・</a:t>
                      </a:r>
                      <a:r>
                        <a:rPr kumimoji="1" lang="en-US" altLang="ja-JP" dirty="0"/>
                        <a:t>Ⅴ</a:t>
                      </a:r>
                      <a:r>
                        <a:rPr kumimoji="1" lang="ja-JP" altLang="en-US" dirty="0"/>
                        <a:t>（１～４のうち各都道府県での優先順位の高い方から二つ選択）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⑥障害児支援・医療的ケア児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⑦ヤングケアラー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37695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各内容に関する各都道府県等の現状の共有（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3666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399519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② 意見交換</a:t>
                      </a:r>
                      <a:r>
                        <a:rPr kumimoji="1" lang="ja-JP" altLang="en-US" dirty="0"/>
                        <a:t>（</a:t>
                      </a:r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分）</a:t>
                      </a:r>
                      <a:r>
                        <a:rPr kumimoji="1" lang="zh-TW" altLang="en-US" dirty="0"/>
                        <a:t>　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412937"/>
                  </a:ext>
                </a:extLst>
              </a:tr>
              <a:tr h="179076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955380"/>
                  </a:ext>
                </a:extLst>
              </a:tr>
              <a:tr h="37695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③ポイント及び検討課題の整理（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32445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857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402</Words>
  <Application>Microsoft Office PowerPoint</Application>
  <PresentationFormat>画面に合わせる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新細明體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藤川 雄一(fujikawa-yuuichi.ca6)</dc:creator>
  <cp:lastModifiedBy>藤川 雄一(fujikawa-yuuichi.ca6)</cp:lastModifiedBy>
  <cp:revision>4</cp:revision>
  <dcterms:modified xsi:type="dcterms:W3CDTF">2021-09-07T02:30:57Z</dcterms:modified>
</cp:coreProperties>
</file>