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33" r:id="rId2"/>
    <p:sldId id="334" r:id="rId3"/>
    <p:sldId id="335" r:id="rId4"/>
    <p:sldId id="336" r:id="rId5"/>
    <p:sldId id="337" r:id="rId6"/>
    <p:sldId id="340" r:id="rId7"/>
    <p:sldId id="339" r:id="rId8"/>
    <p:sldId id="338" r:id="rId9"/>
    <p:sldId id="343" r:id="rId10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2021/9/6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5563" y="1885733"/>
            <a:ext cx="9144000" cy="342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PG15</a:t>
            </a:r>
            <a:r>
              <a:rPr kumimoji="1" lang="ja-JP" altLang="en-US" sz="3600" b="1" dirty="0"/>
              <a:t>　都道府県での共有・協議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　　　　</a:t>
            </a:r>
            <a:r>
              <a:rPr kumimoji="1" lang="en-US" altLang="ja-JP" sz="3600" b="1" dirty="0"/>
              <a:t>15:15</a:t>
            </a:r>
            <a:r>
              <a:rPr kumimoji="1" lang="ja-JP" altLang="en-US" sz="3600" b="1"/>
              <a:t>～</a:t>
            </a:r>
            <a:r>
              <a:rPr kumimoji="1" lang="en-US" altLang="ja-JP" sz="3600" b="1" smtClean="0"/>
              <a:t>16:35</a:t>
            </a:r>
            <a:r>
              <a:rPr kumimoji="1" lang="ja-JP" altLang="en-US" sz="3600" b="1" smtClean="0"/>
              <a:t>（</a:t>
            </a:r>
            <a:r>
              <a:rPr kumimoji="1" lang="en-US" altLang="ja-JP" sz="3600" b="1"/>
              <a:t>8</a:t>
            </a:r>
            <a:r>
              <a:rPr kumimoji="1" lang="en-US" altLang="ja-JP" sz="3600" b="1" smtClean="0"/>
              <a:t>0</a:t>
            </a:r>
            <a:r>
              <a:rPr kumimoji="1" lang="ja-JP" altLang="en-US" sz="3600" b="1" smtClean="0"/>
              <a:t>分</a:t>
            </a:r>
            <a:r>
              <a:rPr kumimoji="1" lang="ja-JP" altLang="en-US" sz="3600" b="1" dirty="0"/>
              <a:t>）</a:t>
            </a:r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PG16</a:t>
            </a:r>
            <a:r>
              <a:rPr kumimoji="1" lang="ja-JP" altLang="en-US" sz="3600" b="1" dirty="0"/>
              <a:t>　共有・まとめ・研修の振り返り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　　　</a:t>
            </a:r>
            <a:r>
              <a:rPr kumimoji="1" lang="ja-JP" altLang="en-US" sz="3600" b="1"/>
              <a:t>　</a:t>
            </a:r>
            <a:r>
              <a:rPr kumimoji="1" lang="en-US" altLang="ja-JP" sz="3600" b="1" smtClean="0"/>
              <a:t>16:35</a:t>
            </a:r>
            <a:r>
              <a:rPr kumimoji="1" lang="ja-JP" altLang="en-US" sz="3600" b="1" smtClean="0"/>
              <a:t>～</a:t>
            </a:r>
            <a:r>
              <a:rPr kumimoji="1" lang="en-US" altLang="ja-JP" sz="3600" b="1" smtClean="0"/>
              <a:t>16:55</a:t>
            </a:r>
            <a:r>
              <a:rPr kumimoji="1" lang="ja-JP" altLang="en-US" sz="3600" b="1"/>
              <a:t>（</a:t>
            </a:r>
            <a:r>
              <a:rPr kumimoji="1" lang="en-US" altLang="ja-JP" sz="3600" b="1" smtClean="0"/>
              <a:t>20</a:t>
            </a:r>
            <a:r>
              <a:rPr kumimoji="1" lang="ja-JP" altLang="en-US" sz="3600" b="1" smtClean="0"/>
              <a:t>分</a:t>
            </a:r>
            <a:r>
              <a:rPr kumimoji="1" lang="ja-JP" altLang="en-US" sz="3600" b="1" dirty="0"/>
              <a:t>）</a:t>
            </a:r>
          </a:p>
          <a:p>
            <a:pPr algn="ctr">
              <a:lnSpc>
                <a:spcPts val="1000"/>
              </a:lnSpc>
            </a:pPr>
            <a:endParaRPr kumimoji="1" lang="ja-JP" altLang="en-US" sz="3200" dirty="0">
              <a:latin typeface="+mn-ea"/>
            </a:endParaRPr>
          </a:p>
          <a:p>
            <a:pPr algn="ctr"/>
            <a:endParaRPr kumimoji="1" lang="ja-JP" altLang="en-US" sz="2800" dirty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27953" y="406991"/>
            <a:ext cx="5236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令和３年度 　相談支援従事者指導者養成研修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0420" y="5537044"/>
            <a:ext cx="87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進行　鈴木智敦（名古屋市総合リハビリテーションセンター）</a:t>
            </a:r>
          </a:p>
        </p:txBody>
      </p:sp>
    </p:spTree>
    <p:extLst>
      <p:ext uri="{BB962C8B-B14F-4D97-AF65-F5344CB8AC3E}">
        <p14:creationId xmlns:p14="http://schemas.microsoft.com/office/powerpoint/2010/main" val="217159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90500" y="917912"/>
            <a:ext cx="8763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１．「ケアマネジメント基礎」コース（主に初任者研修）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２．「地域づくり」コース（主に現任研修・主任研修）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３．「人材育成」コース（人材育成体系・地域でのＯＪＴ等）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４．「自治体職員」コース</a:t>
            </a: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後半</a:t>
            </a:r>
            <a:r>
              <a:rPr lang="en-US" altLang="ja-JP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</a:t>
            </a:r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日間で、学んだ内容</a:t>
            </a: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71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81000" y="942975"/>
            <a:ext cx="85411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日分の各コースの内容及び本日の自治体職員コースの内容で参加者が異なるためまずは情報共有が主たる目的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②今後の導入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or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検討課題、ポイント等を各内容ごとに上げておき、都道府県に戻ってからの具体的な検討・対応等につなげる。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このプログラムのねらい（目的）</a:t>
            </a:r>
            <a:endParaRPr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2874" y="3279077"/>
            <a:ext cx="88187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進め方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15:15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16:55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PG15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都道府県での共有・協議（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15:15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16:35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 導入・説明　　　全体　　　　　　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</a:t>
            </a:r>
            <a:r>
              <a:rPr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各コース主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</a:t>
            </a:r>
            <a:r>
              <a:rPr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講師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からまとめ（ポイント）を全体に</a:t>
            </a:r>
            <a:r>
              <a:rPr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共有含む </a:t>
            </a:r>
            <a:r>
              <a:rPr lang="en-US" altLang="ja-JP" sz="1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×4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 情報交換　　　　ブレイクアウト　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分（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４）</a:t>
            </a: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PG16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全体共有・まとめ・研修の振り返り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16:35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16:55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・戻りに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分程度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各講師から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②全体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まとめ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2339" y="2628048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このプログラムの流れの概略</a:t>
            </a:r>
          </a:p>
        </p:txBody>
      </p:sp>
    </p:spTree>
    <p:extLst>
      <p:ext uri="{BB962C8B-B14F-4D97-AF65-F5344CB8AC3E}">
        <p14:creationId xmlns:p14="http://schemas.microsoft.com/office/powerpoint/2010/main" val="427448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42874" y="889186"/>
            <a:ext cx="877932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●情報交換の進め方（概ねの流れ・時間配分）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①各受講コース別報告・ポイント　　　　　　 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                                                               15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４＝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②質疑及び各都道府県へ戻って活かすべき内容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★４→１→２→３の順番で実施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それぞれのコース別内容は概ね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日間で実施しているため、ポイントを絞って報告をする。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各都道府県へ戻って活かせる内容、今後検討すべき事をまとめる。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６０分経つと（終了残り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分になると）全体共有に切り替わります。</a:t>
            </a: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指示がある場合はチャットを通じて行います。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情報交換（ブレイクアウト後）の進め方：都道府県単位</a:t>
            </a:r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5642C4BF-412E-4EC1-8237-7EDC2FFD8E71}"/>
              </a:ext>
            </a:extLst>
          </p:cNvPr>
          <p:cNvSpPr/>
          <p:nvPr/>
        </p:nvSpPr>
        <p:spPr>
          <a:xfrm>
            <a:off x="6598023" y="1490570"/>
            <a:ext cx="125507" cy="977154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2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17138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４「自治体職員」コース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01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59011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１「ケアマネジメント基礎」コース（主に初任研修）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1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38547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２「地域づくり」コース（主に現任研修及び主任研修）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02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84166"/>
              </p:ext>
            </p:extLst>
          </p:nvPr>
        </p:nvGraphicFramePr>
        <p:xfrm>
          <a:off x="0" y="116541"/>
          <a:ext cx="9144000" cy="668767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81117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３「人材育成」コース（人材育成体系・地域でのＯＪＴ等）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3119776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　　　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49998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②質疑及び各都道府県に戻って活かすべき内容（</a:t>
                      </a:r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17567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89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90500" y="917912"/>
            <a:ext cx="8763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１．「ケアマネジメント基礎」コース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２．「地域づくり」コース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３．「人材育成」コース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４．「自治体職員」コース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５．研修の振り返り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2874" y="200025"/>
            <a:ext cx="8779321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PG16</a:t>
            </a:r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共有・まとめ・研修の</a:t>
            </a:r>
            <a:r>
              <a:rPr lang="ja-JP" altLang="en-US" sz="240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振り返り</a:t>
            </a:r>
            <a:r>
              <a:rPr kumimoji="1" lang="en-US" altLang="ja-JP" sz="2400" b="1" smtClean="0"/>
              <a:t>16:35</a:t>
            </a:r>
            <a:r>
              <a:rPr kumimoji="1" lang="ja-JP" altLang="en-US" sz="2400" b="1" smtClean="0"/>
              <a:t>～</a:t>
            </a:r>
            <a:r>
              <a:rPr kumimoji="1" lang="en-US" altLang="ja-JP" sz="2400" b="1" smtClean="0"/>
              <a:t>16:55(20</a:t>
            </a:r>
            <a:r>
              <a:rPr kumimoji="1" lang="ja-JP" altLang="en-US" sz="2400" b="1" smtClean="0"/>
              <a:t>分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  <p:sp>
        <p:nvSpPr>
          <p:cNvPr id="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444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764</Words>
  <Application>Microsoft Office PowerPoint</Application>
  <PresentationFormat>画面に合わせる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ＤＦ特太ゴシック体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藤川 雄一(fujikawa-yuuichi.ca6)</dc:creator>
  <cp:lastModifiedBy>藤川 雄一(fujikawa-yuuichi.ca6)</cp:lastModifiedBy>
  <cp:revision>4</cp:revision>
  <dcterms:modified xsi:type="dcterms:W3CDTF">2021-09-06T10:08:56Z</dcterms:modified>
</cp:coreProperties>
</file>