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64" r:id="rId2"/>
    <p:sldMasterId id="2147484827" r:id="rId3"/>
    <p:sldMasterId id="2147484963" r:id="rId4"/>
    <p:sldMasterId id="2147485013" r:id="rId5"/>
  </p:sldMasterIdLst>
  <p:notesMasterIdLst>
    <p:notesMasterId r:id="rId16"/>
  </p:notesMasterIdLst>
  <p:handoutMasterIdLst>
    <p:handoutMasterId r:id="rId17"/>
  </p:handoutMasterIdLst>
  <p:sldIdLst>
    <p:sldId id="1511" r:id="rId6"/>
    <p:sldId id="1512" r:id="rId7"/>
    <p:sldId id="1614" r:id="rId8"/>
    <p:sldId id="1608" r:id="rId9"/>
    <p:sldId id="1515" r:id="rId10"/>
    <p:sldId id="1516" r:id="rId11"/>
    <p:sldId id="1517" r:id="rId12"/>
    <p:sldId id="1518" r:id="rId13"/>
    <p:sldId id="1615" r:id="rId14"/>
    <p:sldId id="1616" r:id="rId15"/>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5045"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CC"/>
    <a:srgbClr val="FFCCFF"/>
    <a:srgbClr val="FFFFFF"/>
    <a:srgbClr val="7469FF"/>
    <a:srgbClr val="C6E6A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FE03F-1080-42DB-ADE0-3A1EC08FBB86}" v="23" dt="2019-05-23T00:50:26.163"/>
    <p1510:client id="{8994A090-A120-46F7-A9F3-68C848577C0C}" v="2" dt="2019-05-23T01:10:18.87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7" autoAdjust="0"/>
    <p:restoredTop sz="89406" autoAdjust="0"/>
  </p:normalViewPr>
  <p:slideViewPr>
    <p:cSldViewPr>
      <p:cViewPr varScale="1">
        <p:scale>
          <a:sx n="99" d="100"/>
          <a:sy n="99" d="100"/>
        </p:scale>
        <p:origin x="166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8069"/>
    </p:cViewPr>
  </p:sorterViewPr>
  <p:notesViewPr>
    <p:cSldViewPr>
      <p:cViewPr varScale="1">
        <p:scale>
          <a:sx n="79" d="100"/>
          <a:sy n="79" d="100"/>
        </p:scale>
        <p:origin x="3960" y="108"/>
      </p:cViewPr>
      <p:guideLst>
        <p:guide orient="horz" pos="35045"/>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146"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14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zushima Toshihiko" userId="363f9545c70e099a" providerId="LiveId" clId="{078FE03F-1080-42DB-ADE0-3A1EC08FBB86}"/>
    <pc:docChg chg="undo custSel modSld modNotesMaster modHandout">
      <pc:chgData name="Mizushima Toshihiko" userId="363f9545c70e099a" providerId="LiveId" clId="{078FE03F-1080-42DB-ADE0-3A1EC08FBB86}" dt="2019-05-23T00:50:15.639" v="97" actId="6549"/>
      <pc:docMkLst>
        <pc:docMk/>
      </pc:docMkLst>
      <pc:sldChg chg="modNotes">
        <pc:chgData name="Mizushima Toshihiko" userId="363f9545c70e099a" providerId="LiveId" clId="{078FE03F-1080-42DB-ADE0-3A1EC08FBB86}" dt="2019-05-23T00:29:39.946" v="0"/>
        <pc:sldMkLst>
          <pc:docMk/>
          <pc:sldMk cId="2845639908" sldId="257"/>
        </pc:sldMkLst>
      </pc:sldChg>
      <pc:sldChg chg="modNotes">
        <pc:chgData name="Mizushima Toshihiko" userId="363f9545c70e099a" providerId="LiveId" clId="{078FE03F-1080-42DB-ADE0-3A1EC08FBB86}" dt="2019-05-23T00:29:39.946" v="0"/>
        <pc:sldMkLst>
          <pc:docMk/>
          <pc:sldMk cId="1223353333" sldId="258"/>
        </pc:sldMkLst>
      </pc:sldChg>
      <pc:sldChg chg="modNotes">
        <pc:chgData name="Mizushima Toshihiko" userId="363f9545c70e099a" providerId="LiveId" clId="{078FE03F-1080-42DB-ADE0-3A1EC08FBB86}" dt="2019-05-23T00:29:39.946" v="0"/>
        <pc:sldMkLst>
          <pc:docMk/>
          <pc:sldMk cId="537258713" sldId="259"/>
        </pc:sldMkLst>
      </pc:sldChg>
      <pc:sldChg chg="modNotes">
        <pc:chgData name="Mizushima Toshihiko" userId="363f9545c70e099a" providerId="LiveId" clId="{078FE03F-1080-42DB-ADE0-3A1EC08FBB86}" dt="2019-05-23T00:29:39.946" v="0"/>
        <pc:sldMkLst>
          <pc:docMk/>
          <pc:sldMk cId="1934394796" sldId="260"/>
        </pc:sldMkLst>
      </pc:sldChg>
      <pc:sldChg chg="modNotes">
        <pc:chgData name="Mizushima Toshihiko" userId="363f9545c70e099a" providerId="LiveId" clId="{078FE03F-1080-42DB-ADE0-3A1EC08FBB86}" dt="2019-05-23T00:29:39.946" v="0"/>
        <pc:sldMkLst>
          <pc:docMk/>
          <pc:sldMk cId="1581605466" sldId="261"/>
        </pc:sldMkLst>
      </pc:sldChg>
      <pc:sldChg chg="modNotes">
        <pc:chgData name="Mizushima Toshihiko" userId="363f9545c70e099a" providerId="LiveId" clId="{078FE03F-1080-42DB-ADE0-3A1EC08FBB86}" dt="2019-05-23T00:29:39.946" v="0"/>
        <pc:sldMkLst>
          <pc:docMk/>
          <pc:sldMk cId="2738421345" sldId="262"/>
        </pc:sldMkLst>
      </pc:sldChg>
      <pc:sldChg chg="modNotes">
        <pc:chgData name="Mizushima Toshihiko" userId="363f9545c70e099a" providerId="LiveId" clId="{078FE03F-1080-42DB-ADE0-3A1EC08FBB86}" dt="2019-05-23T00:29:39.946" v="0"/>
        <pc:sldMkLst>
          <pc:docMk/>
          <pc:sldMk cId="1565920635" sldId="263"/>
        </pc:sldMkLst>
      </pc:sldChg>
      <pc:sldChg chg="modNotes">
        <pc:chgData name="Mizushima Toshihiko" userId="363f9545c70e099a" providerId="LiveId" clId="{078FE03F-1080-42DB-ADE0-3A1EC08FBB86}" dt="2019-05-23T00:29:39.946" v="0"/>
        <pc:sldMkLst>
          <pc:docMk/>
          <pc:sldMk cId="824138595" sldId="264"/>
        </pc:sldMkLst>
      </pc:sldChg>
      <pc:sldChg chg="modNotes">
        <pc:chgData name="Mizushima Toshihiko" userId="363f9545c70e099a" providerId="LiveId" clId="{078FE03F-1080-42DB-ADE0-3A1EC08FBB86}" dt="2019-05-23T00:29:39.946" v="0"/>
        <pc:sldMkLst>
          <pc:docMk/>
          <pc:sldMk cId="2243749626" sldId="265"/>
        </pc:sldMkLst>
      </pc:sldChg>
      <pc:sldChg chg="modNotes">
        <pc:chgData name="Mizushima Toshihiko" userId="363f9545c70e099a" providerId="LiveId" clId="{078FE03F-1080-42DB-ADE0-3A1EC08FBB86}" dt="2019-05-23T00:29:39.946" v="0"/>
        <pc:sldMkLst>
          <pc:docMk/>
          <pc:sldMk cId="392040589" sldId="266"/>
        </pc:sldMkLst>
      </pc:sldChg>
      <pc:sldChg chg="modNotes">
        <pc:chgData name="Mizushima Toshihiko" userId="363f9545c70e099a" providerId="LiveId" clId="{078FE03F-1080-42DB-ADE0-3A1EC08FBB86}" dt="2019-05-23T00:29:39.946" v="0"/>
        <pc:sldMkLst>
          <pc:docMk/>
          <pc:sldMk cId="3854446641" sldId="267"/>
        </pc:sldMkLst>
      </pc:sldChg>
      <pc:sldChg chg="modNotes">
        <pc:chgData name="Mizushima Toshihiko" userId="363f9545c70e099a" providerId="LiveId" clId="{078FE03F-1080-42DB-ADE0-3A1EC08FBB86}" dt="2019-05-23T00:29:39.946" v="0"/>
        <pc:sldMkLst>
          <pc:docMk/>
          <pc:sldMk cId="4091416468" sldId="268"/>
        </pc:sldMkLst>
      </pc:sldChg>
      <pc:sldChg chg="modNotes">
        <pc:chgData name="Mizushima Toshihiko" userId="363f9545c70e099a" providerId="LiveId" clId="{078FE03F-1080-42DB-ADE0-3A1EC08FBB86}" dt="2019-05-23T00:29:39.946" v="0"/>
        <pc:sldMkLst>
          <pc:docMk/>
          <pc:sldMk cId="3621670214" sldId="269"/>
        </pc:sldMkLst>
      </pc:sldChg>
      <pc:sldChg chg="modNotes">
        <pc:chgData name="Mizushima Toshihiko" userId="363f9545c70e099a" providerId="LiveId" clId="{078FE03F-1080-42DB-ADE0-3A1EC08FBB86}" dt="2019-05-23T00:29:39.946" v="0"/>
        <pc:sldMkLst>
          <pc:docMk/>
          <pc:sldMk cId="923670908" sldId="270"/>
        </pc:sldMkLst>
      </pc:sldChg>
      <pc:sldChg chg="modNotes">
        <pc:chgData name="Mizushima Toshihiko" userId="363f9545c70e099a" providerId="LiveId" clId="{078FE03F-1080-42DB-ADE0-3A1EC08FBB86}" dt="2019-05-23T00:29:39.946" v="0"/>
        <pc:sldMkLst>
          <pc:docMk/>
          <pc:sldMk cId="3650538217" sldId="1185"/>
        </pc:sldMkLst>
      </pc:sldChg>
      <pc:sldChg chg="modNotes">
        <pc:chgData name="Mizushima Toshihiko" userId="363f9545c70e099a" providerId="LiveId" clId="{078FE03F-1080-42DB-ADE0-3A1EC08FBB86}" dt="2019-05-23T00:39:33.980" v="37" actId="207"/>
        <pc:sldMkLst>
          <pc:docMk/>
          <pc:sldMk cId="1893426863" sldId="1348"/>
        </pc:sldMkLst>
      </pc:sldChg>
      <pc:sldChg chg="modNotes">
        <pc:chgData name="Mizushima Toshihiko" userId="363f9545c70e099a" providerId="LiveId" clId="{078FE03F-1080-42DB-ADE0-3A1EC08FBB86}" dt="2019-05-23T00:29:39.946" v="0"/>
        <pc:sldMkLst>
          <pc:docMk/>
          <pc:sldMk cId="739155934" sldId="1364"/>
        </pc:sldMkLst>
      </pc:sldChg>
      <pc:sldChg chg="modNotes">
        <pc:chgData name="Mizushima Toshihiko" userId="363f9545c70e099a" providerId="LiveId" clId="{078FE03F-1080-42DB-ADE0-3A1EC08FBB86}" dt="2019-05-23T00:40:59.098" v="83" actId="255"/>
        <pc:sldMkLst>
          <pc:docMk/>
          <pc:sldMk cId="2343049369" sldId="1366"/>
        </pc:sldMkLst>
      </pc:sldChg>
      <pc:sldChg chg="modNotes">
        <pc:chgData name="Mizushima Toshihiko" userId="363f9545c70e099a" providerId="LiveId" clId="{078FE03F-1080-42DB-ADE0-3A1EC08FBB86}" dt="2019-05-23T00:29:39.946" v="0"/>
        <pc:sldMkLst>
          <pc:docMk/>
          <pc:sldMk cId="3909178176" sldId="1368"/>
        </pc:sldMkLst>
      </pc:sldChg>
      <pc:sldChg chg="modNotes">
        <pc:chgData name="Mizushima Toshihiko" userId="363f9545c70e099a" providerId="LiveId" clId="{078FE03F-1080-42DB-ADE0-3A1EC08FBB86}" dt="2019-05-23T00:29:39.946" v="0"/>
        <pc:sldMkLst>
          <pc:docMk/>
          <pc:sldMk cId="3833051710" sldId="1369"/>
        </pc:sldMkLst>
      </pc:sldChg>
      <pc:sldChg chg="modNotes">
        <pc:chgData name="Mizushima Toshihiko" userId="363f9545c70e099a" providerId="LiveId" clId="{078FE03F-1080-42DB-ADE0-3A1EC08FBB86}" dt="2019-05-23T00:40:13.531" v="81"/>
        <pc:sldMkLst>
          <pc:docMk/>
          <pc:sldMk cId="2024675433" sldId="1372"/>
        </pc:sldMkLst>
      </pc:sldChg>
      <pc:sldChg chg="modNotes">
        <pc:chgData name="Mizushima Toshihiko" userId="363f9545c70e099a" providerId="LiveId" clId="{078FE03F-1080-42DB-ADE0-3A1EC08FBB86}" dt="2019-05-23T00:29:39.946" v="0"/>
        <pc:sldMkLst>
          <pc:docMk/>
          <pc:sldMk cId="2981205353" sldId="1377"/>
        </pc:sldMkLst>
      </pc:sldChg>
      <pc:sldChg chg="modNotes">
        <pc:chgData name="Mizushima Toshihiko" userId="363f9545c70e099a" providerId="LiveId" clId="{078FE03F-1080-42DB-ADE0-3A1EC08FBB86}" dt="2019-05-23T00:29:39.946" v="0"/>
        <pc:sldMkLst>
          <pc:docMk/>
          <pc:sldMk cId="4114261369" sldId="1386"/>
        </pc:sldMkLst>
      </pc:sldChg>
      <pc:sldChg chg="modNotes">
        <pc:chgData name="Mizushima Toshihiko" userId="363f9545c70e099a" providerId="LiveId" clId="{078FE03F-1080-42DB-ADE0-3A1EC08FBB86}" dt="2019-05-23T00:29:39.946" v="0"/>
        <pc:sldMkLst>
          <pc:docMk/>
          <pc:sldMk cId="4158824986" sldId="1387"/>
        </pc:sldMkLst>
      </pc:sldChg>
      <pc:sldChg chg="modNotes">
        <pc:chgData name="Mizushima Toshihiko" userId="363f9545c70e099a" providerId="LiveId" clId="{078FE03F-1080-42DB-ADE0-3A1EC08FBB86}" dt="2019-05-23T00:29:39.946" v="0"/>
        <pc:sldMkLst>
          <pc:docMk/>
          <pc:sldMk cId="1461724490" sldId="1394"/>
        </pc:sldMkLst>
      </pc:sldChg>
      <pc:sldChg chg="modNotes">
        <pc:chgData name="Mizushima Toshihiko" userId="363f9545c70e099a" providerId="LiveId" clId="{078FE03F-1080-42DB-ADE0-3A1EC08FBB86}" dt="2019-05-23T00:29:39.946" v="0"/>
        <pc:sldMkLst>
          <pc:docMk/>
          <pc:sldMk cId="1873649136" sldId="1409"/>
        </pc:sldMkLst>
      </pc:sldChg>
      <pc:sldChg chg="modNotes">
        <pc:chgData name="Mizushima Toshihiko" userId="363f9545c70e099a" providerId="LiveId" clId="{078FE03F-1080-42DB-ADE0-3A1EC08FBB86}" dt="2019-05-23T00:29:39.946" v="0"/>
        <pc:sldMkLst>
          <pc:docMk/>
          <pc:sldMk cId="4131158816" sldId="1415"/>
        </pc:sldMkLst>
      </pc:sldChg>
      <pc:sldChg chg="modNotes">
        <pc:chgData name="Mizushima Toshihiko" userId="363f9545c70e099a" providerId="LiveId" clId="{078FE03F-1080-42DB-ADE0-3A1EC08FBB86}" dt="2019-05-23T00:29:39.946" v="0"/>
        <pc:sldMkLst>
          <pc:docMk/>
          <pc:sldMk cId="1754297065" sldId="1416"/>
        </pc:sldMkLst>
      </pc:sldChg>
      <pc:sldChg chg="modNotes">
        <pc:chgData name="Mizushima Toshihiko" userId="363f9545c70e099a" providerId="LiveId" clId="{078FE03F-1080-42DB-ADE0-3A1EC08FBB86}" dt="2019-05-23T00:29:39.946" v="0"/>
        <pc:sldMkLst>
          <pc:docMk/>
          <pc:sldMk cId="2117081652" sldId="1417"/>
        </pc:sldMkLst>
      </pc:sldChg>
      <pc:sldChg chg="modNotes">
        <pc:chgData name="Mizushima Toshihiko" userId="363f9545c70e099a" providerId="LiveId" clId="{078FE03F-1080-42DB-ADE0-3A1EC08FBB86}" dt="2019-05-23T00:39:13.467" v="36" actId="207"/>
        <pc:sldMkLst>
          <pc:docMk/>
          <pc:sldMk cId="2953874369" sldId="1418"/>
        </pc:sldMkLst>
      </pc:sldChg>
      <pc:sldChg chg="modNotes">
        <pc:chgData name="Mizushima Toshihiko" userId="363f9545c70e099a" providerId="LiveId" clId="{078FE03F-1080-42DB-ADE0-3A1EC08FBB86}" dt="2019-05-23T00:29:39.946" v="0"/>
        <pc:sldMkLst>
          <pc:docMk/>
          <pc:sldMk cId="2600826445" sldId="1420"/>
        </pc:sldMkLst>
      </pc:sldChg>
      <pc:sldChg chg="modNotes">
        <pc:chgData name="Mizushima Toshihiko" userId="363f9545c70e099a" providerId="LiveId" clId="{078FE03F-1080-42DB-ADE0-3A1EC08FBB86}" dt="2019-05-23T00:29:39.946" v="0"/>
        <pc:sldMkLst>
          <pc:docMk/>
          <pc:sldMk cId="521729200" sldId="1437"/>
        </pc:sldMkLst>
      </pc:sldChg>
      <pc:sldChg chg="modNotes">
        <pc:chgData name="Mizushima Toshihiko" userId="363f9545c70e099a" providerId="LiveId" clId="{078FE03F-1080-42DB-ADE0-3A1EC08FBB86}" dt="2019-05-23T00:29:39.946" v="0"/>
        <pc:sldMkLst>
          <pc:docMk/>
          <pc:sldMk cId="77868269" sldId="1454"/>
        </pc:sldMkLst>
      </pc:sldChg>
      <pc:sldChg chg="modNotes">
        <pc:chgData name="Mizushima Toshihiko" userId="363f9545c70e099a" providerId="LiveId" clId="{078FE03F-1080-42DB-ADE0-3A1EC08FBB86}" dt="2019-05-23T00:29:39.946" v="0"/>
        <pc:sldMkLst>
          <pc:docMk/>
          <pc:sldMk cId="2318825032" sldId="1456"/>
        </pc:sldMkLst>
      </pc:sldChg>
      <pc:sldChg chg="modNotes">
        <pc:chgData name="Mizushima Toshihiko" userId="363f9545c70e099a" providerId="LiveId" clId="{078FE03F-1080-42DB-ADE0-3A1EC08FBB86}" dt="2019-05-23T00:36:35.358" v="8" actId="255"/>
        <pc:sldMkLst>
          <pc:docMk/>
          <pc:sldMk cId="3336934773" sldId="1462"/>
        </pc:sldMkLst>
      </pc:sldChg>
      <pc:sldChg chg="modNotes">
        <pc:chgData name="Mizushima Toshihiko" userId="363f9545c70e099a" providerId="LiveId" clId="{078FE03F-1080-42DB-ADE0-3A1EC08FBB86}" dt="2019-05-23T00:36:55.863" v="12" actId="2711"/>
        <pc:sldMkLst>
          <pc:docMk/>
          <pc:sldMk cId="3392076200" sldId="1463"/>
        </pc:sldMkLst>
      </pc:sldChg>
      <pc:sldChg chg="modNotes">
        <pc:chgData name="Mizushima Toshihiko" userId="363f9545c70e099a" providerId="LiveId" clId="{078FE03F-1080-42DB-ADE0-3A1EC08FBB86}" dt="2019-05-23T00:29:39.946" v="0"/>
        <pc:sldMkLst>
          <pc:docMk/>
          <pc:sldMk cId="3082166162" sldId="1464"/>
        </pc:sldMkLst>
      </pc:sldChg>
      <pc:sldChg chg="modNotes">
        <pc:chgData name="Mizushima Toshihiko" userId="363f9545c70e099a" providerId="LiveId" clId="{078FE03F-1080-42DB-ADE0-3A1EC08FBB86}" dt="2019-05-23T00:29:39.946" v="0"/>
        <pc:sldMkLst>
          <pc:docMk/>
          <pc:sldMk cId="1110129564" sldId="1465"/>
        </pc:sldMkLst>
      </pc:sldChg>
      <pc:sldChg chg="modNotes">
        <pc:chgData name="Mizushima Toshihiko" userId="363f9545c70e099a" providerId="LiveId" clId="{078FE03F-1080-42DB-ADE0-3A1EC08FBB86}" dt="2019-05-23T00:39:45.809" v="39" actId="207"/>
        <pc:sldMkLst>
          <pc:docMk/>
          <pc:sldMk cId="2639248746" sldId="1466"/>
        </pc:sldMkLst>
      </pc:sldChg>
      <pc:sldChg chg="modNotes">
        <pc:chgData name="Mizushima Toshihiko" userId="363f9545c70e099a" providerId="LiveId" clId="{078FE03F-1080-42DB-ADE0-3A1EC08FBB86}" dt="2019-05-23T00:38:48.564" v="35"/>
        <pc:sldMkLst>
          <pc:docMk/>
          <pc:sldMk cId="3622869759" sldId="1469"/>
        </pc:sldMkLst>
      </pc:sldChg>
      <pc:sldChg chg="modNotes">
        <pc:chgData name="Mizushima Toshihiko" userId="363f9545c70e099a" providerId="LiveId" clId="{078FE03F-1080-42DB-ADE0-3A1EC08FBB86}" dt="2019-05-23T00:29:39.946" v="0"/>
        <pc:sldMkLst>
          <pc:docMk/>
          <pc:sldMk cId="3771797329" sldId="1487"/>
        </pc:sldMkLst>
      </pc:sldChg>
      <pc:sldChg chg="modNotes">
        <pc:chgData name="Mizushima Toshihiko" userId="363f9545c70e099a" providerId="LiveId" clId="{078FE03F-1080-42DB-ADE0-3A1EC08FBB86}" dt="2019-05-23T00:29:39.946" v="0"/>
        <pc:sldMkLst>
          <pc:docMk/>
          <pc:sldMk cId="2002368616" sldId="1488"/>
        </pc:sldMkLst>
      </pc:sldChg>
      <pc:sldChg chg="modNotes">
        <pc:chgData name="Mizushima Toshihiko" userId="363f9545c70e099a" providerId="LiveId" clId="{078FE03F-1080-42DB-ADE0-3A1EC08FBB86}" dt="2019-05-23T00:29:39.946" v="0"/>
        <pc:sldMkLst>
          <pc:docMk/>
          <pc:sldMk cId="3022584506" sldId="1489"/>
        </pc:sldMkLst>
      </pc:sldChg>
      <pc:sldChg chg="modNotes">
        <pc:chgData name="Mizushima Toshihiko" userId="363f9545c70e099a" providerId="LiveId" clId="{078FE03F-1080-42DB-ADE0-3A1EC08FBB86}" dt="2019-05-23T00:43:34.246" v="96" actId="2711"/>
        <pc:sldMkLst>
          <pc:docMk/>
          <pc:sldMk cId="2424520816" sldId="1490"/>
        </pc:sldMkLst>
      </pc:sldChg>
      <pc:sldChg chg="modNotes">
        <pc:chgData name="Mizushima Toshihiko" userId="363f9545c70e099a" providerId="LiveId" clId="{078FE03F-1080-42DB-ADE0-3A1EC08FBB86}" dt="2019-05-23T00:38:15.289" v="25"/>
        <pc:sldMkLst>
          <pc:docMk/>
          <pc:sldMk cId="287680840" sldId="1491"/>
        </pc:sldMkLst>
      </pc:sldChg>
      <pc:sldChg chg="modNotes">
        <pc:chgData name="Mizushima Toshihiko" userId="363f9545c70e099a" providerId="LiveId" clId="{078FE03F-1080-42DB-ADE0-3A1EC08FBB86}" dt="2019-05-23T00:29:39.946" v="0"/>
        <pc:sldMkLst>
          <pc:docMk/>
          <pc:sldMk cId="1729145008" sldId="1492"/>
        </pc:sldMkLst>
      </pc:sldChg>
      <pc:sldChg chg="modNotes">
        <pc:chgData name="Mizushima Toshihiko" userId="363f9545c70e099a" providerId="LiveId" clId="{078FE03F-1080-42DB-ADE0-3A1EC08FBB86}" dt="2019-05-23T00:29:39.946" v="0"/>
        <pc:sldMkLst>
          <pc:docMk/>
          <pc:sldMk cId="693647925" sldId="1495"/>
        </pc:sldMkLst>
      </pc:sldChg>
      <pc:sldChg chg="modNotes">
        <pc:chgData name="Mizushima Toshihiko" userId="363f9545c70e099a" providerId="LiveId" clId="{078FE03F-1080-42DB-ADE0-3A1EC08FBB86}" dt="2019-05-23T00:29:39.946" v="0"/>
        <pc:sldMkLst>
          <pc:docMk/>
          <pc:sldMk cId="532618647" sldId="1499"/>
        </pc:sldMkLst>
      </pc:sldChg>
      <pc:sldChg chg="modNotes">
        <pc:chgData name="Mizushima Toshihiko" userId="363f9545c70e099a" providerId="LiveId" clId="{078FE03F-1080-42DB-ADE0-3A1EC08FBB86}" dt="2019-05-23T00:29:39.946" v="0"/>
        <pc:sldMkLst>
          <pc:docMk/>
          <pc:sldMk cId="2335948538" sldId="1507"/>
        </pc:sldMkLst>
      </pc:sldChg>
      <pc:sldChg chg="modNotes">
        <pc:chgData name="Mizushima Toshihiko" userId="363f9545c70e099a" providerId="LiveId" clId="{078FE03F-1080-42DB-ADE0-3A1EC08FBB86}" dt="2019-05-23T00:29:39.946" v="0"/>
        <pc:sldMkLst>
          <pc:docMk/>
          <pc:sldMk cId="129129607" sldId="1508"/>
        </pc:sldMkLst>
      </pc:sldChg>
      <pc:sldChg chg="modNotes">
        <pc:chgData name="Mizushima Toshihiko" userId="363f9545c70e099a" providerId="LiveId" clId="{078FE03F-1080-42DB-ADE0-3A1EC08FBB86}" dt="2019-05-23T00:29:39.946" v="0"/>
        <pc:sldMkLst>
          <pc:docMk/>
          <pc:sldMk cId="4290532653" sldId="1509"/>
        </pc:sldMkLst>
      </pc:sldChg>
      <pc:sldChg chg="modNotes">
        <pc:chgData name="Mizushima Toshihiko" userId="363f9545c70e099a" providerId="LiveId" clId="{078FE03F-1080-42DB-ADE0-3A1EC08FBB86}" dt="2019-05-23T00:29:39.946" v="0"/>
        <pc:sldMkLst>
          <pc:docMk/>
          <pc:sldMk cId="1661579590" sldId="1510"/>
        </pc:sldMkLst>
      </pc:sldChg>
      <pc:sldChg chg="modNotes">
        <pc:chgData name="Mizushima Toshihiko" userId="363f9545c70e099a" providerId="LiveId" clId="{078FE03F-1080-42DB-ADE0-3A1EC08FBB86}" dt="2019-05-23T00:29:39.946" v="0"/>
        <pc:sldMkLst>
          <pc:docMk/>
          <pc:sldMk cId="375295145" sldId="1511"/>
        </pc:sldMkLst>
      </pc:sldChg>
      <pc:sldChg chg="modNotes">
        <pc:chgData name="Mizushima Toshihiko" userId="363f9545c70e099a" providerId="LiveId" clId="{078FE03F-1080-42DB-ADE0-3A1EC08FBB86}" dt="2019-05-23T00:29:39.946" v="0"/>
        <pc:sldMkLst>
          <pc:docMk/>
          <pc:sldMk cId="1657831586" sldId="1512"/>
        </pc:sldMkLst>
      </pc:sldChg>
      <pc:sldChg chg="modNotes">
        <pc:chgData name="Mizushima Toshihiko" userId="363f9545c70e099a" providerId="LiveId" clId="{078FE03F-1080-42DB-ADE0-3A1EC08FBB86}" dt="2019-05-23T00:50:15.639" v="97" actId="6549"/>
        <pc:sldMkLst>
          <pc:docMk/>
          <pc:sldMk cId="1932207585" sldId="1515"/>
        </pc:sldMkLst>
      </pc:sldChg>
      <pc:sldChg chg="modNotes">
        <pc:chgData name="Mizushima Toshihiko" userId="363f9545c70e099a" providerId="LiveId" clId="{078FE03F-1080-42DB-ADE0-3A1EC08FBB86}" dt="2019-05-23T00:29:39.946" v="0"/>
        <pc:sldMkLst>
          <pc:docMk/>
          <pc:sldMk cId="3852610728" sldId="1516"/>
        </pc:sldMkLst>
      </pc:sldChg>
      <pc:sldChg chg="modNotes">
        <pc:chgData name="Mizushima Toshihiko" userId="363f9545c70e099a" providerId="LiveId" clId="{078FE03F-1080-42DB-ADE0-3A1EC08FBB86}" dt="2019-05-23T00:29:39.946" v="0"/>
        <pc:sldMkLst>
          <pc:docMk/>
          <pc:sldMk cId="3494827148" sldId="1517"/>
        </pc:sldMkLst>
      </pc:sldChg>
      <pc:sldChg chg="modNotes">
        <pc:chgData name="Mizushima Toshihiko" userId="363f9545c70e099a" providerId="LiveId" clId="{078FE03F-1080-42DB-ADE0-3A1EC08FBB86}" dt="2019-05-23T00:29:39.946" v="0"/>
        <pc:sldMkLst>
          <pc:docMk/>
          <pc:sldMk cId="737164524" sldId="1518"/>
        </pc:sldMkLst>
      </pc:sldChg>
      <pc:sldChg chg="modNotes">
        <pc:chgData name="Mizushima Toshihiko" userId="363f9545c70e099a" providerId="LiveId" clId="{078FE03F-1080-42DB-ADE0-3A1EC08FBB86}" dt="2019-05-23T00:41:58.678" v="88" actId="27636"/>
        <pc:sldMkLst>
          <pc:docMk/>
          <pc:sldMk cId="3590845966" sldId="1520"/>
        </pc:sldMkLst>
      </pc:sldChg>
      <pc:sldChg chg="modNotes">
        <pc:chgData name="Mizushima Toshihiko" userId="363f9545c70e099a" providerId="LiveId" clId="{078FE03F-1080-42DB-ADE0-3A1EC08FBB86}" dt="2019-05-23T00:29:39.946" v="0"/>
        <pc:sldMkLst>
          <pc:docMk/>
          <pc:sldMk cId="4043471374" sldId="1521"/>
        </pc:sldMkLst>
      </pc:sldChg>
      <pc:sldChg chg="modNotes">
        <pc:chgData name="Mizushima Toshihiko" userId="363f9545c70e099a" providerId="LiveId" clId="{078FE03F-1080-42DB-ADE0-3A1EC08FBB86}" dt="2019-05-23T00:29:39.946" v="0"/>
        <pc:sldMkLst>
          <pc:docMk/>
          <pc:sldMk cId="2754303507" sldId="1522"/>
        </pc:sldMkLst>
      </pc:sldChg>
      <pc:sldChg chg="modNotes">
        <pc:chgData name="Mizushima Toshihiko" userId="363f9545c70e099a" providerId="LiveId" clId="{078FE03F-1080-42DB-ADE0-3A1EC08FBB86}" dt="2019-05-23T00:29:39.946" v="0"/>
        <pc:sldMkLst>
          <pc:docMk/>
          <pc:sldMk cId="3983419500" sldId="1525"/>
        </pc:sldMkLst>
      </pc:sldChg>
      <pc:sldChg chg="modNotes">
        <pc:chgData name="Mizushima Toshihiko" userId="363f9545c70e099a" providerId="LiveId" clId="{078FE03F-1080-42DB-ADE0-3A1EC08FBB86}" dt="2019-05-23T00:29:39.946" v="0"/>
        <pc:sldMkLst>
          <pc:docMk/>
          <pc:sldMk cId="3276744243" sldId="1526"/>
        </pc:sldMkLst>
      </pc:sldChg>
      <pc:sldChg chg="modNotes">
        <pc:chgData name="Mizushima Toshihiko" userId="363f9545c70e099a" providerId="LiveId" clId="{078FE03F-1080-42DB-ADE0-3A1EC08FBB86}" dt="2019-05-23T00:29:39.946" v="0"/>
        <pc:sldMkLst>
          <pc:docMk/>
          <pc:sldMk cId="139227966" sldId="1527"/>
        </pc:sldMkLst>
      </pc:sldChg>
      <pc:sldChg chg="modNotes">
        <pc:chgData name="Mizushima Toshihiko" userId="363f9545c70e099a" providerId="LiveId" clId="{078FE03F-1080-42DB-ADE0-3A1EC08FBB86}" dt="2019-05-23T00:29:39.946" v="0"/>
        <pc:sldMkLst>
          <pc:docMk/>
          <pc:sldMk cId="4076276280" sldId="1528"/>
        </pc:sldMkLst>
      </pc:sldChg>
      <pc:sldChg chg="modNotes">
        <pc:chgData name="Mizushima Toshihiko" userId="363f9545c70e099a" providerId="LiveId" clId="{078FE03F-1080-42DB-ADE0-3A1EC08FBB86}" dt="2019-05-23T00:29:39.946" v="0"/>
        <pc:sldMkLst>
          <pc:docMk/>
          <pc:sldMk cId="3974494133" sldId="1530"/>
        </pc:sldMkLst>
      </pc:sldChg>
      <pc:sldChg chg="modNotes">
        <pc:chgData name="Mizushima Toshihiko" userId="363f9545c70e099a" providerId="LiveId" clId="{078FE03F-1080-42DB-ADE0-3A1EC08FBB86}" dt="2019-05-23T00:29:39.946" v="0"/>
        <pc:sldMkLst>
          <pc:docMk/>
          <pc:sldMk cId="3966439287" sldId="1531"/>
        </pc:sldMkLst>
      </pc:sldChg>
      <pc:sldChg chg="modNotes">
        <pc:chgData name="Mizushima Toshihiko" userId="363f9545c70e099a" providerId="LiveId" clId="{078FE03F-1080-42DB-ADE0-3A1EC08FBB86}" dt="2019-05-23T00:29:39.946" v="0"/>
        <pc:sldMkLst>
          <pc:docMk/>
          <pc:sldMk cId="1428020511" sldId="1532"/>
        </pc:sldMkLst>
      </pc:sldChg>
      <pc:sldChg chg="modNotes">
        <pc:chgData name="Mizushima Toshihiko" userId="363f9545c70e099a" providerId="LiveId" clId="{078FE03F-1080-42DB-ADE0-3A1EC08FBB86}" dt="2019-05-23T00:29:39.946" v="0"/>
        <pc:sldMkLst>
          <pc:docMk/>
          <pc:sldMk cId="737955236" sldId="1533"/>
        </pc:sldMkLst>
      </pc:sldChg>
      <pc:sldChg chg="modNotes">
        <pc:chgData name="Mizushima Toshihiko" userId="363f9545c70e099a" providerId="LiveId" clId="{078FE03F-1080-42DB-ADE0-3A1EC08FBB86}" dt="2019-05-23T00:29:39.946" v="0"/>
        <pc:sldMkLst>
          <pc:docMk/>
          <pc:sldMk cId="2454672295" sldId="1535"/>
        </pc:sldMkLst>
      </pc:sldChg>
      <pc:sldChg chg="modNotes">
        <pc:chgData name="Mizushima Toshihiko" userId="363f9545c70e099a" providerId="LiveId" clId="{078FE03F-1080-42DB-ADE0-3A1EC08FBB86}" dt="2019-05-23T00:29:39.946" v="0"/>
        <pc:sldMkLst>
          <pc:docMk/>
          <pc:sldMk cId="1145589698" sldId="1536"/>
        </pc:sldMkLst>
      </pc:sldChg>
      <pc:sldChg chg="modNotes">
        <pc:chgData name="Mizushima Toshihiko" userId="363f9545c70e099a" providerId="LiveId" clId="{078FE03F-1080-42DB-ADE0-3A1EC08FBB86}" dt="2019-05-23T00:29:39.946" v="0"/>
        <pc:sldMkLst>
          <pc:docMk/>
          <pc:sldMk cId="4228226982" sldId="1537"/>
        </pc:sldMkLst>
      </pc:sldChg>
      <pc:sldChg chg="modNotes">
        <pc:chgData name="Mizushima Toshihiko" userId="363f9545c70e099a" providerId="LiveId" clId="{078FE03F-1080-42DB-ADE0-3A1EC08FBB86}" dt="2019-05-23T00:29:39.946" v="0"/>
        <pc:sldMkLst>
          <pc:docMk/>
          <pc:sldMk cId="2785803648" sldId="1538"/>
        </pc:sldMkLst>
      </pc:sldChg>
      <pc:sldChg chg="modNotes">
        <pc:chgData name="Mizushima Toshihiko" userId="363f9545c70e099a" providerId="LiveId" clId="{078FE03F-1080-42DB-ADE0-3A1EC08FBB86}" dt="2019-05-23T00:29:39.946" v="0"/>
        <pc:sldMkLst>
          <pc:docMk/>
          <pc:sldMk cId="3772069162" sldId="1539"/>
        </pc:sldMkLst>
      </pc:sldChg>
      <pc:sldChg chg="modNotes">
        <pc:chgData name="Mizushima Toshihiko" userId="363f9545c70e099a" providerId="LiveId" clId="{078FE03F-1080-42DB-ADE0-3A1EC08FBB86}" dt="2019-05-23T00:29:39.946" v="0"/>
        <pc:sldMkLst>
          <pc:docMk/>
          <pc:sldMk cId="2305800714" sldId="1541"/>
        </pc:sldMkLst>
      </pc:sldChg>
      <pc:sldChg chg="modNotes">
        <pc:chgData name="Mizushima Toshihiko" userId="363f9545c70e099a" providerId="LiveId" clId="{078FE03F-1080-42DB-ADE0-3A1EC08FBB86}" dt="2019-05-23T00:29:39.946" v="0"/>
        <pc:sldMkLst>
          <pc:docMk/>
          <pc:sldMk cId="1821369170" sldId="1542"/>
        </pc:sldMkLst>
      </pc:sldChg>
      <pc:sldChg chg="modNotes">
        <pc:chgData name="Mizushima Toshihiko" userId="363f9545c70e099a" providerId="LiveId" clId="{078FE03F-1080-42DB-ADE0-3A1EC08FBB86}" dt="2019-05-23T00:29:41.092" v="1" actId="27636"/>
        <pc:sldMkLst>
          <pc:docMk/>
          <pc:sldMk cId="612501272" sldId="1543"/>
        </pc:sldMkLst>
      </pc:sldChg>
      <pc:sldChg chg="modNotes">
        <pc:chgData name="Mizushima Toshihiko" userId="363f9545c70e099a" providerId="LiveId" clId="{078FE03F-1080-42DB-ADE0-3A1EC08FBB86}" dt="2019-05-23T00:29:41.141" v="2" actId="27636"/>
        <pc:sldMkLst>
          <pc:docMk/>
          <pc:sldMk cId="3261089432" sldId="1544"/>
        </pc:sldMkLst>
      </pc:sldChg>
      <pc:sldChg chg="modNotes">
        <pc:chgData name="Mizushima Toshihiko" userId="363f9545c70e099a" providerId="LiveId" clId="{078FE03F-1080-42DB-ADE0-3A1EC08FBB86}" dt="2019-05-23T00:29:39.946" v="0"/>
        <pc:sldMkLst>
          <pc:docMk/>
          <pc:sldMk cId="1203631742" sldId="1545"/>
        </pc:sldMkLst>
      </pc:sldChg>
      <pc:sldChg chg="modNotes">
        <pc:chgData name="Mizushima Toshihiko" userId="363f9545c70e099a" providerId="LiveId" clId="{078FE03F-1080-42DB-ADE0-3A1EC08FBB86}" dt="2019-05-23T00:29:39.946" v="0"/>
        <pc:sldMkLst>
          <pc:docMk/>
          <pc:sldMk cId="498190615" sldId="1547"/>
        </pc:sldMkLst>
      </pc:sldChg>
      <pc:sldChg chg="modNotes">
        <pc:chgData name="Mizushima Toshihiko" userId="363f9545c70e099a" providerId="LiveId" clId="{078FE03F-1080-42DB-ADE0-3A1EC08FBB86}" dt="2019-05-23T00:29:39.946" v="0"/>
        <pc:sldMkLst>
          <pc:docMk/>
          <pc:sldMk cId="457772662" sldId="1549"/>
        </pc:sldMkLst>
      </pc:sldChg>
      <pc:sldChg chg="modNotes">
        <pc:chgData name="Mizushima Toshihiko" userId="363f9545c70e099a" providerId="LiveId" clId="{078FE03F-1080-42DB-ADE0-3A1EC08FBB86}" dt="2019-05-23T00:29:39.946" v="0"/>
        <pc:sldMkLst>
          <pc:docMk/>
          <pc:sldMk cId="889730216" sldId="1550"/>
        </pc:sldMkLst>
      </pc:sldChg>
      <pc:sldChg chg="modNotes">
        <pc:chgData name="Mizushima Toshihiko" userId="363f9545c70e099a" providerId="LiveId" clId="{078FE03F-1080-42DB-ADE0-3A1EC08FBB86}" dt="2019-05-23T00:29:39.946" v="0"/>
        <pc:sldMkLst>
          <pc:docMk/>
          <pc:sldMk cId="2477060411" sldId="1551"/>
        </pc:sldMkLst>
      </pc:sldChg>
      <pc:sldChg chg="modNotes">
        <pc:chgData name="Mizushima Toshihiko" userId="363f9545c70e099a" providerId="LiveId" clId="{078FE03F-1080-42DB-ADE0-3A1EC08FBB86}" dt="2019-05-23T00:29:39.946" v="0"/>
        <pc:sldMkLst>
          <pc:docMk/>
          <pc:sldMk cId="1469384203" sldId="1552"/>
        </pc:sldMkLst>
      </pc:sldChg>
      <pc:sldChg chg="modNotes">
        <pc:chgData name="Mizushima Toshihiko" userId="363f9545c70e099a" providerId="LiveId" clId="{078FE03F-1080-42DB-ADE0-3A1EC08FBB86}" dt="2019-05-23T00:29:39.946" v="0"/>
        <pc:sldMkLst>
          <pc:docMk/>
          <pc:sldMk cId="1190865130" sldId="1553"/>
        </pc:sldMkLst>
      </pc:sldChg>
      <pc:sldChg chg="modNotes">
        <pc:chgData name="Mizushima Toshihiko" userId="363f9545c70e099a" providerId="LiveId" clId="{078FE03F-1080-42DB-ADE0-3A1EC08FBB86}" dt="2019-05-23T00:29:39.946" v="0"/>
        <pc:sldMkLst>
          <pc:docMk/>
          <pc:sldMk cId="1848920497" sldId="1555"/>
        </pc:sldMkLst>
      </pc:sldChg>
      <pc:sldChg chg="modNotes">
        <pc:chgData name="Mizushima Toshihiko" userId="363f9545c70e099a" providerId="LiveId" clId="{078FE03F-1080-42DB-ADE0-3A1EC08FBB86}" dt="2019-05-23T00:29:39.946" v="0"/>
        <pc:sldMkLst>
          <pc:docMk/>
          <pc:sldMk cId="1601069045" sldId="1556"/>
        </pc:sldMkLst>
      </pc:sldChg>
      <pc:sldChg chg="modNotes">
        <pc:chgData name="Mizushima Toshihiko" userId="363f9545c70e099a" providerId="LiveId" clId="{078FE03F-1080-42DB-ADE0-3A1EC08FBB86}" dt="2019-05-23T00:29:39.946" v="0"/>
        <pc:sldMkLst>
          <pc:docMk/>
          <pc:sldMk cId="1804382307" sldId="1557"/>
        </pc:sldMkLst>
      </pc:sldChg>
      <pc:sldChg chg="modNotes">
        <pc:chgData name="Mizushima Toshihiko" userId="363f9545c70e099a" providerId="LiveId" clId="{078FE03F-1080-42DB-ADE0-3A1EC08FBB86}" dt="2019-05-23T00:29:39.946" v="0"/>
        <pc:sldMkLst>
          <pc:docMk/>
          <pc:sldMk cId="2674789261" sldId="1558"/>
        </pc:sldMkLst>
      </pc:sldChg>
      <pc:sldChg chg="modNotes modNotesTx">
        <pc:chgData name="Mizushima Toshihiko" userId="363f9545c70e099a" providerId="LiveId" clId="{078FE03F-1080-42DB-ADE0-3A1EC08FBB86}" dt="2019-05-23T00:35:25.977" v="5" actId="255"/>
        <pc:sldMkLst>
          <pc:docMk/>
          <pc:sldMk cId="941146959" sldId="1559"/>
        </pc:sldMkLst>
      </pc:sldChg>
      <pc:sldChg chg="modNotes">
        <pc:chgData name="Mizushima Toshihiko" userId="363f9545c70e099a" providerId="LiveId" clId="{078FE03F-1080-42DB-ADE0-3A1EC08FBB86}" dt="2019-05-23T00:36:03.643" v="6" actId="255"/>
        <pc:sldMkLst>
          <pc:docMk/>
          <pc:sldMk cId="2805217832" sldId="1560"/>
        </pc:sldMkLst>
      </pc:sldChg>
      <pc:sldChg chg="modNotes">
        <pc:chgData name="Mizushima Toshihiko" userId="363f9545c70e099a" providerId="LiveId" clId="{078FE03F-1080-42DB-ADE0-3A1EC08FBB86}" dt="2019-05-23T00:29:39.946" v="0"/>
        <pc:sldMkLst>
          <pc:docMk/>
          <pc:sldMk cId="3180511521" sldId="1561"/>
        </pc:sldMkLst>
      </pc:sldChg>
      <pc:sldChg chg="modNotes">
        <pc:chgData name="Mizushima Toshihiko" userId="363f9545c70e099a" providerId="LiveId" clId="{078FE03F-1080-42DB-ADE0-3A1EC08FBB86}" dt="2019-05-23T00:29:39.946" v="0"/>
        <pc:sldMkLst>
          <pc:docMk/>
          <pc:sldMk cId="3137154802" sldId="1562"/>
        </pc:sldMkLst>
      </pc:sldChg>
      <pc:sldChg chg="modNotes">
        <pc:chgData name="Mizushima Toshihiko" userId="363f9545c70e099a" providerId="LiveId" clId="{078FE03F-1080-42DB-ADE0-3A1EC08FBB86}" dt="2019-05-23T00:43:17.898" v="95" actId="27636"/>
        <pc:sldMkLst>
          <pc:docMk/>
          <pc:sldMk cId="605561314" sldId="1563"/>
        </pc:sldMkLst>
      </pc:sldChg>
      <pc:sldChg chg="modNotes">
        <pc:chgData name="Mizushima Toshihiko" userId="363f9545c70e099a" providerId="LiveId" clId="{078FE03F-1080-42DB-ADE0-3A1EC08FBB86}" dt="2019-05-23T00:29:39.946" v="0"/>
        <pc:sldMkLst>
          <pc:docMk/>
          <pc:sldMk cId="2806726710" sldId="1566"/>
        </pc:sldMkLst>
      </pc:sldChg>
      <pc:sldChg chg="modNotes">
        <pc:chgData name="Mizushima Toshihiko" userId="363f9545c70e099a" providerId="LiveId" clId="{078FE03F-1080-42DB-ADE0-3A1EC08FBB86}" dt="2019-05-23T00:29:39.946" v="0"/>
        <pc:sldMkLst>
          <pc:docMk/>
          <pc:sldMk cId="3169785709" sldId="1567"/>
        </pc:sldMkLst>
      </pc:sldChg>
      <pc:sldChg chg="modNotes">
        <pc:chgData name="Mizushima Toshihiko" userId="363f9545c70e099a" providerId="LiveId" clId="{078FE03F-1080-42DB-ADE0-3A1EC08FBB86}" dt="2019-05-23T00:29:39.946" v="0"/>
        <pc:sldMkLst>
          <pc:docMk/>
          <pc:sldMk cId="2863444630" sldId="1568"/>
        </pc:sldMkLst>
      </pc:sldChg>
      <pc:sldChg chg="modNotes">
        <pc:chgData name="Mizushima Toshihiko" userId="363f9545c70e099a" providerId="LiveId" clId="{078FE03F-1080-42DB-ADE0-3A1EC08FBB86}" dt="2019-05-23T00:29:39.946" v="0"/>
        <pc:sldMkLst>
          <pc:docMk/>
          <pc:sldMk cId="1551232633" sldId="1582"/>
        </pc:sldMkLst>
      </pc:sldChg>
      <pc:sldChg chg="modNotes">
        <pc:chgData name="Mizushima Toshihiko" userId="363f9545c70e099a" providerId="LiveId" clId="{078FE03F-1080-42DB-ADE0-3A1EC08FBB86}" dt="2019-05-23T00:29:39.946" v="0"/>
        <pc:sldMkLst>
          <pc:docMk/>
          <pc:sldMk cId="471046001" sldId="1583"/>
        </pc:sldMkLst>
      </pc:sldChg>
      <pc:sldChg chg="modNotes">
        <pc:chgData name="Mizushima Toshihiko" userId="363f9545c70e099a" providerId="LiveId" clId="{078FE03F-1080-42DB-ADE0-3A1EC08FBB86}" dt="2019-05-23T00:29:39.946" v="0"/>
        <pc:sldMkLst>
          <pc:docMk/>
          <pc:sldMk cId="4093317383" sldId="1584"/>
        </pc:sldMkLst>
      </pc:sldChg>
      <pc:sldChg chg="modNotes">
        <pc:chgData name="Mizushima Toshihiko" userId="363f9545c70e099a" providerId="LiveId" clId="{078FE03F-1080-42DB-ADE0-3A1EC08FBB86}" dt="2019-05-23T00:29:39.946" v="0"/>
        <pc:sldMkLst>
          <pc:docMk/>
          <pc:sldMk cId="392043880" sldId="1585"/>
        </pc:sldMkLst>
      </pc:sldChg>
      <pc:sldChg chg="modNotes">
        <pc:chgData name="Mizushima Toshihiko" userId="363f9545c70e099a" providerId="LiveId" clId="{078FE03F-1080-42DB-ADE0-3A1EC08FBB86}" dt="2019-05-23T00:29:39.946" v="0"/>
        <pc:sldMkLst>
          <pc:docMk/>
          <pc:sldMk cId="665250372" sldId="1586"/>
        </pc:sldMkLst>
      </pc:sldChg>
      <pc:sldChg chg="modNotes">
        <pc:chgData name="Mizushima Toshihiko" userId="363f9545c70e099a" providerId="LiveId" clId="{078FE03F-1080-42DB-ADE0-3A1EC08FBB86}" dt="2019-05-23T00:29:39.946" v="0"/>
        <pc:sldMkLst>
          <pc:docMk/>
          <pc:sldMk cId="270165499" sldId="1587"/>
        </pc:sldMkLst>
      </pc:sldChg>
      <pc:sldChg chg="modNotes">
        <pc:chgData name="Mizushima Toshihiko" userId="363f9545c70e099a" providerId="LiveId" clId="{078FE03F-1080-42DB-ADE0-3A1EC08FBB86}" dt="2019-05-23T00:29:39.946" v="0"/>
        <pc:sldMkLst>
          <pc:docMk/>
          <pc:sldMk cId="3100053229" sldId="1588"/>
        </pc:sldMkLst>
      </pc:sldChg>
      <pc:sldChg chg="modNotes">
        <pc:chgData name="Mizushima Toshihiko" userId="363f9545c70e099a" providerId="LiveId" clId="{078FE03F-1080-42DB-ADE0-3A1EC08FBB86}" dt="2019-05-23T00:29:39.946" v="0"/>
        <pc:sldMkLst>
          <pc:docMk/>
          <pc:sldMk cId="4177038574" sldId="1589"/>
        </pc:sldMkLst>
      </pc:sldChg>
      <pc:sldChg chg="modNotes">
        <pc:chgData name="Mizushima Toshihiko" userId="363f9545c70e099a" providerId="LiveId" clId="{078FE03F-1080-42DB-ADE0-3A1EC08FBB86}" dt="2019-05-23T00:29:39.946" v="0"/>
        <pc:sldMkLst>
          <pc:docMk/>
          <pc:sldMk cId="412367996" sldId="1590"/>
        </pc:sldMkLst>
      </pc:sldChg>
      <pc:sldChg chg="modNotes">
        <pc:chgData name="Mizushima Toshihiko" userId="363f9545c70e099a" providerId="LiveId" clId="{078FE03F-1080-42DB-ADE0-3A1EC08FBB86}" dt="2019-05-23T00:29:39.946" v="0"/>
        <pc:sldMkLst>
          <pc:docMk/>
          <pc:sldMk cId="2235315161" sldId="1591"/>
        </pc:sldMkLst>
      </pc:sldChg>
      <pc:sldChg chg="modNotes">
        <pc:chgData name="Mizushima Toshihiko" userId="363f9545c70e099a" providerId="LiveId" clId="{078FE03F-1080-42DB-ADE0-3A1EC08FBB86}" dt="2019-05-23T00:29:39.946" v="0"/>
        <pc:sldMkLst>
          <pc:docMk/>
          <pc:sldMk cId="943762707" sldId="1592"/>
        </pc:sldMkLst>
      </pc:sldChg>
      <pc:sldChg chg="modNotes">
        <pc:chgData name="Mizushima Toshihiko" userId="363f9545c70e099a" providerId="LiveId" clId="{078FE03F-1080-42DB-ADE0-3A1EC08FBB86}" dt="2019-05-23T00:29:39.946" v="0"/>
        <pc:sldMkLst>
          <pc:docMk/>
          <pc:sldMk cId="1081890503" sldId="1593"/>
        </pc:sldMkLst>
      </pc:sldChg>
      <pc:sldChg chg="modNotes">
        <pc:chgData name="Mizushima Toshihiko" userId="363f9545c70e099a" providerId="LiveId" clId="{078FE03F-1080-42DB-ADE0-3A1EC08FBB86}" dt="2019-05-23T00:29:39.946" v="0"/>
        <pc:sldMkLst>
          <pc:docMk/>
          <pc:sldMk cId="960521414" sldId="1594"/>
        </pc:sldMkLst>
      </pc:sldChg>
      <pc:sldChg chg="modNotes">
        <pc:chgData name="Mizushima Toshihiko" userId="363f9545c70e099a" providerId="LiveId" clId="{078FE03F-1080-42DB-ADE0-3A1EC08FBB86}" dt="2019-05-23T00:29:39.946" v="0"/>
        <pc:sldMkLst>
          <pc:docMk/>
          <pc:sldMk cId="3224161678" sldId="1595"/>
        </pc:sldMkLst>
      </pc:sldChg>
      <pc:sldChg chg="modNotes">
        <pc:chgData name="Mizushima Toshihiko" userId="363f9545c70e099a" providerId="LiveId" clId="{078FE03F-1080-42DB-ADE0-3A1EC08FBB86}" dt="2019-05-23T00:29:39.946" v="0"/>
        <pc:sldMkLst>
          <pc:docMk/>
          <pc:sldMk cId="72408154" sldId="1596"/>
        </pc:sldMkLst>
      </pc:sldChg>
      <pc:sldChg chg="modNotes">
        <pc:chgData name="Mizushima Toshihiko" userId="363f9545c70e099a" providerId="LiveId" clId="{078FE03F-1080-42DB-ADE0-3A1EC08FBB86}" dt="2019-05-23T00:29:39.946" v="0"/>
        <pc:sldMkLst>
          <pc:docMk/>
          <pc:sldMk cId="3815456358" sldId="1597"/>
        </pc:sldMkLst>
      </pc:sldChg>
      <pc:sldChg chg="modNotes">
        <pc:chgData name="Mizushima Toshihiko" userId="363f9545c70e099a" providerId="LiveId" clId="{078FE03F-1080-42DB-ADE0-3A1EC08FBB86}" dt="2019-05-23T00:29:39.946" v="0"/>
        <pc:sldMkLst>
          <pc:docMk/>
          <pc:sldMk cId="981182492" sldId="1598"/>
        </pc:sldMkLst>
      </pc:sldChg>
      <pc:sldChg chg="modNotes">
        <pc:chgData name="Mizushima Toshihiko" userId="363f9545c70e099a" providerId="LiveId" clId="{078FE03F-1080-42DB-ADE0-3A1EC08FBB86}" dt="2019-05-23T00:29:39.946" v="0"/>
        <pc:sldMkLst>
          <pc:docMk/>
          <pc:sldMk cId="3254703536" sldId="1599"/>
        </pc:sldMkLst>
      </pc:sldChg>
      <pc:sldChg chg="modNotes">
        <pc:chgData name="Mizushima Toshihiko" userId="363f9545c70e099a" providerId="LiveId" clId="{078FE03F-1080-42DB-ADE0-3A1EC08FBB86}" dt="2019-05-23T00:29:41.187" v="3" actId="27636"/>
        <pc:sldMkLst>
          <pc:docMk/>
          <pc:sldMk cId="439482719" sldId="1600"/>
        </pc:sldMkLst>
      </pc:sldChg>
      <pc:sldChg chg="modNotes">
        <pc:chgData name="Mizushima Toshihiko" userId="363f9545c70e099a" providerId="LiveId" clId="{078FE03F-1080-42DB-ADE0-3A1EC08FBB86}" dt="2019-05-23T00:29:39.946" v="0"/>
        <pc:sldMkLst>
          <pc:docMk/>
          <pc:sldMk cId="1036329913" sldId="1601"/>
        </pc:sldMkLst>
      </pc:sldChg>
      <pc:sldChg chg="modNotes">
        <pc:chgData name="Mizushima Toshihiko" userId="363f9545c70e099a" providerId="LiveId" clId="{078FE03F-1080-42DB-ADE0-3A1EC08FBB86}" dt="2019-05-23T00:29:39.946" v="0"/>
        <pc:sldMkLst>
          <pc:docMk/>
          <pc:sldMk cId="1234036299" sldId="1602"/>
        </pc:sldMkLst>
      </pc:sldChg>
      <pc:sldChg chg="modNotes">
        <pc:chgData name="Mizushima Toshihiko" userId="363f9545c70e099a" providerId="LiveId" clId="{078FE03F-1080-42DB-ADE0-3A1EC08FBB86}" dt="2019-05-23T00:29:39.946" v="0"/>
        <pc:sldMkLst>
          <pc:docMk/>
          <pc:sldMk cId="1652639113" sldId="1603"/>
        </pc:sldMkLst>
      </pc:sldChg>
      <pc:sldChg chg="modNotes">
        <pc:chgData name="Mizushima Toshihiko" userId="363f9545c70e099a" providerId="LiveId" clId="{078FE03F-1080-42DB-ADE0-3A1EC08FBB86}" dt="2019-05-23T00:29:39.946" v="0"/>
        <pc:sldMkLst>
          <pc:docMk/>
          <pc:sldMk cId="1301400469" sldId="1604"/>
        </pc:sldMkLst>
      </pc:sldChg>
      <pc:sldChg chg="modNotes">
        <pc:chgData name="Mizushima Toshihiko" userId="363f9545c70e099a" providerId="LiveId" clId="{078FE03F-1080-42DB-ADE0-3A1EC08FBB86}" dt="2019-05-23T00:29:39.946" v="0"/>
        <pc:sldMkLst>
          <pc:docMk/>
          <pc:sldMk cId="3233222432" sldId="1606"/>
        </pc:sldMkLst>
      </pc:sldChg>
      <pc:sldChg chg="modNotes">
        <pc:chgData name="Mizushima Toshihiko" userId="363f9545c70e099a" providerId="LiveId" clId="{078FE03F-1080-42DB-ADE0-3A1EC08FBB86}" dt="2019-05-23T00:29:39.946" v="0"/>
        <pc:sldMkLst>
          <pc:docMk/>
          <pc:sldMk cId="2352540096" sldId="1609"/>
        </pc:sldMkLst>
      </pc:sldChg>
      <pc:sldChg chg="modNotes">
        <pc:chgData name="Mizushima Toshihiko" userId="363f9545c70e099a" providerId="LiveId" clId="{078FE03F-1080-42DB-ADE0-3A1EC08FBB86}" dt="2019-05-23T00:29:39.946" v="0"/>
        <pc:sldMkLst>
          <pc:docMk/>
          <pc:sldMk cId="1271219358" sldId="1610"/>
        </pc:sldMkLst>
      </pc:sldChg>
      <pc:sldChg chg="modNotes">
        <pc:chgData name="Mizushima Toshihiko" userId="363f9545c70e099a" providerId="LiveId" clId="{078FE03F-1080-42DB-ADE0-3A1EC08FBB86}" dt="2019-05-23T00:29:39.946" v="0"/>
        <pc:sldMkLst>
          <pc:docMk/>
          <pc:sldMk cId="1141545143" sldId="1611"/>
        </pc:sldMkLst>
      </pc:sldChg>
      <pc:sldChg chg="modNotes">
        <pc:chgData name="Mizushima Toshihiko" userId="363f9545c70e099a" providerId="LiveId" clId="{078FE03F-1080-42DB-ADE0-3A1EC08FBB86}" dt="2019-05-23T00:29:39.946" v="0"/>
        <pc:sldMkLst>
          <pc:docMk/>
          <pc:sldMk cId="1723852818" sldId="1612"/>
        </pc:sldMkLst>
      </pc:sldChg>
      <pc:sldChg chg="modNotes">
        <pc:chgData name="Mizushima Toshihiko" userId="363f9545c70e099a" providerId="LiveId" clId="{078FE03F-1080-42DB-ADE0-3A1EC08FBB86}" dt="2019-05-23T00:29:39.946" v="0"/>
        <pc:sldMkLst>
          <pc:docMk/>
          <pc:sldMk cId="1439222692" sldId="1614"/>
        </pc:sldMkLst>
      </pc:sldChg>
    </pc:docChg>
  </pc:docChgLst>
  <pc:docChgLst>
    <pc:chgData name="Mizushima Toshihiko" userId="363f9545c70e099a" providerId="LiveId" clId="{8994A090-A120-46F7-A9F3-68C848577C0C}"/>
    <pc:docChg chg="custSel delSld modSld">
      <pc:chgData name="Mizushima Toshihiko" userId="363f9545c70e099a" providerId="LiveId" clId="{8994A090-A120-46F7-A9F3-68C848577C0C}" dt="2019-05-23T01:12:40.954" v="19" actId="27636"/>
      <pc:docMkLst>
        <pc:docMk/>
      </pc:docMkLst>
      <pc:sldChg chg="del">
        <pc:chgData name="Mizushima Toshihiko" userId="363f9545c70e099a" providerId="LiveId" clId="{8994A090-A120-46F7-A9F3-68C848577C0C}" dt="2019-05-23T01:10:16.240" v="1" actId="2696"/>
        <pc:sldMkLst>
          <pc:docMk/>
          <pc:sldMk cId="3590845966" sldId="1520"/>
        </pc:sldMkLst>
      </pc:sldChg>
      <pc:sldChg chg="del">
        <pc:chgData name="Mizushima Toshihiko" userId="363f9545c70e099a" providerId="LiveId" clId="{8994A090-A120-46F7-A9F3-68C848577C0C}" dt="2019-05-23T01:10:16.252" v="2" actId="2696"/>
        <pc:sldMkLst>
          <pc:docMk/>
          <pc:sldMk cId="4043471374" sldId="1521"/>
        </pc:sldMkLst>
      </pc:sldChg>
      <pc:sldChg chg="delSp modNotes">
        <pc:chgData name="Mizushima Toshihiko" userId="363f9545c70e099a" providerId="LiveId" clId="{8994A090-A120-46F7-A9F3-68C848577C0C}" dt="2019-05-23T01:12:34.213" v="17" actId="14100"/>
        <pc:sldMkLst>
          <pc:docMk/>
          <pc:sldMk cId="58321436" sldId="1615"/>
        </pc:sldMkLst>
        <pc:spChg chg="del">
          <ac:chgData name="Mizushima Toshihiko" userId="363f9545c70e099a" providerId="LiveId" clId="{8994A090-A120-46F7-A9F3-68C848577C0C}" dt="2019-05-23T01:10:47.980" v="3" actId="478"/>
          <ac:spMkLst>
            <pc:docMk/>
            <pc:sldMk cId="58321436" sldId="1615"/>
            <ac:spMk id="5" creationId="{00000000-0000-0000-0000-000000000000}"/>
          </ac:spMkLst>
        </pc:spChg>
      </pc:sldChg>
      <pc:sldChg chg="delSp modNotes">
        <pc:chgData name="Mizushima Toshihiko" userId="363f9545c70e099a" providerId="LiveId" clId="{8994A090-A120-46F7-A9F3-68C848577C0C}" dt="2019-05-23T01:12:40.954" v="19" actId="27636"/>
        <pc:sldMkLst>
          <pc:docMk/>
          <pc:sldMk cId="3302042946" sldId="1616"/>
        </pc:sldMkLst>
        <pc:spChg chg="del">
          <ac:chgData name="Mizushima Toshihiko" userId="363f9545c70e099a" providerId="LiveId" clId="{8994A090-A120-46F7-A9F3-68C848577C0C}" dt="2019-05-23T01:10:51.528" v="4" actId="478"/>
          <ac:spMkLst>
            <pc:docMk/>
            <pc:sldMk cId="3302042946" sldId="1616"/>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690421" y="99952116"/>
            <a:ext cx="3055516" cy="5566863"/>
          </a:xfrm>
          <a:prstGeom prst="rect">
            <a:avLst/>
          </a:prstGeom>
        </p:spPr>
        <p:txBody>
          <a:bodyPr vert="horz" lIns="205708" tIns="102854" rIns="205708" bIns="102854" rtlCol="0" anchor="b"/>
          <a:lstStyle>
            <a:lvl1pPr algn="r">
              <a:defRPr sz="2700"/>
            </a:lvl1pPr>
          </a:lstStyle>
          <a:p>
            <a:fld id="{40B49C6E-973F-4DF5-BBAF-61E55F2DBE2D}" type="slidenum">
              <a:rPr kumimoji="1" lang="ja-JP" altLang="en-US" smtClean="0"/>
              <a:pPr/>
              <a:t>‹#›</a:t>
            </a:fld>
            <a:endParaRPr kumimoji="1" lang="ja-JP" altLang="en-US"/>
          </a:p>
        </p:txBody>
      </p:sp>
    </p:spTree>
    <p:extLst>
      <p:ext uri="{BB962C8B-B14F-4D97-AF65-F5344CB8AC3E}">
        <p14:creationId xmlns:p14="http://schemas.microsoft.com/office/powerpoint/2010/main" val="352454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488950" y="336550"/>
            <a:ext cx="6126163" cy="4594225"/>
          </a:xfrm>
          <a:prstGeom prst="rect">
            <a:avLst/>
          </a:prstGeom>
          <a:noFill/>
          <a:ln w="12700">
            <a:solidFill>
              <a:prstClr val="black"/>
            </a:solidFill>
          </a:ln>
        </p:spPr>
        <p:txBody>
          <a:bodyPr vert="horz" lIns="205708" tIns="102854" rIns="205708" bIns="102854" rtlCol="0" anchor="ctr"/>
          <a:lstStyle/>
          <a:p>
            <a:endParaRPr lang="ja-JP" altLang="en-US"/>
          </a:p>
        </p:txBody>
      </p:sp>
      <p:sp>
        <p:nvSpPr>
          <p:cNvPr id="5" name="ノート プレースホルダ 4"/>
          <p:cNvSpPr>
            <a:spLocks noGrp="1"/>
          </p:cNvSpPr>
          <p:nvPr>
            <p:ph type="body" sz="quarter" idx="3"/>
          </p:nvPr>
        </p:nvSpPr>
        <p:spPr>
          <a:xfrm>
            <a:off x="437786" y="5303416"/>
            <a:ext cx="6228490" cy="4220953"/>
          </a:xfrm>
          <a:prstGeom prst="rect">
            <a:avLst/>
          </a:prstGeom>
        </p:spPr>
        <p:txBody>
          <a:bodyPr vert="horz" lIns="205708" tIns="102854" rIns="205708" bIns="102854"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 6"/>
          <p:cNvSpPr>
            <a:spLocks noGrp="1"/>
          </p:cNvSpPr>
          <p:nvPr>
            <p:ph type="sldNum" sz="quarter" idx="5"/>
          </p:nvPr>
        </p:nvSpPr>
        <p:spPr>
          <a:xfrm>
            <a:off x="3632337" y="9692401"/>
            <a:ext cx="3054910" cy="408372"/>
          </a:xfrm>
          <a:prstGeom prst="rect">
            <a:avLst/>
          </a:prstGeom>
        </p:spPr>
        <p:txBody>
          <a:bodyPr vert="horz" lIns="205708" tIns="102854" rIns="205708" bIns="102854" rtlCol="0" anchor="b"/>
          <a:lstStyle>
            <a:lvl1pPr algn="r">
              <a:defRPr sz="2700"/>
            </a:lvl1pPr>
          </a:lstStyle>
          <a:p>
            <a:fld id="{EA530316-D80E-4AF0-9D4D-F6A269CE433D}" type="slidenum">
              <a:rPr kumimoji="1" lang="ja-JP" altLang="en-US" smtClean="0"/>
              <a:pPr/>
              <a:t>‹#›</a:t>
            </a:fld>
            <a:endParaRPr kumimoji="1" lang="ja-JP" altLang="en-US"/>
          </a:p>
        </p:txBody>
      </p:sp>
    </p:spTree>
    <p:extLst>
      <p:ext uri="{BB962C8B-B14F-4D97-AF65-F5344CB8AC3E}">
        <p14:creationId xmlns:p14="http://schemas.microsoft.com/office/powerpoint/2010/main" val="877949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a:t>
            </a:fld>
            <a:endParaRPr kumimoji="1" lang="ja-JP" altLang="en-US"/>
          </a:p>
        </p:txBody>
      </p:sp>
    </p:spTree>
    <p:extLst>
      <p:ext uri="{BB962C8B-B14F-4D97-AF65-F5344CB8AC3E}">
        <p14:creationId xmlns:p14="http://schemas.microsoft.com/office/powerpoint/2010/main" val="55957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36550"/>
            <a:ext cx="5830888" cy="4373563"/>
          </a:xfrm>
        </p:spPr>
      </p:sp>
      <p:sp>
        <p:nvSpPr>
          <p:cNvPr id="3" name="ノート プレースホルダー 2"/>
          <p:cNvSpPr>
            <a:spLocks noGrp="1"/>
          </p:cNvSpPr>
          <p:nvPr>
            <p:ph type="body" idx="1"/>
          </p:nvPr>
        </p:nvSpPr>
        <p:spPr>
          <a:xfrm>
            <a:off x="437786" y="5006764"/>
            <a:ext cx="5882052" cy="4016767"/>
          </a:xfrm>
        </p:spPr>
        <p:txBody>
          <a:bodyPr>
            <a:normAutofit/>
          </a:bodyPr>
          <a:lstStyle/>
          <a:p>
            <a:r>
              <a:rPr kumimoji="1" lang="ja-JP" altLang="en-US" sz="1100" dirty="0"/>
              <a:t>このワークは、選好（好き・嫌い）について記録として書き出すときの留意点を確認するものです。資料はｂ、ｃを使います。記録の方法として、たとえば</a:t>
            </a:r>
            <a:r>
              <a:rPr kumimoji="1" lang="en-US" altLang="ja-JP" sz="1100" dirty="0"/>
              <a:t>SOAP</a:t>
            </a:r>
            <a:r>
              <a:rPr kumimoji="1" lang="ja-JP" altLang="en-US" sz="1100" dirty="0"/>
              <a:t>（</a:t>
            </a:r>
            <a:r>
              <a:rPr kumimoji="1" lang="en-US" altLang="ja-JP" sz="1100" dirty="0"/>
              <a:t>Subjective</a:t>
            </a:r>
            <a:r>
              <a:rPr kumimoji="1" lang="ja-JP" altLang="en-US" sz="1100" dirty="0"/>
              <a:t>＝主観的データ</a:t>
            </a:r>
            <a:r>
              <a:rPr kumimoji="1" lang="en-US" altLang="ja-JP" sz="1100" dirty="0"/>
              <a:t>, Objective</a:t>
            </a:r>
            <a:r>
              <a:rPr kumimoji="1" lang="ja-JP" altLang="en-US" sz="1100" dirty="0"/>
              <a:t>＝客観的データ</a:t>
            </a:r>
            <a:r>
              <a:rPr kumimoji="1" lang="en-US" altLang="ja-JP" sz="1100" dirty="0"/>
              <a:t>, Assessment</a:t>
            </a:r>
            <a:r>
              <a:rPr kumimoji="1" lang="ja-JP" altLang="en-US" sz="1100" dirty="0"/>
              <a:t>＝評価</a:t>
            </a:r>
            <a:r>
              <a:rPr kumimoji="1" lang="en-US" altLang="ja-JP" sz="1100" dirty="0"/>
              <a:t>, Plan</a:t>
            </a:r>
            <a:r>
              <a:rPr kumimoji="1" lang="ja-JP" altLang="en-US" sz="1100" dirty="0"/>
              <a:t>＝計画）があるのをご存知のかたもいらっしゃると思います。それらも思い起こしながら、選好について書く場合にはどんなことに気をつけたらよいか考えましょう。</a:t>
            </a:r>
            <a:endParaRPr kumimoji="1" lang="en-US" altLang="ja-JP" sz="1100" dirty="0"/>
          </a:p>
          <a:p>
            <a:r>
              <a:rPr kumimoji="1" lang="ja-JP" altLang="en-US" sz="1100" dirty="0"/>
              <a:t>資料ｂは</a:t>
            </a:r>
            <a:r>
              <a:rPr kumimoji="1" lang="en-US" altLang="ja-JP" sz="1100" dirty="0"/>
              <a:t>S</a:t>
            </a:r>
            <a:r>
              <a:rPr kumimoji="1" lang="ja-JP" altLang="en-US" sz="1100" dirty="0" err="1"/>
              <a:t>さんに</a:t>
            </a:r>
            <a:r>
              <a:rPr kumimoji="1" lang="ja-JP" altLang="en-US" sz="1100" dirty="0"/>
              <a:t>ついての簡単なプロフィールです。この</a:t>
            </a:r>
            <a:r>
              <a:rPr kumimoji="1" lang="en-US" altLang="ja-JP" sz="1100" dirty="0"/>
              <a:t>S</a:t>
            </a:r>
            <a:r>
              <a:rPr kumimoji="1" lang="ja-JP" altLang="en-US" sz="1100" dirty="0"/>
              <a:t>さんについて、支援職員が支援日誌を書きました。その中から選好（好き・嫌い）に関連しそうなことについて抽出したのが資料ｃです。ただ職員は新人でまだ経験が浅く、十分な記録になっていない記録も見られます。そこでみなさんは、左の記録（抜粋）を見ながら、どのような記述・観点を加えたらより良くなるか、書き足してみてください。その新人とともに記録を眺めながら、「こういうところに気をつけて書いたらいいんじゃないかな」と話し合うための見本を作る作業だと考えてみればよいでしょう。</a:t>
            </a:r>
            <a:endParaRPr kumimoji="1" lang="en-US" altLang="ja-JP" sz="1100" dirty="0"/>
          </a:p>
          <a:p>
            <a:r>
              <a:rPr kumimoji="1" lang="ja-JP" altLang="en-US" sz="1100" dirty="0"/>
              <a:t>例として、最初の２件について右側に書き足してみました。どのような点が違うでしょう。例えば、（ア）主観データと共に客観記述を加える（再現性を高める）、（イ）曖昧で多義的な表現を避ける、（ウ）より個別化、具体化させる（色、かたち、サイズ、頻度、強度、間隔、対象</a:t>
            </a:r>
            <a:r>
              <a:rPr kumimoji="1" lang="en-US" altLang="ja-JP" sz="1100" dirty="0"/>
              <a:t>…</a:t>
            </a:r>
            <a:r>
              <a:rPr kumimoji="1" lang="ja-JP" altLang="en-US" sz="1100" dirty="0"/>
              <a:t>）、などは一般の記録についても言えることです。それらに加えて、（エ）具体的に何がどのように好きなのか、（オ）その人の選好（好き・嫌い）の根拠としてどのような発言や行為が為されたのか、（カ）そのような選好が表出された経緯（流れややりとり）はどのようなものか、（キ）</a:t>
            </a:r>
            <a:r>
              <a:rPr kumimoji="1" lang="en-US" altLang="ja-JP" sz="1100" dirty="0"/>
              <a:t>S</a:t>
            </a:r>
            <a:r>
              <a:rPr kumimoji="1" lang="ja-JP" altLang="en-US" sz="1100" dirty="0" err="1"/>
              <a:t>さんの</a:t>
            </a:r>
            <a:r>
              <a:rPr kumimoji="1" lang="ja-JP" altLang="en-US" sz="1100" dirty="0"/>
              <a:t>選好（好き・嫌い）の表明に対して、どのような反応が返されたのか、（ク）今後どうすればよいか、などの観点も併せて考えられるでしょう。</a:t>
            </a:r>
            <a:endParaRPr kumimoji="1" lang="en-US" altLang="ja-JP" sz="1100" dirty="0"/>
          </a:p>
          <a:p>
            <a:r>
              <a:rPr kumimoji="1" lang="ja-JP" altLang="en-US" sz="1100" dirty="0"/>
              <a:t>時間的にすべてを書けませんのでいくつかやってみて、他の人と話し合ってみてください。また好きだけでなく嫌いに関する記述も見つけてやってみてください。</a:t>
            </a:r>
            <a:endParaRPr kumimoji="1" lang="en-US" altLang="ja-JP" sz="1100" dirty="0"/>
          </a:p>
          <a:p>
            <a:endParaRPr kumimoji="1" lang="ja-JP" altLang="en-US" sz="1100" dirty="0"/>
          </a:p>
        </p:txBody>
      </p:sp>
      <p:sp>
        <p:nvSpPr>
          <p:cNvPr id="4" name="スライド番号プレースホルダー 3"/>
          <p:cNvSpPr>
            <a:spLocks noGrp="1"/>
          </p:cNvSpPr>
          <p:nvPr>
            <p:ph type="sldNum" sz="quarter" idx="10"/>
          </p:nvPr>
        </p:nvSpPr>
        <p:spPr>
          <a:xfrm>
            <a:off x="3367881" y="9320183"/>
            <a:ext cx="3054910" cy="4083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530316-D80E-4AF0-9D4D-F6A269CE433D}" type="slidenum">
              <a:rPr kumimoji="1" lang="ja-JP" altLang="en-US" sz="26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4922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normAutofit/>
          </a:bodyPr>
          <a:lstStyle/>
          <a:p>
            <a:r>
              <a:rPr lang="ja-JP" altLang="en-US" sz="1100" dirty="0"/>
              <a:t>ここでは、意思決定支援における情報収集と記録についてお話します。</a:t>
            </a:r>
            <a:endParaRPr lang="en-US" altLang="ja-JP" sz="1100" dirty="0"/>
          </a:p>
          <a:p>
            <a:r>
              <a:rPr lang="ja-JP" altLang="en-US" sz="1100" dirty="0"/>
              <a:t>一般的な支援活動のひとつとして考えると、収集される情報や記録は、本人ならびに支援環境とその相互作用について評価を行い、組織内だけでなく組織外と共有することで、連携を図る根拠資料とされます。</a:t>
            </a:r>
            <a:endParaRPr lang="en-US" altLang="ja-JP" sz="1100" dirty="0"/>
          </a:p>
          <a:p>
            <a:r>
              <a:rPr lang="ja-JP" altLang="en-US" sz="1100" dirty="0"/>
              <a:t>いわゆる意思決定支援、すなわち支援付き意思決定や代理代行決定の支援においても、独り善がりではない、プロセスを重視した支援を行うためにもこの情報収集や記録は有用です。</a:t>
            </a:r>
            <a:endParaRPr lang="en-US" altLang="ja-JP" sz="1100" dirty="0"/>
          </a:p>
          <a:p>
            <a:r>
              <a:rPr lang="ja-JP" altLang="en-US" sz="1100" dirty="0" smtClean="0"/>
              <a:t>また成年</a:t>
            </a:r>
            <a:r>
              <a:rPr lang="ja-JP" altLang="en-US" sz="1100" dirty="0"/>
              <a:t>後見制度の手続きの中でも、「本人情報シート」の活用が期待されています。</a:t>
            </a:r>
            <a:endParaRPr lang="en-US" altLang="ja-JP" sz="1100" dirty="0"/>
          </a:p>
          <a:p>
            <a:r>
              <a:rPr lang="ja-JP" altLang="en-US" sz="1100" dirty="0"/>
              <a:t>ここでは、とりわけ「意思と選好に基づく最善の解釈」を行うために必要な選好情報に焦点を当てます。「意思と選好に基づく最善の解釈」では、他者が本人を観察し記録・収集した情報に基づいて行われるため、情報の取扱がたいへん重要です。</a:t>
            </a:r>
            <a:endParaRPr lang="en-US" altLang="ja-JP" sz="1100" dirty="0"/>
          </a:p>
          <a:p>
            <a:endParaRPr lang="ja-JP" altLang="en-US" sz="1100"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a:t>
            </a:fld>
            <a:endParaRPr kumimoji="1" lang="ja-JP" altLang="en-US"/>
          </a:p>
        </p:txBody>
      </p:sp>
    </p:spTree>
    <p:extLst>
      <p:ext uri="{BB962C8B-B14F-4D97-AF65-F5344CB8AC3E}">
        <p14:creationId xmlns:p14="http://schemas.microsoft.com/office/powerpoint/2010/main" val="213848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338138"/>
            <a:ext cx="6122987" cy="4592637"/>
          </a:xfrm>
        </p:spPr>
      </p:sp>
      <p:sp>
        <p:nvSpPr>
          <p:cNvPr id="3" name="Notes Placeholder 2"/>
          <p:cNvSpPr>
            <a:spLocks noGrp="1"/>
          </p:cNvSpPr>
          <p:nvPr>
            <p:ph type="body" idx="1"/>
          </p:nvPr>
        </p:nvSpPr>
        <p:spPr/>
        <p:txBody>
          <a:bodyPr>
            <a:normAutofit/>
          </a:bodyPr>
          <a:lstStyle/>
          <a:p>
            <a:r>
              <a:rPr lang="ja-JP" altLang="en-US" sz="1100" dirty="0"/>
              <a:t>ここではひとつの例として、オーストラリアの南、メルボルンにある</a:t>
            </a:r>
            <a:r>
              <a:rPr lang="en-US" altLang="ja-JP" sz="1100" dirty="0"/>
              <a:t>Scope Australia</a:t>
            </a:r>
            <a:r>
              <a:rPr lang="ja-JP" altLang="en-US" sz="1100" dirty="0"/>
              <a:t>という非営利組織で開発された方法を見てみましょう。彼らはここにあげたような重度の障害のある方の情報を収集して意思決定支援に役立てる支援の枠組みと手順を検討しました。日本語にするのは少し難しいのですが、タイトルを「微かに聞こえる（聞くのが難しい）声を聴く」（</a:t>
            </a:r>
            <a:r>
              <a:rPr lang="en-US" altLang="ja-JP" sz="1100" dirty="0"/>
              <a:t>Listening to those rarely heard</a:t>
            </a:r>
            <a:r>
              <a:rPr lang="ja-JP" altLang="en-US" sz="1100" dirty="0"/>
              <a:t>）と言います。ここでいう声とは、意図的に本人から発信される声やメッセージだけでなく、非意図的な、つまり本人が意図しなくても出てしまう情報なども含まれます。例えば微笑み、視線、手を伸ばす、緊張する、興奮するなどです。これらは本人の「意思と選好」として収集されます</a:t>
            </a:r>
            <a:r>
              <a:rPr lang="ja-JP" altLang="en-US" sz="1100" dirty="0" smtClean="0"/>
              <a:t>。「意思決定支援とは」の中でも話されましたが、</a:t>
            </a:r>
            <a:r>
              <a:rPr lang="ja-JP" altLang="en-US" sz="1100" dirty="0"/>
              <a:t>ここでいう選好とは「意図的・非意図的であるかを問わず本人から発信される、好き・嫌いなどを表す諸情報」です。</a:t>
            </a:r>
            <a:endParaRPr lang="en-US" sz="1100"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FA16ECD7-EA71-42AE-BD08-7B50FF6EE513}" type="slidenum">
              <a:rPr lang="en-AU" sz="2400">
                <a:solidFill>
                  <a:srgbClr val="000000"/>
                </a:solidFill>
                <a:latin typeface="Arial" charset="0"/>
                <a:ea typeface="ＭＳ Ｐゴシック" pitchFamily="50" charset="-128"/>
              </a:rPr>
              <a:pPr fontAlgn="base">
                <a:spcBef>
                  <a:spcPct val="0"/>
                </a:spcBef>
                <a:spcAft>
                  <a:spcPct val="0"/>
                </a:spcAft>
                <a:defRPr/>
              </a:pPr>
              <a:t>3</a:t>
            </a:fld>
            <a:endParaRPr lang="en-AU" sz="2400"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140134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Slide Number Placeholder 3"/>
          <p:cNvSpPr>
            <a:spLocks noGrp="1"/>
          </p:cNvSpPr>
          <p:nvPr>
            <p:ph type="sldNum" sz="quarter" idx="5"/>
          </p:nvPr>
        </p:nvSpPr>
        <p:spPr bwMode="auto">
          <a:noFill/>
          <a:ln>
            <a:miter lim="800000"/>
            <a:headEnd/>
            <a:tailEnd/>
          </a:ln>
        </p:spPr>
        <p:txBody>
          <a:bodyPr/>
          <a:lstStyle/>
          <a:p>
            <a:pPr fontAlgn="base">
              <a:spcBef>
                <a:spcPct val="0"/>
              </a:spcBef>
              <a:spcAft>
                <a:spcPct val="0"/>
              </a:spcAft>
              <a:defRPr/>
            </a:pPr>
            <a:fld id="{A92D1D97-2D17-41FB-8448-ECAEF243A7E4}" type="slidenum">
              <a:rPr lang="en-AU" sz="2400">
                <a:solidFill>
                  <a:srgbClr val="000000"/>
                </a:solidFill>
                <a:latin typeface="Arial" charset="0"/>
                <a:ea typeface="ＭＳ Ｐゴシック" pitchFamily="50" charset="-128"/>
              </a:rPr>
              <a:pPr fontAlgn="base">
                <a:spcBef>
                  <a:spcPct val="0"/>
                </a:spcBef>
                <a:spcAft>
                  <a:spcPct val="0"/>
                </a:spcAft>
                <a:defRPr/>
              </a:pPr>
              <a:t>4</a:t>
            </a:fld>
            <a:endParaRPr lang="en-AU" sz="2400" dirty="0">
              <a:solidFill>
                <a:srgbClr val="000000"/>
              </a:solidFill>
              <a:latin typeface="Arial" charset="0"/>
              <a:ea typeface="ＭＳ Ｐゴシック" pitchFamily="50" charset="-128"/>
            </a:endParaRPr>
          </a:p>
        </p:txBody>
      </p:sp>
      <p:sp>
        <p:nvSpPr>
          <p:cNvPr id="6" name="Notes Placeholder 5"/>
          <p:cNvSpPr>
            <a:spLocks noGrp="1"/>
          </p:cNvSpPr>
          <p:nvPr>
            <p:ph type="body" idx="1"/>
          </p:nvPr>
        </p:nvSpPr>
        <p:spPr/>
        <p:txBody>
          <a:bodyPr>
            <a:normAutofit/>
          </a:bodyPr>
          <a:lstStyle/>
          <a:p>
            <a:pPr>
              <a:defRPr/>
            </a:pPr>
            <a:r>
              <a:rPr lang="ja-JP" altLang="en-US" dirty="0"/>
              <a:t>これは</a:t>
            </a:r>
            <a:r>
              <a:rPr lang="en-US" altLang="ja-JP" dirty="0"/>
              <a:t>Scope</a:t>
            </a:r>
            <a:r>
              <a:rPr lang="en-US" altLang="ja-JP" baseline="0" dirty="0"/>
              <a:t> Australia</a:t>
            </a:r>
            <a:r>
              <a:rPr lang="ja-JP" altLang="en-US" baseline="0" dirty="0"/>
              <a:t>が提唱した意思決定支援の枠組み案です。</a:t>
            </a:r>
            <a:r>
              <a:rPr lang="en-US" altLang="ja-JP" baseline="0" dirty="0"/>
              <a:t>Scope</a:t>
            </a:r>
            <a:r>
              <a:rPr lang="ja-JP" altLang="en-US" baseline="0" dirty="0"/>
              <a:t>ではこの枠組に従ってワークブックと研修ワークショップを作成しています。この枠組は先に紹介したように比較的重度で意図的な言語メッセージを出すのが困難な人の支援を念頭に置いています。しかし基本的な考え方は変わらないため</a:t>
            </a:r>
            <a:r>
              <a:rPr lang="ja-JP" altLang="en-US" baseline="0" dirty="0" smtClean="0"/>
              <a:t>、</a:t>
            </a:r>
            <a:r>
              <a:rPr lang="en-US" altLang="ja-JP" baseline="0" dirty="0" smtClean="0"/>
              <a:t>Scope</a:t>
            </a:r>
            <a:r>
              <a:rPr lang="ja-JP" altLang="en-US" baseline="0" dirty="0" smtClean="0"/>
              <a:t>ではその後</a:t>
            </a:r>
            <a:r>
              <a:rPr lang="ja-JP" altLang="en-US" baseline="0" dirty="0"/>
              <a:t>に軽度の知的障害のある人も含めた一般的な支援ステップについても作成されています</a:t>
            </a:r>
            <a:r>
              <a:rPr lang="ja-JP" altLang="en-US" baseline="0" dirty="0" smtClean="0"/>
              <a:t>。</a:t>
            </a:r>
            <a:endParaRPr lang="en-US" altLang="ja-JP" baseline="0" dirty="0" smtClean="0"/>
          </a:p>
          <a:p>
            <a:pPr>
              <a:defRPr/>
            </a:pPr>
            <a:r>
              <a:rPr lang="ja-JP" altLang="en-US" baseline="0" dirty="0" smtClean="0"/>
              <a:t>ここ</a:t>
            </a:r>
            <a:r>
              <a:rPr lang="ja-JP" altLang="en-US" baseline="0" dirty="0"/>
              <a:t>ではより基本的な枠組みについて見てみましょう。大きく５つの手順からなり、それが循環していることがわかります。</a:t>
            </a:r>
            <a:endParaRPr lang="en-AU" dirty="0"/>
          </a:p>
        </p:txBody>
      </p:sp>
    </p:spTree>
    <p:extLst>
      <p:ext uri="{BB962C8B-B14F-4D97-AF65-F5344CB8AC3E}">
        <p14:creationId xmlns:p14="http://schemas.microsoft.com/office/powerpoint/2010/main" val="332714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4338" y="338138"/>
            <a:ext cx="6219825" cy="4664075"/>
          </a:xfrm>
        </p:spPr>
      </p:sp>
      <p:sp>
        <p:nvSpPr>
          <p:cNvPr id="3" name="ノート プレースホルダー 2"/>
          <p:cNvSpPr>
            <a:spLocks noGrp="1"/>
          </p:cNvSpPr>
          <p:nvPr>
            <p:ph type="body" idx="1"/>
          </p:nvPr>
        </p:nvSpPr>
        <p:spPr>
          <a:xfrm>
            <a:off x="285948" y="5117307"/>
            <a:ext cx="6476914" cy="4220953"/>
          </a:xfrm>
        </p:spPr>
        <p:txBody>
          <a:bodyPr>
            <a:noAutofit/>
          </a:bodyPr>
          <a:lstStyle/>
          <a:p>
            <a:r>
              <a:rPr lang="ja-JP" altLang="en-US" sz="900" dirty="0"/>
              <a:t>（１）ともに決定事項を定める</a:t>
            </a:r>
            <a:endParaRPr lang="en-US" altLang="ja-JP" sz="900" dirty="0"/>
          </a:p>
          <a:p>
            <a:r>
              <a:rPr lang="ja-JP" altLang="en-US" sz="900" dirty="0"/>
              <a:t>本人が決めたいこと、意思表出したいことは何か、整理し、定めます。どうしてその決定が大事なのか、誰にとって重要な決定なのかについて明らかにします。日常生活の意思決定のテーマでも</a:t>
            </a:r>
            <a:r>
              <a:rPr lang="ja-JP" altLang="en-US" sz="900" dirty="0" smtClean="0"/>
              <a:t>話されたよう</a:t>
            </a:r>
            <a:r>
              <a:rPr lang="ja-JP" altLang="en-US" sz="900" dirty="0"/>
              <a:t>に、他者都合によって「決めなければならない」決定である場合もあるからです。</a:t>
            </a:r>
            <a:endParaRPr lang="en-US" altLang="ja-JP" sz="900" dirty="0"/>
          </a:p>
          <a:p>
            <a:r>
              <a:rPr lang="ja-JP" altLang="en-US" sz="900" dirty="0"/>
              <a:t>（２）ともに声を聴く；情報収集する</a:t>
            </a:r>
            <a:endParaRPr lang="en-US" altLang="ja-JP" sz="900" dirty="0"/>
          </a:p>
          <a:p>
            <a:r>
              <a:rPr lang="ja-JP" altLang="en-US" sz="900" dirty="0"/>
              <a:t>本人の意思や選好に関わる諸情報を、密度濃く収集します。また同時に、直接関わる人たちからも、そうでない人たちからも多面的に収集します。選好はその頻度、対象、強さ、発信の契機など、具体的に記述できることが望ましい。「決めなければならない」事態の場合にはどうしても時間が限られますので、普段から情報を収集・共有・蓄積・更新しておくことが役に立ちます。</a:t>
            </a:r>
            <a:endParaRPr lang="en-US" altLang="ja-JP" sz="900" dirty="0"/>
          </a:p>
          <a:p>
            <a:r>
              <a:rPr lang="ja-JP" altLang="en-US" sz="900" dirty="0"/>
              <a:t>（３）ともに決定のための選択肢を探す</a:t>
            </a:r>
            <a:endParaRPr lang="en-US" altLang="ja-JP" sz="900" dirty="0"/>
          </a:p>
          <a:p>
            <a:r>
              <a:rPr lang="ja-JP" altLang="en-US" sz="900" dirty="0"/>
              <a:t>そのような選好に関する諸情報と照合しながら、決定のための選択肢（候補）を抽出します。</a:t>
            </a:r>
            <a:endParaRPr lang="en-US" altLang="ja-JP" sz="900" dirty="0"/>
          </a:p>
          <a:p>
            <a:r>
              <a:rPr lang="ja-JP" altLang="en-US" sz="900" dirty="0"/>
              <a:t>（４）ともに各選択肢に対する本人の反応を記録する</a:t>
            </a:r>
            <a:endParaRPr lang="en-US" altLang="ja-JP" sz="900" dirty="0"/>
          </a:p>
          <a:p>
            <a:r>
              <a:rPr lang="ja-JP" altLang="en-US" sz="900" dirty="0"/>
              <a:t>選択肢について本人がどのように好んだり反応するか確認します。その様子は１人で行わず、記録を撮って複数で検討することが手続きの共有として望ましい。</a:t>
            </a:r>
            <a:endParaRPr lang="en-US" altLang="ja-JP" sz="900" dirty="0"/>
          </a:p>
          <a:p>
            <a:r>
              <a:rPr lang="ja-JP" altLang="en-US" sz="900" dirty="0"/>
              <a:t>（５）ともに決定し、行動する</a:t>
            </a:r>
            <a:endParaRPr lang="en-US" altLang="ja-JP" sz="900" dirty="0"/>
          </a:p>
          <a:p>
            <a:r>
              <a:rPr lang="ja-JP" altLang="en-US" sz="900" dirty="0"/>
              <a:t>このようにして得られた結果により、決定し、実行に移します。本人のために（</a:t>
            </a:r>
            <a:r>
              <a:rPr lang="en-US" altLang="ja-JP" sz="900" dirty="0"/>
              <a:t>for</a:t>
            </a:r>
            <a:r>
              <a:rPr lang="ja-JP" altLang="en-US" sz="900" dirty="0"/>
              <a:t>～；最善の利益）ではなく、本人にとって（</a:t>
            </a:r>
            <a:r>
              <a:rPr lang="en-US" altLang="ja-JP" sz="900" dirty="0"/>
              <a:t>to</a:t>
            </a:r>
            <a:r>
              <a:rPr lang="ja-JP" altLang="en-US" sz="900" dirty="0"/>
              <a:t>～）何が大切なのかを考えましょう。</a:t>
            </a:r>
            <a:endParaRPr lang="en-US" altLang="ja-JP" sz="900" dirty="0"/>
          </a:p>
          <a:p>
            <a:r>
              <a:rPr lang="ja-JP" altLang="en-US" sz="900" dirty="0"/>
              <a:t>以上からわかるように、この手続は「意思と選好に基づく最善の解釈」であり、他者による推定であることをわきまえなければなりません。また、どの手続も「ともに」（</a:t>
            </a:r>
            <a:r>
              <a:rPr lang="en-US" altLang="ja-JP" sz="900" dirty="0"/>
              <a:t>together</a:t>
            </a:r>
            <a:r>
              <a:rPr lang="ja-JP" altLang="en-US" sz="900" dirty="0"/>
              <a:t>）と書かれていることも留意しましょう。これは本人とチームスタッフどちらも含まれていると考えられます</a:t>
            </a:r>
            <a:r>
              <a:rPr lang="ja-JP" altLang="en-US" sz="900" dirty="0" smtClean="0"/>
              <a:t>。</a:t>
            </a:r>
            <a:endParaRPr lang="en-US" altLang="ja-JP" sz="900" dirty="0" smtClean="0"/>
          </a:p>
          <a:p>
            <a:endParaRPr lang="en-US" altLang="ja-JP" sz="900" dirty="0"/>
          </a:p>
          <a:p>
            <a:r>
              <a:rPr lang="ja-JP" altLang="en-US" sz="900" dirty="0"/>
              <a:t>例として、知的障害のある娘さん（</a:t>
            </a:r>
            <a:r>
              <a:rPr lang="en-US" altLang="ja-JP" sz="900" dirty="0"/>
              <a:t>Jane</a:t>
            </a:r>
            <a:r>
              <a:rPr lang="ja-JP" altLang="en-US" sz="900" dirty="0"/>
              <a:t>さん）とそのお母さんがあげられています。彼らは事情により引っ越しをしなければならなくなりました。そこで支援者のチームが検討を始めます。ここでの決定すべき事項は「どこに引っ越すのが良いか」です。母親は</a:t>
            </a:r>
            <a:r>
              <a:rPr lang="en-US" altLang="ja-JP" sz="900" dirty="0"/>
              <a:t>Jane</a:t>
            </a:r>
            <a:r>
              <a:rPr lang="ja-JP" altLang="en-US" sz="900" dirty="0" err="1"/>
              <a:t>さんの</a:t>
            </a:r>
            <a:r>
              <a:rPr lang="ja-JP" altLang="en-US" sz="900" dirty="0"/>
              <a:t>これからの生活にとって良い場所を探していました。そのため、この決定は</a:t>
            </a:r>
            <a:r>
              <a:rPr lang="en-US" altLang="ja-JP" sz="900" dirty="0"/>
              <a:t>Jane</a:t>
            </a:r>
            <a:r>
              <a:rPr lang="ja-JP" altLang="en-US" sz="900" dirty="0" err="1"/>
              <a:t>さんの</a:t>
            </a:r>
            <a:r>
              <a:rPr lang="ja-JP" altLang="en-US" sz="900" dirty="0"/>
              <a:t>ために行うと確認します。それからチームは</a:t>
            </a:r>
            <a:r>
              <a:rPr lang="en-US" altLang="ja-JP" sz="900" dirty="0"/>
              <a:t>Jane</a:t>
            </a:r>
            <a:r>
              <a:rPr lang="ja-JP" altLang="en-US" sz="900" dirty="0" err="1"/>
              <a:t>さんの</a:t>
            </a:r>
            <a:r>
              <a:rPr lang="ja-JP" altLang="en-US" sz="900" dirty="0"/>
              <a:t>意思と選好に関わる情報を収集します。彼女は明確な意思表出（エクスプレス・ウィッシュ）がありませんでした。情報は、これまで彼女の支援者が収集していたものも加えました。それらを考慮して、チームは２つの候補に絞ります。ひとつは街なかのアパートメント。彼女が日中活動にも都合の良いところでした。もうひとつは、そこから少し離れた郊外にある一軒家でした。チームは</a:t>
            </a:r>
            <a:r>
              <a:rPr lang="en-US" altLang="ja-JP" sz="900" dirty="0"/>
              <a:t>Jane</a:t>
            </a:r>
            <a:r>
              <a:rPr lang="ja-JP" altLang="en-US" sz="900" dirty="0" err="1"/>
              <a:t>さんと</a:t>
            </a:r>
            <a:r>
              <a:rPr lang="ja-JP" altLang="en-US" sz="900" dirty="0"/>
              <a:t>ともにその場所に出かけて</a:t>
            </a:r>
            <a:r>
              <a:rPr lang="en-US" altLang="ja-JP" sz="900" dirty="0"/>
              <a:t>Jane</a:t>
            </a:r>
            <a:r>
              <a:rPr lang="ja-JP" altLang="en-US" sz="900" dirty="0" err="1"/>
              <a:t>さんの</a:t>
            </a:r>
            <a:r>
              <a:rPr lang="ja-JP" altLang="en-US" sz="900" dirty="0"/>
              <a:t>様子を観察しました。街なかのアパートは良かったのですが、しかしトラム（市街電車）が通り過ぎたとき、彼女はとても嫌な反応と仕草を示しました。これらの様子はビデオ記録とともに持ち帰り、複数のスタッフで共有し話し合いました。</a:t>
            </a:r>
            <a:r>
              <a:rPr lang="en-US" altLang="ja-JP" sz="900" dirty="0"/>
              <a:t>Jane</a:t>
            </a:r>
            <a:r>
              <a:rPr lang="ja-JP" altLang="en-US" sz="900" dirty="0" err="1"/>
              <a:t>さんは</a:t>
            </a:r>
            <a:r>
              <a:rPr lang="ja-JP" altLang="en-US" sz="900" dirty="0"/>
              <a:t>一軒家に引っ越すことが良いのではとチームで結論づけました。その後のフォローアップでも概ね満足した反応が得られています。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5</a:t>
            </a:fld>
            <a:endParaRPr kumimoji="1" lang="ja-JP" altLang="en-US"/>
          </a:p>
        </p:txBody>
      </p:sp>
    </p:spTree>
    <p:extLst>
      <p:ext uri="{BB962C8B-B14F-4D97-AF65-F5344CB8AC3E}">
        <p14:creationId xmlns:p14="http://schemas.microsoft.com/office/powerpoint/2010/main" val="308681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8788" y="338138"/>
            <a:ext cx="6156325" cy="4616450"/>
          </a:xfrm>
        </p:spPr>
      </p:sp>
      <p:sp>
        <p:nvSpPr>
          <p:cNvPr id="3" name="ノート プレースホルダー 2"/>
          <p:cNvSpPr>
            <a:spLocks noGrp="1"/>
          </p:cNvSpPr>
          <p:nvPr>
            <p:ph type="body" idx="1"/>
          </p:nvPr>
        </p:nvSpPr>
        <p:spPr/>
        <p:txBody>
          <a:bodyPr>
            <a:normAutofit/>
          </a:bodyPr>
          <a:lstStyle/>
          <a:p>
            <a:r>
              <a:rPr lang="ja-JP" altLang="en-US" sz="1100" dirty="0"/>
              <a:t>「意思と選好に基づく最善の解釈」だけでなく、他の意思決定支援の原則においても本人の意思や選好の情報収集と記録が重要であることは、今までのスライドでも、また</a:t>
            </a:r>
            <a:r>
              <a:rPr lang="ja-JP" altLang="en-US" sz="1100" dirty="0" smtClean="0"/>
              <a:t>「意思決定支援とは」で話のあったとおり</a:t>
            </a:r>
            <a:r>
              <a:rPr lang="ja-JP" altLang="en-US" sz="1100" dirty="0"/>
              <a:t>です。ここでは情報収集の要素として、収集・共有・蓄積・更新について確認します。</a:t>
            </a:r>
            <a:endParaRPr lang="en-US" altLang="ja-JP" sz="1100" dirty="0"/>
          </a:p>
          <a:p>
            <a:r>
              <a:rPr lang="ja-JP" altLang="en-US" sz="1100" dirty="0"/>
              <a:t>「収集」とは、前のスライド（２）の手順を言います。</a:t>
            </a:r>
            <a:endParaRPr lang="en-US" altLang="ja-JP" sz="1100" dirty="0"/>
          </a:p>
          <a:p>
            <a:r>
              <a:rPr lang="ja-JP" altLang="en-US" sz="1100" dirty="0"/>
              <a:t>「共有」は、複数もしくはチームで得られた情報を検討し、独り善がりの判断になっていないか確認するものです。確かに選好として認められると考えられるなら、どのくらいの頻度で表示・発信されるか、強度は、どのようなときか、対象はなにか、他にも似た選好はあるか、などをチームで収集していきます。選好として認められない、あるいは曖昧な情報は、複数でさらに確認していきます。このような取り組みを通じて、表示・発信された選好への気付きの感度を皆で高め合っていきます。</a:t>
            </a:r>
            <a:endParaRPr lang="en-US" altLang="ja-JP" sz="1100" dirty="0"/>
          </a:p>
          <a:p>
            <a:r>
              <a:rPr lang="ja-JP" altLang="en-US" sz="1100" dirty="0"/>
              <a:t>「蓄積」は、収集、検討された選好に関する情報を、記録し整理することです。どのような場面でどのように表示・発信されるかのデータが集まり、整理されていきます。</a:t>
            </a:r>
            <a:endParaRPr lang="en-US" altLang="ja-JP" sz="1100" dirty="0"/>
          </a:p>
          <a:p>
            <a:r>
              <a:rPr lang="ja-JP" altLang="en-US" sz="1100" dirty="0"/>
              <a:t>ただし、選好は変化しますので、「更新」も重要です。私たちも半年前に好きだったことを今は嫌いになってもおかしいとは言われません。ずっと好きや嫌いが固定されることを、言わば鉄板ネタとして共有することもありますが、それにより本人の変化に気づけないことのほうが問題でしょう。他国の意思決定支援に関するマニュアルを見ても、選好は変わることが指摘されています。「最も傍にいる人が最もその人のことを知っている」は半分当たりですが、半分間違っています。</a:t>
            </a:r>
            <a:endParaRPr lang="en-US" altLang="ja-JP" sz="1100" dirty="0"/>
          </a:p>
          <a:p>
            <a:r>
              <a:rPr lang="ja-JP" altLang="en-US" sz="1100" dirty="0"/>
              <a:t>以上が選好情報収集の要素です。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6</a:t>
            </a:fld>
            <a:endParaRPr kumimoji="1" lang="ja-JP" altLang="en-US"/>
          </a:p>
        </p:txBody>
      </p:sp>
    </p:spTree>
    <p:extLst>
      <p:ext uri="{BB962C8B-B14F-4D97-AF65-F5344CB8AC3E}">
        <p14:creationId xmlns:p14="http://schemas.microsoft.com/office/powerpoint/2010/main" val="93925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選好（プレファレンス）情報の収集・共有・蓄積・更新はなぜ、どのように重要なのでしょうか。</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まず「意思と選好の最善の解釈」を行うための基礎資料を集めるためです。先ほども話した通り、その人の選好に関する情報を、すぐに集めることはできません。また短時間では、豊かに多様に集めることもできません。日頃からの収集と整理が重要になります。</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次に、職場や組織内での意思決定支援プロセスを共有・確立させるときの手順を提供してくれます。組織内でのプロセスを確立させることにより、独りよがりの解釈を排することにつながります。</a:t>
            </a:r>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rPr>
              <a:t>番目に、支援者の気づき（感度）を高めることにつながります。</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そして</a:t>
            </a:r>
            <a:r>
              <a:rPr kumimoji="1" lang="en-US" altLang="ja-JP" dirty="0" smtClean="0">
                <a:latin typeface="Meiryo UI" panose="020B0604030504040204" pitchFamily="50" charset="-128"/>
                <a:ea typeface="Meiryo UI" panose="020B0604030504040204" pitchFamily="50" charset="-128"/>
              </a:rPr>
              <a:t>4</a:t>
            </a:r>
            <a:r>
              <a:rPr kumimoji="1" lang="ja-JP" altLang="en-US" dirty="0" smtClean="0">
                <a:latin typeface="Meiryo UI" panose="020B0604030504040204" pitchFamily="50" charset="-128"/>
                <a:ea typeface="Meiryo UI" panose="020B0604030504040204" pitchFamily="50" charset="-128"/>
              </a:rPr>
              <a:t>番目に、本人の持つ価値観への気づきと尊重を高めることができます。価値観は現代のソーシャルワークにおいて重視されています。そしてその価値観は選好を反映しながら形成されるとする主張もあ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7</a:t>
            </a:fld>
            <a:endParaRPr kumimoji="1" lang="ja-JP" altLang="en-US"/>
          </a:p>
        </p:txBody>
      </p:sp>
    </p:spTree>
    <p:extLst>
      <p:ext uri="{BB962C8B-B14F-4D97-AF65-F5344CB8AC3E}">
        <p14:creationId xmlns:p14="http://schemas.microsoft.com/office/powerpoint/2010/main" val="377801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38138"/>
            <a:ext cx="6145213" cy="4608512"/>
          </a:xfrm>
        </p:spPr>
      </p:sp>
      <p:sp>
        <p:nvSpPr>
          <p:cNvPr id="3" name="ノート プレースホルダー 2"/>
          <p:cNvSpPr>
            <a:spLocks noGrp="1"/>
          </p:cNvSpPr>
          <p:nvPr>
            <p:ph type="body" idx="1"/>
          </p:nvPr>
        </p:nvSpPr>
        <p:spPr/>
        <p:txBody>
          <a:bodyPr>
            <a:normAutofit/>
          </a:bodyPr>
          <a:lstStyle/>
          <a:p>
            <a:r>
              <a:rPr lang="ja-JP" altLang="en-US" sz="1100" dirty="0"/>
              <a:t>ではこのような取組を、どのように実践に落とし込めばよいでしょうか。</a:t>
            </a:r>
            <a:endParaRPr lang="en-US" altLang="ja-JP" sz="1100" dirty="0"/>
          </a:p>
          <a:p>
            <a:r>
              <a:rPr lang="ja-JP" altLang="en-US" sz="1100" dirty="0"/>
              <a:t>これまでも</a:t>
            </a:r>
            <a:r>
              <a:rPr lang="ja-JP" altLang="en-US" sz="1100" dirty="0" smtClean="0"/>
              <a:t>お話のあったように</a:t>
            </a:r>
            <a:r>
              <a:rPr lang="ja-JP" altLang="en-US" sz="1100" dirty="0"/>
              <a:t>、このような取組はレスキュー・モデルの相で行っても不十分です。日常生活を行うエンパワメント・モデルの取組みの中で、細く長く実施していくことが必要でしょう。それが支援の関わりにおける気付きの感度を高めることにもなります。</a:t>
            </a:r>
            <a:endParaRPr lang="en-US" altLang="ja-JP" sz="1100" dirty="0"/>
          </a:p>
          <a:p>
            <a:r>
              <a:rPr lang="ja-JP" altLang="en-US" sz="1100" dirty="0"/>
              <a:t>しかし改まって実施するのも容易ではないかもしれません。そのため、例えば引き継ぎの打ち合わせやその日の終りのミーティングで話題として取り上げるとか、日報を題材として意識的に選好に関する気づきを発見していくことも考えられます。スーパーバイザーのような、違う観点から指摘してくれる人と一緒に行うことも有効でしょう。</a:t>
            </a:r>
            <a:endParaRPr lang="en-US" altLang="ja-JP" sz="1100" dirty="0"/>
          </a:p>
          <a:p>
            <a:pPr defTabSz="954908">
              <a:defRPr/>
            </a:pPr>
            <a:endParaRPr lang="en-US" altLang="ja-JP" sz="1100" dirty="0"/>
          </a:p>
          <a:p>
            <a:pPr defTabSz="954908">
              <a:defRPr/>
            </a:pPr>
            <a:r>
              <a:rPr lang="ja-JP" altLang="en-US" sz="1100" dirty="0"/>
              <a:t>ほかの留意点としては、一般的な記録のあり方として指摘されるように、</a:t>
            </a:r>
            <a:r>
              <a:rPr lang="ja-JP" altLang="en-US" sz="1100" dirty="0">
                <a:ea typeface="Meiryo UI" panose="020B0604030504040204" pitchFamily="50" charset="-128"/>
              </a:rPr>
              <a:t>客観と主観を整理して明確に記述すること、そして得られた情報については安全性（</a:t>
            </a:r>
            <a:r>
              <a:rPr lang="en-US" altLang="ja-JP" sz="1100" dirty="0">
                <a:ea typeface="Meiryo UI" panose="020B0604030504040204" pitchFamily="50" charset="-128"/>
              </a:rPr>
              <a:t>safety</a:t>
            </a:r>
            <a:r>
              <a:rPr lang="ja-JP" altLang="en-US" sz="1100" dirty="0">
                <a:ea typeface="Meiryo UI" panose="020B0604030504040204" pitchFamily="50" charset="-128"/>
              </a:rPr>
              <a:t>）と本人の幸せ（</a:t>
            </a:r>
            <a:r>
              <a:rPr lang="en-US" altLang="ja-JP" sz="1100" dirty="0">
                <a:ea typeface="Meiryo UI" panose="020B0604030504040204" pitchFamily="50" charset="-128"/>
              </a:rPr>
              <a:t>happiness</a:t>
            </a:r>
            <a:r>
              <a:rPr lang="ja-JP" altLang="en-US" sz="1100" dirty="0">
                <a:ea typeface="Meiryo UI" panose="020B0604030504040204" pitchFamily="50" charset="-128"/>
              </a:rPr>
              <a:t>）の観点から選択し活用していくことになりますが、これらについては別途考えることとし、特にこの後で記録のワークとして取り上げていきたいと思います。</a:t>
            </a:r>
            <a:endParaRPr lang="en-US" altLang="ja-JP" sz="1100" dirty="0">
              <a:ea typeface="Meiryo UI" panose="020B0604030504040204" pitchFamily="50" charset="-128"/>
            </a:endParaRPr>
          </a:p>
          <a:p>
            <a:endParaRPr lang="en-US" altLang="ja-JP" sz="1100" dirty="0"/>
          </a:p>
          <a:p>
            <a:endParaRPr lang="ja-JP" altLang="en-US" sz="1100"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8</a:t>
            </a:fld>
            <a:endParaRPr kumimoji="1" lang="ja-JP" altLang="en-US"/>
          </a:p>
        </p:txBody>
      </p:sp>
    </p:spTree>
    <p:extLst>
      <p:ext uri="{BB962C8B-B14F-4D97-AF65-F5344CB8AC3E}">
        <p14:creationId xmlns:p14="http://schemas.microsoft.com/office/powerpoint/2010/main" val="232070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6550"/>
            <a:ext cx="5838825" cy="4379913"/>
          </a:xfrm>
        </p:spPr>
      </p:sp>
      <p:sp>
        <p:nvSpPr>
          <p:cNvPr id="3" name="ノート プレースホルダー 2"/>
          <p:cNvSpPr>
            <a:spLocks noGrp="1"/>
          </p:cNvSpPr>
          <p:nvPr>
            <p:ph type="body" idx="1"/>
          </p:nvPr>
        </p:nvSpPr>
        <p:spPr>
          <a:xfrm>
            <a:off x="490538" y="5065730"/>
            <a:ext cx="5838825" cy="4220953"/>
          </a:xfrm>
        </p:spPr>
        <p:txBody>
          <a:bodyPr>
            <a:normAutofit/>
          </a:bodyPr>
          <a:lstStyle/>
          <a:p>
            <a:r>
              <a:rPr kumimoji="1" lang="ja-JP" altLang="en-US" sz="1100" dirty="0"/>
              <a:t>ワークの１つ目は、選好（好きなこと・嫌いなこと）について、書き出してみることにします。</a:t>
            </a:r>
            <a:endParaRPr kumimoji="1" lang="en-US" altLang="ja-JP" sz="1100" dirty="0"/>
          </a:p>
          <a:p>
            <a:r>
              <a:rPr kumimoji="1" lang="ja-JP" altLang="en-US" sz="1100" dirty="0"/>
              <a:t>資料ａのシートを見てください。</a:t>
            </a:r>
            <a:endParaRPr kumimoji="1" lang="en-US" altLang="ja-JP" sz="1100" dirty="0"/>
          </a:p>
          <a:p>
            <a:r>
              <a:rPr kumimoji="1" lang="ja-JP" altLang="en-US" sz="1100" dirty="0"/>
              <a:t>（１）まずは練習として、自分のよく知る人について１人を思い浮かべてください。身近な人なら誰でも構いません。その人について、（ア）好きなことや嫌いなことを、それぞれ３つずつ挙げてみてください。可能ならば、場面・相手・頻度などを詳しくあげてみます。（イ）それらについて順位をつけてください。（ウ）それらについて他の人に紹介し、共有してみます。（エ）どんな内容が多くなったでしょう。偏りがあれば、その偏りについて確認してください。もしうまく挙げられなかったら、そのことについても話題にしてみてください。</a:t>
            </a:r>
            <a:endParaRPr kumimoji="1" lang="en-US" altLang="ja-JP" sz="1100" dirty="0"/>
          </a:p>
          <a:p>
            <a:r>
              <a:rPr kumimoji="1" lang="ja-JP" altLang="en-US" sz="1100" dirty="0"/>
              <a:t>（２）次に、支援しているご本人について、１人を思い浮かべてください。その人についても同じように書き出してみてください。どのようなことが書けるでしょうか。嫌いなことも書けるでしょうか。どのような領域が書けるでしょうか。うまく書き出せないのはどんなことでしょうか。いわゆる鉄板ネタ以外のことについても書けるでしょうか。もし共通の人を知っていたら、同じ人について書き出して、互いに比べてみるのも良いと思います。</a:t>
            </a:r>
            <a:endParaRPr kumimoji="1" lang="en-US" altLang="ja-JP" sz="1100" dirty="0"/>
          </a:p>
          <a:p>
            <a:endParaRPr kumimoji="1" lang="en-US" altLang="ja-JP" sz="1100" dirty="0"/>
          </a:p>
          <a:p>
            <a:r>
              <a:rPr kumimoji="1" lang="ja-JP" altLang="en-US" sz="1100" dirty="0"/>
              <a:t>（個人情報の取扱に注意し、過度に個人特定可能な情報としない、この場のみの話し合いに留めるなどの配慮をお願いします）</a:t>
            </a:r>
            <a:endParaRPr kumimoji="1" lang="en-US" altLang="ja-JP" sz="1100" dirty="0"/>
          </a:p>
          <a:p>
            <a:endParaRPr kumimoji="1" lang="en-US" altLang="ja-JP" sz="1100" dirty="0"/>
          </a:p>
          <a:p>
            <a:endParaRPr kumimoji="1" lang="ja-JP" altLang="en-US" sz="1100" dirty="0"/>
          </a:p>
        </p:txBody>
      </p:sp>
      <p:sp>
        <p:nvSpPr>
          <p:cNvPr id="4" name="スライド番号プレースホルダー 3"/>
          <p:cNvSpPr>
            <a:spLocks noGrp="1"/>
          </p:cNvSpPr>
          <p:nvPr>
            <p:ph type="sldNum" sz="quarter" idx="10"/>
          </p:nvPr>
        </p:nvSpPr>
        <p:spPr>
          <a:xfrm>
            <a:off x="3287594" y="9325577"/>
            <a:ext cx="3054910" cy="4083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530316-D80E-4AF0-9D4D-F6A269CE433D}" type="slidenum">
              <a:rPr kumimoji="1" lang="ja-JP" altLang="en-US" sz="26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769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BCB326-2169-4D86-97F8-8ECACC2D7637}" type="datetime1">
              <a:rPr lang="ja-JP" altLang="en-US" smtClean="0">
                <a:solidFill>
                  <a:prstClr val="black">
                    <a:lumMod val="65000"/>
                    <a:lumOff val="35000"/>
                  </a:prstClr>
                </a:solidFill>
              </a:rPr>
              <a:t>2021/6/17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94C600"/>
                </a:solidFill>
              </a:rPr>
              <a:pPr/>
              <a:t>‹#›</a:t>
            </a:fld>
            <a:endParaRPr lang="en-US" dirty="0">
              <a:solidFill>
                <a:srgbClr val="94C600"/>
              </a:solidFill>
            </a:endParaRPr>
          </a:p>
        </p:txBody>
      </p:sp>
    </p:spTree>
    <p:extLst>
      <p:ext uri="{BB962C8B-B14F-4D97-AF65-F5344CB8AC3E}">
        <p14:creationId xmlns:p14="http://schemas.microsoft.com/office/powerpoint/2010/main" val="88820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3F7DEB-2773-45C9-870C-D0612952FB28}"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23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01ED9B-0859-4404-BF9E-161E39AB1328}"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63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AA142F0-D74D-4F3E-AA80-163BD96812C9}" type="datetime1">
              <a:rPr lang="ja-JP" altLang="en-US" smtClean="0"/>
              <a:t>2021/6/17</a:t>
            </a:fld>
            <a:endParaRPr lang="en-GB"/>
          </a:p>
        </p:txBody>
      </p:sp>
      <p:sp>
        <p:nvSpPr>
          <p:cNvPr id="17" name="Footer Placeholder 16"/>
          <p:cNvSpPr>
            <a:spLocks noGrp="1"/>
          </p:cNvSpPr>
          <p:nvPr>
            <p:ph type="ftr" sz="quarter" idx="11"/>
          </p:nvPr>
        </p:nvSpPr>
        <p:spPr>
          <a:xfrm>
            <a:off x="2085394" y="236556"/>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310576761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A210399-8225-4260-BACC-E6438118D7F4}" type="datetime1">
              <a:rPr lang="ja-JP" altLang="en-US" smtClean="0">
                <a:solidFill>
                  <a:srgbClr val="775F55"/>
                </a:solidFill>
              </a:rPr>
              <a:t>2021/6/17</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192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ED43C97-BFB2-4E47-8986-E1DB867284E5}" type="datetime1">
              <a:rPr lang="ja-JP" altLang="en-US" smtClean="0">
                <a:solidFill>
                  <a:srgbClr val="775F55"/>
                </a:solidFill>
              </a:rPr>
              <a:t>2021/6/17</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27600462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98140A4-A564-485D-B2C9-12CFC0659501}" type="datetime1">
              <a:rPr lang="ja-JP" altLang="en-US" smtClean="0">
                <a:solidFill>
                  <a:srgbClr val="775F55"/>
                </a:solidFill>
              </a:rPr>
              <a:t>2021/6/17</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79392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4D67D1-A3C8-4390-A5A8-E0412AA556CC}" type="datetime1">
              <a:rPr lang="ja-JP" altLang="en-US" smtClean="0">
                <a:solidFill>
                  <a:srgbClr val="775F55"/>
                </a:solidFill>
              </a:rPr>
              <a:t>2021/6/17</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00843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89460F4-A3DA-4254-8ACD-94F448509F51}" type="datetime1">
              <a:rPr lang="ja-JP" altLang="en-US" smtClean="0">
                <a:solidFill>
                  <a:srgbClr val="775F55"/>
                </a:solidFill>
              </a:rPr>
              <a:t>2021/6/17</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2298756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83ACA-465D-43D2-A59B-857C05248C05}" type="datetime1">
              <a:rPr lang="ja-JP" altLang="en-US" smtClean="0">
                <a:solidFill>
                  <a:srgbClr val="775F55"/>
                </a:solidFill>
              </a:rPr>
              <a:t>2021/6/17</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105382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1B6E473-39C2-47A3-8549-7DA71CADD375}" type="datetime1">
              <a:rPr lang="ja-JP" altLang="en-US" smtClean="0">
                <a:solidFill>
                  <a:srgbClr val="775F55"/>
                </a:solidFill>
              </a:rPr>
              <a:t>2021/6/17</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32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9724A8-E393-41DC-95C4-512B70FEC2DD}"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804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22"/>
            <a:ext cx="2667000" cy="365125"/>
          </a:xfrm>
        </p:spPr>
        <p:txBody>
          <a:bodyPr rtlCol="0"/>
          <a:lstStyle/>
          <a:p>
            <a:fld id="{E8517384-F66B-4E5C-9DFA-EA40FF7298FF}" type="datetime1">
              <a:rPr lang="ja-JP" altLang="en-US" smtClean="0">
                <a:solidFill>
                  <a:srgbClr val="775F55"/>
                </a:solidFill>
              </a:rPr>
              <a:t>2021/6/17</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28"/>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7135872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EBFBBD-A8DC-4F4D-8756-ED8AB0A94CB9}" type="datetime1">
              <a:rPr lang="ja-JP" altLang="en-US" smtClean="0">
                <a:solidFill>
                  <a:srgbClr val="775F55"/>
                </a:solidFill>
              </a:rPr>
              <a:t>2021/6/17</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19505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16"/>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24"/>
            <a:ext cx="2209800" cy="365125"/>
          </a:xfrm>
        </p:spPr>
        <p:txBody>
          <a:bodyPr/>
          <a:lstStyle/>
          <a:p>
            <a:fld id="{822EAD51-9C96-4360-8686-954CC0E09EF5}" type="datetime1">
              <a:rPr lang="ja-JP" altLang="en-US" smtClean="0">
                <a:solidFill>
                  <a:srgbClr val="775F55"/>
                </a:solidFill>
              </a:rPr>
              <a:t>2021/6/17</a:t>
            </a:fld>
            <a:endParaRPr lang="en-GB">
              <a:solidFill>
                <a:srgbClr val="775F55"/>
              </a:solidFill>
            </a:endParaRPr>
          </a:p>
        </p:txBody>
      </p:sp>
      <p:sp>
        <p:nvSpPr>
          <p:cNvPr id="5" name="Footer Placeholder 4"/>
          <p:cNvSpPr>
            <a:spLocks noGrp="1"/>
          </p:cNvSpPr>
          <p:nvPr>
            <p:ph type="ftr" sz="quarter" idx="11"/>
          </p:nvPr>
        </p:nvSpPr>
        <p:spPr>
          <a:xfrm>
            <a:off x="457212" y="6248229"/>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1"/>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08320435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83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89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70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537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20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12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69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F83F07-AAAC-4DAE-AC3E-96249C507F85}"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046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892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78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68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22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659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8663414-9144-4EF2-8837-7FCFB2544343}"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29989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4F3BB6-6922-4BAF-91BB-F726F3014B8B}"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060878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F71E95-E6BC-4326-8A70-46DAB13BCB6D}"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3548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CE89A4-F35C-410D-A410-3F4639E20508}"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247656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5FCADE-78EE-44EA-93BB-4157B13F843F}"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9" name="コンテンツ プレースホルダー 8"/>
          <p:cNvSpPr>
            <a:spLocks noGrp="1"/>
          </p:cNvSpPr>
          <p:nvPr>
            <p:ph sz="quarter" idx="13"/>
          </p:nvPr>
        </p:nvSpPr>
        <p:spPr>
          <a:xfrm>
            <a:off x="1908175" y="-1035050"/>
            <a:ext cx="9144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997780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852BA53-7BEA-42D8-AD96-3B6572A2EB2E}" type="datetime1">
              <a:rPr kumimoji="1" lang="ja-JP" altLang="en-US" smtClean="0"/>
              <a:t>2021/6/17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825180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FA4D6C-1C37-4004-B676-D8A4D2F19D40}" type="datetime1">
              <a:rPr kumimoji="1" lang="ja-JP" altLang="en-US" smtClean="0"/>
              <a:t>2021/6/17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945573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BB1546-136D-4581-BD68-4F0B3692311A}" type="datetime1">
              <a:rPr kumimoji="1" lang="ja-JP" altLang="en-US" smtClean="0"/>
              <a:t>2021/6/17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82598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2374C3-01F3-46AD-84BE-2396FDFDFAB1}"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0659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6D9061-BEC3-49D2-AA26-E4FC94AE50FF}"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16098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BC6DA2-E89C-48D4-9124-2333CE010454}"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009937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B7101B-C1D3-4D0A-A216-240249D3D92C}"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54366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9CA337E-D165-43DA-AC0C-2E4A3D5ED608}"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3510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697128-E718-4609-8C2F-23AF63C5FABB}"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0003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958691C-9871-44A1-9C95-FD8641262A71}"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327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0191BF4-4037-45C1-A383-1EF8FA3A771E}"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89432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44B185F-B5DA-48ED-8B93-95917568CC43}"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416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4FA7D9-F4CE-42CF-8CCF-266DB9AA7BB3}"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7734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13D5D8A-98FC-4FB4-B5FE-BAB049DB20CD}"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6497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482ABBF-FE16-48FB-9310-CEA0B8CE997D}"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363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36EA07-F4EB-4195-9E86-F4B1EEBB0E42}"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60179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AEDCCAF-4F07-4630-83CF-532B4BCA736E}"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021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66364E-B5E0-4A1D-A049-3F514D8E48A6}"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8516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2F52D-E3C1-4B94-B56A-D38895F6A47D}"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618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46BA09-9D08-44D2-9BCD-AD1283FF27C6}"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4803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8B470-D894-4C0D-8148-40D37D11E510}"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4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4EEA28-5330-4402-8800-A7BED00B091B}"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1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9985380-1BF6-4B4B-B8F9-99BD566CF7F1}"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63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7FC9910-1C08-4B86-91D2-7BB1B16B46F4}" type="datetime1">
              <a:rPr lang="ja-JP" altLang="en-US" smtClean="0">
                <a:solidFill>
                  <a:prstClr val="black">
                    <a:lumMod val="65000"/>
                    <a:lumOff val="35000"/>
                  </a:prstClr>
                </a:solidFill>
              </a:rPr>
              <a:t>2021/6/17</a:t>
            </a:fld>
            <a:endParaRPr lang="ja-JP" altLang="en-US">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70EDEB1C-DD95-49ED-A683-8372C77637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5779038"/>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2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93FB3AF-6B07-4301-8E5D-4C7129987F3D}" type="datetime1">
              <a:rPr lang="ja-JP" altLang="en-US" smtClean="0">
                <a:solidFill>
                  <a:srgbClr val="775F55"/>
                </a:solidFill>
              </a:rPr>
              <a:t>2021/6/17</a:t>
            </a:fld>
            <a:endParaRPr lang="en-GB">
              <a:solidFill>
                <a:srgbClr val="775F55"/>
              </a:solidFill>
            </a:endParaRPr>
          </a:p>
        </p:txBody>
      </p:sp>
      <p:sp>
        <p:nvSpPr>
          <p:cNvPr id="3" name="Footer Placeholder 2"/>
          <p:cNvSpPr>
            <a:spLocks noGrp="1"/>
          </p:cNvSpPr>
          <p:nvPr>
            <p:ph type="ftr" sz="quarter" idx="3"/>
          </p:nvPr>
        </p:nvSpPr>
        <p:spPr>
          <a:xfrm>
            <a:off x="609600" y="624822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1190032411"/>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 id="2147485195"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672184"/>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 id="2147484839" r:id="rId12"/>
  </p:sldLayoutIdLst>
  <p:hf hdr="0" ftr="0" dt="0"/>
  <p:txStyles>
    <p:titleStyle>
      <a:lvl1pPr algn="ctr" rtl="0" eaLnBrk="0" fontAlgn="base" hangingPunct="0">
        <a:spcBef>
          <a:spcPct val="0"/>
        </a:spcBef>
        <a:spcAft>
          <a:spcPct val="0"/>
        </a:spcAft>
        <a:defRPr sz="4062" kern="1200">
          <a:solidFill>
            <a:schemeClr val="tx1"/>
          </a:solidFill>
          <a:latin typeface="+mj-lt"/>
          <a:ea typeface="Geneva" charset="-128"/>
          <a:cs typeface="Geneva" charset="-128"/>
        </a:defRPr>
      </a:lvl1pPr>
      <a:lvl2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2pPr>
      <a:lvl3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3pPr>
      <a:lvl4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4pPr>
      <a:lvl5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954" kern="1200">
          <a:solidFill>
            <a:schemeClr val="tx1"/>
          </a:solidFill>
          <a:latin typeface="+mn-lt"/>
          <a:ea typeface="Geneva" charset="-128"/>
          <a:cs typeface="Geneva" charset="-128"/>
        </a:defRPr>
      </a:lvl1pPr>
      <a:lvl2pPr marL="685817" indent="-263776" algn="l" rtl="0" eaLnBrk="0" fontAlgn="base" hangingPunct="0">
        <a:spcBef>
          <a:spcPct val="20000"/>
        </a:spcBef>
        <a:spcAft>
          <a:spcPct val="0"/>
        </a:spcAft>
        <a:buFont typeface="Arial" charset="0"/>
        <a:buChar char="–"/>
        <a:defRPr sz="2585" kern="1200">
          <a:solidFill>
            <a:schemeClr val="tx1"/>
          </a:solidFill>
          <a:latin typeface="+mn-lt"/>
          <a:ea typeface="Geneva" charset="-128"/>
          <a:cs typeface="Geneva"/>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Geneva" charset="-128"/>
          <a:cs typeface="Geneva"/>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540D5-6658-4BC5-89AA-9FF738BDA586}" type="datetime1">
              <a:rPr kumimoji="1" lang="ja-JP" altLang="en-US" smtClean="0"/>
              <a:t>2021/6/17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04208984"/>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EE204AC4-B215-48A3-B0BD-4B215185DDB1}" type="datetime1">
              <a:rPr lang="ja-JP" altLang="en-US" smtClean="0">
                <a:solidFill>
                  <a:prstClr val="black">
                    <a:tint val="75000"/>
                  </a:prstClr>
                </a:solidFill>
                <a:latin typeface="Arial" charset="0"/>
              </a:rPr>
              <a:t>2021/6/17</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948B35B-3392-4926-8248-3903C59230E4}"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3933485807"/>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345155" cy="3528392"/>
          </a:xfrm>
        </p:spPr>
        <p:txBody>
          <a:bodyPr>
            <a:normAutofit/>
          </a:bodyPr>
          <a:lstStyle/>
          <a:p>
            <a:pPr algn="ctr"/>
            <a:r>
              <a:rPr lang="en-US" altLang="ja-JP" dirty="0" smtClean="0"/>
              <a:t>PG2-03 </a:t>
            </a:r>
            <a:r>
              <a:rPr lang="ja-JP" altLang="en-US" dirty="0" smtClean="0">
                <a:latin typeface="Arial" pitchFamily="34" charset="0"/>
              </a:rPr>
              <a:t>意思</a:t>
            </a:r>
            <a:r>
              <a:rPr lang="ja-JP" altLang="en-US" dirty="0">
                <a:latin typeface="Arial" pitchFamily="34" charset="0"/>
              </a:rPr>
              <a:t>決定支援上</a:t>
            </a:r>
            <a:r>
              <a:rPr lang="ja-JP" altLang="en-US" dirty="0" smtClean="0">
                <a:latin typeface="Arial" pitchFamily="34" charset="0"/>
              </a:rPr>
              <a:t>の</a:t>
            </a:r>
            <a:r>
              <a:rPr lang="en-US" altLang="ja-JP" dirty="0" smtClean="0">
                <a:latin typeface="Arial" pitchFamily="34" charset="0"/>
              </a:rPr>
              <a:t/>
            </a:r>
            <a:br>
              <a:rPr lang="en-US" altLang="ja-JP" dirty="0" smtClean="0">
                <a:latin typeface="Arial" pitchFamily="34" charset="0"/>
              </a:rPr>
            </a:br>
            <a:r>
              <a:rPr lang="ja-JP" altLang="en-US" dirty="0" smtClean="0">
                <a:latin typeface="Arial" pitchFamily="34" charset="0"/>
              </a:rPr>
              <a:t>情報</a:t>
            </a:r>
            <a:r>
              <a:rPr lang="ja-JP" altLang="en-US" dirty="0">
                <a:latin typeface="Arial" pitchFamily="34" charset="0"/>
              </a:rPr>
              <a:t>収集と</a:t>
            </a:r>
            <a:r>
              <a:rPr lang="ja-JP" altLang="en-US" dirty="0" smtClean="0">
                <a:latin typeface="Arial" pitchFamily="34" charset="0"/>
              </a:rPr>
              <a:t>記録化</a:t>
            </a:r>
            <a:r>
              <a:rPr lang="en-US" altLang="ja-JP" dirty="0" smtClean="0">
                <a:latin typeface="Arial" pitchFamily="34" charset="0"/>
              </a:rPr>
              <a:t/>
            </a:r>
            <a:br>
              <a:rPr lang="en-US" altLang="ja-JP" dirty="0" smtClean="0">
                <a:latin typeface="Arial" pitchFamily="34" charset="0"/>
              </a:rPr>
            </a:br>
            <a:r>
              <a:rPr lang="en-US" altLang="ja-JP" dirty="0">
                <a:latin typeface="Arial" pitchFamily="34" charset="0"/>
              </a:rPr>
              <a:t/>
            </a:r>
            <a:br>
              <a:rPr lang="en-US" altLang="ja-JP" dirty="0">
                <a:latin typeface="Arial" pitchFamily="34" charset="0"/>
              </a:rPr>
            </a:br>
            <a:r>
              <a:rPr lang="ja-JP" altLang="en-US" sz="3600" dirty="0">
                <a:latin typeface="Arial" pitchFamily="34" charset="0"/>
              </a:rPr>
              <a:t>－ 本人の価値観を尊重し、</a:t>
            </a:r>
            <a:r>
              <a:rPr lang="en-US" altLang="ja-JP" sz="3600" dirty="0">
                <a:latin typeface="Arial" pitchFamily="34" charset="0"/>
              </a:rPr>
              <a:t/>
            </a:r>
            <a:br>
              <a:rPr lang="en-US" altLang="ja-JP" sz="3600" dirty="0">
                <a:latin typeface="Arial" pitchFamily="34" charset="0"/>
              </a:rPr>
            </a:br>
            <a:r>
              <a:rPr lang="en-US" altLang="ja-JP" sz="3600" dirty="0">
                <a:latin typeface="Arial" pitchFamily="34" charset="0"/>
              </a:rPr>
              <a:t>  </a:t>
            </a:r>
            <a:r>
              <a:rPr lang="ja-JP" altLang="en-US" sz="3600" dirty="0">
                <a:latin typeface="Arial" pitchFamily="34" charset="0"/>
              </a:rPr>
              <a:t>支援者の気づきを高める －</a:t>
            </a:r>
            <a:endParaRPr lang="en-GB" sz="3200" dirty="0">
              <a:latin typeface="Arial" pitchFamily="34" charset="0"/>
            </a:endParaRPr>
          </a:p>
        </p:txBody>
      </p:sp>
      <p:sp>
        <p:nvSpPr>
          <p:cNvPr id="3" name="Subtitle 2"/>
          <p:cNvSpPr>
            <a:spLocks noGrp="1"/>
          </p:cNvSpPr>
          <p:nvPr>
            <p:ph type="subTitle" idx="1"/>
          </p:nvPr>
        </p:nvSpPr>
        <p:spPr/>
        <p:txBody>
          <a:bodyPr>
            <a:normAutofit/>
          </a:bodyPr>
          <a:lstStyle/>
          <a:p>
            <a:pPr algn="ctr"/>
            <a:r>
              <a:rPr lang="ja-JP" altLang="ja-JP" dirty="0" smtClean="0"/>
              <a:t>専門</a:t>
            </a:r>
            <a:r>
              <a:rPr lang="ja-JP" altLang="ja-JP" dirty="0"/>
              <a:t>コース別研修（意思決定支援）</a:t>
            </a:r>
            <a:endParaRPr lang="en-GB" altLang="ja-JP" dirty="0"/>
          </a:p>
        </p:txBody>
      </p:sp>
      <p:sp>
        <p:nvSpPr>
          <p:cNvPr id="5" name="スライド番号プレースホルダー 4">
            <a:extLst>
              <a:ext uri="{FF2B5EF4-FFF2-40B4-BE49-F238E27FC236}">
                <a16:creationId xmlns:a16="http://schemas.microsoft.com/office/drawing/2014/main" id="{E753E62F-79DF-47C1-AFB4-F1EAB10A4F93}"/>
              </a:ext>
            </a:extLst>
          </p:cNvPr>
          <p:cNvSpPr>
            <a:spLocks noGrp="1"/>
          </p:cNvSpPr>
          <p:nvPr>
            <p:ph type="sldNum" sz="quarter" idx="12"/>
          </p:nvPr>
        </p:nvSpPr>
        <p:spPr/>
        <p:txBody>
          <a:bodyPr/>
          <a:lstStyle/>
          <a:p>
            <a:fld id="{23133F8D-FD11-4136-993B-483E3F549D70}" type="slidenum">
              <a:rPr lang="en-GB" smtClean="0">
                <a:solidFill>
                  <a:srgbClr val="EBDDC3"/>
                </a:solidFill>
              </a:rPr>
              <a:pPr/>
              <a:t>1</a:t>
            </a:fld>
            <a:endParaRPr lang="en-GB">
              <a:solidFill>
                <a:srgbClr val="EBDDC3"/>
              </a:solidFill>
            </a:endParaRPr>
          </a:p>
        </p:txBody>
      </p:sp>
    </p:spTree>
    <p:extLst>
      <p:ext uri="{BB962C8B-B14F-4D97-AF65-F5344CB8AC3E}">
        <p14:creationId xmlns:p14="http://schemas.microsoft.com/office/powerpoint/2010/main" val="375295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グループワーク②</a:t>
            </a:r>
          </a:p>
        </p:txBody>
      </p:sp>
      <p:sp>
        <p:nvSpPr>
          <p:cNvPr id="3" name="スライド番号プレースホルダー 2"/>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4" name="コンテンツ プレースホルダー 3"/>
          <p:cNvSpPr>
            <a:spLocks noGrp="1"/>
          </p:cNvSpPr>
          <p:nvPr>
            <p:ph sz="quarter" idx="1"/>
          </p:nvPr>
        </p:nvSpPr>
        <p:spPr>
          <a:xfrm>
            <a:off x="513428" y="2164864"/>
            <a:ext cx="8351840" cy="4144456"/>
          </a:xfrm>
        </p:spPr>
        <p:txBody>
          <a:bodyPr vert="horz" anchor="t">
            <a:normAutofit/>
          </a:bodyPr>
          <a:lstStyle/>
          <a:p>
            <a:pPr marL="0" indent="0">
              <a:buNone/>
            </a:pPr>
            <a:r>
              <a:rPr kumimoji="1" lang="ja-JP" altLang="en-US" dirty="0">
                <a:latin typeface="Meiryo UI"/>
                <a:ea typeface="Meiryo UI"/>
              </a:rPr>
              <a:t>「選好」→好き・嫌いの拾い出しと記録化のための表現</a:t>
            </a:r>
            <a:br>
              <a:rPr kumimoji="1" lang="ja-JP" altLang="en-US" dirty="0">
                <a:latin typeface="Meiryo UI"/>
                <a:ea typeface="Meiryo UI"/>
              </a:rPr>
            </a:br>
            <a:r>
              <a:rPr kumimoji="1" lang="ja-JP" altLang="en-US" dirty="0">
                <a:latin typeface="Meiryo UI"/>
                <a:ea typeface="Meiryo UI"/>
              </a:rPr>
              <a:t>（資料ｂ、ｃ使用）</a:t>
            </a:r>
            <a:endParaRPr kumimoji="1" lang="en-US" altLang="ja-JP" dirty="0">
              <a:latin typeface="Meiryo UI"/>
              <a:ea typeface="Meiryo UI"/>
            </a:endParaRPr>
          </a:p>
          <a:p>
            <a:pPr marL="0" indent="0">
              <a:buNone/>
            </a:pP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Sさんのプロフィールと、生活介護事業所での記録（抜粋）</a:t>
            </a:r>
            <a:r>
              <a:rPr kumimoji="1" lang="ja-JP" altLang="en-US" dirty="0" err="1">
                <a:latin typeface="Meiryo UI"/>
                <a:ea typeface="Meiryo UI"/>
              </a:rPr>
              <a:t>....</a:t>
            </a:r>
            <a:r>
              <a:rPr kumimoji="1" lang="ja-JP" altLang="en-US" dirty="0">
                <a:latin typeface="Meiryo UI"/>
                <a:ea typeface="Meiryo UI"/>
              </a:rPr>
              <a:t>まだ好き・嫌い（選好）を記録して共有していくには記述が不十分</a:t>
            </a:r>
            <a:endParaRPr kumimoji="1" lang="en-US" altLang="ja-JP" dirty="0">
              <a:latin typeface="Meiryo UI"/>
              <a:ea typeface="Meiryo UI"/>
            </a:endParaRPr>
          </a:p>
          <a:p>
            <a:pPr lvl="1"/>
            <a:r>
              <a:rPr kumimoji="1" lang="ja-JP" altLang="en-US" dirty="0">
                <a:latin typeface="Meiryo UI" panose="020B0604030504040204" pitchFamily="50" charset="-128"/>
                <a:ea typeface="Meiryo UI" panose="020B0604030504040204" pitchFamily="50" charset="-128"/>
              </a:rPr>
              <a:t>記録化のためにはどのように書けばよいか？</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Sさんにはどのような好き嫌い（選好）が見られるか？</a:t>
            </a:r>
            <a:endParaRPr lang="ja-JP" altLang="en-US" dirty="0">
              <a:latin typeface="Meiryo UI"/>
              <a:ea typeface="Meiryo UI"/>
            </a:endParaRPr>
          </a:p>
        </p:txBody>
      </p:sp>
    </p:spTree>
    <p:extLst>
      <p:ext uri="{BB962C8B-B14F-4D97-AF65-F5344CB8AC3E}">
        <p14:creationId xmlns:p14="http://schemas.microsoft.com/office/powerpoint/2010/main" val="3302042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Meiryo UI" panose="020B0604030504040204" pitchFamily="50" charset="-128"/>
                <a:ea typeface="Meiryo UI" panose="020B0604030504040204" pitchFamily="50" charset="-128"/>
              </a:rPr>
              <a:t>なぜ情報収集と記録をするか</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fontScale="92500"/>
          </a:bodyPr>
          <a:lstStyle/>
          <a:p>
            <a:r>
              <a:rPr kumimoji="1" lang="ja-JP" altLang="en-US" dirty="0">
                <a:latin typeface="Meiryo UI" panose="020B0604030504040204" pitchFamily="50" charset="-128"/>
                <a:ea typeface="Meiryo UI" panose="020B0604030504040204" pitchFamily="50" charset="-128"/>
              </a:rPr>
              <a:t>一般的には、（本人</a:t>
            </a:r>
            <a:r>
              <a:rPr kumimoji="1" lang="ja-JP" altLang="en-US" u="sng" dirty="0">
                <a:latin typeface="Meiryo UI" panose="020B0604030504040204" pitchFamily="50" charset="-128"/>
                <a:ea typeface="Meiryo UI" panose="020B0604030504040204" pitchFamily="50" charset="-128"/>
              </a:rPr>
              <a:t>ならびに支援環境とその相互作用の</a:t>
            </a:r>
            <a:r>
              <a:rPr kumimoji="1" lang="ja-JP" altLang="en-US" dirty="0">
                <a:latin typeface="Meiryo UI" panose="020B0604030504040204" pitchFamily="50" charset="-128"/>
                <a:ea typeface="Meiryo UI" panose="020B0604030504040204" pitchFamily="50" charset="-128"/>
              </a:rPr>
              <a:t>）評価を行い、組織内・組織外との連携を図る根拠資料とする。その意味で、支援付き意思決定であれ、代理代行決定であれ、情報収集と記録は重要な活動。</a:t>
            </a:r>
            <a:endParaRPr kumimoji="1" lang="en-US" altLang="ja-JP" dirty="0">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独り善がりではない、プロセスを重視した支援</a:t>
            </a:r>
            <a:r>
              <a:rPr kumimoji="1" lang="ja-JP" altLang="en-US" dirty="0">
                <a:latin typeface="Meiryo UI" panose="020B0604030504040204" pitchFamily="50" charset="-128"/>
                <a:ea typeface="Meiryo UI" panose="020B0604030504040204" pitchFamily="50" charset="-128"/>
              </a:rPr>
              <a:t>を行うためにも有用。</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成年後見の職務における</a:t>
            </a:r>
            <a:r>
              <a:rPr kumimoji="1" lang="ja-JP" altLang="en-US" dirty="0">
                <a:solidFill>
                  <a:srgbClr val="FF0000"/>
                </a:solidFill>
                <a:latin typeface="Meiryo UI" panose="020B0604030504040204" pitchFamily="50" charset="-128"/>
                <a:ea typeface="Meiryo UI" panose="020B0604030504040204" pitchFamily="50" charset="-128"/>
              </a:rPr>
              <a:t>「本人情報シート」</a:t>
            </a:r>
            <a:r>
              <a:rPr kumimoji="1" lang="ja-JP" altLang="en-US" dirty="0">
                <a:latin typeface="Meiryo UI" panose="020B0604030504040204" pitchFamily="50" charset="-128"/>
                <a:ea typeface="Meiryo UI" panose="020B0604030504040204" pitchFamily="50" charset="-128"/>
              </a:rPr>
              <a:t>活用</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ただし、ここでは特に、</a:t>
            </a:r>
            <a:r>
              <a:rPr kumimoji="1" lang="ja-JP" altLang="en-US" dirty="0">
                <a:solidFill>
                  <a:srgbClr val="FF0000"/>
                </a:solidFill>
                <a:latin typeface="Meiryo UI" panose="020B0604030504040204" pitchFamily="50" charset="-128"/>
                <a:ea typeface="Meiryo UI" panose="020B0604030504040204" pitchFamily="50" charset="-128"/>
              </a:rPr>
              <a:t>「意思と選好に基づく最善の解釈」を行うために</a:t>
            </a:r>
            <a:r>
              <a:rPr kumimoji="1" lang="ja-JP" altLang="en-US" dirty="0">
                <a:latin typeface="Meiryo UI" panose="020B0604030504040204" pitchFamily="50" charset="-128"/>
                <a:ea typeface="Meiryo UI" panose="020B0604030504040204" pitchFamily="50" charset="-128"/>
              </a:rPr>
              <a:t>必要な選好情報に焦点を当てる。</a:t>
            </a:r>
            <a:endParaRPr kumimoji="1" lang="en-US" altLang="ja-JP" dirty="0">
              <a:latin typeface="Meiryo UI" panose="020B0604030504040204" pitchFamily="50" charset="-128"/>
              <a:ea typeface="Meiryo UI" panose="020B0604030504040204" pitchFamily="50" charset="-128"/>
            </a:endParaRPr>
          </a:p>
          <a:p>
            <a:pPr lvl="1"/>
            <a:endParaRPr kumimoji="1" lang="en-US" altLang="ja-JP" dirty="0"/>
          </a:p>
        </p:txBody>
      </p:sp>
      <p:sp>
        <p:nvSpPr>
          <p:cNvPr id="5" name="スライド番号プレースホルダー 4">
            <a:extLst>
              <a:ext uri="{FF2B5EF4-FFF2-40B4-BE49-F238E27FC236}">
                <a16:creationId xmlns:a16="http://schemas.microsoft.com/office/drawing/2014/main" id="{196C3348-043D-4FF4-863E-5902E6645494}"/>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a:t>
            </a:fld>
            <a:endParaRPr lang="en-GB"/>
          </a:p>
        </p:txBody>
      </p:sp>
    </p:spTree>
    <p:extLst>
      <p:ext uri="{BB962C8B-B14F-4D97-AF65-F5344CB8AC3E}">
        <p14:creationId xmlns:p14="http://schemas.microsoft.com/office/powerpoint/2010/main" val="1657831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170333" y="1509530"/>
            <a:ext cx="3816424" cy="751920"/>
          </a:xfrm>
          <a:prstGeom prst="rect">
            <a:avLst/>
          </a:prstGeom>
          <a:noFill/>
          <a:ln w="9525">
            <a:noFill/>
            <a:miter lim="800000"/>
            <a:headEnd/>
            <a:tailEnd/>
          </a:ln>
        </p:spPr>
        <p:txBody>
          <a:bodyPr/>
          <a:lstStyle/>
          <a:p>
            <a:pPr fontAlgn="base">
              <a:spcBef>
                <a:spcPct val="0"/>
              </a:spcBef>
              <a:spcAft>
                <a:spcPct val="0"/>
              </a:spcAft>
              <a:defRPr/>
            </a:pPr>
            <a:r>
              <a:rPr lang="en-US" sz="1400" b="1" dirty="0">
                <a:latin typeface="Meiryo UI" panose="020B0604030504040204" pitchFamily="50" charset="-128"/>
                <a:ea typeface="Meiryo UI" panose="020B0604030504040204" pitchFamily="50" charset="-128"/>
              </a:rPr>
              <a:t>People leading lives they prefer through supported</a:t>
            </a:r>
            <a:r>
              <a:rPr lang="ja-JP" altLang="en-US" sz="1400" b="1" dirty="0">
                <a:latin typeface="Meiryo UI" panose="020B0604030504040204" pitchFamily="50" charset="-128"/>
                <a:ea typeface="Meiryo UI" panose="020B0604030504040204" pitchFamily="50" charset="-128"/>
              </a:rPr>
              <a:t> </a:t>
            </a:r>
            <a:r>
              <a:rPr lang="en-US" sz="1400" b="1" dirty="0">
                <a:latin typeface="Meiryo UI" panose="020B0604030504040204" pitchFamily="50" charset="-128"/>
                <a:ea typeface="Meiryo UI" panose="020B0604030504040204" pitchFamily="50" charset="-128"/>
              </a:rPr>
              <a:t>decision making</a:t>
            </a:r>
          </a:p>
          <a:p>
            <a:pPr fontAlgn="base">
              <a:spcBef>
                <a:spcPct val="0"/>
              </a:spcBef>
              <a:spcAft>
                <a:spcPct val="0"/>
              </a:spcAft>
              <a:defRPr/>
            </a:pPr>
            <a:r>
              <a:rPr lang="en-US" sz="1400" dirty="0">
                <a:latin typeface="Meiryo UI" panose="020B0604030504040204" pitchFamily="50" charset="-128"/>
                <a:ea typeface="Meiryo UI" panose="020B0604030504040204" pitchFamily="50" charset="-128"/>
              </a:rPr>
              <a:t>“Listening to those rarely heard”</a:t>
            </a:r>
          </a:p>
        </p:txBody>
      </p:sp>
      <p:pic>
        <p:nvPicPr>
          <p:cNvPr id="4" name="Picture 4" descr="Scope_Logo_2009_REV.gif"/>
          <p:cNvPicPr>
            <a:picLocks noChangeAspect="1"/>
          </p:cNvPicPr>
          <p:nvPr/>
        </p:nvPicPr>
        <p:blipFill>
          <a:blip r:embed="rId3"/>
          <a:srcRect/>
          <a:stretch>
            <a:fillRect/>
          </a:stretch>
        </p:blipFill>
        <p:spPr bwMode="auto">
          <a:xfrm>
            <a:off x="7424738" y="6096000"/>
            <a:ext cx="1262062" cy="479425"/>
          </a:xfrm>
          <a:prstGeom prst="rect">
            <a:avLst/>
          </a:prstGeom>
          <a:noFill/>
          <a:ln w="9525">
            <a:noFill/>
            <a:miter lim="800000"/>
            <a:headEnd/>
            <a:tailEnd/>
          </a:ln>
        </p:spPr>
      </p:pic>
      <p:sp>
        <p:nvSpPr>
          <p:cNvPr id="6" name="テキスト ボックス 5"/>
          <p:cNvSpPr txBox="1"/>
          <p:nvPr/>
        </p:nvSpPr>
        <p:spPr>
          <a:xfrm>
            <a:off x="176181" y="1581402"/>
            <a:ext cx="5547947" cy="1015663"/>
          </a:xfrm>
          <a:prstGeom prst="rect">
            <a:avLst/>
          </a:prstGeom>
          <a:noFill/>
        </p:spPr>
        <p:txBody>
          <a:bodyPr wrap="square" rtlCol="0">
            <a:spAutoFit/>
          </a:bodyPr>
          <a:lstStyle/>
          <a:p>
            <a:pPr fontAlgn="base">
              <a:spcBef>
                <a:spcPct val="0"/>
              </a:spcBef>
              <a:spcAft>
                <a:spcPct val="0"/>
              </a:spcAft>
              <a:defRPr/>
            </a:pPr>
            <a:r>
              <a:rPr lang="ja-JP" altLang="en-US" sz="2000" b="1" dirty="0">
                <a:latin typeface="Meiryo UI" panose="020B0604030504040204" pitchFamily="50" charset="-128"/>
                <a:ea typeface="Meiryo UI" panose="020B0604030504040204" pitchFamily="50" charset="-128"/>
              </a:rPr>
              <a:t>「意思決定支援を使いながら生活する人々</a:t>
            </a:r>
            <a:endParaRPr lang="en-US" altLang="ja-JP" sz="2000" b="1" dirty="0">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2000" b="1" dirty="0">
                <a:latin typeface="Meiryo UI" panose="020B0604030504040204" pitchFamily="50" charset="-128"/>
                <a:ea typeface="Meiryo UI" panose="020B0604030504040204" pitchFamily="50" charset="-128"/>
              </a:rPr>
              <a:t>　“微かに聞こえる声を聴く”」</a:t>
            </a:r>
          </a:p>
          <a:p>
            <a:pPr fontAlgn="base">
              <a:spcBef>
                <a:spcPct val="0"/>
              </a:spcBef>
              <a:spcAft>
                <a:spcPct val="0"/>
              </a:spcAft>
              <a:defRPr/>
            </a:pPr>
            <a:endParaRPr lang="ja-JP" altLang="en-US" sz="20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552" y="2452585"/>
            <a:ext cx="6491064" cy="4329552"/>
          </a:xfrm>
          <a:prstGeom prst="rect">
            <a:avLst/>
          </a:prstGeom>
        </p:spPr>
      </p:pic>
      <p:sp>
        <p:nvSpPr>
          <p:cNvPr id="7" name="正方形/長方形 6"/>
          <p:cNvSpPr/>
          <p:nvPr/>
        </p:nvSpPr>
        <p:spPr>
          <a:xfrm>
            <a:off x="300235" y="156110"/>
            <a:ext cx="8686521" cy="1077218"/>
          </a:xfrm>
          <a:prstGeom prst="rect">
            <a:avLst/>
          </a:prstGeom>
        </p:spPr>
        <p:txBody>
          <a:bodyPr wrap="square">
            <a:spAutoFit/>
          </a:bodyPr>
          <a:lstStyle/>
          <a:p>
            <a:r>
              <a:rPr lang="ja-JP" altLang="en-US" sz="3200" dirty="0">
                <a:latin typeface="Meiryo UI" panose="020B0604030504040204" pitchFamily="50" charset="-128"/>
                <a:ea typeface="Meiryo UI" panose="020B0604030504040204" pitchFamily="50" charset="-128"/>
              </a:rPr>
              <a:t>選好を重視した情報の収集・共有・蓄積・更新の例</a:t>
            </a:r>
            <a:endParaRPr lang="en-US" altLang="ja-JP" sz="32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Scope Australiaの方法</a:t>
            </a:r>
            <a:endParaRPr lang="ja-JP" altLang="en-US" sz="3200" dirty="0"/>
          </a:p>
        </p:txBody>
      </p:sp>
      <p:pic>
        <p:nvPicPr>
          <p:cNvPr id="13" name="Picture 31">
            <a:extLst>
              <a:ext uri="{FF2B5EF4-FFF2-40B4-BE49-F238E27FC236}">
                <a16:creationId xmlns:a16="http://schemas.microsoft.com/office/drawing/2014/main" id="{4700CF3F-823E-4F37-AFED-3FB04A7C6F25}"/>
              </a:ext>
            </a:extLst>
          </p:cNvPr>
          <p:cNvPicPr/>
          <p:nvPr/>
        </p:nvPicPr>
        <p:blipFill>
          <a:blip r:embed="rId5" cstate="email">
            <a:extLst>
              <a:ext uri="{28A0092B-C50C-407E-A947-70E740481C1C}">
                <a14:useLocalDpi xmlns:a14="http://schemas.microsoft.com/office/drawing/2010/main"/>
              </a:ext>
            </a:extLst>
          </a:blip>
          <a:stretch>
            <a:fillRect/>
          </a:stretch>
        </p:blipFill>
        <p:spPr>
          <a:xfrm>
            <a:off x="142241" y="3150446"/>
            <a:ext cx="1062355" cy="917575"/>
          </a:xfrm>
          <a:prstGeom prst="rect">
            <a:avLst/>
          </a:prstGeom>
        </p:spPr>
      </p:pic>
      <p:sp>
        <p:nvSpPr>
          <p:cNvPr id="9" name="テキスト ボックス 8"/>
          <p:cNvSpPr txBox="1"/>
          <p:nvPr/>
        </p:nvSpPr>
        <p:spPr>
          <a:xfrm>
            <a:off x="107137" y="2411966"/>
            <a:ext cx="1999094" cy="646331"/>
          </a:xfrm>
          <a:prstGeom prst="rect">
            <a:avLst/>
          </a:prstGeom>
          <a:noFill/>
        </p:spPr>
        <p:txBody>
          <a:bodyPr wrap="square" rtlCol="0">
            <a:spAutoFit/>
          </a:bodyPr>
          <a:lstStyle/>
          <a:p>
            <a:r>
              <a:rPr lang="en-AU" altLang="ja-JP" dirty="0">
                <a:latin typeface="Arial"/>
              </a:rPr>
              <a:t>Scope (Watson &amp; Joseph) 2011</a:t>
            </a:r>
            <a:endParaRPr lang="en-US" altLang="ja-JP" dirty="0">
              <a:latin typeface="Arial"/>
            </a:endParaRPr>
          </a:p>
        </p:txBody>
      </p:sp>
      <p:sp>
        <p:nvSpPr>
          <p:cNvPr id="14" name="テキスト ボックス 13"/>
          <p:cNvSpPr txBox="1"/>
          <p:nvPr/>
        </p:nvSpPr>
        <p:spPr>
          <a:xfrm>
            <a:off x="286706" y="6247209"/>
            <a:ext cx="2101787"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写真は日本の方にご許可を</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いただいて掲載しています）</a:t>
            </a:r>
          </a:p>
        </p:txBody>
      </p:sp>
      <p:sp>
        <p:nvSpPr>
          <p:cNvPr id="15" name="角丸四角形吹き出し 14"/>
          <p:cNvSpPr/>
          <p:nvPr/>
        </p:nvSpPr>
        <p:spPr>
          <a:xfrm>
            <a:off x="378314" y="4776253"/>
            <a:ext cx="1879577" cy="815245"/>
          </a:xfrm>
          <a:prstGeom prst="wedgeRoundRectCallout">
            <a:avLst>
              <a:gd name="adj1" fmla="val 28485"/>
              <a:gd name="adj2" fmla="val -1903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ja-JP" altLang="en-US" sz="1600" dirty="0">
                <a:solidFill>
                  <a:schemeClr val="tx1"/>
                </a:solidFill>
                <a:latin typeface="Meiryo UI" panose="020B0604030504040204" pitchFamily="50" charset="-128"/>
                <a:ea typeface="Meiryo UI" panose="020B0604030504040204" pitchFamily="50" charset="-128"/>
              </a:rPr>
              <a:t>非意図的なメッセージ（情報）を含む</a:t>
            </a:r>
          </a:p>
        </p:txBody>
      </p:sp>
      <p:sp>
        <p:nvSpPr>
          <p:cNvPr id="2" name="スライド番号プレースホルダー 1">
            <a:extLst>
              <a:ext uri="{FF2B5EF4-FFF2-40B4-BE49-F238E27FC236}">
                <a16:creationId xmlns:a16="http://schemas.microsoft.com/office/drawing/2014/main" id="{30DD639A-E683-4DE4-A390-D7C5FB0BE8BE}"/>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3</a:t>
            </a:fld>
            <a:endParaRPr lang="en-GB"/>
          </a:p>
        </p:txBody>
      </p:sp>
    </p:spTree>
    <p:extLst>
      <p:ext uri="{BB962C8B-B14F-4D97-AF65-F5344CB8AC3E}">
        <p14:creationId xmlns:p14="http://schemas.microsoft.com/office/powerpoint/2010/main" val="1439222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le 1"/>
          <p:cNvSpPr txBox="1">
            <a:spLocks/>
          </p:cNvSpPr>
          <p:nvPr/>
        </p:nvSpPr>
        <p:spPr bwMode="auto">
          <a:xfrm>
            <a:off x="533400" y="38100"/>
            <a:ext cx="8382000" cy="1143000"/>
          </a:xfrm>
          <a:prstGeom prst="rect">
            <a:avLst/>
          </a:prstGeom>
          <a:noFill/>
          <a:ln w="9525">
            <a:noFill/>
            <a:miter lim="800000"/>
            <a:headEnd/>
            <a:tailEnd/>
          </a:ln>
        </p:spPr>
        <p:txBody>
          <a:bodyPr anchor="ctr"/>
          <a:lstStyle/>
          <a:p>
            <a:pPr algn="ctr" fontAlgn="base">
              <a:spcBef>
                <a:spcPct val="0"/>
              </a:spcBef>
              <a:spcAft>
                <a:spcPct val="0"/>
              </a:spcAft>
              <a:tabLst>
                <a:tab pos="1638300" algn="r"/>
                <a:tab pos="1895475" algn="r"/>
                <a:tab pos="2971800" algn="ctr"/>
                <a:tab pos="5943600" algn="r"/>
              </a:tabLst>
              <a:defRPr/>
            </a:pPr>
            <a:r>
              <a:rPr lang="en-AU" sz="2400" b="1" dirty="0">
                <a:solidFill>
                  <a:srgbClr val="FFFFFF"/>
                </a:solidFill>
                <a:latin typeface="Century Gothic" pitchFamily="34" charset="0"/>
              </a:rPr>
              <a:t>Supported decision making framework</a:t>
            </a:r>
            <a:endParaRPr lang="en-US" sz="2400" dirty="0">
              <a:solidFill>
                <a:srgbClr val="FFFFFF"/>
              </a:solidFill>
              <a:latin typeface="Century Gothic" pitchFamily="34" charset="0"/>
            </a:endParaRPr>
          </a:p>
          <a:p>
            <a:pPr algn="ctr" eaLnBrk="0" fontAlgn="base" hangingPunct="0">
              <a:spcBef>
                <a:spcPct val="0"/>
              </a:spcBef>
              <a:spcAft>
                <a:spcPct val="0"/>
              </a:spcAft>
              <a:tabLst>
                <a:tab pos="1638300" algn="r"/>
                <a:tab pos="1895475" algn="r"/>
                <a:tab pos="2971800" algn="ctr"/>
                <a:tab pos="5943600" algn="r"/>
              </a:tabLst>
              <a:defRPr/>
            </a:pPr>
            <a:r>
              <a:rPr lang="en-US" sz="1400" i="1" dirty="0">
                <a:solidFill>
                  <a:srgbClr val="FFFFFF"/>
                </a:solidFill>
                <a:latin typeface="Century Gothic" pitchFamily="34" charset="0"/>
              </a:rPr>
              <a:t>A</a:t>
            </a:r>
            <a:r>
              <a:rPr lang="en-US" sz="1200" i="1" dirty="0">
                <a:solidFill>
                  <a:srgbClr val="FFFFFF"/>
                </a:solidFill>
                <a:latin typeface="Century Gothic" pitchFamily="34" charset="0"/>
              </a:rPr>
              <a:t> tool for people supporting those who communicate informally to live lives they prefer</a:t>
            </a:r>
          </a:p>
          <a:p>
            <a:pPr algn="ctr" eaLnBrk="0" fontAlgn="base" hangingPunct="0">
              <a:spcBef>
                <a:spcPct val="0"/>
              </a:spcBef>
              <a:spcAft>
                <a:spcPct val="0"/>
              </a:spcAft>
              <a:tabLst>
                <a:tab pos="1638300" algn="r"/>
                <a:tab pos="1895475" algn="r"/>
                <a:tab pos="2971800" algn="ctr"/>
                <a:tab pos="5943600" algn="r"/>
              </a:tabLst>
              <a:defRPr/>
            </a:pPr>
            <a:r>
              <a:rPr lang="en-AU" sz="1200" dirty="0">
                <a:solidFill>
                  <a:srgbClr val="FFFFFF"/>
                </a:solidFill>
                <a:latin typeface="Century Gothic" pitchFamily="34" charset="0"/>
              </a:rPr>
              <a:t>Watson (2010)</a:t>
            </a:r>
          </a:p>
        </p:txBody>
      </p:sp>
      <p:pic>
        <p:nvPicPr>
          <p:cNvPr id="87045" name="Picture 7" descr="circle_fig01.jpg"/>
          <p:cNvPicPr>
            <a:picLocks noChangeAspect="1"/>
          </p:cNvPicPr>
          <p:nvPr/>
        </p:nvPicPr>
        <p:blipFill>
          <a:blip r:embed="rId3"/>
          <a:srcRect/>
          <a:stretch>
            <a:fillRect/>
          </a:stretch>
        </p:blipFill>
        <p:spPr bwMode="auto">
          <a:xfrm>
            <a:off x="2478093" y="1526025"/>
            <a:ext cx="4724400" cy="4778375"/>
          </a:xfrm>
          <a:prstGeom prst="rect">
            <a:avLst/>
          </a:prstGeom>
          <a:noFill/>
          <a:ln w="9525">
            <a:noFill/>
            <a:miter lim="800000"/>
            <a:headEnd/>
            <a:tailEnd/>
          </a:ln>
        </p:spPr>
      </p:pic>
      <p:sp>
        <p:nvSpPr>
          <p:cNvPr id="2" name="テキスト ボックス 1"/>
          <p:cNvSpPr txBox="1"/>
          <p:nvPr/>
        </p:nvSpPr>
        <p:spPr>
          <a:xfrm>
            <a:off x="6732240" y="2064516"/>
            <a:ext cx="1786066" cy="646331"/>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ともに決定事項を</a:t>
            </a:r>
            <a:endParaRPr lang="en-US" altLang="ja-JP" dirty="0">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定める</a:t>
            </a:r>
          </a:p>
        </p:txBody>
      </p:sp>
      <p:sp>
        <p:nvSpPr>
          <p:cNvPr id="3" name="テキスト ボックス 2"/>
          <p:cNvSpPr txBox="1"/>
          <p:nvPr/>
        </p:nvSpPr>
        <p:spPr>
          <a:xfrm>
            <a:off x="7202493" y="4293096"/>
            <a:ext cx="1790125" cy="646331"/>
          </a:xfrm>
          <a:prstGeom prst="rect">
            <a:avLst/>
          </a:prstGeom>
          <a:noFill/>
        </p:spPr>
        <p:txBody>
          <a:bodyPr wrap="squar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ともに声を聴く；情報収集する</a:t>
            </a:r>
          </a:p>
        </p:txBody>
      </p:sp>
      <p:sp>
        <p:nvSpPr>
          <p:cNvPr id="4" name="テキスト ボックス 3"/>
          <p:cNvSpPr txBox="1"/>
          <p:nvPr/>
        </p:nvSpPr>
        <p:spPr>
          <a:xfrm>
            <a:off x="3266227" y="6322300"/>
            <a:ext cx="3191899" cy="369332"/>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ともに決定のための選択肢を探す</a:t>
            </a:r>
          </a:p>
        </p:txBody>
      </p:sp>
      <p:sp>
        <p:nvSpPr>
          <p:cNvPr id="5" name="テキスト ボックス 4"/>
          <p:cNvSpPr txBox="1"/>
          <p:nvPr/>
        </p:nvSpPr>
        <p:spPr>
          <a:xfrm>
            <a:off x="814428" y="4158156"/>
            <a:ext cx="1704313" cy="923330"/>
          </a:xfrm>
          <a:prstGeom prst="rect">
            <a:avLst/>
          </a:prstGeom>
          <a:noFill/>
        </p:spPr>
        <p:txBody>
          <a:bodyPr wrap="squar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ともに各選択肢に対する反応を記録する</a:t>
            </a:r>
          </a:p>
        </p:txBody>
      </p:sp>
      <p:sp>
        <p:nvSpPr>
          <p:cNvPr id="6" name="テキスト ボックス 5"/>
          <p:cNvSpPr txBox="1"/>
          <p:nvPr/>
        </p:nvSpPr>
        <p:spPr>
          <a:xfrm>
            <a:off x="1547664" y="2053513"/>
            <a:ext cx="1316386" cy="646331"/>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ともに決定し</a:t>
            </a:r>
            <a:endParaRPr lang="en-US" altLang="ja-JP" dirty="0">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行動する</a:t>
            </a:r>
            <a:endParaRPr lang="en-US" altLang="ja-JP" dirty="0">
              <a:solidFill>
                <a:srgbClr val="000000"/>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17025" y="212162"/>
            <a:ext cx="6975070" cy="861774"/>
          </a:xfrm>
          <a:prstGeom prst="rect">
            <a:avLst/>
          </a:prstGeom>
          <a:noFill/>
        </p:spPr>
        <p:txBody>
          <a:bodyPr wrap="square" rtlCol="0">
            <a:spAutoFit/>
          </a:bodyPr>
          <a:lstStyle/>
          <a:p>
            <a:pPr algn="ctr">
              <a:defRPr/>
            </a:pPr>
            <a:r>
              <a:rPr lang="ja-JP" altLang="en-US" sz="3200" dirty="0">
                <a:solidFill>
                  <a:srgbClr val="000000"/>
                </a:solidFill>
              </a:rPr>
              <a:t>意思決定支援の枠組み</a:t>
            </a:r>
            <a:endParaRPr lang="en-US" altLang="ja-JP" sz="3200" dirty="0">
              <a:solidFill>
                <a:srgbClr val="000000"/>
              </a:solidFill>
            </a:endParaRPr>
          </a:p>
          <a:p>
            <a:pPr algn="ctr">
              <a:defRPr/>
            </a:pPr>
            <a:r>
              <a:rPr lang="en-AU" altLang="ja-JP" dirty="0">
                <a:latin typeface="Arial"/>
              </a:rPr>
              <a:t>Scope (Watson &amp; Joseph) 2011</a:t>
            </a:r>
            <a:endParaRPr lang="en-US" altLang="ja-JP" dirty="0">
              <a:latin typeface="Arial"/>
            </a:endParaRPr>
          </a:p>
        </p:txBody>
      </p:sp>
      <p:pic>
        <p:nvPicPr>
          <p:cNvPr id="11" name="Picture 31">
            <a:extLst>
              <a:ext uri="{FF2B5EF4-FFF2-40B4-BE49-F238E27FC236}">
                <a16:creationId xmlns:a16="http://schemas.microsoft.com/office/drawing/2014/main" id="{4700CF3F-823E-4F37-AFED-3FB04A7C6F25}"/>
              </a:ext>
            </a:extLst>
          </p:cNvPr>
          <p:cNvPicPr/>
          <p:nvPr/>
        </p:nvPicPr>
        <p:blipFill>
          <a:blip r:embed="rId4" cstate="email">
            <a:extLst>
              <a:ext uri="{28A0092B-C50C-407E-A947-70E740481C1C}">
                <a14:useLocalDpi xmlns:a14="http://schemas.microsoft.com/office/drawing/2010/main"/>
              </a:ext>
            </a:extLst>
          </a:blip>
          <a:stretch>
            <a:fillRect/>
          </a:stretch>
        </p:blipFill>
        <p:spPr>
          <a:xfrm>
            <a:off x="7395797" y="307423"/>
            <a:ext cx="1062355" cy="917575"/>
          </a:xfrm>
          <a:prstGeom prst="rect">
            <a:avLst/>
          </a:prstGeom>
        </p:spPr>
      </p:pic>
    </p:spTree>
    <p:extLst>
      <p:ext uri="{BB962C8B-B14F-4D97-AF65-F5344CB8AC3E}">
        <p14:creationId xmlns:p14="http://schemas.microsoft.com/office/powerpoint/2010/main" val="1167499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3200" dirty="0">
                <a:latin typeface="Meiryo UI" panose="020B0604030504040204" pitchFamily="50" charset="-128"/>
                <a:ea typeface="Meiryo UI" panose="020B0604030504040204" pitchFamily="50" charset="-128"/>
              </a:rPr>
              <a:t>Scope Australia</a:t>
            </a:r>
            <a:r>
              <a:rPr lang="en-AU" altLang="ja-JP" sz="3200" dirty="0">
                <a:latin typeface="Meiryo UI" panose="020B0604030504040204" pitchFamily="50" charset="-128"/>
                <a:ea typeface="Meiryo UI" panose="020B0604030504040204" pitchFamily="50" charset="-128"/>
              </a:rPr>
              <a:t> </a:t>
            </a:r>
            <a:r>
              <a:rPr kumimoji="1" lang="en-AU" altLang="ja-JP" sz="3200" dirty="0">
                <a:latin typeface="Meiryo UI" panose="020B0604030504040204" pitchFamily="50" charset="-128"/>
                <a:ea typeface="Meiryo UI" panose="020B0604030504040204" pitchFamily="50" charset="-128"/>
              </a:rPr>
              <a:t>(Watson &amp; Joseph)</a:t>
            </a:r>
            <a:r>
              <a:rPr kumimoji="1" lang="ja-JP" altLang="en-US" sz="3200" dirty="0">
                <a:latin typeface="Meiryo UI" panose="020B0604030504040204" pitchFamily="50" charset="-128"/>
                <a:ea typeface="Meiryo UI" panose="020B0604030504040204" pitchFamily="50" charset="-128"/>
              </a:rPr>
              <a:t>による</a:t>
            </a:r>
            <a:r>
              <a:rPr kumimoji="1" lang="en-US" altLang="ja-JP" sz="3200" dirty="0">
                <a:latin typeface="Meiryo UI" panose="020B0604030504040204" pitchFamily="50" charset="-128"/>
                <a:ea typeface="Meiryo UI" panose="020B0604030504040204" pitchFamily="50" charset="-128"/>
              </a:rPr>
              <a:t/>
            </a:r>
            <a:br>
              <a:rPr kumimoji="1" lang="en-US" altLang="ja-JP" sz="32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意思決定支援の枠組み</a:t>
            </a:r>
            <a:endParaRPr kumimoji="1" lang="ja-JP" altLang="en-US" sz="36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
          </p:nvPr>
        </p:nvSpPr>
        <p:spPr>
          <a:xfrm>
            <a:off x="612648" y="1844824"/>
            <a:ext cx="8153400" cy="4824536"/>
          </a:xfrm>
        </p:spPr>
        <p:txBody>
          <a:bodyPr>
            <a:normAutofit fontScale="77500" lnSpcReduction="20000"/>
          </a:bodyPr>
          <a:lstStyle/>
          <a:p>
            <a:r>
              <a:rPr lang="ja-JP" altLang="en-US" sz="3100" dirty="0">
                <a:latin typeface="Meiryo UI" panose="020B0604030504040204" pitchFamily="50" charset="-128"/>
                <a:ea typeface="Meiryo UI" panose="020B0604030504040204" pitchFamily="50" charset="-128"/>
              </a:rPr>
              <a:t>ともに決定事項を定める</a:t>
            </a:r>
            <a:endParaRPr kumimoji="1"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すべき決定事項があるか、それは何か</a:t>
            </a:r>
            <a:endParaRPr lang="en-US" altLang="ja-JP" sz="2300" dirty="0">
              <a:latin typeface="Meiryo UI" panose="020B0604030504040204" pitchFamily="50" charset="-128"/>
              <a:ea typeface="Meiryo UI" panose="020B0604030504040204" pitchFamily="50" charset="-128"/>
            </a:endParaRPr>
          </a:p>
          <a:p>
            <a:pPr lvl="1"/>
            <a:r>
              <a:rPr kumimoji="1" lang="ja-JP" altLang="en-US" sz="2300" dirty="0">
                <a:latin typeface="Meiryo UI" panose="020B0604030504040204" pitchFamily="50" charset="-128"/>
                <a:ea typeface="Meiryo UI" panose="020B0604030504040204" pitchFamily="50" charset="-128"/>
              </a:rPr>
              <a:t>誰にとって重要な決定か、なぜか</a:t>
            </a:r>
            <a:endParaRPr kumimoji="1"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ともに声を聴く；情報収集する</a:t>
            </a:r>
            <a:endParaRPr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意思と選好を丁寧に収集する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密度の濃いやり取りを重ねて情報を集める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本人をよく知る人の声も聞く</a:t>
            </a:r>
            <a:endParaRPr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ともに決定のための選択肢を探す</a:t>
            </a:r>
            <a:endParaRPr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本人の選好を参考に、考えられる選択肢を複数あげる</a:t>
            </a:r>
            <a:endParaRPr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ともに各選択肢に対する本人の反応を記録する</a:t>
            </a:r>
            <a:endParaRPr kumimoji="1"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各選択肢を試す、場所へ行く、本人の反応を記録し、複数名で検討する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決定の事後についても記録していくことが重要</a:t>
            </a:r>
            <a:endParaRPr kumimoji="1"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ともに決定し行動する</a:t>
            </a:r>
            <a:endParaRPr lang="en-US" altLang="ja-JP" sz="3100" dirty="0">
              <a:latin typeface="Meiryo UI" panose="020B0604030504040204" pitchFamily="50" charset="-128"/>
              <a:ea typeface="Meiryo UI" panose="020B0604030504040204" pitchFamily="50" charset="-128"/>
            </a:endParaRPr>
          </a:p>
          <a:p>
            <a:pPr lvl="1"/>
            <a:r>
              <a:rPr lang="en-US" altLang="ja-JP" sz="2300" dirty="0" err="1">
                <a:latin typeface="Meiryo UI" panose="020B0604030504040204" pitchFamily="50" charset="-128"/>
                <a:ea typeface="Meiryo UI" panose="020B0604030504040204" pitchFamily="50" charset="-128"/>
              </a:rPr>
              <a:t>本人のために</a:t>
            </a:r>
            <a:r>
              <a:rPr lang="en-US" altLang="ja-JP" sz="2300" dirty="0">
                <a:latin typeface="Meiryo UI" panose="020B0604030504040204" pitchFamily="50" charset="-128"/>
                <a:ea typeface="Meiryo UI" panose="020B0604030504040204" pitchFamily="50" charset="-128"/>
              </a:rPr>
              <a:t>(for</a:t>
            </a:r>
            <a:r>
              <a:rPr lang="ja-JP" altLang="en-US" sz="2300" dirty="0">
                <a:latin typeface="Meiryo UI" panose="020B0604030504040204" pitchFamily="50" charset="-128"/>
                <a:ea typeface="Meiryo UI" panose="020B0604030504040204" pitchFamily="50" charset="-128"/>
              </a:rPr>
              <a:t>～</a:t>
            </a:r>
            <a:r>
              <a:rPr lang="en-US" altLang="ja-JP" sz="2300" dirty="0">
                <a:latin typeface="Meiryo UI" panose="020B0604030504040204" pitchFamily="50" charset="-128"/>
                <a:ea typeface="Meiryo UI" panose="020B0604030504040204" pitchFamily="50" charset="-128"/>
              </a:rPr>
              <a:t>)</a:t>
            </a:r>
            <a:r>
              <a:rPr kumimoji="1" lang="ja-JP" altLang="en-US" sz="2300" dirty="0">
                <a:latin typeface="Meiryo UI" panose="020B0604030504040204" pitchFamily="50" charset="-128"/>
                <a:ea typeface="Meiryo UI" panose="020B0604030504040204" pitchFamily="50" charset="-128"/>
              </a:rPr>
              <a:t>ではなく、</a:t>
            </a:r>
            <a:r>
              <a:rPr lang="ja-JP" altLang="en-US" sz="2300" dirty="0">
                <a:latin typeface="Meiryo UI" panose="020B0604030504040204" pitchFamily="50" charset="-128"/>
                <a:ea typeface="Meiryo UI" panose="020B0604030504040204" pitchFamily="50" charset="-128"/>
              </a:rPr>
              <a:t>本人にとって</a:t>
            </a:r>
            <a:r>
              <a:rPr lang="en-US" altLang="ja-JP" sz="2300" dirty="0">
                <a:latin typeface="Meiryo UI" panose="020B0604030504040204" pitchFamily="50" charset="-128"/>
                <a:ea typeface="Meiryo UI" panose="020B0604030504040204" pitchFamily="50" charset="-128"/>
              </a:rPr>
              <a:t>(to</a:t>
            </a:r>
            <a:r>
              <a:rPr lang="ja-JP" altLang="en-US" sz="2300" dirty="0">
                <a:latin typeface="Meiryo UI" panose="020B0604030504040204" pitchFamily="50" charset="-128"/>
                <a:ea typeface="Meiryo UI" panose="020B0604030504040204" pitchFamily="50" charset="-128"/>
              </a:rPr>
              <a:t>～</a:t>
            </a:r>
            <a:r>
              <a:rPr lang="en-US" altLang="ja-JP" sz="2300" dirty="0">
                <a:latin typeface="Meiryo UI" panose="020B0604030504040204" pitchFamily="50" charset="-128"/>
                <a:ea typeface="Meiryo UI" panose="020B0604030504040204" pitchFamily="50" charset="-128"/>
              </a:rPr>
              <a:t>)</a:t>
            </a:r>
            <a:r>
              <a:rPr lang="ja-JP" altLang="en-US" sz="2300" dirty="0">
                <a:latin typeface="Meiryo UI" panose="020B0604030504040204" pitchFamily="50" charset="-128"/>
                <a:ea typeface="Meiryo UI" panose="020B0604030504040204" pitchFamily="50" charset="-128"/>
              </a:rPr>
              <a:t>何が大切なのか</a:t>
            </a:r>
            <a:r>
              <a:rPr lang="en-US" altLang="ja-JP" sz="2300" dirty="0" err="1">
                <a:latin typeface="Meiryo UI" panose="020B0604030504040204" pitchFamily="50" charset="-128"/>
                <a:ea typeface="Meiryo UI" panose="020B0604030504040204" pitchFamily="50" charset="-128"/>
              </a:rPr>
              <a:t>を考える</a:t>
            </a:r>
            <a:endParaRPr lang="en-US" altLang="ja-JP" sz="2300" dirty="0">
              <a:latin typeface="Meiryo UI" panose="020B0604030504040204" pitchFamily="50" charset="-128"/>
              <a:ea typeface="Meiryo UI" panose="020B0604030504040204" pitchFamily="50" charset="-128"/>
              <a:cs typeface="Arial"/>
            </a:endParaRPr>
          </a:p>
        </p:txBody>
      </p:sp>
      <p:sp>
        <p:nvSpPr>
          <p:cNvPr id="5" name="スライド番号プレースホルダー 4">
            <a:extLst>
              <a:ext uri="{FF2B5EF4-FFF2-40B4-BE49-F238E27FC236}">
                <a16:creationId xmlns:a16="http://schemas.microsoft.com/office/drawing/2014/main" id="{0DE53BA3-BEB7-457A-BF9C-1FC108FB95BE}"/>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5</a:t>
            </a:fld>
            <a:endParaRPr lang="en-GB"/>
          </a:p>
        </p:txBody>
      </p:sp>
    </p:spTree>
    <p:extLst>
      <p:ext uri="{BB962C8B-B14F-4D97-AF65-F5344CB8AC3E}">
        <p14:creationId xmlns:p14="http://schemas.microsoft.com/office/powerpoint/2010/main" val="193220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Meiryo UI" panose="020B0604030504040204" pitchFamily="50" charset="-128"/>
                <a:ea typeface="Meiryo UI" panose="020B0604030504040204" pitchFamily="50" charset="-128"/>
              </a:rPr>
              <a:t>意思と選好</a:t>
            </a:r>
            <a:r>
              <a:rPr kumimoji="1" lang="ja-JP" altLang="en-US" sz="4000" dirty="0">
                <a:latin typeface="Meiryo UI" panose="020B0604030504040204" pitchFamily="50" charset="-128"/>
                <a:ea typeface="Meiryo UI" panose="020B0604030504040204" pitchFamily="50" charset="-128"/>
              </a:rPr>
              <a:t>（プレファレンス）情報の</a:t>
            </a:r>
            <a:r>
              <a:rPr kumimoji="1" lang="en-US" altLang="ja-JP" sz="4000" dirty="0">
                <a:latin typeface="Meiryo UI" panose="020B0604030504040204" pitchFamily="50" charset="-128"/>
                <a:ea typeface="Meiryo UI" panose="020B0604030504040204" pitchFamily="50" charset="-128"/>
              </a:rPr>
              <a:t/>
            </a:r>
            <a:br>
              <a:rPr kumimoji="1" lang="en-US" altLang="ja-JP" sz="4000" dirty="0">
                <a:latin typeface="Meiryo UI" panose="020B0604030504040204" pitchFamily="50" charset="-128"/>
                <a:ea typeface="Meiryo UI" panose="020B0604030504040204" pitchFamily="50" charset="-128"/>
              </a:rPr>
            </a:br>
            <a:r>
              <a:rPr kumimoji="1" lang="ja-JP" altLang="en-US" sz="4000" dirty="0">
                <a:latin typeface="Meiryo UI" panose="020B0604030504040204" pitchFamily="50" charset="-128"/>
                <a:ea typeface="Meiryo UI" panose="020B0604030504040204" pitchFamily="50" charset="-128"/>
              </a:rPr>
              <a:t>収集・共有・蓄積・更新</a:t>
            </a:r>
          </a:p>
        </p:txBody>
      </p:sp>
      <p:sp>
        <p:nvSpPr>
          <p:cNvPr id="3" name="コンテンツ プレースホルダー 2"/>
          <p:cNvSpPr>
            <a:spLocks noGrp="1"/>
          </p:cNvSpPr>
          <p:nvPr>
            <p:ph sz="quarter" idx="1"/>
          </p:nvPr>
        </p:nvSpPr>
        <p:spPr>
          <a:xfrm>
            <a:off x="612648" y="1844824"/>
            <a:ext cx="8153400" cy="4495800"/>
          </a:xfrm>
        </p:spPr>
        <p:txBody>
          <a:bodyPr>
            <a:normAutofit lnSpcReduction="10000"/>
          </a:bodyPr>
          <a:lstStyle/>
          <a:p>
            <a:r>
              <a:rPr kumimoji="1" lang="ja-JP" altLang="en-US" dirty="0">
                <a:latin typeface="Meiryo UI" panose="020B0604030504040204" pitchFamily="50" charset="-128"/>
                <a:ea typeface="Meiryo UI" panose="020B0604030504040204" pitchFamily="50" charset="-128"/>
              </a:rPr>
              <a:t>みんなで選好の</a:t>
            </a:r>
            <a:r>
              <a:rPr kumimoji="1" lang="ja-JP" altLang="en-US" sz="3600" b="1" dirty="0">
                <a:solidFill>
                  <a:srgbClr val="FF3300"/>
                </a:solidFill>
                <a:latin typeface="Meiryo UI" panose="020B0604030504040204" pitchFamily="50" charset="-128"/>
                <a:ea typeface="Meiryo UI" panose="020B0604030504040204" pitchFamily="50" charset="-128"/>
              </a:rPr>
              <a:t>収集</a:t>
            </a:r>
            <a:r>
              <a:rPr kumimoji="1" lang="ja-JP" altLang="en-US" dirty="0">
                <a:latin typeface="Meiryo UI" panose="020B0604030504040204" pitchFamily="50" charset="-128"/>
                <a:ea typeface="Meiryo UI" panose="020B0604030504040204" pitchFamily="50" charset="-128"/>
              </a:rPr>
              <a:t>を続ける。</a:t>
            </a:r>
            <a:r>
              <a:rPr lang="ja-JP" altLang="en-US" dirty="0">
                <a:latin typeface="Meiryo UI" panose="020B0604030504040204" pitchFamily="50" charset="-128"/>
                <a:ea typeface="Meiryo UI" panose="020B0604030504040204" pitchFamily="50" charset="-128"/>
              </a:rPr>
              <a:t>非意図的なメッセージや行動もよく観察し、発生や繰り返しの頻度、反応などを勘案。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得られた情報を</a:t>
            </a:r>
            <a:r>
              <a:rPr lang="ja-JP" altLang="en-US" sz="3600" b="1" dirty="0">
                <a:solidFill>
                  <a:srgbClr val="FF3300"/>
                </a:solidFill>
                <a:latin typeface="Meiryo UI" panose="020B0604030504040204" pitchFamily="50" charset="-128"/>
                <a:ea typeface="Meiryo UI" panose="020B0604030504040204" pitchFamily="50" charset="-128"/>
              </a:rPr>
              <a:t>共有</a:t>
            </a:r>
            <a:r>
              <a:rPr lang="ja-JP" altLang="en-US" dirty="0">
                <a:latin typeface="Meiryo UI" panose="020B0604030504040204" pitchFamily="50" charset="-128"/>
                <a:ea typeface="Meiryo UI" panose="020B0604030504040204" pitchFamily="50" charset="-128"/>
              </a:rPr>
              <a:t>、協議して、独り善がりの判断を回避する。また多くの支援者がその選好に気づけるようにし、感度を高める。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絶えず</a:t>
            </a:r>
            <a:r>
              <a:rPr lang="ja-JP" altLang="en-US" sz="3600" b="1" dirty="0">
                <a:solidFill>
                  <a:srgbClr val="FF3300"/>
                </a:solidFill>
                <a:latin typeface="Meiryo UI" panose="020B0604030504040204" pitchFamily="50" charset="-128"/>
                <a:ea typeface="Meiryo UI" panose="020B0604030504040204" pitchFamily="50" charset="-128"/>
              </a:rPr>
              <a:t>蓄積</a:t>
            </a:r>
            <a:r>
              <a:rPr lang="ja-JP" altLang="en-US" dirty="0">
                <a:latin typeface="Meiryo UI" panose="020B0604030504040204" pitchFamily="50" charset="-128"/>
                <a:ea typeface="Meiryo UI" panose="020B0604030504040204" pitchFamily="50" charset="-128"/>
              </a:rPr>
              <a:t>し、整理する。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選好は変わり続けるので、以前と異なることが共有されたら</a:t>
            </a:r>
            <a:r>
              <a:rPr lang="ja-JP" altLang="en-US" sz="3600" b="1" dirty="0">
                <a:solidFill>
                  <a:srgbClr val="FF3300"/>
                </a:solidFill>
                <a:latin typeface="Meiryo UI" panose="020B0604030504040204" pitchFamily="50" charset="-128"/>
                <a:ea typeface="Meiryo UI" panose="020B0604030504040204" pitchFamily="50" charset="-128"/>
              </a:rPr>
              <a:t>更新</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7B72AA5-1FA3-4ECD-AADF-C6F6C98451A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6</a:t>
            </a:fld>
            <a:endParaRPr lang="en-GB"/>
          </a:p>
        </p:txBody>
      </p:sp>
    </p:spTree>
    <p:extLst>
      <p:ext uri="{BB962C8B-B14F-4D97-AF65-F5344CB8AC3E}">
        <p14:creationId xmlns:p14="http://schemas.microsoft.com/office/powerpoint/2010/main" val="3852610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Meiryo UI" panose="020B0604030504040204" pitchFamily="50" charset="-128"/>
                <a:ea typeface="Meiryo UI" panose="020B0604030504040204" pitchFamily="50" charset="-128"/>
              </a:rPr>
              <a:t>意思と選好（プレファレンス）情報の</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収集・共有・蓄積・更新</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a:bodyPr>
          <a:lstStyle/>
          <a:p>
            <a:r>
              <a:rPr kumimoji="1" lang="ja-JP" altLang="en-US" dirty="0">
                <a:latin typeface="Meiryo UI" panose="020B0604030504040204" pitchFamily="50" charset="-128"/>
                <a:ea typeface="Meiryo UI" panose="020B0604030504040204" pitchFamily="50" charset="-128"/>
              </a:rPr>
              <a:t>「最善の解釈」を行うための基礎資料を集める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「意思決定支援」の</a:t>
            </a:r>
            <a:r>
              <a:rPr kumimoji="1" lang="ja-JP" altLang="en-US" dirty="0">
                <a:solidFill>
                  <a:srgbClr val="FF0000"/>
                </a:solidFill>
                <a:latin typeface="Meiryo UI" panose="020B0604030504040204" pitchFamily="50" charset="-128"/>
                <a:ea typeface="Meiryo UI" panose="020B0604030504040204" pitchFamily="50" charset="-128"/>
              </a:rPr>
              <a:t>プロセスを共有・確立</a:t>
            </a:r>
            <a:r>
              <a:rPr kumimoji="1" lang="ja-JP" altLang="en-US" dirty="0">
                <a:latin typeface="Meiryo UI" panose="020B0604030504040204" pitchFamily="50" charset="-128"/>
                <a:ea typeface="Meiryo UI" panose="020B0604030504040204" pitchFamily="50" charset="-128"/>
              </a:rPr>
              <a:t>し、独りよがりの「解釈」を排する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本人意思に対する、</a:t>
            </a:r>
            <a:r>
              <a:rPr kumimoji="1" lang="ja-JP" altLang="en-US" dirty="0">
                <a:solidFill>
                  <a:srgbClr val="FF0000"/>
                </a:solidFill>
                <a:latin typeface="Meiryo UI" panose="020B0604030504040204" pitchFamily="50" charset="-128"/>
                <a:ea typeface="Meiryo UI" panose="020B0604030504040204" pitchFamily="50" charset="-128"/>
              </a:rPr>
              <a:t>支援者の気づき</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感度</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を高める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本人の持つ「価値観」への気づきと尊重を高める</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価値観の尊重はソーシャルワークの基盤であり、価値観は選好を反映し形成される。</a:t>
            </a:r>
          </a:p>
        </p:txBody>
      </p:sp>
      <p:sp>
        <p:nvSpPr>
          <p:cNvPr id="6" name="スライド番号プレースホルダー 5">
            <a:extLst>
              <a:ext uri="{FF2B5EF4-FFF2-40B4-BE49-F238E27FC236}">
                <a16:creationId xmlns:a16="http://schemas.microsoft.com/office/drawing/2014/main" id="{8CB15772-CB81-42AB-A052-396CCA49507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7</a:t>
            </a:fld>
            <a:endParaRPr lang="en-GB"/>
          </a:p>
        </p:txBody>
      </p:sp>
    </p:spTree>
    <p:extLst>
      <p:ext uri="{BB962C8B-B14F-4D97-AF65-F5344CB8AC3E}">
        <p14:creationId xmlns:p14="http://schemas.microsoft.com/office/powerpoint/2010/main" val="3494827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Meiryo UI" panose="020B0604030504040204" pitchFamily="50" charset="-128"/>
                <a:ea typeface="Meiryo UI" panose="020B0604030504040204" pitchFamily="50" charset="-128"/>
              </a:rPr>
              <a:t>いつ、どのように行うか？</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a:bodyPr>
          <a:lstStyle/>
          <a:p>
            <a:r>
              <a:rPr kumimoji="1" lang="ja-JP" altLang="en-US" dirty="0">
                <a:latin typeface="Meiryo UI" panose="020B0604030504040204" pitchFamily="50" charset="-128"/>
                <a:ea typeface="Meiryo UI" panose="020B0604030504040204" pitchFamily="50" charset="-128"/>
              </a:rPr>
              <a:t>主として、「エンパワメントの相」で継続的に行われる</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「レスキューの相」でも活用される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打ち合わせなどの機会を利用して、また日報などの活用</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「選好」に関わる活動や発言があったか？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具体的に、明確に、客観と主観を整理して</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安全性（リスク）と幸せ（幸福度、ハピネス）の観点から総合的に判断する。　</a:t>
            </a:r>
            <a:endParaRPr kumimoji="1" lang="ja-JP" altLang="en-US"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FB5C227-F159-4928-90D3-804647CD0A70}"/>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8</a:t>
            </a:fld>
            <a:endParaRPr lang="en-GB"/>
          </a:p>
        </p:txBody>
      </p:sp>
    </p:spTree>
    <p:extLst>
      <p:ext uri="{BB962C8B-B14F-4D97-AF65-F5344CB8AC3E}">
        <p14:creationId xmlns:p14="http://schemas.microsoft.com/office/powerpoint/2010/main" val="737164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グループワーク①</a:t>
            </a:r>
          </a:p>
        </p:txBody>
      </p:sp>
      <p:sp>
        <p:nvSpPr>
          <p:cNvPr id="3" name="スライド番号プレースホルダー 2"/>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4" name="コンテンツ プレースホルダー 3"/>
          <p:cNvSpPr>
            <a:spLocks noGrp="1"/>
          </p:cNvSpPr>
          <p:nvPr>
            <p:ph sz="quarter" idx="1"/>
          </p:nvPr>
        </p:nvSpPr>
        <p:spPr>
          <a:xfrm>
            <a:off x="612648" y="1600200"/>
            <a:ext cx="8153400" cy="4712970"/>
          </a:xfrm>
        </p:spPr>
        <p:txBody>
          <a:bodyPr vert="horz" anchor="t">
            <a:normAutofit/>
          </a:bodyPr>
          <a:lstStyle/>
          <a:p>
            <a:pPr marL="0" indent="0">
              <a:buNone/>
            </a:pPr>
            <a:r>
              <a:rPr kumimoji="1" lang="ja-JP" altLang="en-US" dirty="0">
                <a:latin typeface="Meiryo UI"/>
                <a:ea typeface="Meiryo UI"/>
              </a:rPr>
              <a:t>「～さんの好きなこと・嫌いなこと」（資料ａ使用）</a:t>
            </a:r>
            <a:br>
              <a:rPr kumimoji="1" lang="ja-JP" altLang="en-US" dirty="0">
                <a:latin typeface="Meiryo UI"/>
                <a:ea typeface="Meiryo UI"/>
              </a:rPr>
            </a:b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１人の人を思い浮かべる（家族、友人など）</a:t>
            </a:r>
            <a:endParaRPr kumimoji="1" lang="en-US" altLang="ja-JP" dirty="0">
              <a:latin typeface="Meiryo UI"/>
              <a:ea typeface="Meiryo UI"/>
            </a:endParaRPr>
          </a:p>
          <a:p>
            <a:pPr lvl="2"/>
            <a:r>
              <a:rPr kumimoji="1" lang="ja-JP" altLang="en-US" dirty="0">
                <a:latin typeface="Meiryo UI"/>
                <a:ea typeface="Meiryo UI"/>
              </a:rPr>
              <a:t>よく知っている人が望ましい、或いは自分自身でも</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その人の好きなこと（もの）や、嫌いなこと（もの）を、それぞれ３つあげてみましょう。案外難しい？</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あげた中で、最も好きなことは何だろう？最も嫌いなことはなんだろう？</a:t>
            </a:r>
            <a:endParaRPr lang="ja-JP" altLang="en-US" dirty="0">
              <a:latin typeface="Meiryo UI"/>
              <a:ea typeface="Meiryo UI"/>
            </a:endParaRPr>
          </a:p>
          <a:p>
            <a:pPr lvl="1"/>
            <a:r>
              <a:rPr lang="ja-JP" altLang="en-US" dirty="0">
                <a:latin typeface="Meiryo UI"/>
                <a:ea typeface="Meiryo UI"/>
              </a:rPr>
              <a:t>​利用者さんについても同じように考えてみましょう</a:t>
            </a:r>
          </a:p>
        </p:txBody>
      </p:sp>
    </p:spTree>
    <p:extLst>
      <p:ext uri="{BB962C8B-B14F-4D97-AF65-F5344CB8AC3E}">
        <p14:creationId xmlns:p14="http://schemas.microsoft.com/office/powerpoint/2010/main" val="5832143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80687</TotalTime>
  <Words>3778</Words>
  <Application>Microsoft Office PowerPoint</Application>
  <PresentationFormat>画面に合わせる (4:3)</PresentationFormat>
  <Paragraphs>141</Paragraphs>
  <Slides>10</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5</vt:i4>
      </vt:variant>
      <vt:variant>
        <vt:lpstr>スライド タイトル</vt:lpstr>
      </vt:variant>
      <vt:variant>
        <vt:i4>10</vt:i4>
      </vt:variant>
    </vt:vector>
  </HeadingPairs>
  <TitlesOfParts>
    <vt:vector size="26" baseType="lpstr">
      <vt:lpstr>Geneva</vt:lpstr>
      <vt:lpstr>HGPｺﾞｼｯｸE</vt:lpstr>
      <vt:lpstr>Meiryo UI</vt:lpstr>
      <vt:lpstr>ＭＳ Ｐゴシック</vt:lpstr>
      <vt:lpstr>Tw Cen MT</vt:lpstr>
      <vt:lpstr>Arial</vt:lpstr>
      <vt:lpstr>Calibri</vt:lpstr>
      <vt:lpstr>Calibri Light</vt:lpstr>
      <vt:lpstr>Century Gothic</vt:lpstr>
      <vt:lpstr>Wingdings</vt:lpstr>
      <vt:lpstr>Wingdings 2</vt:lpstr>
      <vt:lpstr>HDOfficeLightV0</vt:lpstr>
      <vt:lpstr>Median</vt:lpstr>
      <vt:lpstr>Custom Design</vt:lpstr>
      <vt:lpstr>2_デザインの設定</vt:lpstr>
      <vt:lpstr>3_デザインの設定</vt:lpstr>
      <vt:lpstr>PG2-03 意思決定支援上の 情報収集と記録化  － 本人の価値観を尊重し、   支援者の気づきを高める －</vt:lpstr>
      <vt:lpstr>なぜ情報収集と記録をするか</vt:lpstr>
      <vt:lpstr>PowerPoint プレゼンテーション</vt:lpstr>
      <vt:lpstr>PowerPoint プレゼンテーション</vt:lpstr>
      <vt:lpstr>Scope Australia (Watson &amp; Joseph)による 意思決定支援の枠組み</vt:lpstr>
      <vt:lpstr>意思と選好（プレファレンス）情報の 収集・共有・蓄積・更新</vt:lpstr>
      <vt:lpstr>意思と選好（プレファレンス）情報の 収集・共有・蓄積・更新</vt:lpstr>
      <vt:lpstr>いつ、どのように行うか？</vt:lpstr>
      <vt:lpstr>グループワーク①</vt:lpstr>
      <vt:lpstr>グループワーク②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厚生労働省「障害サービス提供等に係る意思決定支援ガイドライン」モデル研修</dc:title>
  <dc:creator>水島俊彦</dc:creator>
  <cp:lastModifiedBy>松崎 貴之(matsuzaki-takayuki.8f9)</cp:lastModifiedBy>
  <cp:revision>824</cp:revision>
  <cp:lastPrinted>2021-05-30T16:30:47Z</cp:lastPrinted>
  <dcterms:created xsi:type="dcterms:W3CDTF">2009-03-24T13:52:42Z</dcterms:created>
  <dcterms:modified xsi:type="dcterms:W3CDTF">2021-06-17T01:19:35Z</dcterms:modified>
</cp:coreProperties>
</file>