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8"/>
  </p:notesMasterIdLst>
  <p:sldIdLst>
    <p:sldId id="256" r:id="rId2"/>
    <p:sldId id="257" r:id="rId3"/>
    <p:sldId id="258" r:id="rId4"/>
    <p:sldId id="373" r:id="rId5"/>
    <p:sldId id="374" r:id="rId6"/>
    <p:sldId id="259" r:id="rId7"/>
    <p:sldId id="260" r:id="rId8"/>
    <p:sldId id="371" r:id="rId9"/>
    <p:sldId id="375" r:id="rId10"/>
    <p:sldId id="376" r:id="rId11"/>
    <p:sldId id="377" r:id="rId12"/>
    <p:sldId id="379" r:id="rId13"/>
    <p:sldId id="647" r:id="rId14"/>
    <p:sldId id="378" r:id="rId15"/>
    <p:sldId id="648" r:id="rId16"/>
    <p:sldId id="261"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284"/>
    <a:srgbClr val="4472C4"/>
    <a:srgbClr val="77675B"/>
    <a:srgbClr val="BC5610"/>
    <a:srgbClr val="AC4F26"/>
    <a:srgbClr val="824436"/>
    <a:srgbClr val="91635D"/>
    <a:srgbClr val="797979"/>
    <a:srgbClr val="EA6B14"/>
    <a:srgbClr val="B95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3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B90EF-CE5E-4600-99B7-B5348BA5F0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315CB8E-AFD2-44D5-8329-08F195ED8A19}">
      <dgm:prSet custT="1"/>
      <dgm:spPr/>
      <dgm:t>
        <a:bodyPr/>
        <a:lstStyle/>
        <a:p>
          <a:r>
            <a:rPr lang="ja-JP" sz="2800" b="1" dirty="0"/>
            <a:t>児童期における相談支援専門員と児童発達管理責任者の関係について理解を深める</a:t>
          </a:r>
          <a:endParaRPr lang="en-US" sz="2800" b="1" dirty="0"/>
        </a:p>
      </dgm:t>
    </dgm:pt>
    <dgm:pt modelId="{EADD0003-478C-411A-B2A1-9F766E138AB8}" type="parTrans" cxnId="{B0EC0591-2479-47A3-8652-D21B38AB3BAA}">
      <dgm:prSet/>
      <dgm:spPr/>
      <dgm:t>
        <a:bodyPr/>
        <a:lstStyle/>
        <a:p>
          <a:endParaRPr lang="en-US"/>
        </a:p>
      </dgm:t>
    </dgm:pt>
    <dgm:pt modelId="{328D8AC4-B5EA-4E10-9E73-72083D6D6742}" type="sibTrans" cxnId="{B0EC0591-2479-47A3-8652-D21B38AB3BAA}">
      <dgm:prSet/>
      <dgm:spPr/>
      <dgm:t>
        <a:bodyPr/>
        <a:lstStyle/>
        <a:p>
          <a:endParaRPr lang="en-US"/>
        </a:p>
      </dgm:t>
    </dgm:pt>
    <dgm:pt modelId="{E15E1042-0512-4AEE-9AA4-2638B5CDBEB9}">
      <dgm:prSet/>
      <dgm:spPr/>
      <dgm:t>
        <a:bodyPr/>
        <a:lstStyle/>
        <a:p>
          <a:r>
            <a:rPr kumimoji="1" lang="ja-JP" dirty="0"/>
            <a:t>内容：</a:t>
          </a:r>
          <a:r>
            <a:rPr lang="ja-JP" dirty="0"/>
            <a:t>目指すべき児童期の相談支援の在り方を明らかにし、児 童期における相談支援専門員及び児童発達支援管理責任者として相談支援体制の中でどのような役割を果たすべきかを解説</a:t>
          </a:r>
          <a:endParaRPr lang="en-US" dirty="0"/>
        </a:p>
      </dgm:t>
    </dgm:pt>
    <dgm:pt modelId="{30D806D3-DE00-41BE-84D3-2ECEE14A56D5}" type="parTrans" cxnId="{DA00396E-A3AF-4796-8179-FA1CD12E03A4}">
      <dgm:prSet/>
      <dgm:spPr/>
      <dgm:t>
        <a:bodyPr/>
        <a:lstStyle/>
        <a:p>
          <a:endParaRPr lang="en-US"/>
        </a:p>
      </dgm:t>
    </dgm:pt>
    <dgm:pt modelId="{F31A26F7-13DD-495F-A8E7-CCE52E7099F6}" type="sibTrans" cxnId="{DA00396E-A3AF-4796-8179-FA1CD12E03A4}">
      <dgm:prSet/>
      <dgm:spPr/>
      <dgm:t>
        <a:bodyPr/>
        <a:lstStyle/>
        <a:p>
          <a:endParaRPr lang="en-US"/>
        </a:p>
      </dgm:t>
    </dgm:pt>
    <dgm:pt modelId="{975028CE-C991-46C8-B6DF-F972328D8B38}">
      <dgm:prSet/>
      <dgm:spPr/>
      <dgm:t>
        <a:bodyPr/>
        <a:lstStyle/>
        <a:p>
          <a:r>
            <a:rPr kumimoji="1" lang="ja-JP"/>
            <a:t>ポイント：</a:t>
          </a:r>
          <a:r>
            <a:rPr lang="ja-JP"/>
            <a:t>児童期における目指すべき相談支援、相談支援専門員と児童発達管理責任者の役割と連携のあり方、相談支援専門員と児童発達管理責任者それぞれが実施する支援会議のあり方</a:t>
          </a:r>
          <a:endParaRPr lang="en-US"/>
        </a:p>
      </dgm:t>
    </dgm:pt>
    <dgm:pt modelId="{1C560D89-A83D-4504-8984-8B696BAE2EE5}" type="parTrans" cxnId="{DFE20886-943A-4433-9FC1-A931DC08E4E5}">
      <dgm:prSet/>
      <dgm:spPr/>
      <dgm:t>
        <a:bodyPr/>
        <a:lstStyle/>
        <a:p>
          <a:endParaRPr lang="en-US"/>
        </a:p>
      </dgm:t>
    </dgm:pt>
    <dgm:pt modelId="{D30C83F1-134B-414C-AE06-EA42743BD947}" type="sibTrans" cxnId="{DFE20886-943A-4433-9FC1-A931DC08E4E5}">
      <dgm:prSet/>
      <dgm:spPr/>
      <dgm:t>
        <a:bodyPr/>
        <a:lstStyle/>
        <a:p>
          <a:endParaRPr lang="en-US"/>
        </a:p>
      </dgm:t>
    </dgm:pt>
    <dgm:pt modelId="{56A3BC8A-ABFB-4F16-A58E-BDA0C1750E98}" type="pres">
      <dgm:prSet presAssocID="{8E6B90EF-CE5E-4600-99B7-B5348BA5F03F}" presName="vert0" presStyleCnt="0">
        <dgm:presLayoutVars>
          <dgm:dir/>
          <dgm:animOne val="branch"/>
          <dgm:animLvl val="lvl"/>
        </dgm:presLayoutVars>
      </dgm:prSet>
      <dgm:spPr/>
    </dgm:pt>
    <dgm:pt modelId="{CF4087DD-795D-41FB-A240-05C78245366C}" type="pres">
      <dgm:prSet presAssocID="{5315CB8E-AFD2-44D5-8329-08F195ED8A19}" presName="thickLine" presStyleLbl="alignNode1" presStyleIdx="0" presStyleCnt="3"/>
      <dgm:spPr/>
    </dgm:pt>
    <dgm:pt modelId="{98DE5645-FB3E-48D7-B1A8-F9B5BE0C0F0B}" type="pres">
      <dgm:prSet presAssocID="{5315CB8E-AFD2-44D5-8329-08F195ED8A19}" presName="horz1" presStyleCnt="0"/>
      <dgm:spPr/>
    </dgm:pt>
    <dgm:pt modelId="{ACB824FD-3B38-4110-B5E7-0225787B3F98}" type="pres">
      <dgm:prSet presAssocID="{5315CB8E-AFD2-44D5-8329-08F195ED8A19}" presName="tx1" presStyleLbl="revTx" presStyleIdx="0" presStyleCnt="3"/>
      <dgm:spPr/>
    </dgm:pt>
    <dgm:pt modelId="{175FD29D-04A7-4F07-AA02-E8AB16F0E94C}" type="pres">
      <dgm:prSet presAssocID="{5315CB8E-AFD2-44D5-8329-08F195ED8A19}" presName="vert1" presStyleCnt="0"/>
      <dgm:spPr/>
    </dgm:pt>
    <dgm:pt modelId="{5883208A-2BDB-45EA-9F19-A95EB7B92A35}" type="pres">
      <dgm:prSet presAssocID="{E15E1042-0512-4AEE-9AA4-2638B5CDBEB9}" presName="thickLine" presStyleLbl="alignNode1" presStyleIdx="1" presStyleCnt="3"/>
      <dgm:spPr/>
    </dgm:pt>
    <dgm:pt modelId="{A6C5769A-9EEB-43B5-B267-B004F6C6295B}" type="pres">
      <dgm:prSet presAssocID="{E15E1042-0512-4AEE-9AA4-2638B5CDBEB9}" presName="horz1" presStyleCnt="0"/>
      <dgm:spPr/>
    </dgm:pt>
    <dgm:pt modelId="{B8D15996-DF31-43A9-9B53-BFA0EA0F6172}" type="pres">
      <dgm:prSet presAssocID="{E15E1042-0512-4AEE-9AA4-2638B5CDBEB9}" presName="tx1" presStyleLbl="revTx" presStyleIdx="1" presStyleCnt="3"/>
      <dgm:spPr/>
    </dgm:pt>
    <dgm:pt modelId="{55460443-9BA9-470A-9E45-B3F8758E2DA6}" type="pres">
      <dgm:prSet presAssocID="{E15E1042-0512-4AEE-9AA4-2638B5CDBEB9}" presName="vert1" presStyleCnt="0"/>
      <dgm:spPr/>
    </dgm:pt>
    <dgm:pt modelId="{BE7AE077-2B68-4ED5-8346-840FEF68C9BF}" type="pres">
      <dgm:prSet presAssocID="{975028CE-C991-46C8-B6DF-F972328D8B38}" presName="thickLine" presStyleLbl="alignNode1" presStyleIdx="2" presStyleCnt="3"/>
      <dgm:spPr/>
    </dgm:pt>
    <dgm:pt modelId="{8056B35E-4E42-4F28-80B1-962734D6414D}" type="pres">
      <dgm:prSet presAssocID="{975028CE-C991-46C8-B6DF-F972328D8B38}" presName="horz1" presStyleCnt="0"/>
      <dgm:spPr/>
    </dgm:pt>
    <dgm:pt modelId="{5B720D77-E097-4834-9FDD-D0546CFC6B9B}" type="pres">
      <dgm:prSet presAssocID="{975028CE-C991-46C8-B6DF-F972328D8B38}" presName="tx1" presStyleLbl="revTx" presStyleIdx="2" presStyleCnt="3"/>
      <dgm:spPr/>
    </dgm:pt>
    <dgm:pt modelId="{917FA92B-E21C-4402-BCD3-CDA059E7C92E}" type="pres">
      <dgm:prSet presAssocID="{975028CE-C991-46C8-B6DF-F972328D8B38}" presName="vert1" presStyleCnt="0"/>
      <dgm:spPr/>
    </dgm:pt>
  </dgm:ptLst>
  <dgm:cxnLst>
    <dgm:cxn modelId="{86753965-E3E8-4598-8077-B819E99DC3FE}" type="presOf" srcId="{8E6B90EF-CE5E-4600-99B7-B5348BA5F03F}" destId="{56A3BC8A-ABFB-4F16-A58E-BDA0C1750E98}" srcOrd="0" destOrd="0" presId="urn:microsoft.com/office/officeart/2008/layout/LinedList"/>
    <dgm:cxn modelId="{DA00396E-A3AF-4796-8179-FA1CD12E03A4}" srcId="{8E6B90EF-CE5E-4600-99B7-B5348BA5F03F}" destId="{E15E1042-0512-4AEE-9AA4-2638B5CDBEB9}" srcOrd="1" destOrd="0" parTransId="{30D806D3-DE00-41BE-84D3-2ECEE14A56D5}" sibTransId="{F31A26F7-13DD-495F-A8E7-CCE52E7099F6}"/>
    <dgm:cxn modelId="{DFE20886-943A-4433-9FC1-A931DC08E4E5}" srcId="{8E6B90EF-CE5E-4600-99B7-B5348BA5F03F}" destId="{975028CE-C991-46C8-B6DF-F972328D8B38}" srcOrd="2" destOrd="0" parTransId="{1C560D89-A83D-4504-8984-8B696BAE2EE5}" sibTransId="{D30C83F1-134B-414C-AE06-EA42743BD947}"/>
    <dgm:cxn modelId="{B0EC0591-2479-47A3-8652-D21B38AB3BAA}" srcId="{8E6B90EF-CE5E-4600-99B7-B5348BA5F03F}" destId="{5315CB8E-AFD2-44D5-8329-08F195ED8A19}" srcOrd="0" destOrd="0" parTransId="{EADD0003-478C-411A-B2A1-9F766E138AB8}" sibTransId="{328D8AC4-B5EA-4E10-9E73-72083D6D6742}"/>
    <dgm:cxn modelId="{484B31D3-7F69-4A75-87AD-1FA057D8B6D0}" type="presOf" srcId="{975028CE-C991-46C8-B6DF-F972328D8B38}" destId="{5B720D77-E097-4834-9FDD-D0546CFC6B9B}" srcOrd="0" destOrd="0" presId="urn:microsoft.com/office/officeart/2008/layout/LinedList"/>
    <dgm:cxn modelId="{21F85FE0-2001-4109-A211-CE5FD8E9ECEE}" type="presOf" srcId="{E15E1042-0512-4AEE-9AA4-2638B5CDBEB9}" destId="{B8D15996-DF31-43A9-9B53-BFA0EA0F6172}" srcOrd="0" destOrd="0" presId="urn:microsoft.com/office/officeart/2008/layout/LinedList"/>
    <dgm:cxn modelId="{9EE981E1-B8EE-460B-A33C-E7C0E08AD085}" type="presOf" srcId="{5315CB8E-AFD2-44D5-8329-08F195ED8A19}" destId="{ACB824FD-3B38-4110-B5E7-0225787B3F98}" srcOrd="0" destOrd="0" presId="urn:microsoft.com/office/officeart/2008/layout/LinedList"/>
    <dgm:cxn modelId="{481EED6B-7FAC-4407-B4BB-BF077B1918E1}" type="presParOf" srcId="{56A3BC8A-ABFB-4F16-A58E-BDA0C1750E98}" destId="{CF4087DD-795D-41FB-A240-05C78245366C}" srcOrd="0" destOrd="0" presId="urn:microsoft.com/office/officeart/2008/layout/LinedList"/>
    <dgm:cxn modelId="{F112EBB5-DFF8-4CAA-9DC4-1C5AFB0FA25A}" type="presParOf" srcId="{56A3BC8A-ABFB-4F16-A58E-BDA0C1750E98}" destId="{98DE5645-FB3E-48D7-B1A8-F9B5BE0C0F0B}" srcOrd="1" destOrd="0" presId="urn:microsoft.com/office/officeart/2008/layout/LinedList"/>
    <dgm:cxn modelId="{DDA09B79-4BF0-439C-B12E-5B63170A3F38}" type="presParOf" srcId="{98DE5645-FB3E-48D7-B1A8-F9B5BE0C0F0B}" destId="{ACB824FD-3B38-4110-B5E7-0225787B3F98}" srcOrd="0" destOrd="0" presId="urn:microsoft.com/office/officeart/2008/layout/LinedList"/>
    <dgm:cxn modelId="{3E151858-734F-470D-B230-E01C24F9F1DD}" type="presParOf" srcId="{98DE5645-FB3E-48D7-B1A8-F9B5BE0C0F0B}" destId="{175FD29D-04A7-4F07-AA02-E8AB16F0E94C}" srcOrd="1" destOrd="0" presId="urn:microsoft.com/office/officeart/2008/layout/LinedList"/>
    <dgm:cxn modelId="{3903BAC1-5F84-4BD0-AFDC-22E978BA74B5}" type="presParOf" srcId="{56A3BC8A-ABFB-4F16-A58E-BDA0C1750E98}" destId="{5883208A-2BDB-45EA-9F19-A95EB7B92A35}" srcOrd="2" destOrd="0" presId="urn:microsoft.com/office/officeart/2008/layout/LinedList"/>
    <dgm:cxn modelId="{D38642E6-BD06-4FB0-B418-C611A7021452}" type="presParOf" srcId="{56A3BC8A-ABFB-4F16-A58E-BDA0C1750E98}" destId="{A6C5769A-9EEB-43B5-B267-B004F6C6295B}" srcOrd="3" destOrd="0" presId="urn:microsoft.com/office/officeart/2008/layout/LinedList"/>
    <dgm:cxn modelId="{0E1BC3FE-116A-4FCD-A30A-F5147319AFBC}" type="presParOf" srcId="{A6C5769A-9EEB-43B5-B267-B004F6C6295B}" destId="{B8D15996-DF31-43A9-9B53-BFA0EA0F6172}" srcOrd="0" destOrd="0" presId="urn:microsoft.com/office/officeart/2008/layout/LinedList"/>
    <dgm:cxn modelId="{DE10E18D-6888-4166-8658-75C4015CDB5C}" type="presParOf" srcId="{A6C5769A-9EEB-43B5-B267-B004F6C6295B}" destId="{55460443-9BA9-470A-9E45-B3F8758E2DA6}" srcOrd="1" destOrd="0" presId="urn:microsoft.com/office/officeart/2008/layout/LinedList"/>
    <dgm:cxn modelId="{C2674AD3-175F-45A8-A493-CA7E92B88BAD}" type="presParOf" srcId="{56A3BC8A-ABFB-4F16-A58E-BDA0C1750E98}" destId="{BE7AE077-2B68-4ED5-8346-840FEF68C9BF}" srcOrd="4" destOrd="0" presId="urn:microsoft.com/office/officeart/2008/layout/LinedList"/>
    <dgm:cxn modelId="{2D8484C9-DF93-4274-BCE4-C693B728F5B0}" type="presParOf" srcId="{56A3BC8A-ABFB-4F16-A58E-BDA0C1750E98}" destId="{8056B35E-4E42-4F28-80B1-962734D6414D}" srcOrd="5" destOrd="0" presId="urn:microsoft.com/office/officeart/2008/layout/LinedList"/>
    <dgm:cxn modelId="{D02AFA15-C3D0-41B0-9E7D-EEBEBDD82C4C}" type="presParOf" srcId="{8056B35E-4E42-4F28-80B1-962734D6414D}" destId="{5B720D77-E097-4834-9FDD-D0546CFC6B9B}" srcOrd="0" destOrd="0" presId="urn:microsoft.com/office/officeart/2008/layout/LinedList"/>
    <dgm:cxn modelId="{AF18BDE8-B762-4B88-B0E7-98CD413FCA7D}" type="presParOf" srcId="{8056B35E-4E42-4F28-80B1-962734D6414D}" destId="{917FA92B-E21C-4402-BCD3-CDA059E7C9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B1BE8-4516-4988-9D16-E62607ABDDE4}"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0FF68BEC-0371-4C82-A9C0-DB506630FC1A}">
      <dgm:prSet/>
      <dgm:spPr>
        <a:solidFill>
          <a:srgbClr val="BC5610"/>
        </a:solidFill>
      </dgm:spPr>
      <dgm:t>
        <a:bodyPr/>
        <a:lstStyle/>
        <a:p>
          <a:pPr algn="l"/>
          <a:r>
            <a:rPr kumimoji="1" lang="ja-JP" dirty="0"/>
            <a:t>まずは、</a:t>
          </a:r>
          <a:r>
            <a:rPr lang="ja-JP" dirty="0"/>
            <a:t>目指すべき児童期の相談支援のあり方を示していき、児童発達支援管理責任者との連携のあり方を探っていく。</a:t>
          </a:r>
          <a:endParaRPr lang="en-US" dirty="0"/>
        </a:p>
      </dgm:t>
    </dgm:pt>
    <dgm:pt modelId="{4C8EA39C-DEAF-48A3-A300-3D0D1CA2F1A1}" type="parTrans" cxnId="{9B4B6622-DF11-4793-A2C3-22FD69F1CABC}">
      <dgm:prSet/>
      <dgm:spPr/>
      <dgm:t>
        <a:bodyPr/>
        <a:lstStyle/>
        <a:p>
          <a:endParaRPr lang="en-US"/>
        </a:p>
      </dgm:t>
    </dgm:pt>
    <dgm:pt modelId="{216D31DD-EBE6-4964-80A8-48CB381131C8}" type="sibTrans" cxnId="{9B4B6622-DF11-4793-A2C3-22FD69F1CABC}">
      <dgm:prSet/>
      <dgm:spPr/>
      <dgm:t>
        <a:bodyPr/>
        <a:lstStyle/>
        <a:p>
          <a:endParaRPr lang="en-US"/>
        </a:p>
      </dgm:t>
    </dgm:pt>
    <dgm:pt modelId="{6A0A03FB-6278-4F69-A4A0-CC830BC929A9}">
      <dgm:prSet/>
      <dgm:spPr>
        <a:solidFill>
          <a:srgbClr val="AC4F26"/>
        </a:solidFill>
      </dgm:spPr>
      <dgm:t>
        <a:bodyPr/>
        <a:lstStyle/>
        <a:p>
          <a:pPr algn="l"/>
          <a:r>
            <a:rPr lang="ja-JP" dirty="0"/>
            <a:t>児童期におけるセルフプラン作成の状況について、都道府県の現状を評価していく。</a:t>
          </a:r>
          <a:endParaRPr lang="en-US" dirty="0"/>
        </a:p>
      </dgm:t>
    </dgm:pt>
    <dgm:pt modelId="{1F04270C-F260-42A4-A518-C69D05BFD022}" type="parTrans" cxnId="{D98B68A5-EEF7-4EA4-B068-B5452C3BDA62}">
      <dgm:prSet/>
      <dgm:spPr/>
      <dgm:t>
        <a:bodyPr/>
        <a:lstStyle/>
        <a:p>
          <a:endParaRPr lang="en-US"/>
        </a:p>
      </dgm:t>
    </dgm:pt>
    <dgm:pt modelId="{2196F9C3-B1FE-4186-94F5-26344AE789D1}" type="sibTrans" cxnId="{D98B68A5-EEF7-4EA4-B068-B5452C3BDA62}">
      <dgm:prSet/>
      <dgm:spPr/>
      <dgm:t>
        <a:bodyPr/>
        <a:lstStyle/>
        <a:p>
          <a:endParaRPr lang="en-US"/>
        </a:p>
      </dgm:t>
    </dgm:pt>
    <dgm:pt modelId="{A6CB22F3-06AA-44AF-8A86-A1AFC49D892B}">
      <dgm:prSet/>
      <dgm:spPr>
        <a:solidFill>
          <a:srgbClr val="824436"/>
        </a:solidFill>
      </dgm:spPr>
      <dgm:t>
        <a:bodyPr/>
        <a:lstStyle/>
        <a:p>
          <a:pPr algn="l"/>
          <a:r>
            <a:rPr lang="ja-JP" dirty="0"/>
            <a:t>児童発達支援管理責任者が実際にどういった</a:t>
          </a:r>
          <a:r>
            <a:rPr lang="ja-JP" altLang="en-US" dirty="0"/>
            <a:t>連携</a:t>
          </a:r>
          <a:r>
            <a:rPr lang="ja-JP" dirty="0"/>
            <a:t>を</a:t>
          </a:r>
          <a:r>
            <a:rPr lang="ja-JP" altLang="en-US" dirty="0"/>
            <a:t>取って</a:t>
          </a:r>
          <a:r>
            <a:rPr lang="ja-JP" dirty="0"/>
            <a:t>いるのかを振り返り、その問題点について、都道府県の現状に沿って分析していく。</a:t>
          </a:r>
          <a:endParaRPr lang="en-US" dirty="0"/>
        </a:p>
      </dgm:t>
    </dgm:pt>
    <dgm:pt modelId="{45E9C9B6-4573-43E0-B66F-F52AD5D43725}" type="parTrans" cxnId="{EFFCB76B-F845-415A-9F58-07D185D0870E}">
      <dgm:prSet/>
      <dgm:spPr/>
      <dgm:t>
        <a:bodyPr/>
        <a:lstStyle/>
        <a:p>
          <a:endParaRPr lang="en-US"/>
        </a:p>
      </dgm:t>
    </dgm:pt>
    <dgm:pt modelId="{A38518DA-40F0-4B63-A21A-EE5D76AAC926}" type="sibTrans" cxnId="{EFFCB76B-F845-415A-9F58-07D185D0870E}">
      <dgm:prSet/>
      <dgm:spPr/>
      <dgm:t>
        <a:bodyPr/>
        <a:lstStyle/>
        <a:p>
          <a:endParaRPr lang="en-US"/>
        </a:p>
      </dgm:t>
    </dgm:pt>
    <dgm:pt modelId="{1B16CF12-81C6-4360-955C-6D5200B48445}">
      <dgm:prSet/>
      <dgm:spPr>
        <a:solidFill>
          <a:srgbClr val="91635D"/>
        </a:solidFill>
      </dgm:spPr>
      <dgm:t>
        <a:bodyPr/>
        <a:lstStyle/>
        <a:p>
          <a:pPr algn="l"/>
          <a:r>
            <a:rPr lang="ja-JP" dirty="0"/>
            <a:t>その上で、児童発達管理責任者が相談支援体制の中でどのように役割を果たしていくべきなのかといったことを伝えていく講義内容にしていく。</a:t>
          </a:r>
          <a:endParaRPr lang="en-US" dirty="0"/>
        </a:p>
      </dgm:t>
    </dgm:pt>
    <dgm:pt modelId="{83978E72-E15B-4349-A417-21884376E180}" type="parTrans" cxnId="{615567EF-91F6-43B7-A89A-6EC8D88A9610}">
      <dgm:prSet/>
      <dgm:spPr/>
      <dgm:t>
        <a:bodyPr/>
        <a:lstStyle/>
        <a:p>
          <a:endParaRPr lang="en-US"/>
        </a:p>
      </dgm:t>
    </dgm:pt>
    <dgm:pt modelId="{3E2C76F7-B761-4E4E-95C5-58C7199CF1C8}" type="sibTrans" cxnId="{615567EF-91F6-43B7-A89A-6EC8D88A9610}">
      <dgm:prSet/>
      <dgm:spPr/>
      <dgm:t>
        <a:bodyPr/>
        <a:lstStyle/>
        <a:p>
          <a:endParaRPr lang="en-US"/>
        </a:p>
      </dgm:t>
    </dgm:pt>
    <dgm:pt modelId="{FE4E5304-9FEF-4A00-8655-A7414B9CEA8B}">
      <dgm:prSet/>
      <dgm:spPr>
        <a:solidFill>
          <a:srgbClr val="77675B"/>
        </a:solidFill>
      </dgm:spPr>
      <dgm:t>
        <a:bodyPr/>
        <a:lstStyle/>
        <a:p>
          <a:pPr algn="l"/>
          <a:r>
            <a:rPr lang="ja-JP" dirty="0"/>
            <a:t>その際、児童発達支援管理責任者がなぜ相談支援体制の中で役割を果たさなくてはいけないのかということを、改めて説明していく必要はある。</a:t>
          </a:r>
          <a:endParaRPr lang="en-US" dirty="0"/>
        </a:p>
      </dgm:t>
    </dgm:pt>
    <dgm:pt modelId="{B01E56C5-C769-45B4-BF00-B748FC1F46A9}" type="parTrans" cxnId="{28782176-E0E6-4AC5-B203-7E3604D61DC1}">
      <dgm:prSet/>
      <dgm:spPr/>
      <dgm:t>
        <a:bodyPr/>
        <a:lstStyle/>
        <a:p>
          <a:endParaRPr lang="en-US"/>
        </a:p>
      </dgm:t>
    </dgm:pt>
    <dgm:pt modelId="{DFE416FB-1569-4435-99E3-82335E2F50B7}" type="sibTrans" cxnId="{28782176-E0E6-4AC5-B203-7E3604D61DC1}">
      <dgm:prSet/>
      <dgm:spPr/>
      <dgm:t>
        <a:bodyPr/>
        <a:lstStyle/>
        <a:p>
          <a:endParaRPr lang="en-US"/>
        </a:p>
      </dgm:t>
    </dgm:pt>
    <dgm:pt modelId="{F0BB2864-780D-4A8E-B7A1-0E6FAF87D880}" type="pres">
      <dgm:prSet presAssocID="{86BB1BE8-4516-4988-9D16-E62607ABDDE4}" presName="diagram" presStyleCnt="0">
        <dgm:presLayoutVars>
          <dgm:dir/>
          <dgm:resizeHandles val="exact"/>
        </dgm:presLayoutVars>
      </dgm:prSet>
      <dgm:spPr/>
    </dgm:pt>
    <dgm:pt modelId="{135B2542-824D-4EC7-AAC1-FAC98660FF79}" type="pres">
      <dgm:prSet presAssocID="{0FF68BEC-0371-4C82-A9C0-DB506630FC1A}" presName="node" presStyleLbl="node1" presStyleIdx="0" presStyleCnt="5" custScaleY="109147">
        <dgm:presLayoutVars>
          <dgm:bulletEnabled val="1"/>
        </dgm:presLayoutVars>
      </dgm:prSet>
      <dgm:spPr/>
    </dgm:pt>
    <dgm:pt modelId="{136B6310-22CA-4A83-BE8E-D58C72F99341}" type="pres">
      <dgm:prSet presAssocID="{216D31DD-EBE6-4964-80A8-48CB381131C8}" presName="sibTrans" presStyleCnt="0"/>
      <dgm:spPr/>
    </dgm:pt>
    <dgm:pt modelId="{99447785-59D1-44A4-A17A-210985FEEDE1}" type="pres">
      <dgm:prSet presAssocID="{6A0A03FB-6278-4F69-A4A0-CC830BC929A9}" presName="node" presStyleLbl="node1" presStyleIdx="1" presStyleCnt="5" custScaleY="109147">
        <dgm:presLayoutVars>
          <dgm:bulletEnabled val="1"/>
        </dgm:presLayoutVars>
      </dgm:prSet>
      <dgm:spPr/>
    </dgm:pt>
    <dgm:pt modelId="{CD961F3A-0E99-4864-BAD5-CD2FC0955799}" type="pres">
      <dgm:prSet presAssocID="{2196F9C3-B1FE-4186-94F5-26344AE789D1}" presName="sibTrans" presStyleCnt="0"/>
      <dgm:spPr/>
    </dgm:pt>
    <dgm:pt modelId="{3872E090-F881-45D3-A644-8093E1D19260}" type="pres">
      <dgm:prSet presAssocID="{A6CB22F3-06AA-44AF-8A86-A1AFC49D892B}" presName="node" presStyleLbl="node1" presStyleIdx="2" presStyleCnt="5" custScaleY="109147">
        <dgm:presLayoutVars>
          <dgm:bulletEnabled val="1"/>
        </dgm:presLayoutVars>
      </dgm:prSet>
      <dgm:spPr/>
    </dgm:pt>
    <dgm:pt modelId="{9AA77134-3721-406C-8396-E1CAE4F563F0}" type="pres">
      <dgm:prSet presAssocID="{A38518DA-40F0-4B63-A21A-EE5D76AAC926}" presName="sibTrans" presStyleCnt="0"/>
      <dgm:spPr/>
    </dgm:pt>
    <dgm:pt modelId="{F64843AB-5665-45B4-9FEE-B162490A9C3C}" type="pres">
      <dgm:prSet presAssocID="{1B16CF12-81C6-4360-955C-6D5200B48445}" presName="node" presStyleLbl="node1" presStyleIdx="3" presStyleCnt="5" custScaleY="114154">
        <dgm:presLayoutVars>
          <dgm:bulletEnabled val="1"/>
        </dgm:presLayoutVars>
      </dgm:prSet>
      <dgm:spPr/>
    </dgm:pt>
    <dgm:pt modelId="{048FAB4E-455F-4BC0-A269-B1DDEC2B5508}" type="pres">
      <dgm:prSet presAssocID="{3E2C76F7-B761-4E4E-95C5-58C7199CF1C8}" presName="sibTrans" presStyleCnt="0"/>
      <dgm:spPr/>
    </dgm:pt>
    <dgm:pt modelId="{43889913-C73D-432E-9048-16B90F1B793B}" type="pres">
      <dgm:prSet presAssocID="{FE4E5304-9FEF-4A00-8655-A7414B9CEA8B}" presName="node" presStyleLbl="node1" presStyleIdx="4" presStyleCnt="5" custScaleY="114154">
        <dgm:presLayoutVars>
          <dgm:bulletEnabled val="1"/>
        </dgm:presLayoutVars>
      </dgm:prSet>
      <dgm:spPr/>
    </dgm:pt>
  </dgm:ptLst>
  <dgm:cxnLst>
    <dgm:cxn modelId="{1BBBFA1B-0C4B-409D-AC58-08DC93CE6184}" type="presOf" srcId="{0FF68BEC-0371-4C82-A9C0-DB506630FC1A}" destId="{135B2542-824D-4EC7-AAC1-FAC98660FF79}" srcOrd="0" destOrd="0" presId="urn:microsoft.com/office/officeart/2005/8/layout/default"/>
    <dgm:cxn modelId="{9B4B6622-DF11-4793-A2C3-22FD69F1CABC}" srcId="{86BB1BE8-4516-4988-9D16-E62607ABDDE4}" destId="{0FF68BEC-0371-4C82-A9C0-DB506630FC1A}" srcOrd="0" destOrd="0" parTransId="{4C8EA39C-DEAF-48A3-A300-3D0D1CA2F1A1}" sibTransId="{216D31DD-EBE6-4964-80A8-48CB381131C8}"/>
    <dgm:cxn modelId="{CDEE6739-94B5-41CB-98F7-9A4DB1F7CCC8}" type="presOf" srcId="{6A0A03FB-6278-4F69-A4A0-CC830BC929A9}" destId="{99447785-59D1-44A4-A17A-210985FEEDE1}" srcOrd="0" destOrd="0" presId="urn:microsoft.com/office/officeart/2005/8/layout/default"/>
    <dgm:cxn modelId="{EE320E3E-898F-4C50-905D-374636D91F32}" type="presOf" srcId="{1B16CF12-81C6-4360-955C-6D5200B48445}" destId="{F64843AB-5665-45B4-9FEE-B162490A9C3C}" srcOrd="0" destOrd="0" presId="urn:microsoft.com/office/officeart/2005/8/layout/default"/>
    <dgm:cxn modelId="{D298663E-F920-4016-8702-A11E56DAE69F}" type="presOf" srcId="{FE4E5304-9FEF-4A00-8655-A7414B9CEA8B}" destId="{43889913-C73D-432E-9048-16B90F1B793B}" srcOrd="0" destOrd="0" presId="urn:microsoft.com/office/officeart/2005/8/layout/default"/>
    <dgm:cxn modelId="{EFFCB76B-F845-415A-9F58-07D185D0870E}" srcId="{86BB1BE8-4516-4988-9D16-E62607ABDDE4}" destId="{A6CB22F3-06AA-44AF-8A86-A1AFC49D892B}" srcOrd="2" destOrd="0" parTransId="{45E9C9B6-4573-43E0-B66F-F52AD5D43725}" sibTransId="{A38518DA-40F0-4B63-A21A-EE5D76AAC926}"/>
    <dgm:cxn modelId="{28782176-E0E6-4AC5-B203-7E3604D61DC1}" srcId="{86BB1BE8-4516-4988-9D16-E62607ABDDE4}" destId="{FE4E5304-9FEF-4A00-8655-A7414B9CEA8B}" srcOrd="4" destOrd="0" parTransId="{B01E56C5-C769-45B4-BF00-B748FC1F46A9}" sibTransId="{DFE416FB-1569-4435-99E3-82335E2F50B7}"/>
    <dgm:cxn modelId="{2B6FFA82-F34E-4FC2-AD4C-E3AB22E55B00}" type="presOf" srcId="{A6CB22F3-06AA-44AF-8A86-A1AFC49D892B}" destId="{3872E090-F881-45D3-A644-8093E1D19260}" srcOrd="0" destOrd="0" presId="urn:microsoft.com/office/officeart/2005/8/layout/default"/>
    <dgm:cxn modelId="{A3E80F90-706F-4830-BD97-CF4DA2893500}" type="presOf" srcId="{86BB1BE8-4516-4988-9D16-E62607ABDDE4}" destId="{F0BB2864-780D-4A8E-B7A1-0E6FAF87D880}" srcOrd="0" destOrd="0" presId="urn:microsoft.com/office/officeart/2005/8/layout/default"/>
    <dgm:cxn modelId="{D98B68A5-EEF7-4EA4-B068-B5452C3BDA62}" srcId="{86BB1BE8-4516-4988-9D16-E62607ABDDE4}" destId="{6A0A03FB-6278-4F69-A4A0-CC830BC929A9}" srcOrd="1" destOrd="0" parTransId="{1F04270C-F260-42A4-A518-C69D05BFD022}" sibTransId="{2196F9C3-B1FE-4186-94F5-26344AE789D1}"/>
    <dgm:cxn modelId="{615567EF-91F6-43B7-A89A-6EC8D88A9610}" srcId="{86BB1BE8-4516-4988-9D16-E62607ABDDE4}" destId="{1B16CF12-81C6-4360-955C-6D5200B48445}" srcOrd="3" destOrd="0" parTransId="{83978E72-E15B-4349-A417-21884376E180}" sibTransId="{3E2C76F7-B761-4E4E-95C5-58C7199CF1C8}"/>
    <dgm:cxn modelId="{0D3ABBF4-EB3C-41E1-A8E1-737CDAE15578}" type="presParOf" srcId="{F0BB2864-780D-4A8E-B7A1-0E6FAF87D880}" destId="{135B2542-824D-4EC7-AAC1-FAC98660FF79}" srcOrd="0" destOrd="0" presId="urn:microsoft.com/office/officeart/2005/8/layout/default"/>
    <dgm:cxn modelId="{7138C250-AF9A-4AC0-9C4E-CEDDCDC190A1}" type="presParOf" srcId="{F0BB2864-780D-4A8E-B7A1-0E6FAF87D880}" destId="{136B6310-22CA-4A83-BE8E-D58C72F99341}" srcOrd="1" destOrd="0" presId="urn:microsoft.com/office/officeart/2005/8/layout/default"/>
    <dgm:cxn modelId="{5C2AD3A1-7CF4-4931-882E-1D2F267AC144}" type="presParOf" srcId="{F0BB2864-780D-4A8E-B7A1-0E6FAF87D880}" destId="{99447785-59D1-44A4-A17A-210985FEEDE1}" srcOrd="2" destOrd="0" presId="urn:microsoft.com/office/officeart/2005/8/layout/default"/>
    <dgm:cxn modelId="{49FD86E0-9272-45A2-A0B1-CC39142230EF}" type="presParOf" srcId="{F0BB2864-780D-4A8E-B7A1-0E6FAF87D880}" destId="{CD961F3A-0E99-4864-BAD5-CD2FC0955799}" srcOrd="3" destOrd="0" presId="urn:microsoft.com/office/officeart/2005/8/layout/default"/>
    <dgm:cxn modelId="{6E54DDF2-7A3F-4096-BE97-06B80DBDBAA9}" type="presParOf" srcId="{F0BB2864-780D-4A8E-B7A1-0E6FAF87D880}" destId="{3872E090-F881-45D3-A644-8093E1D19260}" srcOrd="4" destOrd="0" presId="urn:microsoft.com/office/officeart/2005/8/layout/default"/>
    <dgm:cxn modelId="{FB111850-218C-40A8-A9CC-30C1B4871A10}" type="presParOf" srcId="{F0BB2864-780D-4A8E-B7A1-0E6FAF87D880}" destId="{9AA77134-3721-406C-8396-E1CAE4F563F0}" srcOrd="5" destOrd="0" presId="urn:microsoft.com/office/officeart/2005/8/layout/default"/>
    <dgm:cxn modelId="{DEEC3C59-7059-46C1-8D93-CDADC5570192}" type="presParOf" srcId="{F0BB2864-780D-4A8E-B7A1-0E6FAF87D880}" destId="{F64843AB-5665-45B4-9FEE-B162490A9C3C}" srcOrd="6" destOrd="0" presId="urn:microsoft.com/office/officeart/2005/8/layout/default"/>
    <dgm:cxn modelId="{483573C4-59EA-414F-90AC-3EFF4169264F}" type="presParOf" srcId="{F0BB2864-780D-4A8E-B7A1-0E6FAF87D880}" destId="{048FAB4E-455F-4BC0-A269-B1DDEC2B5508}" srcOrd="7" destOrd="0" presId="urn:microsoft.com/office/officeart/2005/8/layout/default"/>
    <dgm:cxn modelId="{2B9614CF-643E-4F71-A320-994343438585}" type="presParOf" srcId="{F0BB2864-780D-4A8E-B7A1-0E6FAF87D880}" destId="{43889913-C73D-432E-9048-16B90F1B793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BB1BE8-4516-4988-9D16-E62607ABDD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F68BEC-0371-4C82-A9C0-DB506630FC1A}">
      <dgm:prSet/>
      <dgm:spPr/>
      <dgm:t>
        <a:bodyPr/>
        <a:lstStyle/>
        <a:p>
          <a:r>
            <a:rPr lang="ja-JP" dirty="0"/>
            <a:t>相談支援専門員と児童発達支援管理責任者との関係については、乳幼児期と学齢期は分けて考えた方が整理しやすい。</a:t>
          </a:r>
          <a:endParaRPr lang="en-US" dirty="0"/>
        </a:p>
      </dgm:t>
    </dgm:pt>
    <dgm:pt modelId="{4C8EA39C-DEAF-48A3-A300-3D0D1CA2F1A1}" type="parTrans" cxnId="{9B4B6622-DF11-4793-A2C3-22FD69F1CABC}">
      <dgm:prSet/>
      <dgm:spPr/>
      <dgm:t>
        <a:bodyPr/>
        <a:lstStyle/>
        <a:p>
          <a:endParaRPr lang="en-US"/>
        </a:p>
      </dgm:t>
    </dgm:pt>
    <dgm:pt modelId="{216D31DD-EBE6-4964-80A8-48CB381131C8}" type="sibTrans" cxnId="{9B4B6622-DF11-4793-A2C3-22FD69F1CABC}">
      <dgm:prSet/>
      <dgm:spPr/>
      <dgm:t>
        <a:bodyPr/>
        <a:lstStyle/>
        <a:p>
          <a:endParaRPr lang="en-US"/>
        </a:p>
      </dgm:t>
    </dgm:pt>
    <dgm:pt modelId="{6A0A03FB-6278-4F69-A4A0-CC830BC929A9}">
      <dgm:prSet/>
      <dgm:spPr/>
      <dgm:t>
        <a:bodyPr/>
        <a:lstStyle/>
        <a:p>
          <a:r>
            <a:rPr lang="ja-JP" altLang="en-US" dirty="0"/>
            <a:t>相談支援専門員が呼びかけて実施する会議と、児童発達支援管理責任者が呼びかけて実施する会議については好事例を示していき、有効な支援会議のあり方について示していく。</a:t>
          </a:r>
          <a:endParaRPr lang="en-US" dirty="0"/>
        </a:p>
      </dgm:t>
    </dgm:pt>
    <dgm:pt modelId="{1F04270C-F260-42A4-A518-C69D05BFD022}" type="parTrans" cxnId="{D98B68A5-EEF7-4EA4-B068-B5452C3BDA62}">
      <dgm:prSet/>
      <dgm:spPr/>
      <dgm:t>
        <a:bodyPr/>
        <a:lstStyle/>
        <a:p>
          <a:endParaRPr lang="en-US"/>
        </a:p>
      </dgm:t>
    </dgm:pt>
    <dgm:pt modelId="{2196F9C3-B1FE-4186-94F5-26344AE789D1}" type="sibTrans" cxnId="{D98B68A5-EEF7-4EA4-B068-B5452C3BDA62}">
      <dgm:prSet/>
      <dgm:spPr/>
      <dgm:t>
        <a:bodyPr/>
        <a:lstStyle/>
        <a:p>
          <a:endParaRPr lang="en-US"/>
        </a:p>
      </dgm:t>
    </dgm:pt>
    <dgm:pt modelId="{A6CB22F3-06AA-44AF-8A86-A1AFC49D892B}">
      <dgm:prSet/>
      <dgm:spPr/>
      <dgm:t>
        <a:bodyPr/>
        <a:lstStyle/>
        <a:p>
          <a:r>
            <a:rPr lang="ja-JP" altLang="en-US" dirty="0"/>
            <a:t>子どもの生活全体を把握し、子どもが置かれている状況に寄り添いながら、よりベターな支援のあり方を探っていくために相談支援専門員と児童発達管理責任者がうまく連携していくことが必要であることを伝えていく。</a:t>
          </a:r>
          <a:endParaRPr lang="en-US" dirty="0"/>
        </a:p>
      </dgm:t>
    </dgm:pt>
    <dgm:pt modelId="{45E9C9B6-4573-43E0-B66F-F52AD5D43725}" type="parTrans" cxnId="{EFFCB76B-F845-415A-9F58-07D185D0870E}">
      <dgm:prSet/>
      <dgm:spPr/>
      <dgm:t>
        <a:bodyPr/>
        <a:lstStyle/>
        <a:p>
          <a:endParaRPr lang="en-US"/>
        </a:p>
      </dgm:t>
    </dgm:pt>
    <dgm:pt modelId="{A38518DA-40F0-4B63-A21A-EE5D76AAC926}" type="sibTrans" cxnId="{EFFCB76B-F845-415A-9F58-07D185D0870E}">
      <dgm:prSet/>
      <dgm:spPr/>
      <dgm:t>
        <a:bodyPr/>
        <a:lstStyle/>
        <a:p>
          <a:endParaRPr lang="en-US"/>
        </a:p>
      </dgm:t>
    </dgm:pt>
    <dgm:pt modelId="{1B16CF12-81C6-4360-955C-6D5200B48445}">
      <dgm:prSet/>
      <dgm:spPr/>
      <dgm:t>
        <a:bodyPr/>
        <a:lstStyle/>
        <a:p>
          <a:r>
            <a:rPr lang="ja-JP" altLang="en-US" dirty="0"/>
            <a:t>互いの役割を互いに理解できないまま、児発管の仕事であるところを相談支援専門員に求めたり、その逆であったりする現実がある。求め合う関係性ではなく、役割をしっかり果たした結果、関係性が深まっていくことを目指すよう伝えていく。</a:t>
          </a:r>
          <a:endParaRPr lang="en-US" dirty="0"/>
        </a:p>
      </dgm:t>
    </dgm:pt>
    <dgm:pt modelId="{83978E72-E15B-4349-A417-21884376E180}" type="parTrans" cxnId="{615567EF-91F6-43B7-A89A-6EC8D88A9610}">
      <dgm:prSet/>
      <dgm:spPr/>
      <dgm:t>
        <a:bodyPr/>
        <a:lstStyle/>
        <a:p>
          <a:endParaRPr lang="en-US"/>
        </a:p>
      </dgm:t>
    </dgm:pt>
    <dgm:pt modelId="{3E2C76F7-B761-4E4E-95C5-58C7199CF1C8}" type="sibTrans" cxnId="{615567EF-91F6-43B7-A89A-6EC8D88A9610}">
      <dgm:prSet/>
      <dgm:spPr/>
      <dgm:t>
        <a:bodyPr/>
        <a:lstStyle/>
        <a:p>
          <a:endParaRPr lang="en-US"/>
        </a:p>
      </dgm:t>
    </dgm:pt>
    <dgm:pt modelId="{E0E53F1C-2E2B-4853-9B7E-BDF3104ABD25}" type="pres">
      <dgm:prSet presAssocID="{86BB1BE8-4516-4988-9D16-E62607ABDDE4}" presName="vert0" presStyleCnt="0">
        <dgm:presLayoutVars>
          <dgm:dir/>
          <dgm:animOne val="branch"/>
          <dgm:animLvl val="lvl"/>
        </dgm:presLayoutVars>
      </dgm:prSet>
      <dgm:spPr/>
    </dgm:pt>
    <dgm:pt modelId="{06DEC51C-5472-44F3-A55A-6E7F0C70A509}" type="pres">
      <dgm:prSet presAssocID="{0FF68BEC-0371-4C82-A9C0-DB506630FC1A}" presName="thickLine" presStyleLbl="alignNode1" presStyleIdx="0" presStyleCnt="4"/>
      <dgm:spPr/>
    </dgm:pt>
    <dgm:pt modelId="{089D5844-86BB-4A05-9D1B-AD8A62854D95}" type="pres">
      <dgm:prSet presAssocID="{0FF68BEC-0371-4C82-A9C0-DB506630FC1A}" presName="horz1" presStyleCnt="0"/>
      <dgm:spPr/>
    </dgm:pt>
    <dgm:pt modelId="{B6C48C6A-66CC-43BA-AC97-04DE560C3D10}" type="pres">
      <dgm:prSet presAssocID="{0FF68BEC-0371-4C82-A9C0-DB506630FC1A}" presName="tx1" presStyleLbl="revTx" presStyleIdx="0" presStyleCnt="4"/>
      <dgm:spPr/>
    </dgm:pt>
    <dgm:pt modelId="{FC4FCCBF-A24E-4364-8BB6-5AB68088E8F4}" type="pres">
      <dgm:prSet presAssocID="{0FF68BEC-0371-4C82-A9C0-DB506630FC1A}" presName="vert1" presStyleCnt="0"/>
      <dgm:spPr/>
    </dgm:pt>
    <dgm:pt modelId="{6D85A348-DEBB-4E48-AEA3-24BE3D3C9064}" type="pres">
      <dgm:prSet presAssocID="{6A0A03FB-6278-4F69-A4A0-CC830BC929A9}" presName="thickLine" presStyleLbl="alignNode1" presStyleIdx="1" presStyleCnt="4"/>
      <dgm:spPr/>
    </dgm:pt>
    <dgm:pt modelId="{92195878-3D36-40F7-8AE2-B72F8DF48DD0}" type="pres">
      <dgm:prSet presAssocID="{6A0A03FB-6278-4F69-A4A0-CC830BC929A9}" presName="horz1" presStyleCnt="0"/>
      <dgm:spPr/>
    </dgm:pt>
    <dgm:pt modelId="{DACBF0D6-CDE8-4577-9E60-C8ACDD52F08A}" type="pres">
      <dgm:prSet presAssocID="{6A0A03FB-6278-4F69-A4A0-CC830BC929A9}" presName="tx1" presStyleLbl="revTx" presStyleIdx="1" presStyleCnt="4"/>
      <dgm:spPr/>
    </dgm:pt>
    <dgm:pt modelId="{FAACC71D-426D-46DF-984D-798F967D1D58}" type="pres">
      <dgm:prSet presAssocID="{6A0A03FB-6278-4F69-A4A0-CC830BC929A9}" presName="vert1" presStyleCnt="0"/>
      <dgm:spPr/>
    </dgm:pt>
    <dgm:pt modelId="{7283A69D-E7C8-4AE0-8A68-52484E5BE768}" type="pres">
      <dgm:prSet presAssocID="{A6CB22F3-06AA-44AF-8A86-A1AFC49D892B}" presName="thickLine" presStyleLbl="alignNode1" presStyleIdx="2" presStyleCnt="4"/>
      <dgm:spPr/>
    </dgm:pt>
    <dgm:pt modelId="{C4A404FE-43C8-48C7-8E06-EE62D2C52878}" type="pres">
      <dgm:prSet presAssocID="{A6CB22F3-06AA-44AF-8A86-A1AFC49D892B}" presName="horz1" presStyleCnt="0"/>
      <dgm:spPr/>
    </dgm:pt>
    <dgm:pt modelId="{2F2B4728-7619-478B-B1AF-EDA1529D598B}" type="pres">
      <dgm:prSet presAssocID="{A6CB22F3-06AA-44AF-8A86-A1AFC49D892B}" presName="tx1" presStyleLbl="revTx" presStyleIdx="2" presStyleCnt="4"/>
      <dgm:spPr/>
    </dgm:pt>
    <dgm:pt modelId="{4F25A185-B3F6-44F1-A958-71B211D414F0}" type="pres">
      <dgm:prSet presAssocID="{A6CB22F3-06AA-44AF-8A86-A1AFC49D892B}" presName="vert1" presStyleCnt="0"/>
      <dgm:spPr/>
    </dgm:pt>
    <dgm:pt modelId="{17660D1A-5088-402D-B5E4-5612F240672D}" type="pres">
      <dgm:prSet presAssocID="{1B16CF12-81C6-4360-955C-6D5200B48445}" presName="thickLine" presStyleLbl="alignNode1" presStyleIdx="3" presStyleCnt="4"/>
      <dgm:spPr/>
    </dgm:pt>
    <dgm:pt modelId="{36A9CB89-1FB5-4DC3-A512-DFCAA97BFD91}" type="pres">
      <dgm:prSet presAssocID="{1B16CF12-81C6-4360-955C-6D5200B48445}" presName="horz1" presStyleCnt="0"/>
      <dgm:spPr/>
    </dgm:pt>
    <dgm:pt modelId="{09A2E76A-B732-43E5-820D-6AA41EEC65F5}" type="pres">
      <dgm:prSet presAssocID="{1B16CF12-81C6-4360-955C-6D5200B48445}" presName="tx1" presStyleLbl="revTx" presStyleIdx="3" presStyleCnt="4" custLinFactNeighborX="-1009" custLinFactNeighborY="89880"/>
      <dgm:spPr/>
    </dgm:pt>
    <dgm:pt modelId="{C6D7F3FD-0122-4627-8466-A77323B2F286}" type="pres">
      <dgm:prSet presAssocID="{1B16CF12-81C6-4360-955C-6D5200B48445}" presName="vert1" presStyleCnt="0"/>
      <dgm:spPr/>
    </dgm:pt>
  </dgm:ptLst>
  <dgm:cxnLst>
    <dgm:cxn modelId="{0A262309-9839-434F-A37B-DFCC97F7DB98}" type="presOf" srcId="{A6CB22F3-06AA-44AF-8A86-A1AFC49D892B}" destId="{2F2B4728-7619-478B-B1AF-EDA1529D598B}" srcOrd="0" destOrd="0" presId="urn:microsoft.com/office/officeart/2008/layout/LinedList"/>
    <dgm:cxn modelId="{9B4B6622-DF11-4793-A2C3-22FD69F1CABC}" srcId="{86BB1BE8-4516-4988-9D16-E62607ABDDE4}" destId="{0FF68BEC-0371-4C82-A9C0-DB506630FC1A}" srcOrd="0" destOrd="0" parTransId="{4C8EA39C-DEAF-48A3-A300-3D0D1CA2F1A1}" sibTransId="{216D31DD-EBE6-4964-80A8-48CB381131C8}"/>
    <dgm:cxn modelId="{EFFCB76B-F845-415A-9F58-07D185D0870E}" srcId="{86BB1BE8-4516-4988-9D16-E62607ABDDE4}" destId="{A6CB22F3-06AA-44AF-8A86-A1AFC49D892B}" srcOrd="2" destOrd="0" parTransId="{45E9C9B6-4573-43E0-B66F-F52AD5D43725}" sibTransId="{A38518DA-40F0-4B63-A21A-EE5D76AAC926}"/>
    <dgm:cxn modelId="{D98B68A5-EEF7-4EA4-B068-B5452C3BDA62}" srcId="{86BB1BE8-4516-4988-9D16-E62607ABDDE4}" destId="{6A0A03FB-6278-4F69-A4A0-CC830BC929A9}" srcOrd="1" destOrd="0" parTransId="{1F04270C-F260-42A4-A518-C69D05BFD022}" sibTransId="{2196F9C3-B1FE-4186-94F5-26344AE789D1}"/>
    <dgm:cxn modelId="{8B3A99D8-4A57-4180-8656-F72C0B0CAB8C}" type="presOf" srcId="{1B16CF12-81C6-4360-955C-6D5200B48445}" destId="{09A2E76A-B732-43E5-820D-6AA41EEC65F5}" srcOrd="0" destOrd="0" presId="urn:microsoft.com/office/officeart/2008/layout/LinedList"/>
    <dgm:cxn modelId="{220A70EE-418A-4BA1-B1BA-1BD2CBB90EA1}" type="presOf" srcId="{6A0A03FB-6278-4F69-A4A0-CC830BC929A9}" destId="{DACBF0D6-CDE8-4577-9E60-C8ACDD52F08A}" srcOrd="0" destOrd="0" presId="urn:microsoft.com/office/officeart/2008/layout/LinedList"/>
    <dgm:cxn modelId="{615567EF-91F6-43B7-A89A-6EC8D88A9610}" srcId="{86BB1BE8-4516-4988-9D16-E62607ABDDE4}" destId="{1B16CF12-81C6-4360-955C-6D5200B48445}" srcOrd="3" destOrd="0" parTransId="{83978E72-E15B-4349-A417-21884376E180}" sibTransId="{3E2C76F7-B761-4E4E-95C5-58C7199CF1C8}"/>
    <dgm:cxn modelId="{E6DC96F5-48FC-4906-9D33-87C619416745}" type="presOf" srcId="{86BB1BE8-4516-4988-9D16-E62607ABDDE4}" destId="{E0E53F1C-2E2B-4853-9B7E-BDF3104ABD25}" srcOrd="0" destOrd="0" presId="urn:microsoft.com/office/officeart/2008/layout/LinedList"/>
    <dgm:cxn modelId="{FD27BDF7-F153-423B-A96B-A8B33ADEF1C0}" type="presOf" srcId="{0FF68BEC-0371-4C82-A9C0-DB506630FC1A}" destId="{B6C48C6A-66CC-43BA-AC97-04DE560C3D10}" srcOrd="0" destOrd="0" presId="urn:microsoft.com/office/officeart/2008/layout/LinedList"/>
    <dgm:cxn modelId="{48405083-AE9B-419F-8714-814330579FA9}" type="presParOf" srcId="{E0E53F1C-2E2B-4853-9B7E-BDF3104ABD25}" destId="{06DEC51C-5472-44F3-A55A-6E7F0C70A509}" srcOrd="0" destOrd="0" presId="urn:microsoft.com/office/officeart/2008/layout/LinedList"/>
    <dgm:cxn modelId="{737F595E-06F7-4ECB-AB05-987F4A9DC49D}" type="presParOf" srcId="{E0E53F1C-2E2B-4853-9B7E-BDF3104ABD25}" destId="{089D5844-86BB-4A05-9D1B-AD8A62854D95}" srcOrd="1" destOrd="0" presId="urn:microsoft.com/office/officeart/2008/layout/LinedList"/>
    <dgm:cxn modelId="{37BAA3AE-C225-4E74-B24B-A142C6B5AEFF}" type="presParOf" srcId="{089D5844-86BB-4A05-9D1B-AD8A62854D95}" destId="{B6C48C6A-66CC-43BA-AC97-04DE560C3D10}" srcOrd="0" destOrd="0" presId="urn:microsoft.com/office/officeart/2008/layout/LinedList"/>
    <dgm:cxn modelId="{1A8CB5AA-48F9-4DB9-BB08-C6A99C5C12DE}" type="presParOf" srcId="{089D5844-86BB-4A05-9D1B-AD8A62854D95}" destId="{FC4FCCBF-A24E-4364-8BB6-5AB68088E8F4}" srcOrd="1" destOrd="0" presId="urn:microsoft.com/office/officeart/2008/layout/LinedList"/>
    <dgm:cxn modelId="{6FC47096-EDEE-479F-96FA-BE74902504D8}" type="presParOf" srcId="{E0E53F1C-2E2B-4853-9B7E-BDF3104ABD25}" destId="{6D85A348-DEBB-4E48-AEA3-24BE3D3C9064}" srcOrd="2" destOrd="0" presId="urn:microsoft.com/office/officeart/2008/layout/LinedList"/>
    <dgm:cxn modelId="{C97081C5-00A6-4C95-980B-EB13DAA3F91B}" type="presParOf" srcId="{E0E53F1C-2E2B-4853-9B7E-BDF3104ABD25}" destId="{92195878-3D36-40F7-8AE2-B72F8DF48DD0}" srcOrd="3" destOrd="0" presId="urn:microsoft.com/office/officeart/2008/layout/LinedList"/>
    <dgm:cxn modelId="{94814858-A3FF-428E-A21C-48E84B38FA84}" type="presParOf" srcId="{92195878-3D36-40F7-8AE2-B72F8DF48DD0}" destId="{DACBF0D6-CDE8-4577-9E60-C8ACDD52F08A}" srcOrd="0" destOrd="0" presId="urn:microsoft.com/office/officeart/2008/layout/LinedList"/>
    <dgm:cxn modelId="{2C1A814D-491A-4059-A852-AD981BDB8EE7}" type="presParOf" srcId="{92195878-3D36-40F7-8AE2-B72F8DF48DD0}" destId="{FAACC71D-426D-46DF-984D-798F967D1D58}" srcOrd="1" destOrd="0" presId="urn:microsoft.com/office/officeart/2008/layout/LinedList"/>
    <dgm:cxn modelId="{23B6B7E3-0A06-4856-823A-678B12AFEC4B}" type="presParOf" srcId="{E0E53F1C-2E2B-4853-9B7E-BDF3104ABD25}" destId="{7283A69D-E7C8-4AE0-8A68-52484E5BE768}" srcOrd="4" destOrd="0" presId="urn:microsoft.com/office/officeart/2008/layout/LinedList"/>
    <dgm:cxn modelId="{E9EE6111-EC07-4CDB-AF08-DC998C5171EE}" type="presParOf" srcId="{E0E53F1C-2E2B-4853-9B7E-BDF3104ABD25}" destId="{C4A404FE-43C8-48C7-8E06-EE62D2C52878}" srcOrd="5" destOrd="0" presId="urn:microsoft.com/office/officeart/2008/layout/LinedList"/>
    <dgm:cxn modelId="{0F5D97F8-63CD-4C25-82CD-8FF28358B67F}" type="presParOf" srcId="{C4A404FE-43C8-48C7-8E06-EE62D2C52878}" destId="{2F2B4728-7619-478B-B1AF-EDA1529D598B}" srcOrd="0" destOrd="0" presId="urn:microsoft.com/office/officeart/2008/layout/LinedList"/>
    <dgm:cxn modelId="{98521FAD-C8F8-43BF-BD9D-1867AF4FDC5A}" type="presParOf" srcId="{C4A404FE-43C8-48C7-8E06-EE62D2C52878}" destId="{4F25A185-B3F6-44F1-A958-71B211D414F0}" srcOrd="1" destOrd="0" presId="urn:microsoft.com/office/officeart/2008/layout/LinedList"/>
    <dgm:cxn modelId="{9877FD1E-C44F-4749-B4D9-E8B1B4F9C492}" type="presParOf" srcId="{E0E53F1C-2E2B-4853-9B7E-BDF3104ABD25}" destId="{17660D1A-5088-402D-B5E4-5612F240672D}" srcOrd="6" destOrd="0" presId="urn:microsoft.com/office/officeart/2008/layout/LinedList"/>
    <dgm:cxn modelId="{1DD78C14-133A-46BA-8CF8-5624BC363EC0}" type="presParOf" srcId="{E0E53F1C-2E2B-4853-9B7E-BDF3104ABD25}" destId="{36A9CB89-1FB5-4DC3-A512-DFCAA97BFD91}" srcOrd="7" destOrd="0" presId="urn:microsoft.com/office/officeart/2008/layout/LinedList"/>
    <dgm:cxn modelId="{331D08C2-B2E3-45CD-B45F-248A0ACA66D5}" type="presParOf" srcId="{36A9CB89-1FB5-4DC3-A512-DFCAA97BFD91}" destId="{09A2E76A-B732-43E5-820D-6AA41EEC65F5}" srcOrd="0" destOrd="0" presId="urn:microsoft.com/office/officeart/2008/layout/LinedList"/>
    <dgm:cxn modelId="{DDB1B05D-1F4F-4D5B-A03F-FC4742426D44}" type="presParOf" srcId="{36A9CB89-1FB5-4DC3-A512-DFCAA97BFD91}" destId="{C6D7F3FD-0122-4627-8466-A77323B2F2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2A3D7D-F77F-4A5A-B300-2A52874FE13C}"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BC3DAB5C-F75B-4520-B1EC-5D4A4D2005F9}">
      <dgm:prSet/>
      <dgm:spPr/>
      <dgm:t>
        <a:bodyPr/>
        <a:lstStyle/>
        <a:p>
          <a:r>
            <a:rPr kumimoji="1" lang="en-US" b="1"/>
            <a:t>1</a:t>
          </a:r>
          <a:r>
            <a:rPr kumimoji="1" lang="ja-JP" b="1"/>
            <a:t>．児童期における相談支援が目指すもの</a:t>
          </a:r>
          <a:endParaRPr lang="en-US"/>
        </a:p>
      </dgm:t>
    </dgm:pt>
    <dgm:pt modelId="{24821B6F-5CEE-40D2-BECB-C5ED1CC6498A}" type="parTrans" cxnId="{BD3E210D-757E-4D44-86AF-D10AE75516BA}">
      <dgm:prSet/>
      <dgm:spPr/>
      <dgm:t>
        <a:bodyPr/>
        <a:lstStyle/>
        <a:p>
          <a:endParaRPr lang="en-US"/>
        </a:p>
      </dgm:t>
    </dgm:pt>
    <dgm:pt modelId="{386364F2-0FF6-4375-8FBF-56C88DADFE6E}" type="sibTrans" cxnId="{BD3E210D-757E-4D44-86AF-D10AE75516BA}">
      <dgm:prSet/>
      <dgm:spPr/>
      <dgm:t>
        <a:bodyPr/>
        <a:lstStyle/>
        <a:p>
          <a:endParaRPr lang="en-US"/>
        </a:p>
      </dgm:t>
    </dgm:pt>
    <dgm:pt modelId="{E0AEBB9C-DC4E-48D3-9B8B-F88FE9C395FE}">
      <dgm:prSet/>
      <dgm:spPr/>
      <dgm:t>
        <a:bodyPr/>
        <a:lstStyle/>
        <a:p>
          <a:r>
            <a:rPr kumimoji="1" lang="en-US" b="1" dirty="0"/>
            <a:t>2</a:t>
          </a:r>
          <a:r>
            <a:rPr kumimoji="1" lang="ja-JP" b="1" dirty="0"/>
            <a:t>．児童期における相談支援の現状</a:t>
          </a:r>
          <a:endParaRPr lang="en-US" dirty="0"/>
        </a:p>
      </dgm:t>
    </dgm:pt>
    <dgm:pt modelId="{9CD05DAD-337E-42F8-ADF7-00EC863DB940}" type="parTrans" cxnId="{261CB7E5-50A9-4ACF-B270-854B9895E8F6}">
      <dgm:prSet/>
      <dgm:spPr/>
      <dgm:t>
        <a:bodyPr/>
        <a:lstStyle/>
        <a:p>
          <a:endParaRPr lang="en-US"/>
        </a:p>
      </dgm:t>
    </dgm:pt>
    <dgm:pt modelId="{AC25042C-5162-4F98-888B-F839F10084C0}" type="sibTrans" cxnId="{261CB7E5-50A9-4ACF-B270-854B9895E8F6}">
      <dgm:prSet/>
      <dgm:spPr/>
      <dgm:t>
        <a:bodyPr/>
        <a:lstStyle/>
        <a:p>
          <a:endParaRPr lang="en-US"/>
        </a:p>
      </dgm:t>
    </dgm:pt>
    <dgm:pt modelId="{2EC47968-B10A-4B48-8E8D-5CB0E99B8E05}">
      <dgm:prSet/>
      <dgm:spPr/>
      <dgm:t>
        <a:bodyPr/>
        <a:lstStyle/>
        <a:p>
          <a:r>
            <a:rPr kumimoji="1" lang="en-US" b="1" dirty="0"/>
            <a:t>3</a:t>
          </a:r>
          <a:r>
            <a:rPr kumimoji="1" lang="ja-JP" b="1" dirty="0"/>
            <a:t>．児童発達支援管理責任者の</a:t>
          </a:r>
          <a:r>
            <a:rPr kumimoji="1" lang="ja-JP" altLang="en-US" b="1" dirty="0"/>
            <a:t>地域連携の</a:t>
          </a:r>
          <a:r>
            <a:rPr kumimoji="1" lang="ja-JP" b="1" dirty="0"/>
            <a:t>現状</a:t>
          </a:r>
          <a:endParaRPr lang="en-US" dirty="0"/>
        </a:p>
      </dgm:t>
    </dgm:pt>
    <dgm:pt modelId="{A7E7BBDF-E395-4642-9E53-6A0C1CDC3DB0}" type="parTrans" cxnId="{3AB425B9-E750-4AB0-B8DE-FDE86CCFB5A6}">
      <dgm:prSet/>
      <dgm:spPr/>
      <dgm:t>
        <a:bodyPr/>
        <a:lstStyle/>
        <a:p>
          <a:endParaRPr lang="en-US"/>
        </a:p>
      </dgm:t>
    </dgm:pt>
    <dgm:pt modelId="{0ED37737-8853-4996-B6C6-FD6768CC9137}" type="sibTrans" cxnId="{3AB425B9-E750-4AB0-B8DE-FDE86CCFB5A6}">
      <dgm:prSet/>
      <dgm:spPr/>
      <dgm:t>
        <a:bodyPr/>
        <a:lstStyle/>
        <a:p>
          <a:endParaRPr lang="en-US"/>
        </a:p>
      </dgm:t>
    </dgm:pt>
    <dgm:pt modelId="{21FFC89C-D578-4AB2-A388-1C8AB3634771}">
      <dgm:prSet/>
      <dgm:spPr/>
      <dgm:t>
        <a:bodyPr/>
        <a:lstStyle/>
        <a:p>
          <a:r>
            <a:rPr kumimoji="1" lang="en-US" b="1" dirty="0"/>
            <a:t>4</a:t>
          </a:r>
          <a:r>
            <a:rPr kumimoji="1" lang="ja-JP" b="1" dirty="0"/>
            <a:t>．</a:t>
          </a:r>
          <a:r>
            <a:rPr kumimoji="1" lang="ja-JP" altLang="en-US" b="1" dirty="0"/>
            <a:t>児童期における相談支援専門員と</a:t>
          </a:r>
          <a:r>
            <a:rPr kumimoji="1" lang="ja-JP" b="1" dirty="0"/>
            <a:t>児童発達支援管理責任者</a:t>
          </a:r>
          <a:r>
            <a:rPr kumimoji="1" lang="ja-JP" altLang="en-US" b="1" dirty="0"/>
            <a:t>の連携のあり方</a:t>
          </a:r>
          <a:endParaRPr lang="en-US" dirty="0"/>
        </a:p>
      </dgm:t>
    </dgm:pt>
    <dgm:pt modelId="{DC32049D-B798-4B84-BF94-4EE4B542150F}" type="parTrans" cxnId="{CEC5CD44-25E0-478C-8D52-B1AEA434AE8F}">
      <dgm:prSet/>
      <dgm:spPr/>
      <dgm:t>
        <a:bodyPr/>
        <a:lstStyle/>
        <a:p>
          <a:endParaRPr lang="en-US"/>
        </a:p>
      </dgm:t>
    </dgm:pt>
    <dgm:pt modelId="{2AE3DE7A-0DA9-4318-AB28-4D24525DB8B1}" type="sibTrans" cxnId="{CEC5CD44-25E0-478C-8D52-B1AEA434AE8F}">
      <dgm:prSet/>
      <dgm:spPr/>
      <dgm:t>
        <a:bodyPr/>
        <a:lstStyle/>
        <a:p>
          <a:endParaRPr lang="en-US"/>
        </a:p>
      </dgm:t>
    </dgm:pt>
    <dgm:pt modelId="{87DC6B0F-6888-41BF-8868-5EAD4F7CAF7C}">
      <dgm:prSet/>
      <dgm:spPr/>
      <dgm:t>
        <a:bodyPr/>
        <a:lstStyle/>
        <a:p>
          <a:r>
            <a:rPr kumimoji="1" lang="en-US" b="1" dirty="0"/>
            <a:t>5</a:t>
          </a:r>
          <a:r>
            <a:rPr kumimoji="1" lang="ja-JP" b="1" dirty="0"/>
            <a:t>．相談支援専門員と児童発達支援管理責任者</a:t>
          </a:r>
          <a:r>
            <a:rPr kumimoji="1" lang="ja-JP" altLang="en-US" b="1" dirty="0"/>
            <a:t>が実施する支援会議のあり方</a:t>
          </a:r>
          <a:endParaRPr lang="en-US" dirty="0"/>
        </a:p>
      </dgm:t>
    </dgm:pt>
    <dgm:pt modelId="{42E558A8-69CD-42C9-BC95-F81C045BDCD3}" type="parTrans" cxnId="{6690FA46-14D9-4998-A22F-A432190C53C5}">
      <dgm:prSet/>
      <dgm:spPr/>
      <dgm:t>
        <a:bodyPr/>
        <a:lstStyle/>
        <a:p>
          <a:endParaRPr lang="en-US"/>
        </a:p>
      </dgm:t>
    </dgm:pt>
    <dgm:pt modelId="{BA98AC66-3B5E-4074-9FC7-73BB75EE587F}" type="sibTrans" cxnId="{6690FA46-14D9-4998-A22F-A432190C53C5}">
      <dgm:prSet/>
      <dgm:spPr/>
      <dgm:t>
        <a:bodyPr/>
        <a:lstStyle/>
        <a:p>
          <a:endParaRPr lang="en-US"/>
        </a:p>
      </dgm:t>
    </dgm:pt>
    <dgm:pt modelId="{C8AF8432-7E32-40F0-9277-EE3901C25649}">
      <dgm:prSet/>
      <dgm:spPr/>
      <dgm:t>
        <a:bodyPr/>
        <a:lstStyle/>
        <a:p>
          <a:r>
            <a:rPr kumimoji="1" lang="en-US" b="1" dirty="0"/>
            <a:t>6</a:t>
          </a:r>
          <a:r>
            <a:rPr kumimoji="1" lang="ja-JP" b="1" dirty="0"/>
            <a:t>．まとめ～相談支援専門員と児童発達支援管理責任者との関係について</a:t>
          </a:r>
          <a:endParaRPr lang="en-US" dirty="0"/>
        </a:p>
      </dgm:t>
    </dgm:pt>
    <dgm:pt modelId="{B70A7101-0D96-4B45-B4BE-C7DADEAEA6BB}" type="parTrans" cxnId="{240E9F65-729F-4257-9ABE-EA529FCABE3C}">
      <dgm:prSet/>
      <dgm:spPr/>
      <dgm:t>
        <a:bodyPr/>
        <a:lstStyle/>
        <a:p>
          <a:endParaRPr lang="en-US"/>
        </a:p>
      </dgm:t>
    </dgm:pt>
    <dgm:pt modelId="{04F35F3D-9121-4D73-8F4D-7D4A315E8486}" type="sibTrans" cxnId="{240E9F65-729F-4257-9ABE-EA529FCABE3C}">
      <dgm:prSet/>
      <dgm:spPr/>
      <dgm:t>
        <a:bodyPr/>
        <a:lstStyle/>
        <a:p>
          <a:endParaRPr lang="en-US"/>
        </a:p>
      </dgm:t>
    </dgm:pt>
    <dgm:pt modelId="{3D899378-2DC3-46D2-B060-255B44E64759}" type="pres">
      <dgm:prSet presAssocID="{6F2A3D7D-F77F-4A5A-B300-2A52874FE13C}" presName="vert0" presStyleCnt="0">
        <dgm:presLayoutVars>
          <dgm:dir/>
          <dgm:animOne val="branch"/>
          <dgm:animLvl val="lvl"/>
        </dgm:presLayoutVars>
      </dgm:prSet>
      <dgm:spPr/>
    </dgm:pt>
    <dgm:pt modelId="{928708C0-5961-4ABD-AEC8-B5AFE86DAF47}" type="pres">
      <dgm:prSet presAssocID="{BC3DAB5C-F75B-4520-B1EC-5D4A4D2005F9}" presName="thickLine" presStyleLbl="alignNode1" presStyleIdx="0" presStyleCnt="6"/>
      <dgm:spPr/>
    </dgm:pt>
    <dgm:pt modelId="{9AF722CA-BBBD-42A7-93F7-BF8536512626}" type="pres">
      <dgm:prSet presAssocID="{BC3DAB5C-F75B-4520-B1EC-5D4A4D2005F9}" presName="horz1" presStyleCnt="0"/>
      <dgm:spPr/>
    </dgm:pt>
    <dgm:pt modelId="{A8B7F79B-316D-45F9-BEA9-C2B1AA83BFC7}" type="pres">
      <dgm:prSet presAssocID="{BC3DAB5C-F75B-4520-B1EC-5D4A4D2005F9}" presName="tx1" presStyleLbl="revTx" presStyleIdx="0" presStyleCnt="6"/>
      <dgm:spPr/>
    </dgm:pt>
    <dgm:pt modelId="{17F8E4CA-E5DB-49DD-9B3F-AEFA1A44C9E1}" type="pres">
      <dgm:prSet presAssocID="{BC3DAB5C-F75B-4520-B1EC-5D4A4D2005F9}" presName="vert1" presStyleCnt="0"/>
      <dgm:spPr/>
    </dgm:pt>
    <dgm:pt modelId="{443BCA19-2D29-4BA0-9965-F7FA7F60D53A}" type="pres">
      <dgm:prSet presAssocID="{E0AEBB9C-DC4E-48D3-9B8B-F88FE9C395FE}" presName="thickLine" presStyleLbl="alignNode1" presStyleIdx="1" presStyleCnt="6"/>
      <dgm:spPr/>
    </dgm:pt>
    <dgm:pt modelId="{405357D7-209B-4668-8E65-8F1DCC9B9288}" type="pres">
      <dgm:prSet presAssocID="{E0AEBB9C-DC4E-48D3-9B8B-F88FE9C395FE}" presName="horz1" presStyleCnt="0"/>
      <dgm:spPr/>
    </dgm:pt>
    <dgm:pt modelId="{39E50AD6-257F-4D3C-A171-B1B104614141}" type="pres">
      <dgm:prSet presAssocID="{E0AEBB9C-DC4E-48D3-9B8B-F88FE9C395FE}" presName="tx1" presStyleLbl="revTx" presStyleIdx="1" presStyleCnt="6"/>
      <dgm:spPr/>
    </dgm:pt>
    <dgm:pt modelId="{403B3A53-1EE1-463A-92FF-CBEFF41193D6}" type="pres">
      <dgm:prSet presAssocID="{E0AEBB9C-DC4E-48D3-9B8B-F88FE9C395FE}" presName="vert1" presStyleCnt="0"/>
      <dgm:spPr/>
    </dgm:pt>
    <dgm:pt modelId="{870EC072-800C-467B-9A59-AC15AAAA2ACC}" type="pres">
      <dgm:prSet presAssocID="{2EC47968-B10A-4B48-8E8D-5CB0E99B8E05}" presName="thickLine" presStyleLbl="alignNode1" presStyleIdx="2" presStyleCnt="6"/>
      <dgm:spPr/>
    </dgm:pt>
    <dgm:pt modelId="{819E9BAF-A2DE-4944-AACD-1B02B0B889B6}" type="pres">
      <dgm:prSet presAssocID="{2EC47968-B10A-4B48-8E8D-5CB0E99B8E05}" presName="horz1" presStyleCnt="0"/>
      <dgm:spPr/>
    </dgm:pt>
    <dgm:pt modelId="{09CFFD37-8283-4DF4-9EA1-BC44A327463C}" type="pres">
      <dgm:prSet presAssocID="{2EC47968-B10A-4B48-8E8D-5CB0E99B8E05}" presName="tx1" presStyleLbl="revTx" presStyleIdx="2" presStyleCnt="6"/>
      <dgm:spPr/>
    </dgm:pt>
    <dgm:pt modelId="{95419096-67A9-4A69-BC73-2BCEC41CFC3A}" type="pres">
      <dgm:prSet presAssocID="{2EC47968-B10A-4B48-8E8D-5CB0E99B8E05}" presName="vert1" presStyleCnt="0"/>
      <dgm:spPr/>
    </dgm:pt>
    <dgm:pt modelId="{CFDC9DE1-4608-4CF6-B37D-B76E8DEBAA84}" type="pres">
      <dgm:prSet presAssocID="{21FFC89C-D578-4AB2-A388-1C8AB3634771}" presName="thickLine" presStyleLbl="alignNode1" presStyleIdx="3" presStyleCnt="6"/>
      <dgm:spPr/>
    </dgm:pt>
    <dgm:pt modelId="{6A25E4B6-AFA7-49C7-98EE-C68596BC9CE5}" type="pres">
      <dgm:prSet presAssocID="{21FFC89C-D578-4AB2-A388-1C8AB3634771}" presName="horz1" presStyleCnt="0"/>
      <dgm:spPr/>
    </dgm:pt>
    <dgm:pt modelId="{CE31665A-A79C-4809-811F-3134085542FE}" type="pres">
      <dgm:prSet presAssocID="{21FFC89C-D578-4AB2-A388-1C8AB3634771}" presName="tx1" presStyleLbl="revTx" presStyleIdx="3" presStyleCnt="6"/>
      <dgm:spPr/>
    </dgm:pt>
    <dgm:pt modelId="{ED5DFE17-0897-470E-B56F-263B861D06F2}" type="pres">
      <dgm:prSet presAssocID="{21FFC89C-D578-4AB2-A388-1C8AB3634771}" presName="vert1" presStyleCnt="0"/>
      <dgm:spPr/>
    </dgm:pt>
    <dgm:pt modelId="{2440A87B-BDD6-4AA8-8404-7E3A527B2CAA}" type="pres">
      <dgm:prSet presAssocID="{87DC6B0F-6888-41BF-8868-5EAD4F7CAF7C}" presName="thickLine" presStyleLbl="alignNode1" presStyleIdx="4" presStyleCnt="6"/>
      <dgm:spPr/>
    </dgm:pt>
    <dgm:pt modelId="{55A8033D-533B-40F5-8261-FE0CA4472566}" type="pres">
      <dgm:prSet presAssocID="{87DC6B0F-6888-41BF-8868-5EAD4F7CAF7C}" presName="horz1" presStyleCnt="0"/>
      <dgm:spPr/>
    </dgm:pt>
    <dgm:pt modelId="{0CAA1102-C8EC-438A-A868-305A585A615B}" type="pres">
      <dgm:prSet presAssocID="{87DC6B0F-6888-41BF-8868-5EAD4F7CAF7C}" presName="tx1" presStyleLbl="revTx" presStyleIdx="4" presStyleCnt="6"/>
      <dgm:spPr/>
    </dgm:pt>
    <dgm:pt modelId="{BAC74D4D-D289-4BFC-9CF4-56816D2E16B6}" type="pres">
      <dgm:prSet presAssocID="{87DC6B0F-6888-41BF-8868-5EAD4F7CAF7C}" presName="vert1" presStyleCnt="0"/>
      <dgm:spPr/>
    </dgm:pt>
    <dgm:pt modelId="{6CF9A0B1-62C4-4F3A-BBBD-5D4E96033FFD}" type="pres">
      <dgm:prSet presAssocID="{C8AF8432-7E32-40F0-9277-EE3901C25649}" presName="thickLine" presStyleLbl="alignNode1" presStyleIdx="5" presStyleCnt="6"/>
      <dgm:spPr/>
    </dgm:pt>
    <dgm:pt modelId="{D22FFA19-D9AE-4B12-8133-37393D16D6D3}" type="pres">
      <dgm:prSet presAssocID="{C8AF8432-7E32-40F0-9277-EE3901C25649}" presName="horz1" presStyleCnt="0"/>
      <dgm:spPr/>
    </dgm:pt>
    <dgm:pt modelId="{D66FDDB7-74B9-49C4-B875-88BFF43DA77E}" type="pres">
      <dgm:prSet presAssocID="{C8AF8432-7E32-40F0-9277-EE3901C25649}" presName="tx1" presStyleLbl="revTx" presStyleIdx="5" presStyleCnt="6"/>
      <dgm:spPr/>
    </dgm:pt>
    <dgm:pt modelId="{997EB43A-9C82-4114-A269-1FA057C4D389}" type="pres">
      <dgm:prSet presAssocID="{C8AF8432-7E32-40F0-9277-EE3901C25649}" presName="vert1" presStyleCnt="0"/>
      <dgm:spPr/>
    </dgm:pt>
  </dgm:ptLst>
  <dgm:cxnLst>
    <dgm:cxn modelId="{BD3E210D-757E-4D44-86AF-D10AE75516BA}" srcId="{6F2A3D7D-F77F-4A5A-B300-2A52874FE13C}" destId="{BC3DAB5C-F75B-4520-B1EC-5D4A4D2005F9}" srcOrd="0" destOrd="0" parTransId="{24821B6F-5CEE-40D2-BECB-C5ED1CC6498A}" sibTransId="{386364F2-0FF6-4375-8FBF-56C88DADFE6E}"/>
    <dgm:cxn modelId="{E415DF30-79D9-4669-8599-1A0BF9190B6E}" type="presOf" srcId="{6F2A3D7D-F77F-4A5A-B300-2A52874FE13C}" destId="{3D899378-2DC3-46D2-B060-255B44E64759}" srcOrd="0" destOrd="0" presId="urn:microsoft.com/office/officeart/2008/layout/LinedList"/>
    <dgm:cxn modelId="{CB1BB53E-F12B-4437-B631-FA5B2CD116BA}" type="presOf" srcId="{BC3DAB5C-F75B-4520-B1EC-5D4A4D2005F9}" destId="{A8B7F79B-316D-45F9-BEA9-C2B1AA83BFC7}" srcOrd="0" destOrd="0" presId="urn:microsoft.com/office/officeart/2008/layout/LinedList"/>
    <dgm:cxn modelId="{CEC5CD44-25E0-478C-8D52-B1AEA434AE8F}" srcId="{6F2A3D7D-F77F-4A5A-B300-2A52874FE13C}" destId="{21FFC89C-D578-4AB2-A388-1C8AB3634771}" srcOrd="3" destOrd="0" parTransId="{DC32049D-B798-4B84-BF94-4EE4B542150F}" sibTransId="{2AE3DE7A-0DA9-4318-AB28-4D24525DB8B1}"/>
    <dgm:cxn modelId="{240E9F65-729F-4257-9ABE-EA529FCABE3C}" srcId="{6F2A3D7D-F77F-4A5A-B300-2A52874FE13C}" destId="{C8AF8432-7E32-40F0-9277-EE3901C25649}" srcOrd="5" destOrd="0" parTransId="{B70A7101-0D96-4B45-B4BE-C7DADEAEA6BB}" sibTransId="{04F35F3D-9121-4D73-8F4D-7D4A315E8486}"/>
    <dgm:cxn modelId="{6690FA46-14D9-4998-A22F-A432190C53C5}" srcId="{6F2A3D7D-F77F-4A5A-B300-2A52874FE13C}" destId="{87DC6B0F-6888-41BF-8868-5EAD4F7CAF7C}" srcOrd="4" destOrd="0" parTransId="{42E558A8-69CD-42C9-BC95-F81C045BDCD3}" sibTransId="{BA98AC66-3B5E-4074-9FC7-73BB75EE587F}"/>
    <dgm:cxn modelId="{34A4A369-CDDF-46F1-8ABE-C373D2529460}" type="presOf" srcId="{C8AF8432-7E32-40F0-9277-EE3901C25649}" destId="{D66FDDB7-74B9-49C4-B875-88BFF43DA77E}" srcOrd="0" destOrd="0" presId="urn:microsoft.com/office/officeart/2008/layout/LinedList"/>
    <dgm:cxn modelId="{CDCE3F4B-DEF8-4B52-B668-BBE0F51B3CDF}" type="presOf" srcId="{E0AEBB9C-DC4E-48D3-9B8B-F88FE9C395FE}" destId="{39E50AD6-257F-4D3C-A171-B1B104614141}" srcOrd="0" destOrd="0" presId="urn:microsoft.com/office/officeart/2008/layout/LinedList"/>
    <dgm:cxn modelId="{BEA74A81-8A4F-4416-8A12-62DAADD60F1E}" type="presOf" srcId="{21FFC89C-D578-4AB2-A388-1C8AB3634771}" destId="{CE31665A-A79C-4809-811F-3134085542FE}" srcOrd="0" destOrd="0" presId="urn:microsoft.com/office/officeart/2008/layout/LinedList"/>
    <dgm:cxn modelId="{3AB425B9-E750-4AB0-B8DE-FDE86CCFB5A6}" srcId="{6F2A3D7D-F77F-4A5A-B300-2A52874FE13C}" destId="{2EC47968-B10A-4B48-8E8D-5CB0E99B8E05}" srcOrd="2" destOrd="0" parTransId="{A7E7BBDF-E395-4642-9E53-6A0C1CDC3DB0}" sibTransId="{0ED37737-8853-4996-B6C6-FD6768CC9137}"/>
    <dgm:cxn modelId="{261CB7E5-50A9-4ACF-B270-854B9895E8F6}" srcId="{6F2A3D7D-F77F-4A5A-B300-2A52874FE13C}" destId="{E0AEBB9C-DC4E-48D3-9B8B-F88FE9C395FE}" srcOrd="1" destOrd="0" parTransId="{9CD05DAD-337E-42F8-ADF7-00EC863DB940}" sibTransId="{AC25042C-5162-4F98-888B-F839F10084C0}"/>
    <dgm:cxn modelId="{CB0B13E6-BB55-48F8-8EE4-9D36C4138C63}" type="presOf" srcId="{2EC47968-B10A-4B48-8E8D-5CB0E99B8E05}" destId="{09CFFD37-8283-4DF4-9EA1-BC44A327463C}" srcOrd="0" destOrd="0" presId="urn:microsoft.com/office/officeart/2008/layout/LinedList"/>
    <dgm:cxn modelId="{AB494EFB-E411-4F86-BA49-1725A11F146B}" type="presOf" srcId="{87DC6B0F-6888-41BF-8868-5EAD4F7CAF7C}" destId="{0CAA1102-C8EC-438A-A868-305A585A615B}" srcOrd="0" destOrd="0" presId="urn:microsoft.com/office/officeart/2008/layout/LinedList"/>
    <dgm:cxn modelId="{2208F162-151F-4BE0-99D9-CD532C6090FB}" type="presParOf" srcId="{3D899378-2DC3-46D2-B060-255B44E64759}" destId="{928708C0-5961-4ABD-AEC8-B5AFE86DAF47}" srcOrd="0" destOrd="0" presId="urn:microsoft.com/office/officeart/2008/layout/LinedList"/>
    <dgm:cxn modelId="{6B8AC4DA-DA8A-4C3D-9089-86DC06918362}" type="presParOf" srcId="{3D899378-2DC3-46D2-B060-255B44E64759}" destId="{9AF722CA-BBBD-42A7-93F7-BF8536512626}" srcOrd="1" destOrd="0" presId="urn:microsoft.com/office/officeart/2008/layout/LinedList"/>
    <dgm:cxn modelId="{9E728680-D932-480F-9A6D-B3FF645057A2}" type="presParOf" srcId="{9AF722CA-BBBD-42A7-93F7-BF8536512626}" destId="{A8B7F79B-316D-45F9-BEA9-C2B1AA83BFC7}" srcOrd="0" destOrd="0" presId="urn:microsoft.com/office/officeart/2008/layout/LinedList"/>
    <dgm:cxn modelId="{17043CAC-395D-4786-A93A-1B4E94E1FE5A}" type="presParOf" srcId="{9AF722CA-BBBD-42A7-93F7-BF8536512626}" destId="{17F8E4CA-E5DB-49DD-9B3F-AEFA1A44C9E1}" srcOrd="1" destOrd="0" presId="urn:microsoft.com/office/officeart/2008/layout/LinedList"/>
    <dgm:cxn modelId="{F5DB255F-43C8-4B3C-806D-9124E39F8A7D}" type="presParOf" srcId="{3D899378-2DC3-46D2-B060-255B44E64759}" destId="{443BCA19-2D29-4BA0-9965-F7FA7F60D53A}" srcOrd="2" destOrd="0" presId="urn:microsoft.com/office/officeart/2008/layout/LinedList"/>
    <dgm:cxn modelId="{C0C6F778-5A93-43F9-86F3-268789FFA77F}" type="presParOf" srcId="{3D899378-2DC3-46D2-B060-255B44E64759}" destId="{405357D7-209B-4668-8E65-8F1DCC9B9288}" srcOrd="3" destOrd="0" presId="urn:microsoft.com/office/officeart/2008/layout/LinedList"/>
    <dgm:cxn modelId="{5827CD8E-7B97-4424-AE1A-0F5E8FFA5AAC}" type="presParOf" srcId="{405357D7-209B-4668-8E65-8F1DCC9B9288}" destId="{39E50AD6-257F-4D3C-A171-B1B104614141}" srcOrd="0" destOrd="0" presId="urn:microsoft.com/office/officeart/2008/layout/LinedList"/>
    <dgm:cxn modelId="{24B7DF4A-DAE0-4738-ABC5-E65EA7CA390E}" type="presParOf" srcId="{405357D7-209B-4668-8E65-8F1DCC9B9288}" destId="{403B3A53-1EE1-463A-92FF-CBEFF41193D6}" srcOrd="1" destOrd="0" presId="urn:microsoft.com/office/officeart/2008/layout/LinedList"/>
    <dgm:cxn modelId="{CBD34D29-8D4E-4F03-8DB6-5F53B525B62E}" type="presParOf" srcId="{3D899378-2DC3-46D2-B060-255B44E64759}" destId="{870EC072-800C-467B-9A59-AC15AAAA2ACC}" srcOrd="4" destOrd="0" presId="urn:microsoft.com/office/officeart/2008/layout/LinedList"/>
    <dgm:cxn modelId="{3F57EC4E-218D-4CBC-B2C5-D2A2B2E7DBF1}" type="presParOf" srcId="{3D899378-2DC3-46D2-B060-255B44E64759}" destId="{819E9BAF-A2DE-4944-AACD-1B02B0B889B6}" srcOrd="5" destOrd="0" presId="urn:microsoft.com/office/officeart/2008/layout/LinedList"/>
    <dgm:cxn modelId="{6CCB5B5D-1221-4DEB-8C37-25FC6211504A}" type="presParOf" srcId="{819E9BAF-A2DE-4944-AACD-1B02B0B889B6}" destId="{09CFFD37-8283-4DF4-9EA1-BC44A327463C}" srcOrd="0" destOrd="0" presId="urn:microsoft.com/office/officeart/2008/layout/LinedList"/>
    <dgm:cxn modelId="{C721ACF6-842A-4A10-81E6-5F0AB0910C00}" type="presParOf" srcId="{819E9BAF-A2DE-4944-AACD-1B02B0B889B6}" destId="{95419096-67A9-4A69-BC73-2BCEC41CFC3A}" srcOrd="1" destOrd="0" presId="urn:microsoft.com/office/officeart/2008/layout/LinedList"/>
    <dgm:cxn modelId="{75C7D6C2-1F4C-4A93-B499-2760D5305CCC}" type="presParOf" srcId="{3D899378-2DC3-46D2-B060-255B44E64759}" destId="{CFDC9DE1-4608-4CF6-B37D-B76E8DEBAA84}" srcOrd="6" destOrd="0" presId="urn:microsoft.com/office/officeart/2008/layout/LinedList"/>
    <dgm:cxn modelId="{88BA4E67-53B1-4FD3-AC7F-E49F058000DE}" type="presParOf" srcId="{3D899378-2DC3-46D2-B060-255B44E64759}" destId="{6A25E4B6-AFA7-49C7-98EE-C68596BC9CE5}" srcOrd="7" destOrd="0" presId="urn:microsoft.com/office/officeart/2008/layout/LinedList"/>
    <dgm:cxn modelId="{686CC9FF-1E29-4215-9B24-3A9453A7E233}" type="presParOf" srcId="{6A25E4B6-AFA7-49C7-98EE-C68596BC9CE5}" destId="{CE31665A-A79C-4809-811F-3134085542FE}" srcOrd="0" destOrd="0" presId="urn:microsoft.com/office/officeart/2008/layout/LinedList"/>
    <dgm:cxn modelId="{807DC873-EB1E-4404-89ED-D13FBF33139D}" type="presParOf" srcId="{6A25E4B6-AFA7-49C7-98EE-C68596BC9CE5}" destId="{ED5DFE17-0897-470E-B56F-263B861D06F2}" srcOrd="1" destOrd="0" presId="urn:microsoft.com/office/officeart/2008/layout/LinedList"/>
    <dgm:cxn modelId="{B9F5C3EC-71AD-46E7-8E50-1B356F493C36}" type="presParOf" srcId="{3D899378-2DC3-46D2-B060-255B44E64759}" destId="{2440A87B-BDD6-4AA8-8404-7E3A527B2CAA}" srcOrd="8" destOrd="0" presId="urn:microsoft.com/office/officeart/2008/layout/LinedList"/>
    <dgm:cxn modelId="{A9F288CA-0942-4A8D-9EC8-BD7B71214D3C}" type="presParOf" srcId="{3D899378-2DC3-46D2-B060-255B44E64759}" destId="{55A8033D-533B-40F5-8261-FE0CA4472566}" srcOrd="9" destOrd="0" presId="urn:microsoft.com/office/officeart/2008/layout/LinedList"/>
    <dgm:cxn modelId="{9F09AF68-7C60-4D61-8018-950CCAF5F895}" type="presParOf" srcId="{55A8033D-533B-40F5-8261-FE0CA4472566}" destId="{0CAA1102-C8EC-438A-A868-305A585A615B}" srcOrd="0" destOrd="0" presId="urn:microsoft.com/office/officeart/2008/layout/LinedList"/>
    <dgm:cxn modelId="{D2C499C4-1F98-42B8-B23E-37C20B38F508}" type="presParOf" srcId="{55A8033D-533B-40F5-8261-FE0CA4472566}" destId="{BAC74D4D-D289-4BFC-9CF4-56816D2E16B6}" srcOrd="1" destOrd="0" presId="urn:microsoft.com/office/officeart/2008/layout/LinedList"/>
    <dgm:cxn modelId="{14D2FBE1-4E96-431C-9D2E-D612450D73B0}" type="presParOf" srcId="{3D899378-2DC3-46D2-B060-255B44E64759}" destId="{6CF9A0B1-62C4-4F3A-BBBD-5D4E96033FFD}" srcOrd="10" destOrd="0" presId="urn:microsoft.com/office/officeart/2008/layout/LinedList"/>
    <dgm:cxn modelId="{FE500AF9-3EAD-491A-8F56-0F4D24619132}" type="presParOf" srcId="{3D899378-2DC3-46D2-B060-255B44E64759}" destId="{D22FFA19-D9AE-4B12-8133-37393D16D6D3}" srcOrd="11" destOrd="0" presId="urn:microsoft.com/office/officeart/2008/layout/LinedList"/>
    <dgm:cxn modelId="{E265E949-B914-4E09-BE08-BF02013943A1}" type="presParOf" srcId="{D22FFA19-D9AE-4B12-8133-37393D16D6D3}" destId="{D66FDDB7-74B9-49C4-B875-88BFF43DA77E}" srcOrd="0" destOrd="0" presId="urn:microsoft.com/office/officeart/2008/layout/LinedList"/>
    <dgm:cxn modelId="{2D4C7BA7-1A3B-4F58-9152-A1E83E3D0D74}" type="presParOf" srcId="{D22FFA19-D9AE-4B12-8133-37393D16D6D3}" destId="{997EB43A-9C82-4114-A269-1FA057C4D3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6F8124-9E04-43ED-8A29-8D1F495B8DC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5E94A74-D2FB-4C62-B31A-A2DFB51D2575}">
      <dgm:prSet custT="1"/>
      <dgm:spPr/>
      <dgm:t>
        <a:bodyPr/>
        <a:lstStyle/>
        <a:p>
          <a:r>
            <a:rPr kumimoji="1" lang="ja-JP" sz="1300" b="1" u="sng" dirty="0"/>
            <a:t>達成感と挫折への伴走</a:t>
          </a:r>
          <a:r>
            <a:rPr kumimoji="1" lang="ja-JP" sz="1300" b="1" dirty="0"/>
            <a:t>～相談</a:t>
          </a:r>
          <a:r>
            <a:rPr kumimoji="1" lang="ja-JP" altLang="en-US" sz="1300" b="1" dirty="0"/>
            <a:t>支援専門</a:t>
          </a:r>
          <a:r>
            <a:rPr kumimoji="1" lang="ja-JP" sz="1300" b="1" dirty="0"/>
            <a:t>員</a:t>
          </a:r>
          <a:r>
            <a:rPr kumimoji="1" lang="ja-JP" altLang="en-US" sz="1300" b="1" dirty="0"/>
            <a:t>も時間を作って</a:t>
          </a:r>
          <a:r>
            <a:rPr kumimoji="1" lang="ja-JP" sz="1300" b="1" dirty="0"/>
            <a:t>、子どもと一緒に遊びましょう！</a:t>
          </a:r>
          <a:endParaRPr lang="en-US" sz="1300" b="1" dirty="0"/>
        </a:p>
      </dgm:t>
    </dgm:pt>
    <dgm:pt modelId="{26F7FA2B-2ABE-4BEF-A1FD-4D7560D88598}" type="parTrans" cxnId="{A78840CD-D667-45AF-8722-1DEB2D53B641}">
      <dgm:prSet/>
      <dgm:spPr/>
      <dgm:t>
        <a:bodyPr/>
        <a:lstStyle/>
        <a:p>
          <a:endParaRPr lang="en-US"/>
        </a:p>
      </dgm:t>
    </dgm:pt>
    <dgm:pt modelId="{CF42AC11-13CF-42FF-9EA7-DE79E6E5998E}" type="sibTrans" cxnId="{A78840CD-D667-45AF-8722-1DEB2D53B641}">
      <dgm:prSet/>
      <dgm:spPr/>
      <dgm:t>
        <a:bodyPr/>
        <a:lstStyle/>
        <a:p>
          <a:endParaRPr lang="en-US"/>
        </a:p>
      </dgm:t>
    </dgm:pt>
    <dgm:pt modelId="{1A9F3D4D-BC0B-4672-8554-A51C2A9CD864}">
      <dgm:prSet custT="1"/>
      <dgm:spPr/>
      <dgm:t>
        <a:bodyPr/>
        <a:lstStyle/>
        <a:p>
          <a:r>
            <a:rPr lang="ja-JP" sz="1300" b="1" u="sng" dirty="0"/>
            <a:t>様々な「始まり」と「終わり」における不安と緊張への共感と寄り添い</a:t>
          </a:r>
          <a:r>
            <a:rPr lang="ja-JP" sz="1300" b="1" dirty="0"/>
            <a:t>～子どもの不安と緊張の場面に実際に触れていくこと</a:t>
          </a:r>
          <a:endParaRPr lang="en-US" sz="1300" dirty="0"/>
        </a:p>
      </dgm:t>
    </dgm:pt>
    <dgm:pt modelId="{09166F29-21D9-4D6C-B2F7-C8062B72DEBD}" type="parTrans" cxnId="{7E92EECF-E3C6-4A7F-8E0D-CDB65A6C758E}">
      <dgm:prSet/>
      <dgm:spPr/>
      <dgm:t>
        <a:bodyPr/>
        <a:lstStyle/>
        <a:p>
          <a:endParaRPr lang="en-US"/>
        </a:p>
      </dgm:t>
    </dgm:pt>
    <dgm:pt modelId="{5E138982-45B7-48C3-9F1D-02506A7FD2D4}" type="sibTrans" cxnId="{7E92EECF-E3C6-4A7F-8E0D-CDB65A6C758E}">
      <dgm:prSet/>
      <dgm:spPr/>
      <dgm:t>
        <a:bodyPr/>
        <a:lstStyle/>
        <a:p>
          <a:endParaRPr lang="en-US"/>
        </a:p>
      </dgm:t>
    </dgm:pt>
    <dgm:pt modelId="{F119521D-AD49-4407-BCBE-316ADE5FEB77}">
      <dgm:prSet/>
      <dgm:spPr/>
      <dgm:t>
        <a:bodyPr/>
        <a:lstStyle/>
        <a:p>
          <a:r>
            <a:rPr lang="ja-JP" b="1" u="sng" dirty="0"/>
            <a:t>お試しの繰り返し</a:t>
          </a:r>
          <a:r>
            <a:rPr lang="ja-JP" b="1" dirty="0"/>
            <a:t>～お試しができるための仕掛け</a:t>
          </a:r>
          <a:r>
            <a:rPr lang="ja-JP" altLang="en-US" b="1" dirty="0"/>
            <a:t>を考えていきましょう！</a:t>
          </a:r>
          <a:r>
            <a:rPr lang="ja-JP" b="1" dirty="0"/>
            <a:t>こわ</a:t>
          </a:r>
          <a:r>
            <a:rPr lang="ja-JP" altLang="en-US" b="1" dirty="0"/>
            <a:t>がらないよう</a:t>
          </a:r>
          <a:r>
            <a:rPr lang="ja-JP" b="1" dirty="0"/>
            <a:t>に！</a:t>
          </a:r>
          <a:endParaRPr lang="en-US" dirty="0"/>
        </a:p>
      </dgm:t>
    </dgm:pt>
    <dgm:pt modelId="{7E6B46AA-8C0B-4253-86B5-26F162935696}" type="parTrans" cxnId="{5D599369-C7AC-4A14-A714-0E4FC2F2B782}">
      <dgm:prSet/>
      <dgm:spPr/>
      <dgm:t>
        <a:bodyPr/>
        <a:lstStyle/>
        <a:p>
          <a:endParaRPr lang="en-US"/>
        </a:p>
      </dgm:t>
    </dgm:pt>
    <dgm:pt modelId="{EFE8F8C4-31E9-4FFB-98D0-DBF97128E189}" type="sibTrans" cxnId="{5D599369-C7AC-4A14-A714-0E4FC2F2B782}">
      <dgm:prSet/>
      <dgm:spPr/>
      <dgm:t>
        <a:bodyPr/>
        <a:lstStyle/>
        <a:p>
          <a:endParaRPr lang="en-US"/>
        </a:p>
      </dgm:t>
    </dgm:pt>
    <dgm:pt modelId="{F026F4FD-A7F7-44E9-9980-7393AA49968C}">
      <dgm:prSet/>
      <dgm:spPr/>
      <dgm:t>
        <a:bodyPr/>
        <a:lstStyle/>
        <a:p>
          <a:r>
            <a:rPr kumimoji="1" lang="ja-JP" b="1" u="sng" dirty="0"/>
            <a:t>いいね！というエール</a:t>
          </a:r>
          <a:r>
            <a:rPr kumimoji="1" lang="ja-JP" b="1" dirty="0"/>
            <a:t>～</a:t>
          </a:r>
          <a:r>
            <a:rPr kumimoji="1" lang="ja-JP" altLang="en-US" b="1" dirty="0"/>
            <a:t>子どもは、</a:t>
          </a:r>
          <a:r>
            <a:rPr kumimoji="1" lang="ja-JP" b="1" dirty="0"/>
            <a:t>「いいね！」</a:t>
          </a:r>
          <a:r>
            <a:rPr kumimoji="1" lang="ja-JP" altLang="en-US" b="1" dirty="0"/>
            <a:t>「がんばったね！」</a:t>
          </a:r>
          <a:r>
            <a:rPr kumimoji="1" lang="ja-JP" b="1" dirty="0"/>
            <a:t>という声かけは大好きです。</a:t>
          </a:r>
          <a:endParaRPr lang="en-US" dirty="0"/>
        </a:p>
      </dgm:t>
    </dgm:pt>
    <dgm:pt modelId="{A5667AC3-2E65-49FC-8F83-5FBDE02DAE42}" type="parTrans" cxnId="{F398C2E0-63E4-4061-A63B-CB5AAF37D675}">
      <dgm:prSet/>
      <dgm:spPr/>
      <dgm:t>
        <a:bodyPr/>
        <a:lstStyle/>
        <a:p>
          <a:endParaRPr lang="en-US"/>
        </a:p>
      </dgm:t>
    </dgm:pt>
    <dgm:pt modelId="{A0A8072F-AD42-4299-83A4-5D280645D52D}" type="sibTrans" cxnId="{F398C2E0-63E4-4061-A63B-CB5AAF37D675}">
      <dgm:prSet/>
      <dgm:spPr/>
      <dgm:t>
        <a:bodyPr/>
        <a:lstStyle/>
        <a:p>
          <a:endParaRPr lang="en-US"/>
        </a:p>
      </dgm:t>
    </dgm:pt>
    <dgm:pt modelId="{248E2861-ACFB-490A-A6FE-FF6CD5E7FF85}">
      <dgm:prSet/>
      <dgm:spPr/>
      <dgm:t>
        <a:bodyPr/>
        <a:lstStyle/>
        <a:p>
          <a:r>
            <a:rPr lang="ja-JP" b="1" u="sng" dirty="0"/>
            <a:t>放っておいて！を大切にする支援</a:t>
          </a:r>
          <a:r>
            <a:rPr lang="ja-JP" b="1" dirty="0"/>
            <a:t>～自分でやる！を大切に。</a:t>
          </a:r>
          <a:endParaRPr lang="en-US" dirty="0"/>
        </a:p>
      </dgm:t>
    </dgm:pt>
    <dgm:pt modelId="{D3972567-152E-4C9F-BA10-FCC2FA55C2A5}" type="parTrans" cxnId="{A75C6316-7728-46F7-B95D-F663853250D8}">
      <dgm:prSet/>
      <dgm:spPr/>
      <dgm:t>
        <a:bodyPr/>
        <a:lstStyle/>
        <a:p>
          <a:endParaRPr lang="en-US"/>
        </a:p>
      </dgm:t>
    </dgm:pt>
    <dgm:pt modelId="{F0EA8081-9B17-4A10-9AA8-961E67517C96}" type="sibTrans" cxnId="{A75C6316-7728-46F7-B95D-F663853250D8}">
      <dgm:prSet/>
      <dgm:spPr/>
      <dgm:t>
        <a:bodyPr/>
        <a:lstStyle/>
        <a:p>
          <a:endParaRPr lang="en-US"/>
        </a:p>
      </dgm:t>
    </dgm:pt>
    <dgm:pt modelId="{CBDAFFC3-F378-404A-BDDE-00D6E7789AEF}">
      <dgm:prSet/>
      <dgm:spPr/>
      <dgm:t>
        <a:bodyPr/>
        <a:lstStyle/>
        <a:p>
          <a:r>
            <a:rPr kumimoji="1" lang="ja-JP" b="1" u="sng" dirty="0"/>
            <a:t>スマイルの共有！</a:t>
          </a:r>
          <a:endParaRPr lang="en-US" u="sng" dirty="0"/>
        </a:p>
      </dgm:t>
    </dgm:pt>
    <dgm:pt modelId="{4256BD08-4BCD-40BF-A146-78D270D99679}" type="parTrans" cxnId="{0A7685AF-2950-4B22-80BE-7DAD4FE53AE9}">
      <dgm:prSet/>
      <dgm:spPr/>
      <dgm:t>
        <a:bodyPr/>
        <a:lstStyle/>
        <a:p>
          <a:endParaRPr lang="en-US"/>
        </a:p>
      </dgm:t>
    </dgm:pt>
    <dgm:pt modelId="{259491E7-CB36-4017-89FC-38A2D30EE477}" type="sibTrans" cxnId="{0A7685AF-2950-4B22-80BE-7DAD4FE53AE9}">
      <dgm:prSet/>
      <dgm:spPr/>
      <dgm:t>
        <a:bodyPr/>
        <a:lstStyle/>
        <a:p>
          <a:endParaRPr lang="en-US"/>
        </a:p>
      </dgm:t>
    </dgm:pt>
    <dgm:pt modelId="{424B35ED-0800-4248-90EC-A114BE36291F}">
      <dgm:prSet/>
      <dgm:spPr/>
      <dgm:t>
        <a:bodyPr/>
        <a:lstStyle/>
        <a:p>
          <a:r>
            <a:rPr lang="ja-JP" b="1" u="sng" dirty="0"/>
            <a:t>差別と偏見との戦いにおける代弁と追従</a:t>
          </a:r>
          <a:r>
            <a:rPr lang="ja-JP" b="1" dirty="0"/>
            <a:t>～医療や</a:t>
          </a:r>
          <a:r>
            <a:rPr lang="ja-JP" altLang="en-US" b="1" dirty="0"/>
            <a:t>療育、</a:t>
          </a:r>
          <a:r>
            <a:rPr lang="ja-JP" b="1" dirty="0"/>
            <a:t>教育など</a:t>
          </a:r>
          <a:r>
            <a:rPr lang="ja-JP" altLang="en-US" b="1" dirty="0"/>
            <a:t>の</a:t>
          </a:r>
          <a:r>
            <a:rPr lang="ja-JP" b="1" dirty="0"/>
            <a:t>専門家からのハラスメント！</a:t>
          </a:r>
          <a:endParaRPr lang="en-US" dirty="0"/>
        </a:p>
      </dgm:t>
    </dgm:pt>
    <dgm:pt modelId="{EEE4AD3F-E10E-4F88-986C-AEEBF31ED162}" type="parTrans" cxnId="{F58B3FD3-14E0-41EE-A350-A13865D249EB}">
      <dgm:prSet/>
      <dgm:spPr/>
      <dgm:t>
        <a:bodyPr/>
        <a:lstStyle/>
        <a:p>
          <a:endParaRPr lang="en-US"/>
        </a:p>
      </dgm:t>
    </dgm:pt>
    <dgm:pt modelId="{FBECBAD6-13F0-44B3-9124-B8210F24A3EB}" type="sibTrans" cxnId="{F58B3FD3-14E0-41EE-A350-A13865D249EB}">
      <dgm:prSet/>
      <dgm:spPr/>
      <dgm:t>
        <a:bodyPr/>
        <a:lstStyle/>
        <a:p>
          <a:endParaRPr lang="en-US"/>
        </a:p>
      </dgm:t>
    </dgm:pt>
    <dgm:pt modelId="{A12F4C31-A6BA-4C77-8EBB-7910328F7BA0}">
      <dgm:prSet/>
      <dgm:spPr/>
      <dgm:t>
        <a:bodyPr/>
        <a:lstStyle/>
        <a:p>
          <a:r>
            <a:rPr lang="ja-JP" b="1" u="sng" dirty="0"/>
            <a:t>本人にとって余計な支援との対決</a:t>
          </a:r>
          <a:r>
            <a:rPr lang="ja-JP" b="1" dirty="0"/>
            <a:t>～保護者や担任の余計なお世話との対決！</a:t>
          </a:r>
          <a:endParaRPr lang="en-US" dirty="0"/>
        </a:p>
      </dgm:t>
    </dgm:pt>
    <dgm:pt modelId="{891A6516-7B1E-493D-82EE-488EFE261CD3}" type="parTrans" cxnId="{F8E0089C-E5FC-48FE-B594-5BF343A5CA9E}">
      <dgm:prSet/>
      <dgm:spPr/>
      <dgm:t>
        <a:bodyPr/>
        <a:lstStyle/>
        <a:p>
          <a:endParaRPr lang="en-US"/>
        </a:p>
      </dgm:t>
    </dgm:pt>
    <dgm:pt modelId="{ED30BD86-BAAF-4C74-BDEF-AC850D959B3D}" type="sibTrans" cxnId="{F8E0089C-E5FC-48FE-B594-5BF343A5CA9E}">
      <dgm:prSet/>
      <dgm:spPr/>
      <dgm:t>
        <a:bodyPr/>
        <a:lstStyle/>
        <a:p>
          <a:endParaRPr lang="en-US"/>
        </a:p>
      </dgm:t>
    </dgm:pt>
    <dgm:pt modelId="{00613425-1FC9-40FF-A53A-42A6453F25A1}">
      <dgm:prSet/>
      <dgm:spPr/>
      <dgm:t>
        <a:bodyPr/>
        <a:lstStyle/>
        <a:p>
          <a:r>
            <a:rPr lang="ja-JP" altLang="en-US" b="1" dirty="0"/>
            <a:t>　　　　　　　　　　　　　　　　　　　　　　　　　　　　　　　　　　　　　　　　　　　</a:t>
          </a:r>
          <a:r>
            <a:rPr lang="ja-JP" b="1" dirty="0"/>
            <a:t>等々</a:t>
          </a:r>
          <a:endParaRPr lang="en-US" dirty="0"/>
        </a:p>
      </dgm:t>
    </dgm:pt>
    <dgm:pt modelId="{61DA8A6A-0639-474C-8CDB-026803398945}" type="parTrans" cxnId="{E3C8F4C1-C76A-4848-9FED-40AFE69BFD49}">
      <dgm:prSet/>
      <dgm:spPr/>
      <dgm:t>
        <a:bodyPr/>
        <a:lstStyle/>
        <a:p>
          <a:endParaRPr lang="en-US"/>
        </a:p>
      </dgm:t>
    </dgm:pt>
    <dgm:pt modelId="{FB23C8A7-4F21-450D-A22B-D6DC3081D0D5}" type="sibTrans" cxnId="{E3C8F4C1-C76A-4848-9FED-40AFE69BFD49}">
      <dgm:prSet/>
      <dgm:spPr/>
      <dgm:t>
        <a:bodyPr/>
        <a:lstStyle/>
        <a:p>
          <a:endParaRPr lang="en-US"/>
        </a:p>
      </dgm:t>
    </dgm:pt>
    <dgm:pt modelId="{997BA4ED-DD61-4151-8B23-680FD5BF1D43}" type="pres">
      <dgm:prSet presAssocID="{F06F8124-9E04-43ED-8A29-8D1F495B8DC1}" presName="vert0" presStyleCnt="0">
        <dgm:presLayoutVars>
          <dgm:dir/>
          <dgm:animOne val="branch"/>
          <dgm:animLvl val="lvl"/>
        </dgm:presLayoutVars>
      </dgm:prSet>
      <dgm:spPr/>
    </dgm:pt>
    <dgm:pt modelId="{AB1EDA8E-53CB-450A-B6DF-ED825A982725}" type="pres">
      <dgm:prSet presAssocID="{45E94A74-D2FB-4C62-B31A-A2DFB51D2575}" presName="thickLine" presStyleLbl="alignNode1" presStyleIdx="0" presStyleCnt="9"/>
      <dgm:spPr/>
    </dgm:pt>
    <dgm:pt modelId="{6F9272D8-E3C3-48C5-B482-4FFD3DBE3DCB}" type="pres">
      <dgm:prSet presAssocID="{45E94A74-D2FB-4C62-B31A-A2DFB51D2575}" presName="horz1" presStyleCnt="0"/>
      <dgm:spPr/>
    </dgm:pt>
    <dgm:pt modelId="{81BC438C-42B7-44FB-97A6-113956942B75}" type="pres">
      <dgm:prSet presAssocID="{45E94A74-D2FB-4C62-B31A-A2DFB51D2575}" presName="tx1" presStyleLbl="revTx" presStyleIdx="0" presStyleCnt="9"/>
      <dgm:spPr/>
    </dgm:pt>
    <dgm:pt modelId="{B102E408-0270-40DD-A347-1983DDE6C53F}" type="pres">
      <dgm:prSet presAssocID="{45E94A74-D2FB-4C62-B31A-A2DFB51D2575}" presName="vert1" presStyleCnt="0"/>
      <dgm:spPr/>
    </dgm:pt>
    <dgm:pt modelId="{F04C64CC-1AF8-4B3B-81C5-B2AB9B5A015D}" type="pres">
      <dgm:prSet presAssocID="{1A9F3D4D-BC0B-4672-8554-A51C2A9CD864}" presName="thickLine" presStyleLbl="alignNode1" presStyleIdx="1" presStyleCnt="9"/>
      <dgm:spPr/>
    </dgm:pt>
    <dgm:pt modelId="{C981A1F3-4B89-4B78-B487-16926FA7150D}" type="pres">
      <dgm:prSet presAssocID="{1A9F3D4D-BC0B-4672-8554-A51C2A9CD864}" presName="horz1" presStyleCnt="0"/>
      <dgm:spPr/>
    </dgm:pt>
    <dgm:pt modelId="{605E5A20-409C-41B9-A259-E9B2AEE90F2E}" type="pres">
      <dgm:prSet presAssocID="{1A9F3D4D-BC0B-4672-8554-A51C2A9CD864}" presName="tx1" presStyleLbl="revTx" presStyleIdx="1" presStyleCnt="9"/>
      <dgm:spPr/>
    </dgm:pt>
    <dgm:pt modelId="{8CBB45A5-85BF-4020-AAB5-A640E2EC1FDF}" type="pres">
      <dgm:prSet presAssocID="{1A9F3D4D-BC0B-4672-8554-A51C2A9CD864}" presName="vert1" presStyleCnt="0"/>
      <dgm:spPr/>
    </dgm:pt>
    <dgm:pt modelId="{A67B2CCD-2585-4224-B817-79B163EFEF12}" type="pres">
      <dgm:prSet presAssocID="{F119521D-AD49-4407-BCBE-316ADE5FEB77}" presName="thickLine" presStyleLbl="alignNode1" presStyleIdx="2" presStyleCnt="9"/>
      <dgm:spPr/>
    </dgm:pt>
    <dgm:pt modelId="{B40E5531-87B6-40F1-AC2B-6B2C7044E3F8}" type="pres">
      <dgm:prSet presAssocID="{F119521D-AD49-4407-BCBE-316ADE5FEB77}" presName="horz1" presStyleCnt="0"/>
      <dgm:spPr/>
    </dgm:pt>
    <dgm:pt modelId="{BCFCDB8A-4F77-406D-8012-BA49BC06E180}" type="pres">
      <dgm:prSet presAssocID="{F119521D-AD49-4407-BCBE-316ADE5FEB77}" presName="tx1" presStyleLbl="revTx" presStyleIdx="2" presStyleCnt="9"/>
      <dgm:spPr/>
    </dgm:pt>
    <dgm:pt modelId="{C58EB45B-B32C-4B73-A212-3A251BA09D61}" type="pres">
      <dgm:prSet presAssocID="{F119521D-AD49-4407-BCBE-316ADE5FEB77}" presName="vert1" presStyleCnt="0"/>
      <dgm:spPr/>
    </dgm:pt>
    <dgm:pt modelId="{A5CC74BE-2C33-4C47-BDAA-F9ED1D3D17CF}" type="pres">
      <dgm:prSet presAssocID="{F026F4FD-A7F7-44E9-9980-7393AA49968C}" presName="thickLine" presStyleLbl="alignNode1" presStyleIdx="3" presStyleCnt="9"/>
      <dgm:spPr/>
    </dgm:pt>
    <dgm:pt modelId="{A0BE7B3E-E216-42ED-9D4D-700DD3E4D48A}" type="pres">
      <dgm:prSet presAssocID="{F026F4FD-A7F7-44E9-9980-7393AA49968C}" presName="horz1" presStyleCnt="0"/>
      <dgm:spPr/>
    </dgm:pt>
    <dgm:pt modelId="{F088B191-7C78-44A7-87F5-FE2EC50B6445}" type="pres">
      <dgm:prSet presAssocID="{F026F4FD-A7F7-44E9-9980-7393AA49968C}" presName="tx1" presStyleLbl="revTx" presStyleIdx="3" presStyleCnt="9"/>
      <dgm:spPr/>
    </dgm:pt>
    <dgm:pt modelId="{F7B20380-FA71-4F1D-B998-A8562D0812F9}" type="pres">
      <dgm:prSet presAssocID="{F026F4FD-A7F7-44E9-9980-7393AA49968C}" presName="vert1" presStyleCnt="0"/>
      <dgm:spPr/>
    </dgm:pt>
    <dgm:pt modelId="{2EF94F96-B365-420C-A10A-8372C60AE398}" type="pres">
      <dgm:prSet presAssocID="{248E2861-ACFB-490A-A6FE-FF6CD5E7FF85}" presName="thickLine" presStyleLbl="alignNode1" presStyleIdx="4" presStyleCnt="9"/>
      <dgm:spPr/>
    </dgm:pt>
    <dgm:pt modelId="{3DEA4294-C7B5-4C26-B9E8-93224B10DA4C}" type="pres">
      <dgm:prSet presAssocID="{248E2861-ACFB-490A-A6FE-FF6CD5E7FF85}" presName="horz1" presStyleCnt="0"/>
      <dgm:spPr/>
    </dgm:pt>
    <dgm:pt modelId="{7164B197-7B5C-497B-A9B9-E66B0378B0A2}" type="pres">
      <dgm:prSet presAssocID="{248E2861-ACFB-490A-A6FE-FF6CD5E7FF85}" presName="tx1" presStyleLbl="revTx" presStyleIdx="4" presStyleCnt="9"/>
      <dgm:spPr/>
    </dgm:pt>
    <dgm:pt modelId="{F031E65E-4668-4843-9B1A-435DC6EF8436}" type="pres">
      <dgm:prSet presAssocID="{248E2861-ACFB-490A-A6FE-FF6CD5E7FF85}" presName="vert1" presStyleCnt="0"/>
      <dgm:spPr/>
    </dgm:pt>
    <dgm:pt modelId="{D5A4F205-52F8-4798-8465-EA399ABF9C1C}" type="pres">
      <dgm:prSet presAssocID="{CBDAFFC3-F378-404A-BDDE-00D6E7789AEF}" presName="thickLine" presStyleLbl="alignNode1" presStyleIdx="5" presStyleCnt="9"/>
      <dgm:spPr/>
    </dgm:pt>
    <dgm:pt modelId="{382FBBB1-5B2F-4EED-8828-CFF34C956F14}" type="pres">
      <dgm:prSet presAssocID="{CBDAFFC3-F378-404A-BDDE-00D6E7789AEF}" presName="horz1" presStyleCnt="0"/>
      <dgm:spPr/>
    </dgm:pt>
    <dgm:pt modelId="{0C68F749-A9FA-4028-973F-8C16468E3035}" type="pres">
      <dgm:prSet presAssocID="{CBDAFFC3-F378-404A-BDDE-00D6E7789AEF}" presName="tx1" presStyleLbl="revTx" presStyleIdx="5" presStyleCnt="9"/>
      <dgm:spPr/>
    </dgm:pt>
    <dgm:pt modelId="{64CCE6D7-C47D-4FCE-9D58-DC50B171C3A3}" type="pres">
      <dgm:prSet presAssocID="{CBDAFFC3-F378-404A-BDDE-00D6E7789AEF}" presName="vert1" presStyleCnt="0"/>
      <dgm:spPr/>
    </dgm:pt>
    <dgm:pt modelId="{9654946C-4169-49CF-9A5D-CD8676EE18B8}" type="pres">
      <dgm:prSet presAssocID="{424B35ED-0800-4248-90EC-A114BE36291F}" presName="thickLine" presStyleLbl="alignNode1" presStyleIdx="6" presStyleCnt="9"/>
      <dgm:spPr/>
    </dgm:pt>
    <dgm:pt modelId="{2CACCFF1-9457-4F17-AC3D-618D36867AEE}" type="pres">
      <dgm:prSet presAssocID="{424B35ED-0800-4248-90EC-A114BE36291F}" presName="horz1" presStyleCnt="0"/>
      <dgm:spPr/>
    </dgm:pt>
    <dgm:pt modelId="{DE55A567-938F-4834-911B-0DB8E1640D0D}" type="pres">
      <dgm:prSet presAssocID="{424B35ED-0800-4248-90EC-A114BE36291F}" presName="tx1" presStyleLbl="revTx" presStyleIdx="6" presStyleCnt="9"/>
      <dgm:spPr/>
    </dgm:pt>
    <dgm:pt modelId="{C577176B-0B39-468D-AA9F-08F3C07AB7B7}" type="pres">
      <dgm:prSet presAssocID="{424B35ED-0800-4248-90EC-A114BE36291F}" presName="vert1" presStyleCnt="0"/>
      <dgm:spPr/>
    </dgm:pt>
    <dgm:pt modelId="{75799D08-0DFD-43B4-9314-C74CE83943C6}" type="pres">
      <dgm:prSet presAssocID="{A12F4C31-A6BA-4C77-8EBB-7910328F7BA0}" presName="thickLine" presStyleLbl="alignNode1" presStyleIdx="7" presStyleCnt="9"/>
      <dgm:spPr/>
    </dgm:pt>
    <dgm:pt modelId="{0E094851-4B81-46DA-A5A0-2C2FDFD78998}" type="pres">
      <dgm:prSet presAssocID="{A12F4C31-A6BA-4C77-8EBB-7910328F7BA0}" presName="horz1" presStyleCnt="0"/>
      <dgm:spPr/>
    </dgm:pt>
    <dgm:pt modelId="{B7CB20A1-EAF2-40A6-912D-09623547554C}" type="pres">
      <dgm:prSet presAssocID="{A12F4C31-A6BA-4C77-8EBB-7910328F7BA0}" presName="tx1" presStyleLbl="revTx" presStyleIdx="7" presStyleCnt="9"/>
      <dgm:spPr/>
    </dgm:pt>
    <dgm:pt modelId="{30FEE3A4-D210-4E03-907B-DFBD9090BDD7}" type="pres">
      <dgm:prSet presAssocID="{A12F4C31-A6BA-4C77-8EBB-7910328F7BA0}" presName="vert1" presStyleCnt="0"/>
      <dgm:spPr/>
    </dgm:pt>
    <dgm:pt modelId="{ABB6837F-E08E-4861-A64E-E6975396E129}" type="pres">
      <dgm:prSet presAssocID="{00613425-1FC9-40FF-A53A-42A6453F25A1}" presName="thickLine" presStyleLbl="alignNode1" presStyleIdx="8" presStyleCnt="9"/>
      <dgm:spPr/>
    </dgm:pt>
    <dgm:pt modelId="{3E0E149D-0557-4CDB-B19A-63B074B5FEC7}" type="pres">
      <dgm:prSet presAssocID="{00613425-1FC9-40FF-A53A-42A6453F25A1}" presName="horz1" presStyleCnt="0"/>
      <dgm:spPr/>
    </dgm:pt>
    <dgm:pt modelId="{354CA7F2-488D-4B3C-8961-7D4BD4CAC017}" type="pres">
      <dgm:prSet presAssocID="{00613425-1FC9-40FF-A53A-42A6453F25A1}" presName="tx1" presStyleLbl="revTx" presStyleIdx="8" presStyleCnt="9"/>
      <dgm:spPr/>
    </dgm:pt>
    <dgm:pt modelId="{6A2C5D00-8C68-42C3-90C2-6FC6C819230C}" type="pres">
      <dgm:prSet presAssocID="{00613425-1FC9-40FF-A53A-42A6453F25A1}" presName="vert1" presStyleCnt="0"/>
      <dgm:spPr/>
    </dgm:pt>
  </dgm:ptLst>
  <dgm:cxnLst>
    <dgm:cxn modelId="{46F2BE05-FCD3-40EF-8B78-E26CFA2B2563}" type="presOf" srcId="{424B35ED-0800-4248-90EC-A114BE36291F}" destId="{DE55A567-938F-4834-911B-0DB8E1640D0D}" srcOrd="0" destOrd="0" presId="urn:microsoft.com/office/officeart/2008/layout/LinedList"/>
    <dgm:cxn modelId="{A75C6316-7728-46F7-B95D-F663853250D8}" srcId="{F06F8124-9E04-43ED-8A29-8D1F495B8DC1}" destId="{248E2861-ACFB-490A-A6FE-FF6CD5E7FF85}" srcOrd="4" destOrd="0" parTransId="{D3972567-152E-4C9F-BA10-FCC2FA55C2A5}" sibTransId="{F0EA8081-9B17-4A10-9AA8-961E67517C96}"/>
    <dgm:cxn modelId="{45C26726-6EEF-423D-847E-8825E7534B2D}" type="presOf" srcId="{45E94A74-D2FB-4C62-B31A-A2DFB51D2575}" destId="{81BC438C-42B7-44FB-97A6-113956942B75}" srcOrd="0" destOrd="0" presId="urn:microsoft.com/office/officeart/2008/layout/LinedList"/>
    <dgm:cxn modelId="{1B87EB29-DCB4-4CE8-8137-35F599135E32}" type="presOf" srcId="{248E2861-ACFB-490A-A6FE-FF6CD5E7FF85}" destId="{7164B197-7B5C-497B-A9B9-E66B0378B0A2}" srcOrd="0" destOrd="0" presId="urn:microsoft.com/office/officeart/2008/layout/LinedList"/>
    <dgm:cxn modelId="{6612A864-F0B0-4F78-A90D-3D6DBB1BC2A9}" type="presOf" srcId="{F026F4FD-A7F7-44E9-9980-7393AA49968C}" destId="{F088B191-7C78-44A7-87F5-FE2EC50B6445}" srcOrd="0" destOrd="0" presId="urn:microsoft.com/office/officeart/2008/layout/LinedList"/>
    <dgm:cxn modelId="{5D599369-C7AC-4A14-A714-0E4FC2F2B782}" srcId="{F06F8124-9E04-43ED-8A29-8D1F495B8DC1}" destId="{F119521D-AD49-4407-BCBE-316ADE5FEB77}" srcOrd="2" destOrd="0" parTransId="{7E6B46AA-8C0B-4253-86B5-26F162935696}" sibTransId="{EFE8F8C4-31E9-4FFB-98D0-DBF97128E189}"/>
    <dgm:cxn modelId="{5022FA52-6B7F-4CC9-BCF5-2FF055FEC85C}" type="presOf" srcId="{00613425-1FC9-40FF-A53A-42A6453F25A1}" destId="{354CA7F2-488D-4B3C-8961-7D4BD4CAC017}" srcOrd="0" destOrd="0" presId="urn:microsoft.com/office/officeart/2008/layout/LinedList"/>
    <dgm:cxn modelId="{F8E0089C-E5FC-48FE-B594-5BF343A5CA9E}" srcId="{F06F8124-9E04-43ED-8A29-8D1F495B8DC1}" destId="{A12F4C31-A6BA-4C77-8EBB-7910328F7BA0}" srcOrd="7" destOrd="0" parTransId="{891A6516-7B1E-493D-82EE-488EFE261CD3}" sibTransId="{ED30BD86-BAAF-4C74-BDEF-AC850D959B3D}"/>
    <dgm:cxn modelId="{0A7685AF-2950-4B22-80BE-7DAD4FE53AE9}" srcId="{F06F8124-9E04-43ED-8A29-8D1F495B8DC1}" destId="{CBDAFFC3-F378-404A-BDDE-00D6E7789AEF}" srcOrd="5" destOrd="0" parTransId="{4256BD08-4BCD-40BF-A146-78D270D99679}" sibTransId="{259491E7-CB36-4017-89FC-38A2D30EE477}"/>
    <dgm:cxn modelId="{670491AF-F9F6-45F4-BD9C-17A49633C587}" type="presOf" srcId="{CBDAFFC3-F378-404A-BDDE-00D6E7789AEF}" destId="{0C68F749-A9FA-4028-973F-8C16468E3035}" srcOrd="0" destOrd="0" presId="urn:microsoft.com/office/officeart/2008/layout/LinedList"/>
    <dgm:cxn modelId="{E3C8F4C1-C76A-4848-9FED-40AFE69BFD49}" srcId="{F06F8124-9E04-43ED-8A29-8D1F495B8DC1}" destId="{00613425-1FC9-40FF-A53A-42A6453F25A1}" srcOrd="8" destOrd="0" parTransId="{61DA8A6A-0639-474C-8CDB-026803398945}" sibTransId="{FB23C8A7-4F21-450D-A22B-D6DC3081D0D5}"/>
    <dgm:cxn modelId="{1D84E3C4-A128-4DE1-A019-83732A747046}" type="presOf" srcId="{F06F8124-9E04-43ED-8A29-8D1F495B8DC1}" destId="{997BA4ED-DD61-4151-8B23-680FD5BF1D43}" srcOrd="0" destOrd="0" presId="urn:microsoft.com/office/officeart/2008/layout/LinedList"/>
    <dgm:cxn modelId="{A78840CD-D667-45AF-8722-1DEB2D53B641}" srcId="{F06F8124-9E04-43ED-8A29-8D1F495B8DC1}" destId="{45E94A74-D2FB-4C62-B31A-A2DFB51D2575}" srcOrd="0" destOrd="0" parTransId="{26F7FA2B-2ABE-4BEF-A1FD-4D7560D88598}" sibTransId="{CF42AC11-13CF-42FF-9EA7-DE79E6E5998E}"/>
    <dgm:cxn modelId="{7E92EECF-E3C6-4A7F-8E0D-CDB65A6C758E}" srcId="{F06F8124-9E04-43ED-8A29-8D1F495B8DC1}" destId="{1A9F3D4D-BC0B-4672-8554-A51C2A9CD864}" srcOrd="1" destOrd="0" parTransId="{09166F29-21D9-4D6C-B2F7-C8062B72DEBD}" sibTransId="{5E138982-45B7-48C3-9F1D-02506A7FD2D4}"/>
    <dgm:cxn modelId="{F58B3FD3-14E0-41EE-A350-A13865D249EB}" srcId="{F06F8124-9E04-43ED-8A29-8D1F495B8DC1}" destId="{424B35ED-0800-4248-90EC-A114BE36291F}" srcOrd="6" destOrd="0" parTransId="{EEE4AD3F-E10E-4F88-986C-AEEBF31ED162}" sibTransId="{FBECBAD6-13F0-44B3-9124-B8210F24A3EB}"/>
    <dgm:cxn modelId="{03A3F8DF-44B5-4BB6-82D2-A45462E0A297}" type="presOf" srcId="{A12F4C31-A6BA-4C77-8EBB-7910328F7BA0}" destId="{B7CB20A1-EAF2-40A6-912D-09623547554C}" srcOrd="0" destOrd="0" presId="urn:microsoft.com/office/officeart/2008/layout/LinedList"/>
    <dgm:cxn modelId="{F398C2E0-63E4-4061-A63B-CB5AAF37D675}" srcId="{F06F8124-9E04-43ED-8A29-8D1F495B8DC1}" destId="{F026F4FD-A7F7-44E9-9980-7393AA49968C}" srcOrd="3" destOrd="0" parTransId="{A5667AC3-2E65-49FC-8F83-5FBDE02DAE42}" sibTransId="{A0A8072F-AD42-4299-83A4-5D280645D52D}"/>
    <dgm:cxn modelId="{501202F2-9CA9-4BA3-A3DD-42A0222EA8D3}" type="presOf" srcId="{1A9F3D4D-BC0B-4672-8554-A51C2A9CD864}" destId="{605E5A20-409C-41B9-A259-E9B2AEE90F2E}" srcOrd="0" destOrd="0" presId="urn:microsoft.com/office/officeart/2008/layout/LinedList"/>
    <dgm:cxn modelId="{F7B3D1FF-31AA-4B54-8D86-622D0492F245}" type="presOf" srcId="{F119521D-AD49-4407-BCBE-316ADE5FEB77}" destId="{BCFCDB8A-4F77-406D-8012-BA49BC06E180}" srcOrd="0" destOrd="0" presId="urn:microsoft.com/office/officeart/2008/layout/LinedList"/>
    <dgm:cxn modelId="{54B044E9-90A2-461D-9CF2-A3FAAAEDC75C}" type="presParOf" srcId="{997BA4ED-DD61-4151-8B23-680FD5BF1D43}" destId="{AB1EDA8E-53CB-450A-B6DF-ED825A982725}" srcOrd="0" destOrd="0" presId="urn:microsoft.com/office/officeart/2008/layout/LinedList"/>
    <dgm:cxn modelId="{6D25FCF4-6320-4B1B-8AA3-C3CFCC5D5522}" type="presParOf" srcId="{997BA4ED-DD61-4151-8B23-680FD5BF1D43}" destId="{6F9272D8-E3C3-48C5-B482-4FFD3DBE3DCB}" srcOrd="1" destOrd="0" presId="urn:microsoft.com/office/officeart/2008/layout/LinedList"/>
    <dgm:cxn modelId="{5D6C7F82-75E1-43BF-B095-632DABE7F8D1}" type="presParOf" srcId="{6F9272D8-E3C3-48C5-B482-4FFD3DBE3DCB}" destId="{81BC438C-42B7-44FB-97A6-113956942B75}" srcOrd="0" destOrd="0" presId="urn:microsoft.com/office/officeart/2008/layout/LinedList"/>
    <dgm:cxn modelId="{E079D3C4-EDAD-4972-9498-B84FD9F0032D}" type="presParOf" srcId="{6F9272D8-E3C3-48C5-B482-4FFD3DBE3DCB}" destId="{B102E408-0270-40DD-A347-1983DDE6C53F}" srcOrd="1" destOrd="0" presId="urn:microsoft.com/office/officeart/2008/layout/LinedList"/>
    <dgm:cxn modelId="{DDC80BE2-855A-4FA0-8A24-D5BE9A69B266}" type="presParOf" srcId="{997BA4ED-DD61-4151-8B23-680FD5BF1D43}" destId="{F04C64CC-1AF8-4B3B-81C5-B2AB9B5A015D}" srcOrd="2" destOrd="0" presId="urn:microsoft.com/office/officeart/2008/layout/LinedList"/>
    <dgm:cxn modelId="{79DC2A20-6825-41FD-B0D2-41E35B8C0C9A}" type="presParOf" srcId="{997BA4ED-DD61-4151-8B23-680FD5BF1D43}" destId="{C981A1F3-4B89-4B78-B487-16926FA7150D}" srcOrd="3" destOrd="0" presId="urn:microsoft.com/office/officeart/2008/layout/LinedList"/>
    <dgm:cxn modelId="{B93E8550-7405-40B8-995C-D9B41A53ADB8}" type="presParOf" srcId="{C981A1F3-4B89-4B78-B487-16926FA7150D}" destId="{605E5A20-409C-41B9-A259-E9B2AEE90F2E}" srcOrd="0" destOrd="0" presId="urn:microsoft.com/office/officeart/2008/layout/LinedList"/>
    <dgm:cxn modelId="{12C913B1-83C7-4BF2-A1FB-CEDD26340A98}" type="presParOf" srcId="{C981A1F3-4B89-4B78-B487-16926FA7150D}" destId="{8CBB45A5-85BF-4020-AAB5-A640E2EC1FDF}" srcOrd="1" destOrd="0" presId="urn:microsoft.com/office/officeart/2008/layout/LinedList"/>
    <dgm:cxn modelId="{B9109A75-8569-4A22-A9DA-39CE37309529}" type="presParOf" srcId="{997BA4ED-DD61-4151-8B23-680FD5BF1D43}" destId="{A67B2CCD-2585-4224-B817-79B163EFEF12}" srcOrd="4" destOrd="0" presId="urn:microsoft.com/office/officeart/2008/layout/LinedList"/>
    <dgm:cxn modelId="{237BF779-5D20-4503-ACDF-A1F51EA9A63D}" type="presParOf" srcId="{997BA4ED-DD61-4151-8B23-680FD5BF1D43}" destId="{B40E5531-87B6-40F1-AC2B-6B2C7044E3F8}" srcOrd="5" destOrd="0" presId="urn:microsoft.com/office/officeart/2008/layout/LinedList"/>
    <dgm:cxn modelId="{3DC16923-F160-4097-BA46-833CB2B98CF7}" type="presParOf" srcId="{B40E5531-87B6-40F1-AC2B-6B2C7044E3F8}" destId="{BCFCDB8A-4F77-406D-8012-BA49BC06E180}" srcOrd="0" destOrd="0" presId="urn:microsoft.com/office/officeart/2008/layout/LinedList"/>
    <dgm:cxn modelId="{0E78A545-7252-4AB9-BE4E-C404B404C753}" type="presParOf" srcId="{B40E5531-87B6-40F1-AC2B-6B2C7044E3F8}" destId="{C58EB45B-B32C-4B73-A212-3A251BA09D61}" srcOrd="1" destOrd="0" presId="urn:microsoft.com/office/officeart/2008/layout/LinedList"/>
    <dgm:cxn modelId="{951E4844-DBE8-4D35-B82C-87BB70DC9980}" type="presParOf" srcId="{997BA4ED-DD61-4151-8B23-680FD5BF1D43}" destId="{A5CC74BE-2C33-4C47-BDAA-F9ED1D3D17CF}" srcOrd="6" destOrd="0" presId="urn:microsoft.com/office/officeart/2008/layout/LinedList"/>
    <dgm:cxn modelId="{A7671288-6464-4C5F-B84B-C5436D0E934F}" type="presParOf" srcId="{997BA4ED-DD61-4151-8B23-680FD5BF1D43}" destId="{A0BE7B3E-E216-42ED-9D4D-700DD3E4D48A}" srcOrd="7" destOrd="0" presId="urn:microsoft.com/office/officeart/2008/layout/LinedList"/>
    <dgm:cxn modelId="{EFCAE7B9-39E0-4FC9-B4F3-A9E1CB02AD44}" type="presParOf" srcId="{A0BE7B3E-E216-42ED-9D4D-700DD3E4D48A}" destId="{F088B191-7C78-44A7-87F5-FE2EC50B6445}" srcOrd="0" destOrd="0" presId="urn:microsoft.com/office/officeart/2008/layout/LinedList"/>
    <dgm:cxn modelId="{F42229F0-A301-4444-951A-D4411A7E7F60}" type="presParOf" srcId="{A0BE7B3E-E216-42ED-9D4D-700DD3E4D48A}" destId="{F7B20380-FA71-4F1D-B998-A8562D0812F9}" srcOrd="1" destOrd="0" presId="urn:microsoft.com/office/officeart/2008/layout/LinedList"/>
    <dgm:cxn modelId="{E78EE1AC-DEF5-4BA9-BF20-F63C2FFA766A}" type="presParOf" srcId="{997BA4ED-DD61-4151-8B23-680FD5BF1D43}" destId="{2EF94F96-B365-420C-A10A-8372C60AE398}" srcOrd="8" destOrd="0" presId="urn:microsoft.com/office/officeart/2008/layout/LinedList"/>
    <dgm:cxn modelId="{7A070D47-07EA-401B-A127-8FCB03EA2622}" type="presParOf" srcId="{997BA4ED-DD61-4151-8B23-680FD5BF1D43}" destId="{3DEA4294-C7B5-4C26-B9E8-93224B10DA4C}" srcOrd="9" destOrd="0" presId="urn:microsoft.com/office/officeart/2008/layout/LinedList"/>
    <dgm:cxn modelId="{FC5BDDC4-C735-4AAA-BEF8-51F424CCEDB6}" type="presParOf" srcId="{3DEA4294-C7B5-4C26-B9E8-93224B10DA4C}" destId="{7164B197-7B5C-497B-A9B9-E66B0378B0A2}" srcOrd="0" destOrd="0" presId="urn:microsoft.com/office/officeart/2008/layout/LinedList"/>
    <dgm:cxn modelId="{76E9F5A6-DC7C-474A-8229-FB4F38452E8B}" type="presParOf" srcId="{3DEA4294-C7B5-4C26-B9E8-93224B10DA4C}" destId="{F031E65E-4668-4843-9B1A-435DC6EF8436}" srcOrd="1" destOrd="0" presId="urn:microsoft.com/office/officeart/2008/layout/LinedList"/>
    <dgm:cxn modelId="{CE25699C-CB7A-4214-8A36-F42948436EFD}" type="presParOf" srcId="{997BA4ED-DD61-4151-8B23-680FD5BF1D43}" destId="{D5A4F205-52F8-4798-8465-EA399ABF9C1C}" srcOrd="10" destOrd="0" presId="urn:microsoft.com/office/officeart/2008/layout/LinedList"/>
    <dgm:cxn modelId="{0A10C33B-F847-4124-8969-547144E88EDD}" type="presParOf" srcId="{997BA4ED-DD61-4151-8B23-680FD5BF1D43}" destId="{382FBBB1-5B2F-4EED-8828-CFF34C956F14}" srcOrd="11" destOrd="0" presId="urn:microsoft.com/office/officeart/2008/layout/LinedList"/>
    <dgm:cxn modelId="{2F4F94E7-88D5-4C6B-8662-266A7CED05F3}" type="presParOf" srcId="{382FBBB1-5B2F-4EED-8828-CFF34C956F14}" destId="{0C68F749-A9FA-4028-973F-8C16468E3035}" srcOrd="0" destOrd="0" presId="urn:microsoft.com/office/officeart/2008/layout/LinedList"/>
    <dgm:cxn modelId="{6B9C0557-9DA1-4878-83D3-42733293068D}" type="presParOf" srcId="{382FBBB1-5B2F-4EED-8828-CFF34C956F14}" destId="{64CCE6D7-C47D-4FCE-9D58-DC50B171C3A3}" srcOrd="1" destOrd="0" presId="urn:microsoft.com/office/officeart/2008/layout/LinedList"/>
    <dgm:cxn modelId="{ABEF4162-7F3B-41BE-BECD-389966766ED2}" type="presParOf" srcId="{997BA4ED-DD61-4151-8B23-680FD5BF1D43}" destId="{9654946C-4169-49CF-9A5D-CD8676EE18B8}" srcOrd="12" destOrd="0" presId="urn:microsoft.com/office/officeart/2008/layout/LinedList"/>
    <dgm:cxn modelId="{FBFA4A9C-2235-41AA-B204-77DAEBC1E2ED}" type="presParOf" srcId="{997BA4ED-DD61-4151-8B23-680FD5BF1D43}" destId="{2CACCFF1-9457-4F17-AC3D-618D36867AEE}" srcOrd="13" destOrd="0" presId="urn:microsoft.com/office/officeart/2008/layout/LinedList"/>
    <dgm:cxn modelId="{60143867-A844-4D4B-9E1A-C2898173C3F1}" type="presParOf" srcId="{2CACCFF1-9457-4F17-AC3D-618D36867AEE}" destId="{DE55A567-938F-4834-911B-0DB8E1640D0D}" srcOrd="0" destOrd="0" presId="urn:microsoft.com/office/officeart/2008/layout/LinedList"/>
    <dgm:cxn modelId="{48B43DF4-CB2B-4950-92B4-630D62B13303}" type="presParOf" srcId="{2CACCFF1-9457-4F17-AC3D-618D36867AEE}" destId="{C577176B-0B39-468D-AA9F-08F3C07AB7B7}" srcOrd="1" destOrd="0" presId="urn:microsoft.com/office/officeart/2008/layout/LinedList"/>
    <dgm:cxn modelId="{A2BA2256-FD38-492A-BEB7-8EC0AB2A58CD}" type="presParOf" srcId="{997BA4ED-DD61-4151-8B23-680FD5BF1D43}" destId="{75799D08-0DFD-43B4-9314-C74CE83943C6}" srcOrd="14" destOrd="0" presId="urn:microsoft.com/office/officeart/2008/layout/LinedList"/>
    <dgm:cxn modelId="{E2D2010F-47EC-40EB-A554-634E135624FB}" type="presParOf" srcId="{997BA4ED-DD61-4151-8B23-680FD5BF1D43}" destId="{0E094851-4B81-46DA-A5A0-2C2FDFD78998}" srcOrd="15" destOrd="0" presId="urn:microsoft.com/office/officeart/2008/layout/LinedList"/>
    <dgm:cxn modelId="{299EFEAB-69DF-4ED7-87D7-CF4824E623D4}" type="presParOf" srcId="{0E094851-4B81-46DA-A5A0-2C2FDFD78998}" destId="{B7CB20A1-EAF2-40A6-912D-09623547554C}" srcOrd="0" destOrd="0" presId="urn:microsoft.com/office/officeart/2008/layout/LinedList"/>
    <dgm:cxn modelId="{2FCB5E01-FBCD-4C09-AEA3-BBD1F2EE9077}" type="presParOf" srcId="{0E094851-4B81-46DA-A5A0-2C2FDFD78998}" destId="{30FEE3A4-D210-4E03-907B-DFBD9090BDD7}" srcOrd="1" destOrd="0" presId="urn:microsoft.com/office/officeart/2008/layout/LinedList"/>
    <dgm:cxn modelId="{43F5880A-52D3-4BE6-9C35-7CE3C6F58D10}" type="presParOf" srcId="{997BA4ED-DD61-4151-8B23-680FD5BF1D43}" destId="{ABB6837F-E08E-4861-A64E-E6975396E129}" srcOrd="16" destOrd="0" presId="urn:microsoft.com/office/officeart/2008/layout/LinedList"/>
    <dgm:cxn modelId="{F9C1B22F-03B0-4707-B247-05013A03143A}" type="presParOf" srcId="{997BA4ED-DD61-4151-8B23-680FD5BF1D43}" destId="{3E0E149D-0557-4CDB-B19A-63B074B5FEC7}" srcOrd="17" destOrd="0" presId="urn:microsoft.com/office/officeart/2008/layout/LinedList"/>
    <dgm:cxn modelId="{E33A775C-1A62-4D74-A39E-D7FDDD7F039D}" type="presParOf" srcId="{3E0E149D-0557-4CDB-B19A-63B074B5FEC7}" destId="{354CA7F2-488D-4B3C-8961-7D4BD4CAC017}" srcOrd="0" destOrd="0" presId="urn:microsoft.com/office/officeart/2008/layout/LinedList"/>
    <dgm:cxn modelId="{0D03BC1C-F0F9-4E5E-869E-4DF78A480B9A}" type="presParOf" srcId="{3E0E149D-0557-4CDB-B19A-63B074B5FEC7}" destId="{6A2C5D00-8C68-42C3-90C2-6FC6C81923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0F20A4-BC25-45AD-8BAD-04643C42B0A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A0ECFE3-024A-428D-8B63-A3D56A2953A3}">
      <dgm:prSet custT="1"/>
      <dgm:spPr/>
      <dgm:t>
        <a:bodyPr/>
        <a:lstStyle/>
        <a:p>
          <a:r>
            <a:rPr lang="ja-JP" altLang="en-US" sz="1800" b="1" u="sng" dirty="0"/>
            <a:t>都道府県障害児福祉計画と市町村障害児福祉計画</a:t>
          </a:r>
          <a:r>
            <a:rPr lang="ja-JP" altLang="en-US" sz="1800" dirty="0"/>
            <a:t>において、相談支援に関係するところをチェックし、都道府県における現状と、市町村においては、比較的先駆的に児童期の相談支援について問題意識を持っている計画内容について報告していきましょう。</a:t>
          </a:r>
          <a:endParaRPr lang="en-US" sz="1800" dirty="0"/>
        </a:p>
      </dgm:t>
    </dgm:pt>
    <dgm:pt modelId="{5CBFE9F5-5E00-4C0F-A25A-11C318345046}" type="parTrans" cxnId="{F00F7359-54C6-4EF7-B964-EC6E9D301485}">
      <dgm:prSet/>
      <dgm:spPr/>
      <dgm:t>
        <a:bodyPr/>
        <a:lstStyle/>
        <a:p>
          <a:endParaRPr lang="en-US"/>
        </a:p>
      </dgm:t>
    </dgm:pt>
    <dgm:pt modelId="{650CCEB4-532D-4636-988A-05DC9D65B231}" type="sibTrans" cxnId="{F00F7359-54C6-4EF7-B964-EC6E9D301485}">
      <dgm:prSet/>
      <dgm:spPr/>
      <dgm:t>
        <a:bodyPr/>
        <a:lstStyle/>
        <a:p>
          <a:endParaRPr lang="en-US"/>
        </a:p>
      </dgm:t>
    </dgm:pt>
    <dgm:pt modelId="{EF3C7764-44F8-4F83-8B04-F6F3C89AE39A}">
      <dgm:prSet custT="1"/>
      <dgm:spPr/>
      <dgm:t>
        <a:bodyPr/>
        <a:lstStyle/>
        <a:p>
          <a:r>
            <a:rPr lang="ja-JP" altLang="en-US" sz="1800" b="1" u="sng" dirty="0"/>
            <a:t>各都道府県における児童期のセルフプランの作成状況</a:t>
          </a:r>
          <a:r>
            <a:rPr lang="ja-JP" altLang="en-US" sz="1800" dirty="0"/>
            <a:t>について最新の情報を提供していきましょう。また、</a:t>
          </a:r>
          <a:r>
            <a:rPr lang="ja-JP" altLang="en-US" sz="1800" b="1" u="sng" dirty="0"/>
            <a:t>子どもが利用している事業所系列の相談支援事業所ではないところに障害児支援利用計画を作成している割合</a:t>
          </a:r>
          <a:r>
            <a:rPr lang="ja-JP" altLang="en-US" sz="1800" dirty="0"/>
            <a:t>や、児童期の支援計画として工夫している様式があれば、調べて報告しましょう。</a:t>
          </a:r>
          <a:endParaRPr lang="en-US" sz="1800" dirty="0"/>
        </a:p>
      </dgm:t>
    </dgm:pt>
    <dgm:pt modelId="{A2753F14-6D5F-4E3E-96DB-8AFEB02C79D1}" type="parTrans" cxnId="{46F0C3CF-3058-47D7-AF5E-5EDFA7AD0764}">
      <dgm:prSet/>
      <dgm:spPr/>
      <dgm:t>
        <a:bodyPr/>
        <a:lstStyle/>
        <a:p>
          <a:endParaRPr lang="en-US"/>
        </a:p>
      </dgm:t>
    </dgm:pt>
    <dgm:pt modelId="{A55FCCA4-565C-4668-A616-ADE512A677D5}" type="sibTrans" cxnId="{46F0C3CF-3058-47D7-AF5E-5EDFA7AD0764}">
      <dgm:prSet/>
      <dgm:spPr/>
      <dgm:t>
        <a:bodyPr/>
        <a:lstStyle/>
        <a:p>
          <a:endParaRPr lang="en-US"/>
        </a:p>
      </dgm:t>
    </dgm:pt>
    <dgm:pt modelId="{7C199E4C-8B35-472C-A040-32D974503682}">
      <dgm:prSet custT="1"/>
      <dgm:spPr/>
      <dgm:t>
        <a:bodyPr/>
        <a:lstStyle/>
        <a:p>
          <a:r>
            <a:rPr lang="ja-JP" altLang="en-US" sz="1700" dirty="0"/>
            <a:t>基本情報の様式に子どもの現状が理解できる記述がない計画や、今後の方向性がよく見えてこない計画は見受けられます。一方では、児童期の支援に精通しているあまり、療育的な内容の個別支援計画に近い計画もあります。</a:t>
          </a:r>
          <a:r>
            <a:rPr lang="ja-JP" altLang="en-US" sz="1700" b="1" u="sng" dirty="0"/>
            <a:t>相談支援としての本来の目的を達していない現状も報告</a:t>
          </a:r>
          <a:r>
            <a:rPr lang="ja-JP" altLang="en-US" sz="1700" dirty="0"/>
            <a:t>しましょう。</a:t>
          </a:r>
          <a:endParaRPr lang="en-US" sz="1700" dirty="0"/>
        </a:p>
      </dgm:t>
    </dgm:pt>
    <dgm:pt modelId="{4CA5326B-D47E-46A1-B468-C881548B97A3}" type="parTrans" cxnId="{F7181604-655E-4976-BC55-86544640DDF3}">
      <dgm:prSet/>
      <dgm:spPr/>
      <dgm:t>
        <a:bodyPr/>
        <a:lstStyle/>
        <a:p>
          <a:endParaRPr lang="en-US"/>
        </a:p>
      </dgm:t>
    </dgm:pt>
    <dgm:pt modelId="{FE8F0E01-CBF6-4B79-9505-0FA3534593E2}" type="sibTrans" cxnId="{F7181604-655E-4976-BC55-86544640DDF3}">
      <dgm:prSet/>
      <dgm:spPr/>
      <dgm:t>
        <a:bodyPr/>
        <a:lstStyle/>
        <a:p>
          <a:endParaRPr lang="en-US"/>
        </a:p>
      </dgm:t>
    </dgm:pt>
    <dgm:pt modelId="{1786B4CE-FAC4-46A6-97CA-76C2509F8C3C}" type="pres">
      <dgm:prSet presAssocID="{900F20A4-BC25-45AD-8BAD-04643C42B0A3}" presName="linear" presStyleCnt="0">
        <dgm:presLayoutVars>
          <dgm:animLvl val="lvl"/>
          <dgm:resizeHandles val="exact"/>
        </dgm:presLayoutVars>
      </dgm:prSet>
      <dgm:spPr/>
    </dgm:pt>
    <dgm:pt modelId="{87DF56A2-646C-4CD0-95A5-ECA193D657AF}" type="pres">
      <dgm:prSet presAssocID="{1A0ECFE3-024A-428D-8B63-A3D56A2953A3}" presName="parentText" presStyleLbl="node1" presStyleIdx="0" presStyleCnt="3">
        <dgm:presLayoutVars>
          <dgm:chMax val="0"/>
          <dgm:bulletEnabled val="1"/>
        </dgm:presLayoutVars>
      </dgm:prSet>
      <dgm:spPr/>
    </dgm:pt>
    <dgm:pt modelId="{549AD8F7-395E-47C8-918E-221878E9575A}" type="pres">
      <dgm:prSet presAssocID="{650CCEB4-532D-4636-988A-05DC9D65B231}" presName="spacer" presStyleCnt="0"/>
      <dgm:spPr/>
    </dgm:pt>
    <dgm:pt modelId="{010CF344-6791-45F3-ACBB-C2051E7CBD3E}" type="pres">
      <dgm:prSet presAssocID="{EF3C7764-44F8-4F83-8B04-F6F3C89AE39A}" presName="parentText" presStyleLbl="node1" presStyleIdx="1" presStyleCnt="3">
        <dgm:presLayoutVars>
          <dgm:chMax val="0"/>
          <dgm:bulletEnabled val="1"/>
        </dgm:presLayoutVars>
      </dgm:prSet>
      <dgm:spPr/>
    </dgm:pt>
    <dgm:pt modelId="{0C91F8CA-C154-480E-9E95-1CE8B084A9D1}" type="pres">
      <dgm:prSet presAssocID="{A55FCCA4-565C-4668-A616-ADE512A677D5}" presName="spacer" presStyleCnt="0"/>
      <dgm:spPr/>
    </dgm:pt>
    <dgm:pt modelId="{4C7EB180-5057-4445-A0ED-F9113FABD184}" type="pres">
      <dgm:prSet presAssocID="{7C199E4C-8B35-472C-A040-32D974503682}" presName="parentText" presStyleLbl="node1" presStyleIdx="2" presStyleCnt="3">
        <dgm:presLayoutVars>
          <dgm:chMax val="0"/>
          <dgm:bulletEnabled val="1"/>
        </dgm:presLayoutVars>
      </dgm:prSet>
      <dgm:spPr/>
    </dgm:pt>
  </dgm:ptLst>
  <dgm:cxnLst>
    <dgm:cxn modelId="{F7181604-655E-4976-BC55-86544640DDF3}" srcId="{900F20A4-BC25-45AD-8BAD-04643C42B0A3}" destId="{7C199E4C-8B35-472C-A040-32D974503682}" srcOrd="2" destOrd="0" parTransId="{4CA5326B-D47E-46A1-B468-C881548B97A3}" sibTransId="{FE8F0E01-CBF6-4B79-9505-0FA3534593E2}"/>
    <dgm:cxn modelId="{9286C920-79B5-4B88-9DAD-FE7EBDD86994}" type="presOf" srcId="{1A0ECFE3-024A-428D-8B63-A3D56A2953A3}" destId="{87DF56A2-646C-4CD0-95A5-ECA193D657AF}" srcOrd="0" destOrd="0" presId="urn:microsoft.com/office/officeart/2005/8/layout/vList2"/>
    <dgm:cxn modelId="{6A98775D-E7E8-45E4-B54B-0EA83ECF6004}" type="presOf" srcId="{EF3C7764-44F8-4F83-8B04-F6F3C89AE39A}" destId="{010CF344-6791-45F3-ACBB-C2051E7CBD3E}" srcOrd="0" destOrd="0" presId="urn:microsoft.com/office/officeart/2005/8/layout/vList2"/>
    <dgm:cxn modelId="{F00F7359-54C6-4EF7-B964-EC6E9D301485}" srcId="{900F20A4-BC25-45AD-8BAD-04643C42B0A3}" destId="{1A0ECFE3-024A-428D-8B63-A3D56A2953A3}" srcOrd="0" destOrd="0" parTransId="{5CBFE9F5-5E00-4C0F-A25A-11C318345046}" sibTransId="{650CCEB4-532D-4636-988A-05DC9D65B231}"/>
    <dgm:cxn modelId="{42CC477A-A858-4990-9E9D-CD835EE2118F}" type="presOf" srcId="{900F20A4-BC25-45AD-8BAD-04643C42B0A3}" destId="{1786B4CE-FAC4-46A6-97CA-76C2509F8C3C}" srcOrd="0" destOrd="0" presId="urn:microsoft.com/office/officeart/2005/8/layout/vList2"/>
    <dgm:cxn modelId="{0307C07D-75EC-41BC-81E8-9ACDB9487335}" type="presOf" srcId="{7C199E4C-8B35-472C-A040-32D974503682}" destId="{4C7EB180-5057-4445-A0ED-F9113FABD184}" srcOrd="0" destOrd="0" presId="urn:microsoft.com/office/officeart/2005/8/layout/vList2"/>
    <dgm:cxn modelId="{46F0C3CF-3058-47D7-AF5E-5EDFA7AD0764}" srcId="{900F20A4-BC25-45AD-8BAD-04643C42B0A3}" destId="{EF3C7764-44F8-4F83-8B04-F6F3C89AE39A}" srcOrd="1" destOrd="0" parTransId="{A2753F14-6D5F-4E3E-96DB-8AFEB02C79D1}" sibTransId="{A55FCCA4-565C-4668-A616-ADE512A677D5}"/>
    <dgm:cxn modelId="{7EF5CD9B-0C2B-41C6-9F38-F63BFEAACD76}" type="presParOf" srcId="{1786B4CE-FAC4-46A6-97CA-76C2509F8C3C}" destId="{87DF56A2-646C-4CD0-95A5-ECA193D657AF}" srcOrd="0" destOrd="0" presId="urn:microsoft.com/office/officeart/2005/8/layout/vList2"/>
    <dgm:cxn modelId="{CB015B11-3220-4B9B-9161-1ADA8456AD1C}" type="presParOf" srcId="{1786B4CE-FAC4-46A6-97CA-76C2509F8C3C}" destId="{549AD8F7-395E-47C8-918E-221878E9575A}" srcOrd="1" destOrd="0" presId="urn:microsoft.com/office/officeart/2005/8/layout/vList2"/>
    <dgm:cxn modelId="{EA972003-12D8-462D-B305-E8C191ED7DAE}" type="presParOf" srcId="{1786B4CE-FAC4-46A6-97CA-76C2509F8C3C}" destId="{010CF344-6791-45F3-ACBB-C2051E7CBD3E}" srcOrd="2" destOrd="0" presId="urn:microsoft.com/office/officeart/2005/8/layout/vList2"/>
    <dgm:cxn modelId="{533EA568-F834-455D-B0F9-38DC7980C867}" type="presParOf" srcId="{1786B4CE-FAC4-46A6-97CA-76C2509F8C3C}" destId="{0C91F8CA-C154-480E-9E95-1CE8B084A9D1}" srcOrd="3" destOrd="0" presId="urn:microsoft.com/office/officeart/2005/8/layout/vList2"/>
    <dgm:cxn modelId="{DBF6EE91-47BC-4607-96A2-8408E57CDFEB}" type="presParOf" srcId="{1786B4CE-FAC4-46A6-97CA-76C2509F8C3C}" destId="{4C7EB180-5057-4445-A0ED-F9113FABD1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0F20A4-BC25-45AD-8BAD-04643C42B0A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A0ECFE3-024A-428D-8B63-A3D56A2953A3}">
      <dgm:prSet custT="1"/>
      <dgm:spPr>
        <a:solidFill>
          <a:srgbClr val="3C8284"/>
        </a:solidFill>
      </dgm:spPr>
      <dgm:t>
        <a:bodyPr/>
        <a:lstStyle/>
        <a:p>
          <a:r>
            <a:rPr lang="ja-JP" altLang="en-US" sz="1700" dirty="0"/>
            <a:t>児童発達支援管理責任者として、関係機関と日常的に連携を取っていく必要がありますが、</a:t>
          </a:r>
          <a:r>
            <a:rPr lang="ja-JP" altLang="en-US" sz="1700" b="1" u="sng" dirty="0"/>
            <a:t>相談支援専門員との役割分担が適切にできているのか</a:t>
          </a:r>
          <a:r>
            <a:rPr lang="ja-JP" altLang="en-US" sz="1700" dirty="0"/>
            <a:t>、相談支援専門員との連携がとれていた場合、関係機関との連携は相談支援専門員任せになっていないかなど、地域の児童発達支援管理責任者の現状について分析して報告しましょう。</a:t>
          </a:r>
          <a:endParaRPr lang="en-US" sz="1700" dirty="0"/>
        </a:p>
      </dgm:t>
    </dgm:pt>
    <dgm:pt modelId="{5CBFE9F5-5E00-4C0F-A25A-11C318345046}" type="parTrans" cxnId="{F00F7359-54C6-4EF7-B964-EC6E9D301485}">
      <dgm:prSet/>
      <dgm:spPr/>
      <dgm:t>
        <a:bodyPr/>
        <a:lstStyle/>
        <a:p>
          <a:endParaRPr lang="en-US"/>
        </a:p>
      </dgm:t>
    </dgm:pt>
    <dgm:pt modelId="{650CCEB4-532D-4636-988A-05DC9D65B231}" type="sibTrans" cxnId="{F00F7359-54C6-4EF7-B964-EC6E9D301485}">
      <dgm:prSet/>
      <dgm:spPr/>
      <dgm:t>
        <a:bodyPr/>
        <a:lstStyle/>
        <a:p>
          <a:endParaRPr lang="en-US"/>
        </a:p>
      </dgm:t>
    </dgm:pt>
    <dgm:pt modelId="{EF3C7764-44F8-4F83-8B04-F6F3C89AE39A}">
      <dgm:prSet custT="1"/>
      <dgm:spPr>
        <a:solidFill>
          <a:schemeClr val="accent6">
            <a:lumMod val="50000"/>
          </a:schemeClr>
        </a:solidFill>
      </dgm:spPr>
      <dgm:t>
        <a:bodyPr/>
        <a:lstStyle/>
        <a:p>
          <a:r>
            <a:rPr lang="ja-JP" altLang="en-US" sz="1800" dirty="0"/>
            <a:t>各都道府県における</a:t>
          </a:r>
          <a:r>
            <a:rPr lang="ja-JP" altLang="en-US" sz="1800" b="1" u="sng" dirty="0"/>
            <a:t>児童発達支援管理責任者の（自立支援）協議会への参加状況</a:t>
          </a:r>
          <a:r>
            <a:rPr lang="ja-JP" altLang="en-US" sz="1800" dirty="0"/>
            <a:t>、関係機関との連携の状況について、児童発達支援センター（事業所）と放課後等デイサービスに分けて、可能な限りその状況を整理して報告しましょう。</a:t>
          </a:r>
          <a:endParaRPr lang="en-US" sz="1800" dirty="0"/>
        </a:p>
      </dgm:t>
    </dgm:pt>
    <dgm:pt modelId="{A2753F14-6D5F-4E3E-96DB-8AFEB02C79D1}" type="parTrans" cxnId="{46F0C3CF-3058-47D7-AF5E-5EDFA7AD0764}">
      <dgm:prSet/>
      <dgm:spPr/>
      <dgm:t>
        <a:bodyPr/>
        <a:lstStyle/>
        <a:p>
          <a:endParaRPr lang="en-US"/>
        </a:p>
      </dgm:t>
    </dgm:pt>
    <dgm:pt modelId="{A55FCCA4-565C-4668-A616-ADE512A677D5}" type="sibTrans" cxnId="{46F0C3CF-3058-47D7-AF5E-5EDFA7AD0764}">
      <dgm:prSet/>
      <dgm:spPr/>
      <dgm:t>
        <a:bodyPr/>
        <a:lstStyle/>
        <a:p>
          <a:endParaRPr lang="en-US"/>
        </a:p>
      </dgm:t>
    </dgm:pt>
    <dgm:pt modelId="{7C199E4C-8B35-472C-A040-32D974503682}">
      <dgm:prSet custT="1"/>
      <dgm:spPr>
        <a:solidFill>
          <a:srgbClr val="3C8284"/>
        </a:solidFill>
      </dgm:spPr>
      <dgm:t>
        <a:bodyPr/>
        <a:lstStyle/>
        <a:p>
          <a:r>
            <a:rPr lang="ja-JP" altLang="en-US" sz="2000" b="1" u="sng" dirty="0"/>
            <a:t>児童発達支援管理責任者の地域連携の現状に関する課題</a:t>
          </a:r>
          <a:r>
            <a:rPr lang="ja-JP" altLang="en-US" sz="2000" dirty="0"/>
            <a:t>についてまとめてみましょう。</a:t>
          </a:r>
          <a:endParaRPr lang="en-US" sz="2000" dirty="0"/>
        </a:p>
        <a:p>
          <a:endParaRPr lang="en-US" sz="1600" dirty="0"/>
        </a:p>
      </dgm:t>
    </dgm:pt>
    <dgm:pt modelId="{4CA5326B-D47E-46A1-B468-C881548B97A3}" type="parTrans" cxnId="{F7181604-655E-4976-BC55-86544640DDF3}">
      <dgm:prSet/>
      <dgm:spPr/>
      <dgm:t>
        <a:bodyPr/>
        <a:lstStyle/>
        <a:p>
          <a:endParaRPr lang="en-US"/>
        </a:p>
      </dgm:t>
    </dgm:pt>
    <dgm:pt modelId="{FE8F0E01-CBF6-4B79-9505-0FA3534593E2}" type="sibTrans" cxnId="{F7181604-655E-4976-BC55-86544640DDF3}">
      <dgm:prSet/>
      <dgm:spPr/>
      <dgm:t>
        <a:bodyPr/>
        <a:lstStyle/>
        <a:p>
          <a:endParaRPr lang="en-US"/>
        </a:p>
      </dgm:t>
    </dgm:pt>
    <dgm:pt modelId="{6A7233A9-DD86-4AE6-A714-1B1883A4BFF4}" type="pres">
      <dgm:prSet presAssocID="{900F20A4-BC25-45AD-8BAD-04643C42B0A3}" presName="linear" presStyleCnt="0">
        <dgm:presLayoutVars>
          <dgm:animLvl val="lvl"/>
          <dgm:resizeHandles val="exact"/>
        </dgm:presLayoutVars>
      </dgm:prSet>
      <dgm:spPr/>
    </dgm:pt>
    <dgm:pt modelId="{49723E21-9B85-4CFF-A095-ACE3BF22E89D}" type="pres">
      <dgm:prSet presAssocID="{1A0ECFE3-024A-428D-8B63-A3D56A2953A3}" presName="parentText" presStyleLbl="node1" presStyleIdx="0" presStyleCnt="3">
        <dgm:presLayoutVars>
          <dgm:chMax val="0"/>
          <dgm:bulletEnabled val="1"/>
        </dgm:presLayoutVars>
      </dgm:prSet>
      <dgm:spPr/>
    </dgm:pt>
    <dgm:pt modelId="{24281DC5-3807-4F21-84A6-C012A5449E02}" type="pres">
      <dgm:prSet presAssocID="{650CCEB4-532D-4636-988A-05DC9D65B231}" presName="spacer" presStyleCnt="0"/>
      <dgm:spPr/>
    </dgm:pt>
    <dgm:pt modelId="{DBC15649-C488-458E-A72E-834975429D62}" type="pres">
      <dgm:prSet presAssocID="{EF3C7764-44F8-4F83-8B04-F6F3C89AE39A}" presName="parentText" presStyleLbl="node1" presStyleIdx="1" presStyleCnt="3">
        <dgm:presLayoutVars>
          <dgm:chMax val="0"/>
          <dgm:bulletEnabled val="1"/>
        </dgm:presLayoutVars>
      </dgm:prSet>
      <dgm:spPr/>
    </dgm:pt>
    <dgm:pt modelId="{46A9CAC2-202A-4B76-84D3-046B9298823E}" type="pres">
      <dgm:prSet presAssocID="{A55FCCA4-565C-4668-A616-ADE512A677D5}" presName="spacer" presStyleCnt="0"/>
      <dgm:spPr/>
    </dgm:pt>
    <dgm:pt modelId="{0222DE56-0C2C-45DE-84C1-BC65AFDBEF20}" type="pres">
      <dgm:prSet presAssocID="{7C199E4C-8B35-472C-A040-32D974503682}" presName="parentText" presStyleLbl="node1" presStyleIdx="2" presStyleCnt="3">
        <dgm:presLayoutVars>
          <dgm:chMax val="0"/>
          <dgm:bulletEnabled val="1"/>
        </dgm:presLayoutVars>
      </dgm:prSet>
      <dgm:spPr/>
    </dgm:pt>
  </dgm:ptLst>
  <dgm:cxnLst>
    <dgm:cxn modelId="{F7181604-655E-4976-BC55-86544640DDF3}" srcId="{900F20A4-BC25-45AD-8BAD-04643C42B0A3}" destId="{7C199E4C-8B35-472C-A040-32D974503682}" srcOrd="2" destOrd="0" parTransId="{4CA5326B-D47E-46A1-B468-C881548B97A3}" sibTransId="{FE8F0E01-CBF6-4B79-9505-0FA3534593E2}"/>
    <dgm:cxn modelId="{E3D6C530-E7E2-45D4-B745-115D75CC28F7}" type="presOf" srcId="{7C199E4C-8B35-472C-A040-32D974503682}" destId="{0222DE56-0C2C-45DE-84C1-BC65AFDBEF20}" srcOrd="0" destOrd="0" presId="urn:microsoft.com/office/officeart/2005/8/layout/vList2"/>
    <dgm:cxn modelId="{FEB0DF5D-A953-4E0B-AA2A-E7DC13594839}" type="presOf" srcId="{EF3C7764-44F8-4F83-8B04-F6F3C89AE39A}" destId="{DBC15649-C488-458E-A72E-834975429D62}" srcOrd="0" destOrd="0" presId="urn:microsoft.com/office/officeart/2005/8/layout/vList2"/>
    <dgm:cxn modelId="{F00F7359-54C6-4EF7-B964-EC6E9D301485}" srcId="{900F20A4-BC25-45AD-8BAD-04643C42B0A3}" destId="{1A0ECFE3-024A-428D-8B63-A3D56A2953A3}" srcOrd="0" destOrd="0" parTransId="{5CBFE9F5-5E00-4C0F-A25A-11C318345046}" sibTransId="{650CCEB4-532D-4636-988A-05DC9D65B231}"/>
    <dgm:cxn modelId="{8A9BB07B-FDBF-44F9-AAD3-B92919A3569E}" type="presOf" srcId="{900F20A4-BC25-45AD-8BAD-04643C42B0A3}" destId="{6A7233A9-DD86-4AE6-A714-1B1883A4BFF4}" srcOrd="0" destOrd="0" presId="urn:microsoft.com/office/officeart/2005/8/layout/vList2"/>
    <dgm:cxn modelId="{46F0C3CF-3058-47D7-AF5E-5EDFA7AD0764}" srcId="{900F20A4-BC25-45AD-8BAD-04643C42B0A3}" destId="{EF3C7764-44F8-4F83-8B04-F6F3C89AE39A}" srcOrd="1" destOrd="0" parTransId="{A2753F14-6D5F-4E3E-96DB-8AFEB02C79D1}" sibTransId="{A55FCCA4-565C-4668-A616-ADE512A677D5}"/>
    <dgm:cxn modelId="{A19332DB-482A-4614-81C5-2BFA2A6E31D6}" type="presOf" srcId="{1A0ECFE3-024A-428D-8B63-A3D56A2953A3}" destId="{49723E21-9B85-4CFF-A095-ACE3BF22E89D}" srcOrd="0" destOrd="0" presId="urn:microsoft.com/office/officeart/2005/8/layout/vList2"/>
    <dgm:cxn modelId="{0EFC94C5-2E7D-4755-B388-0BFD58ABED25}" type="presParOf" srcId="{6A7233A9-DD86-4AE6-A714-1B1883A4BFF4}" destId="{49723E21-9B85-4CFF-A095-ACE3BF22E89D}" srcOrd="0" destOrd="0" presId="urn:microsoft.com/office/officeart/2005/8/layout/vList2"/>
    <dgm:cxn modelId="{47BBDB7D-1675-4652-9CCF-CF3ACDEA4B9A}" type="presParOf" srcId="{6A7233A9-DD86-4AE6-A714-1B1883A4BFF4}" destId="{24281DC5-3807-4F21-84A6-C012A5449E02}" srcOrd="1" destOrd="0" presId="urn:microsoft.com/office/officeart/2005/8/layout/vList2"/>
    <dgm:cxn modelId="{9A830F57-24E6-40B4-91A9-546DD59EDBE2}" type="presParOf" srcId="{6A7233A9-DD86-4AE6-A714-1B1883A4BFF4}" destId="{DBC15649-C488-458E-A72E-834975429D62}" srcOrd="2" destOrd="0" presId="urn:microsoft.com/office/officeart/2005/8/layout/vList2"/>
    <dgm:cxn modelId="{01477104-B935-4B2C-9FAD-24EE98372C8D}" type="presParOf" srcId="{6A7233A9-DD86-4AE6-A714-1B1883A4BFF4}" destId="{46A9CAC2-202A-4B76-84D3-046B9298823E}" srcOrd="3" destOrd="0" presId="urn:microsoft.com/office/officeart/2005/8/layout/vList2"/>
    <dgm:cxn modelId="{D63748FE-7A0E-4048-96A1-63A659B70426}" type="presParOf" srcId="{6A7233A9-DD86-4AE6-A714-1B1883A4BFF4}" destId="{0222DE56-0C2C-45DE-84C1-BC65AFDBEF2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087DD-795D-41FB-A240-05C78245366C}">
      <dsp:nvSpPr>
        <dsp:cNvPr id="0" name=""/>
        <dsp:cNvSpPr/>
      </dsp:nvSpPr>
      <dsp:spPr>
        <a:xfrm>
          <a:off x="0" y="212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824FD-3B38-4110-B5E7-0225787B3F98}">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sz="2800" b="1" kern="1200" dirty="0"/>
            <a:t>児童期における相談支援専門員と児童発達管理責任者の関係について理解を深める</a:t>
          </a:r>
          <a:endParaRPr lang="en-US" sz="2800" b="1" kern="1200" dirty="0"/>
        </a:p>
      </dsp:txBody>
      <dsp:txXfrm>
        <a:off x="0" y="2124"/>
        <a:ext cx="7886700" cy="1449029"/>
      </dsp:txXfrm>
    </dsp:sp>
    <dsp:sp modelId="{5883208A-2BDB-45EA-9F19-A95EB7B92A35}">
      <dsp:nvSpPr>
        <dsp:cNvPr id="0" name=""/>
        <dsp:cNvSpPr/>
      </dsp:nvSpPr>
      <dsp:spPr>
        <a:xfrm>
          <a:off x="0" y="145115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15996-DF31-43A9-9B53-BFA0EA0F6172}">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sz="2100" kern="1200" dirty="0"/>
            <a:t>内容：</a:t>
          </a:r>
          <a:r>
            <a:rPr lang="ja-JP" sz="2100" kern="1200" dirty="0"/>
            <a:t>目指すべき児童期の相談支援の在り方を明らかにし、児 童期における相談支援専門員及び児童発達支援管理責任者として相談支援体制の中でどのような役割を果たすべきかを解説</a:t>
          </a:r>
          <a:endParaRPr lang="en-US" sz="2100" kern="1200" dirty="0"/>
        </a:p>
      </dsp:txBody>
      <dsp:txXfrm>
        <a:off x="0" y="1451154"/>
        <a:ext cx="7886700" cy="1449029"/>
      </dsp:txXfrm>
    </dsp:sp>
    <dsp:sp modelId="{BE7AE077-2B68-4ED5-8346-840FEF68C9BF}">
      <dsp:nvSpPr>
        <dsp:cNvPr id="0" name=""/>
        <dsp:cNvSpPr/>
      </dsp:nvSpPr>
      <dsp:spPr>
        <a:xfrm>
          <a:off x="0" y="290018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20D77-E097-4834-9FDD-D0546CFC6B9B}">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sz="2100" kern="1200"/>
            <a:t>ポイント：</a:t>
          </a:r>
          <a:r>
            <a:rPr lang="ja-JP" sz="2100" kern="1200"/>
            <a:t>児童期における目指すべき相談支援、相談支援専門員と児童発達管理責任者の役割と連携のあり方、相談支援専門員と児童発達管理責任者それぞれが実施する支援会議のあり方</a:t>
          </a:r>
          <a:endParaRPr lang="en-US" sz="2100" kern="1200"/>
        </a:p>
      </dsp:txBody>
      <dsp:txXfrm>
        <a:off x="0" y="2900183"/>
        <a:ext cx="78867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B2542-824D-4EC7-AAC1-FAC98660FF79}">
      <dsp:nvSpPr>
        <dsp:cNvPr id="0" name=""/>
        <dsp:cNvSpPr/>
      </dsp:nvSpPr>
      <dsp:spPr>
        <a:xfrm>
          <a:off x="0" y="660401"/>
          <a:ext cx="2632074" cy="1723698"/>
        </a:xfrm>
        <a:prstGeom prst="rect">
          <a:avLst/>
        </a:prstGeom>
        <a:solidFill>
          <a:srgbClr val="BC561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kern="1200" dirty="0"/>
            <a:t>まずは、</a:t>
          </a:r>
          <a:r>
            <a:rPr lang="ja-JP" sz="1500" kern="1200" dirty="0"/>
            <a:t>目指すべき児童期の相談支援のあり方を示していき、児童発達支援管理責任者との連携のあり方を探っていく。</a:t>
          </a:r>
          <a:endParaRPr lang="en-US" sz="1500" kern="1200" dirty="0"/>
        </a:p>
      </dsp:txBody>
      <dsp:txXfrm>
        <a:off x="0" y="660401"/>
        <a:ext cx="2632074" cy="1723698"/>
      </dsp:txXfrm>
    </dsp:sp>
    <dsp:sp modelId="{99447785-59D1-44A4-A17A-210985FEEDE1}">
      <dsp:nvSpPr>
        <dsp:cNvPr id="0" name=""/>
        <dsp:cNvSpPr/>
      </dsp:nvSpPr>
      <dsp:spPr>
        <a:xfrm>
          <a:off x="2895282" y="660401"/>
          <a:ext cx="2632074" cy="1723698"/>
        </a:xfrm>
        <a:prstGeom prst="rect">
          <a:avLst/>
        </a:prstGeom>
        <a:solidFill>
          <a:srgbClr val="AC4F2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ja-JP" sz="1500" kern="1200" dirty="0"/>
            <a:t>児童期におけるセルフプラン作成の状況について、都道府県の現状を評価していく。</a:t>
          </a:r>
          <a:endParaRPr lang="en-US" sz="1500" kern="1200" dirty="0"/>
        </a:p>
      </dsp:txBody>
      <dsp:txXfrm>
        <a:off x="2895282" y="660401"/>
        <a:ext cx="2632074" cy="1723698"/>
      </dsp:txXfrm>
    </dsp:sp>
    <dsp:sp modelId="{3872E090-F881-45D3-A644-8093E1D19260}">
      <dsp:nvSpPr>
        <dsp:cNvPr id="0" name=""/>
        <dsp:cNvSpPr/>
      </dsp:nvSpPr>
      <dsp:spPr>
        <a:xfrm>
          <a:off x="5790565" y="660401"/>
          <a:ext cx="2632074" cy="1723698"/>
        </a:xfrm>
        <a:prstGeom prst="rect">
          <a:avLst/>
        </a:prstGeom>
        <a:solidFill>
          <a:srgbClr val="82443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ja-JP" sz="1500" kern="1200" dirty="0"/>
            <a:t>児童発達支援管理責任者が実際にどういった</a:t>
          </a:r>
          <a:r>
            <a:rPr lang="ja-JP" altLang="en-US" sz="1500" kern="1200" dirty="0"/>
            <a:t>連携</a:t>
          </a:r>
          <a:r>
            <a:rPr lang="ja-JP" sz="1500" kern="1200" dirty="0"/>
            <a:t>を</a:t>
          </a:r>
          <a:r>
            <a:rPr lang="ja-JP" altLang="en-US" sz="1500" kern="1200" dirty="0"/>
            <a:t>取って</a:t>
          </a:r>
          <a:r>
            <a:rPr lang="ja-JP" sz="1500" kern="1200" dirty="0"/>
            <a:t>いるのかを振り返り、その問題点について、都道府県の現状に沿って分析していく。</a:t>
          </a:r>
          <a:endParaRPr lang="en-US" sz="1500" kern="1200" dirty="0"/>
        </a:p>
      </dsp:txBody>
      <dsp:txXfrm>
        <a:off x="5790565" y="660401"/>
        <a:ext cx="2632074" cy="1723698"/>
      </dsp:txXfrm>
    </dsp:sp>
    <dsp:sp modelId="{F64843AB-5665-45B4-9FEE-B162490A9C3C}">
      <dsp:nvSpPr>
        <dsp:cNvPr id="0" name=""/>
        <dsp:cNvSpPr/>
      </dsp:nvSpPr>
      <dsp:spPr>
        <a:xfrm>
          <a:off x="1447641" y="2647307"/>
          <a:ext cx="2632074" cy="1802771"/>
        </a:xfrm>
        <a:prstGeom prst="rect">
          <a:avLst/>
        </a:prstGeom>
        <a:solidFill>
          <a:srgbClr val="91635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ja-JP" sz="1500" kern="1200" dirty="0"/>
            <a:t>その上で、児童発達管理責任者が相談支援体制の中でどのように役割を果たしていくべきなのかといったことを伝えていく講義内容にしていく。</a:t>
          </a:r>
          <a:endParaRPr lang="en-US" sz="1500" kern="1200" dirty="0"/>
        </a:p>
      </dsp:txBody>
      <dsp:txXfrm>
        <a:off x="1447641" y="2647307"/>
        <a:ext cx="2632074" cy="1802771"/>
      </dsp:txXfrm>
    </dsp:sp>
    <dsp:sp modelId="{43889913-C73D-432E-9048-16B90F1B793B}">
      <dsp:nvSpPr>
        <dsp:cNvPr id="0" name=""/>
        <dsp:cNvSpPr/>
      </dsp:nvSpPr>
      <dsp:spPr>
        <a:xfrm>
          <a:off x="4342923" y="2647307"/>
          <a:ext cx="2632074" cy="1802771"/>
        </a:xfrm>
        <a:prstGeom prst="rect">
          <a:avLst/>
        </a:prstGeom>
        <a:solidFill>
          <a:srgbClr val="77675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ja-JP" sz="1500" kern="1200" dirty="0"/>
            <a:t>その際、児童発達支援管理責任者がなぜ相談支援体制の中で役割を果たさなくてはいけないのかということを、改めて説明していく必要はある。</a:t>
          </a:r>
          <a:endParaRPr lang="en-US" sz="1500" kern="1200" dirty="0"/>
        </a:p>
      </dsp:txBody>
      <dsp:txXfrm>
        <a:off x="4342923" y="2647307"/>
        <a:ext cx="2632074" cy="1802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EC51C-5472-44F3-A55A-6E7F0C70A509}">
      <dsp:nvSpPr>
        <dsp:cNvPr id="0" name=""/>
        <dsp:cNvSpPr/>
      </dsp:nvSpPr>
      <dsp:spPr>
        <a:xfrm>
          <a:off x="0" y="0"/>
          <a:ext cx="8054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48C6A-66CC-43BA-AC97-04DE560C3D10}">
      <dsp:nvSpPr>
        <dsp:cNvPr id="0" name=""/>
        <dsp:cNvSpPr/>
      </dsp:nvSpPr>
      <dsp:spPr>
        <a:xfrm>
          <a:off x="0" y="0"/>
          <a:ext cx="8054231" cy="10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sz="1600" kern="1200" dirty="0"/>
            <a:t>相談支援専門員と児童発達支援管理責任者との関係については、乳幼児期と学齢期は分けて考えた方が整理しやすい。</a:t>
          </a:r>
          <a:endParaRPr lang="en-US" sz="1600" kern="1200" dirty="0"/>
        </a:p>
      </dsp:txBody>
      <dsp:txXfrm>
        <a:off x="0" y="0"/>
        <a:ext cx="8054231" cy="1056971"/>
      </dsp:txXfrm>
    </dsp:sp>
    <dsp:sp modelId="{6D85A348-DEBB-4E48-AEA3-24BE3D3C9064}">
      <dsp:nvSpPr>
        <dsp:cNvPr id="0" name=""/>
        <dsp:cNvSpPr/>
      </dsp:nvSpPr>
      <dsp:spPr>
        <a:xfrm>
          <a:off x="0" y="1056971"/>
          <a:ext cx="8054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CBF0D6-CDE8-4577-9E60-C8ACDD52F08A}">
      <dsp:nvSpPr>
        <dsp:cNvPr id="0" name=""/>
        <dsp:cNvSpPr/>
      </dsp:nvSpPr>
      <dsp:spPr>
        <a:xfrm>
          <a:off x="0" y="1056971"/>
          <a:ext cx="8054231" cy="10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kern="1200" dirty="0"/>
            <a:t>相談支援専門員が呼びかけて実施する会議と、児童発達支援管理責任者が呼びかけて実施する会議については好事例を示していき、有効な支援会議のあり方について示していく。</a:t>
          </a:r>
          <a:endParaRPr lang="en-US" sz="1600" kern="1200" dirty="0"/>
        </a:p>
      </dsp:txBody>
      <dsp:txXfrm>
        <a:off x="0" y="1056971"/>
        <a:ext cx="8054231" cy="1056971"/>
      </dsp:txXfrm>
    </dsp:sp>
    <dsp:sp modelId="{7283A69D-E7C8-4AE0-8A68-52484E5BE768}">
      <dsp:nvSpPr>
        <dsp:cNvPr id="0" name=""/>
        <dsp:cNvSpPr/>
      </dsp:nvSpPr>
      <dsp:spPr>
        <a:xfrm>
          <a:off x="0" y="2113942"/>
          <a:ext cx="8054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B4728-7619-478B-B1AF-EDA1529D598B}">
      <dsp:nvSpPr>
        <dsp:cNvPr id="0" name=""/>
        <dsp:cNvSpPr/>
      </dsp:nvSpPr>
      <dsp:spPr>
        <a:xfrm>
          <a:off x="0" y="2113942"/>
          <a:ext cx="8054231" cy="10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kern="1200" dirty="0"/>
            <a:t>子どもの生活全体を把握し、子どもが置かれている状況に寄り添いながら、よりベターな支援のあり方を探っていくために相談支援専門員と児童発達管理責任者がうまく連携していくことが必要であることを伝えていく。</a:t>
          </a:r>
          <a:endParaRPr lang="en-US" sz="1600" kern="1200" dirty="0"/>
        </a:p>
      </dsp:txBody>
      <dsp:txXfrm>
        <a:off x="0" y="2113942"/>
        <a:ext cx="8054231" cy="1056971"/>
      </dsp:txXfrm>
    </dsp:sp>
    <dsp:sp modelId="{17660D1A-5088-402D-B5E4-5612F240672D}">
      <dsp:nvSpPr>
        <dsp:cNvPr id="0" name=""/>
        <dsp:cNvSpPr/>
      </dsp:nvSpPr>
      <dsp:spPr>
        <a:xfrm>
          <a:off x="0" y="3170913"/>
          <a:ext cx="80542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2E76A-B732-43E5-820D-6AA41EEC65F5}">
      <dsp:nvSpPr>
        <dsp:cNvPr id="0" name=""/>
        <dsp:cNvSpPr/>
      </dsp:nvSpPr>
      <dsp:spPr>
        <a:xfrm>
          <a:off x="0" y="3170913"/>
          <a:ext cx="8054231" cy="10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ja-JP" altLang="en-US" sz="1600" kern="1200" dirty="0"/>
            <a:t>互いの役割を互いに理解できないまま、児発管の仕事であるところを相談支援専門員に求めたり、その逆であったりする現実がある。求め合う関係性ではなく、役割をしっかり果たした結果、関係性が深まっていくことを目指すよう伝えていく。</a:t>
          </a:r>
          <a:endParaRPr lang="en-US" sz="1600" kern="1200" dirty="0"/>
        </a:p>
      </dsp:txBody>
      <dsp:txXfrm>
        <a:off x="0" y="3170913"/>
        <a:ext cx="8054231" cy="1056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708C0-5961-4ABD-AEC8-B5AFE86DAF47}">
      <dsp:nvSpPr>
        <dsp:cNvPr id="0" name=""/>
        <dsp:cNvSpPr/>
      </dsp:nvSpPr>
      <dsp:spPr>
        <a:xfrm>
          <a:off x="0" y="2145"/>
          <a:ext cx="81787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B7F79B-316D-45F9-BEA9-C2B1AA83BFC7}">
      <dsp:nvSpPr>
        <dsp:cNvPr id="0" name=""/>
        <dsp:cNvSpPr/>
      </dsp:nvSpPr>
      <dsp:spPr>
        <a:xfrm>
          <a:off x="0" y="2145"/>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en-US" sz="1800" b="1" kern="1200"/>
            <a:t>1</a:t>
          </a:r>
          <a:r>
            <a:rPr kumimoji="1" lang="ja-JP" sz="1800" b="1" kern="1200"/>
            <a:t>．児童期における相談支援が目指すもの</a:t>
          </a:r>
          <a:endParaRPr lang="en-US" sz="1800" kern="1200"/>
        </a:p>
      </dsp:txBody>
      <dsp:txXfrm>
        <a:off x="0" y="2145"/>
        <a:ext cx="8178799" cy="731615"/>
      </dsp:txXfrm>
    </dsp:sp>
    <dsp:sp modelId="{443BCA19-2D29-4BA0-9965-F7FA7F60D53A}">
      <dsp:nvSpPr>
        <dsp:cNvPr id="0" name=""/>
        <dsp:cNvSpPr/>
      </dsp:nvSpPr>
      <dsp:spPr>
        <a:xfrm>
          <a:off x="0" y="733760"/>
          <a:ext cx="8178799" cy="0"/>
        </a:xfrm>
        <a:prstGeom prst="line">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w="6350" cap="flat" cmpd="sng" algn="ctr">
          <a:solidFill>
            <a:schemeClr val="accent2">
              <a:hueOff val="-291073"/>
              <a:satOff val="-16786"/>
              <a:lumOff val="172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9E50AD6-257F-4D3C-A171-B1B104614141}">
      <dsp:nvSpPr>
        <dsp:cNvPr id="0" name=""/>
        <dsp:cNvSpPr/>
      </dsp:nvSpPr>
      <dsp:spPr>
        <a:xfrm>
          <a:off x="0" y="733760"/>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en-US" sz="1800" b="1" kern="1200" dirty="0"/>
            <a:t>2</a:t>
          </a:r>
          <a:r>
            <a:rPr kumimoji="1" lang="ja-JP" sz="1800" b="1" kern="1200" dirty="0"/>
            <a:t>．児童期における相談支援の現状</a:t>
          </a:r>
          <a:endParaRPr lang="en-US" sz="1800" kern="1200" dirty="0"/>
        </a:p>
      </dsp:txBody>
      <dsp:txXfrm>
        <a:off x="0" y="733760"/>
        <a:ext cx="8178799" cy="731615"/>
      </dsp:txXfrm>
    </dsp:sp>
    <dsp:sp modelId="{870EC072-800C-467B-9A59-AC15AAAA2ACC}">
      <dsp:nvSpPr>
        <dsp:cNvPr id="0" name=""/>
        <dsp:cNvSpPr/>
      </dsp:nvSpPr>
      <dsp:spPr>
        <a:xfrm>
          <a:off x="0" y="1465375"/>
          <a:ext cx="8178799" cy="0"/>
        </a:xfrm>
        <a:prstGeom prst="line">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w="6350" cap="flat" cmpd="sng" algn="ctr">
          <a:solidFill>
            <a:schemeClr val="accent2">
              <a:hueOff val="-582145"/>
              <a:satOff val="-33571"/>
              <a:lumOff val="345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9CFFD37-8283-4DF4-9EA1-BC44A327463C}">
      <dsp:nvSpPr>
        <dsp:cNvPr id="0" name=""/>
        <dsp:cNvSpPr/>
      </dsp:nvSpPr>
      <dsp:spPr>
        <a:xfrm>
          <a:off x="0" y="1465375"/>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en-US" sz="1800" b="1" kern="1200" dirty="0"/>
            <a:t>3</a:t>
          </a:r>
          <a:r>
            <a:rPr kumimoji="1" lang="ja-JP" sz="1800" b="1" kern="1200" dirty="0"/>
            <a:t>．児童発達支援管理責任者の</a:t>
          </a:r>
          <a:r>
            <a:rPr kumimoji="1" lang="ja-JP" altLang="en-US" sz="1800" b="1" kern="1200" dirty="0"/>
            <a:t>地域連携の</a:t>
          </a:r>
          <a:r>
            <a:rPr kumimoji="1" lang="ja-JP" sz="1800" b="1" kern="1200" dirty="0"/>
            <a:t>現状</a:t>
          </a:r>
          <a:endParaRPr lang="en-US" sz="1800" kern="1200" dirty="0"/>
        </a:p>
      </dsp:txBody>
      <dsp:txXfrm>
        <a:off x="0" y="1465375"/>
        <a:ext cx="8178799" cy="731615"/>
      </dsp:txXfrm>
    </dsp:sp>
    <dsp:sp modelId="{CFDC9DE1-4608-4CF6-B37D-B76E8DEBAA84}">
      <dsp:nvSpPr>
        <dsp:cNvPr id="0" name=""/>
        <dsp:cNvSpPr/>
      </dsp:nvSpPr>
      <dsp:spPr>
        <a:xfrm>
          <a:off x="0" y="2196990"/>
          <a:ext cx="8178799" cy="0"/>
        </a:xfrm>
        <a:prstGeom prst="line">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w="6350" cap="flat" cmpd="sng" algn="ctr">
          <a:solidFill>
            <a:schemeClr val="accent2">
              <a:hueOff val="-873218"/>
              <a:satOff val="-50357"/>
              <a:lumOff val="517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E31665A-A79C-4809-811F-3134085542FE}">
      <dsp:nvSpPr>
        <dsp:cNvPr id="0" name=""/>
        <dsp:cNvSpPr/>
      </dsp:nvSpPr>
      <dsp:spPr>
        <a:xfrm>
          <a:off x="0" y="2196990"/>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en-US" sz="1800" b="1" kern="1200" dirty="0"/>
            <a:t>4</a:t>
          </a:r>
          <a:r>
            <a:rPr kumimoji="1" lang="ja-JP" sz="1800" b="1" kern="1200" dirty="0"/>
            <a:t>．</a:t>
          </a:r>
          <a:r>
            <a:rPr kumimoji="1" lang="ja-JP" altLang="en-US" sz="1800" b="1" kern="1200" dirty="0"/>
            <a:t>児童期における相談支援専門員と</a:t>
          </a:r>
          <a:r>
            <a:rPr kumimoji="1" lang="ja-JP" sz="1800" b="1" kern="1200" dirty="0"/>
            <a:t>児童発達支援管理責任者</a:t>
          </a:r>
          <a:r>
            <a:rPr kumimoji="1" lang="ja-JP" altLang="en-US" sz="1800" b="1" kern="1200" dirty="0"/>
            <a:t>の連携のあり方</a:t>
          </a:r>
          <a:endParaRPr lang="en-US" sz="1800" kern="1200" dirty="0"/>
        </a:p>
      </dsp:txBody>
      <dsp:txXfrm>
        <a:off x="0" y="2196990"/>
        <a:ext cx="8178799" cy="731615"/>
      </dsp:txXfrm>
    </dsp:sp>
    <dsp:sp modelId="{2440A87B-BDD6-4AA8-8404-7E3A527B2CAA}">
      <dsp:nvSpPr>
        <dsp:cNvPr id="0" name=""/>
        <dsp:cNvSpPr/>
      </dsp:nvSpPr>
      <dsp:spPr>
        <a:xfrm>
          <a:off x="0" y="2928606"/>
          <a:ext cx="8178799" cy="0"/>
        </a:xfrm>
        <a:prstGeom prst="line">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w="6350" cap="flat" cmpd="sng" algn="ctr">
          <a:solidFill>
            <a:schemeClr val="accent2">
              <a:hueOff val="-1164290"/>
              <a:satOff val="-67142"/>
              <a:lumOff val="690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CAA1102-C8EC-438A-A868-305A585A615B}">
      <dsp:nvSpPr>
        <dsp:cNvPr id="0" name=""/>
        <dsp:cNvSpPr/>
      </dsp:nvSpPr>
      <dsp:spPr>
        <a:xfrm>
          <a:off x="0" y="2928606"/>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en-US" sz="1800" b="1" kern="1200" dirty="0"/>
            <a:t>5</a:t>
          </a:r>
          <a:r>
            <a:rPr kumimoji="1" lang="ja-JP" sz="1800" b="1" kern="1200" dirty="0"/>
            <a:t>．相談支援専門員と児童発達支援管理責任者</a:t>
          </a:r>
          <a:r>
            <a:rPr kumimoji="1" lang="ja-JP" altLang="en-US" sz="1800" b="1" kern="1200" dirty="0"/>
            <a:t>が実施する支援会議のあり方</a:t>
          </a:r>
          <a:endParaRPr lang="en-US" sz="1800" kern="1200" dirty="0"/>
        </a:p>
      </dsp:txBody>
      <dsp:txXfrm>
        <a:off x="0" y="2928606"/>
        <a:ext cx="8178799" cy="731615"/>
      </dsp:txXfrm>
    </dsp:sp>
    <dsp:sp modelId="{6CF9A0B1-62C4-4F3A-BBBD-5D4E96033FFD}">
      <dsp:nvSpPr>
        <dsp:cNvPr id="0" name=""/>
        <dsp:cNvSpPr/>
      </dsp:nvSpPr>
      <dsp:spPr>
        <a:xfrm>
          <a:off x="0" y="3660221"/>
          <a:ext cx="8178799"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66FDDB7-74B9-49C4-B875-88BFF43DA77E}">
      <dsp:nvSpPr>
        <dsp:cNvPr id="0" name=""/>
        <dsp:cNvSpPr/>
      </dsp:nvSpPr>
      <dsp:spPr>
        <a:xfrm>
          <a:off x="0" y="3660221"/>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en-US" sz="1800" b="1" kern="1200" dirty="0"/>
            <a:t>6</a:t>
          </a:r>
          <a:r>
            <a:rPr kumimoji="1" lang="ja-JP" sz="1800" b="1" kern="1200" dirty="0"/>
            <a:t>．まとめ～相談支援専門員と児童発達支援管理責任者との関係について</a:t>
          </a:r>
          <a:endParaRPr lang="en-US" sz="1800" kern="1200" dirty="0"/>
        </a:p>
      </dsp:txBody>
      <dsp:txXfrm>
        <a:off x="0" y="3660221"/>
        <a:ext cx="8178799" cy="731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EDA8E-53CB-450A-B6DF-ED825A982725}">
      <dsp:nvSpPr>
        <dsp:cNvPr id="0" name=""/>
        <dsp:cNvSpPr/>
      </dsp:nvSpPr>
      <dsp:spPr>
        <a:xfrm>
          <a:off x="0" y="575"/>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C438C-42B7-44FB-97A6-113956942B75}">
      <dsp:nvSpPr>
        <dsp:cNvPr id="0" name=""/>
        <dsp:cNvSpPr/>
      </dsp:nvSpPr>
      <dsp:spPr>
        <a:xfrm>
          <a:off x="0" y="575"/>
          <a:ext cx="7886700" cy="52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b="1" u="sng" kern="1200" dirty="0"/>
            <a:t>達成感と挫折への伴走</a:t>
          </a:r>
          <a:r>
            <a:rPr kumimoji="1" lang="ja-JP" sz="1300" b="1" kern="1200" dirty="0"/>
            <a:t>～相談</a:t>
          </a:r>
          <a:r>
            <a:rPr kumimoji="1" lang="ja-JP" altLang="en-US" sz="1300" b="1" kern="1200" dirty="0"/>
            <a:t>支援専門</a:t>
          </a:r>
          <a:r>
            <a:rPr kumimoji="1" lang="ja-JP" sz="1300" b="1" kern="1200" dirty="0"/>
            <a:t>員</a:t>
          </a:r>
          <a:r>
            <a:rPr kumimoji="1" lang="ja-JP" altLang="en-US" sz="1300" b="1" kern="1200" dirty="0"/>
            <a:t>も時間を作って</a:t>
          </a:r>
          <a:r>
            <a:rPr kumimoji="1" lang="ja-JP" sz="1300" b="1" kern="1200" dirty="0"/>
            <a:t>、子どもと一緒に遊びましょう！</a:t>
          </a:r>
          <a:endParaRPr lang="en-US" sz="1300" b="1" kern="1200" dirty="0"/>
        </a:p>
      </dsp:txBody>
      <dsp:txXfrm>
        <a:off x="0" y="575"/>
        <a:ext cx="7886700" cy="523676"/>
      </dsp:txXfrm>
    </dsp:sp>
    <dsp:sp modelId="{F04C64CC-1AF8-4B3B-81C5-B2AB9B5A015D}">
      <dsp:nvSpPr>
        <dsp:cNvPr id="0" name=""/>
        <dsp:cNvSpPr/>
      </dsp:nvSpPr>
      <dsp:spPr>
        <a:xfrm>
          <a:off x="0" y="524252"/>
          <a:ext cx="7886700" cy="0"/>
        </a:xfrm>
        <a:prstGeom prst="line">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E5A20-409C-41B9-A259-E9B2AEE90F2E}">
      <dsp:nvSpPr>
        <dsp:cNvPr id="0" name=""/>
        <dsp:cNvSpPr/>
      </dsp:nvSpPr>
      <dsp:spPr>
        <a:xfrm>
          <a:off x="0" y="524252"/>
          <a:ext cx="7886700" cy="52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ja-JP" sz="1300" b="1" u="sng" kern="1200" dirty="0"/>
            <a:t>様々な「始まり」と「終わり」における不安と緊張への共感と寄り添い</a:t>
          </a:r>
          <a:r>
            <a:rPr lang="ja-JP" sz="1300" b="1" kern="1200" dirty="0"/>
            <a:t>～子どもの不安と緊張の場面に実際に触れていくこと</a:t>
          </a:r>
          <a:endParaRPr lang="en-US" sz="1300" kern="1200" dirty="0"/>
        </a:p>
      </dsp:txBody>
      <dsp:txXfrm>
        <a:off x="0" y="524252"/>
        <a:ext cx="7886700" cy="523676"/>
      </dsp:txXfrm>
    </dsp:sp>
    <dsp:sp modelId="{A67B2CCD-2585-4224-B817-79B163EFEF12}">
      <dsp:nvSpPr>
        <dsp:cNvPr id="0" name=""/>
        <dsp:cNvSpPr/>
      </dsp:nvSpPr>
      <dsp:spPr>
        <a:xfrm>
          <a:off x="0" y="1047928"/>
          <a:ext cx="788670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CDB8A-4F77-406D-8012-BA49BC06E180}">
      <dsp:nvSpPr>
        <dsp:cNvPr id="0" name=""/>
        <dsp:cNvSpPr/>
      </dsp:nvSpPr>
      <dsp:spPr>
        <a:xfrm>
          <a:off x="0" y="1047928"/>
          <a:ext cx="7886700" cy="52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ja-JP" sz="1300" b="1" u="sng" kern="1200" dirty="0"/>
            <a:t>お試しの繰り返し</a:t>
          </a:r>
          <a:r>
            <a:rPr lang="ja-JP" sz="1300" b="1" kern="1200" dirty="0"/>
            <a:t>～お試しができるための仕掛け</a:t>
          </a:r>
          <a:r>
            <a:rPr lang="ja-JP" altLang="en-US" sz="1300" b="1" kern="1200" dirty="0"/>
            <a:t>を考えていきましょう！</a:t>
          </a:r>
          <a:r>
            <a:rPr lang="ja-JP" sz="1300" b="1" kern="1200" dirty="0"/>
            <a:t>こわ</a:t>
          </a:r>
          <a:r>
            <a:rPr lang="ja-JP" altLang="en-US" sz="1300" b="1" kern="1200" dirty="0"/>
            <a:t>がらないよう</a:t>
          </a:r>
          <a:r>
            <a:rPr lang="ja-JP" sz="1300" b="1" kern="1200" dirty="0"/>
            <a:t>に！</a:t>
          </a:r>
          <a:endParaRPr lang="en-US" sz="1300" kern="1200" dirty="0"/>
        </a:p>
      </dsp:txBody>
      <dsp:txXfrm>
        <a:off x="0" y="1047928"/>
        <a:ext cx="7886700" cy="523676"/>
      </dsp:txXfrm>
    </dsp:sp>
    <dsp:sp modelId="{A5CC74BE-2C33-4C47-BDAA-F9ED1D3D17CF}">
      <dsp:nvSpPr>
        <dsp:cNvPr id="0" name=""/>
        <dsp:cNvSpPr/>
      </dsp:nvSpPr>
      <dsp:spPr>
        <a:xfrm>
          <a:off x="0" y="1571605"/>
          <a:ext cx="7886700" cy="0"/>
        </a:xfrm>
        <a:prstGeom prst="line">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8B191-7C78-44A7-87F5-FE2EC50B6445}">
      <dsp:nvSpPr>
        <dsp:cNvPr id="0" name=""/>
        <dsp:cNvSpPr/>
      </dsp:nvSpPr>
      <dsp:spPr>
        <a:xfrm>
          <a:off x="0" y="1571605"/>
          <a:ext cx="7886700" cy="52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b="1" u="sng" kern="1200" dirty="0"/>
            <a:t>いいね！というエール</a:t>
          </a:r>
          <a:r>
            <a:rPr kumimoji="1" lang="ja-JP" sz="1300" b="1" kern="1200" dirty="0"/>
            <a:t>～</a:t>
          </a:r>
          <a:r>
            <a:rPr kumimoji="1" lang="ja-JP" altLang="en-US" sz="1300" b="1" kern="1200" dirty="0"/>
            <a:t>子どもは、</a:t>
          </a:r>
          <a:r>
            <a:rPr kumimoji="1" lang="ja-JP" sz="1300" b="1" kern="1200" dirty="0"/>
            <a:t>「いいね！」</a:t>
          </a:r>
          <a:r>
            <a:rPr kumimoji="1" lang="ja-JP" altLang="en-US" sz="1300" b="1" kern="1200" dirty="0"/>
            <a:t>「がんばったね！」</a:t>
          </a:r>
          <a:r>
            <a:rPr kumimoji="1" lang="ja-JP" sz="1300" b="1" kern="1200" dirty="0"/>
            <a:t>という声かけは大好きです。</a:t>
          </a:r>
          <a:endParaRPr lang="en-US" sz="1300" kern="1200" dirty="0"/>
        </a:p>
      </dsp:txBody>
      <dsp:txXfrm>
        <a:off x="0" y="1571605"/>
        <a:ext cx="7886700" cy="523676"/>
      </dsp:txXfrm>
    </dsp:sp>
    <dsp:sp modelId="{2EF94F96-B365-420C-A10A-8372C60AE398}">
      <dsp:nvSpPr>
        <dsp:cNvPr id="0" name=""/>
        <dsp:cNvSpPr/>
      </dsp:nvSpPr>
      <dsp:spPr>
        <a:xfrm>
          <a:off x="0" y="2095281"/>
          <a:ext cx="78867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4B197-7B5C-497B-A9B9-E66B0378B0A2}">
      <dsp:nvSpPr>
        <dsp:cNvPr id="0" name=""/>
        <dsp:cNvSpPr/>
      </dsp:nvSpPr>
      <dsp:spPr>
        <a:xfrm>
          <a:off x="0" y="2095281"/>
          <a:ext cx="7886700" cy="52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ja-JP" sz="1300" b="1" u="sng" kern="1200" dirty="0"/>
            <a:t>放っておいて！を大切にする支援</a:t>
          </a:r>
          <a:r>
            <a:rPr lang="ja-JP" sz="1300" b="1" kern="1200" dirty="0"/>
            <a:t>～自分でやる！を大切に。</a:t>
          </a:r>
          <a:endParaRPr lang="en-US" sz="1300" kern="1200" dirty="0"/>
        </a:p>
      </dsp:txBody>
      <dsp:txXfrm>
        <a:off x="0" y="2095281"/>
        <a:ext cx="7886700" cy="523676"/>
      </dsp:txXfrm>
    </dsp:sp>
    <dsp:sp modelId="{D5A4F205-52F8-4798-8465-EA399ABF9C1C}">
      <dsp:nvSpPr>
        <dsp:cNvPr id="0" name=""/>
        <dsp:cNvSpPr/>
      </dsp:nvSpPr>
      <dsp:spPr>
        <a:xfrm>
          <a:off x="0" y="2618958"/>
          <a:ext cx="7886700" cy="0"/>
        </a:xfrm>
        <a:prstGeom prst="line">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8F749-A9FA-4028-973F-8C16468E3035}">
      <dsp:nvSpPr>
        <dsp:cNvPr id="0" name=""/>
        <dsp:cNvSpPr/>
      </dsp:nvSpPr>
      <dsp:spPr>
        <a:xfrm>
          <a:off x="0" y="2618958"/>
          <a:ext cx="7886700" cy="52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kumimoji="1" lang="ja-JP" sz="1300" b="1" u="sng" kern="1200" dirty="0"/>
            <a:t>スマイルの共有！</a:t>
          </a:r>
          <a:endParaRPr lang="en-US" sz="1300" u="sng" kern="1200" dirty="0"/>
        </a:p>
      </dsp:txBody>
      <dsp:txXfrm>
        <a:off x="0" y="2618958"/>
        <a:ext cx="7886700" cy="523676"/>
      </dsp:txXfrm>
    </dsp:sp>
    <dsp:sp modelId="{9654946C-4169-49CF-9A5D-CD8676EE18B8}">
      <dsp:nvSpPr>
        <dsp:cNvPr id="0" name=""/>
        <dsp:cNvSpPr/>
      </dsp:nvSpPr>
      <dsp:spPr>
        <a:xfrm>
          <a:off x="0" y="3142634"/>
          <a:ext cx="788670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5A567-938F-4834-911B-0DB8E1640D0D}">
      <dsp:nvSpPr>
        <dsp:cNvPr id="0" name=""/>
        <dsp:cNvSpPr/>
      </dsp:nvSpPr>
      <dsp:spPr>
        <a:xfrm>
          <a:off x="0" y="3142634"/>
          <a:ext cx="7886700" cy="52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ja-JP" sz="1300" b="1" u="sng" kern="1200" dirty="0"/>
            <a:t>差別と偏見との戦いにおける代弁と追従</a:t>
          </a:r>
          <a:r>
            <a:rPr lang="ja-JP" sz="1300" b="1" kern="1200" dirty="0"/>
            <a:t>～医療や</a:t>
          </a:r>
          <a:r>
            <a:rPr lang="ja-JP" altLang="en-US" sz="1300" b="1" kern="1200" dirty="0"/>
            <a:t>療育、</a:t>
          </a:r>
          <a:r>
            <a:rPr lang="ja-JP" sz="1300" b="1" kern="1200" dirty="0"/>
            <a:t>教育など</a:t>
          </a:r>
          <a:r>
            <a:rPr lang="ja-JP" altLang="en-US" sz="1300" b="1" kern="1200" dirty="0"/>
            <a:t>の</a:t>
          </a:r>
          <a:r>
            <a:rPr lang="ja-JP" sz="1300" b="1" kern="1200" dirty="0"/>
            <a:t>専門家からのハラスメント！</a:t>
          </a:r>
          <a:endParaRPr lang="en-US" sz="1300" kern="1200" dirty="0"/>
        </a:p>
      </dsp:txBody>
      <dsp:txXfrm>
        <a:off x="0" y="3142634"/>
        <a:ext cx="7886700" cy="523676"/>
      </dsp:txXfrm>
    </dsp:sp>
    <dsp:sp modelId="{75799D08-0DFD-43B4-9314-C74CE83943C6}">
      <dsp:nvSpPr>
        <dsp:cNvPr id="0" name=""/>
        <dsp:cNvSpPr/>
      </dsp:nvSpPr>
      <dsp:spPr>
        <a:xfrm>
          <a:off x="0" y="3666311"/>
          <a:ext cx="7886700" cy="0"/>
        </a:xfrm>
        <a:prstGeom prst="line">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B20A1-EAF2-40A6-912D-09623547554C}">
      <dsp:nvSpPr>
        <dsp:cNvPr id="0" name=""/>
        <dsp:cNvSpPr/>
      </dsp:nvSpPr>
      <dsp:spPr>
        <a:xfrm>
          <a:off x="0" y="3666311"/>
          <a:ext cx="7886700" cy="52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ja-JP" sz="1300" b="1" u="sng" kern="1200" dirty="0"/>
            <a:t>本人にとって余計な支援との対決</a:t>
          </a:r>
          <a:r>
            <a:rPr lang="ja-JP" sz="1300" b="1" kern="1200" dirty="0"/>
            <a:t>～保護者や担任の余計なお世話との対決！</a:t>
          </a:r>
          <a:endParaRPr lang="en-US" sz="1300" kern="1200" dirty="0"/>
        </a:p>
      </dsp:txBody>
      <dsp:txXfrm>
        <a:off x="0" y="3666311"/>
        <a:ext cx="7886700" cy="523676"/>
      </dsp:txXfrm>
    </dsp:sp>
    <dsp:sp modelId="{ABB6837F-E08E-4861-A64E-E6975396E129}">
      <dsp:nvSpPr>
        <dsp:cNvPr id="0" name=""/>
        <dsp:cNvSpPr/>
      </dsp:nvSpPr>
      <dsp:spPr>
        <a:xfrm>
          <a:off x="0" y="4189987"/>
          <a:ext cx="78867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CA7F2-488D-4B3C-8961-7D4BD4CAC017}">
      <dsp:nvSpPr>
        <dsp:cNvPr id="0" name=""/>
        <dsp:cNvSpPr/>
      </dsp:nvSpPr>
      <dsp:spPr>
        <a:xfrm>
          <a:off x="0" y="4189987"/>
          <a:ext cx="7886700" cy="52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ja-JP" altLang="en-US" sz="1300" b="1" kern="1200" dirty="0"/>
            <a:t>　　　　　　　　　　　　　　　　　　　　　　　　　　　　　　　　　　　　　　　　　　　</a:t>
          </a:r>
          <a:r>
            <a:rPr lang="ja-JP" sz="1300" b="1" kern="1200" dirty="0"/>
            <a:t>等々</a:t>
          </a:r>
          <a:endParaRPr lang="en-US" sz="1300" kern="1200" dirty="0"/>
        </a:p>
      </dsp:txBody>
      <dsp:txXfrm>
        <a:off x="0" y="4189987"/>
        <a:ext cx="7886700" cy="5236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F56A2-646C-4CD0-95A5-ECA193D657AF}">
      <dsp:nvSpPr>
        <dsp:cNvPr id="0" name=""/>
        <dsp:cNvSpPr/>
      </dsp:nvSpPr>
      <dsp:spPr>
        <a:xfrm>
          <a:off x="0" y="1891"/>
          <a:ext cx="8251190" cy="172652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altLang="en-US" sz="1800" b="1" u="sng" kern="1200" dirty="0"/>
            <a:t>都道府県障害児福祉計画と市町村障害児福祉計画</a:t>
          </a:r>
          <a:r>
            <a:rPr lang="ja-JP" altLang="en-US" sz="1800" kern="1200" dirty="0"/>
            <a:t>において、相談支援に関係するところをチェックし、都道府県における現状と、市町村においては、比較的先駆的に児童期の相談支援について問題意識を持っている計画内容について報告していきましょう。</a:t>
          </a:r>
          <a:endParaRPr lang="en-US" sz="1800" kern="1200" dirty="0"/>
        </a:p>
      </dsp:txBody>
      <dsp:txXfrm>
        <a:off x="84282" y="86173"/>
        <a:ext cx="8082626" cy="1557962"/>
      </dsp:txXfrm>
    </dsp:sp>
    <dsp:sp modelId="{010CF344-6791-45F3-ACBB-C2051E7CBD3E}">
      <dsp:nvSpPr>
        <dsp:cNvPr id="0" name=""/>
        <dsp:cNvSpPr/>
      </dsp:nvSpPr>
      <dsp:spPr>
        <a:xfrm>
          <a:off x="0" y="1742776"/>
          <a:ext cx="8251190" cy="172652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altLang="en-US" sz="1800" b="1" u="sng" kern="1200" dirty="0"/>
            <a:t>各都道府県における児童期のセルフプランの作成状況</a:t>
          </a:r>
          <a:r>
            <a:rPr lang="ja-JP" altLang="en-US" sz="1800" kern="1200" dirty="0"/>
            <a:t>について最新の情報を提供していきましょう。また、</a:t>
          </a:r>
          <a:r>
            <a:rPr lang="ja-JP" altLang="en-US" sz="1800" b="1" u="sng" kern="1200" dirty="0"/>
            <a:t>子どもが利用している事業所系列の相談支援事業所ではないところに障害児支援利用計画を作成している割合</a:t>
          </a:r>
          <a:r>
            <a:rPr lang="ja-JP" altLang="en-US" sz="1800" kern="1200" dirty="0"/>
            <a:t>や、児童期の支援計画として工夫している様式があれば、調べて報告しましょう。</a:t>
          </a:r>
          <a:endParaRPr lang="en-US" sz="1800" kern="1200" dirty="0"/>
        </a:p>
      </dsp:txBody>
      <dsp:txXfrm>
        <a:off x="84282" y="1827058"/>
        <a:ext cx="8082626" cy="1557962"/>
      </dsp:txXfrm>
    </dsp:sp>
    <dsp:sp modelId="{4C7EB180-5057-4445-A0ED-F9113FABD184}">
      <dsp:nvSpPr>
        <dsp:cNvPr id="0" name=""/>
        <dsp:cNvSpPr/>
      </dsp:nvSpPr>
      <dsp:spPr>
        <a:xfrm>
          <a:off x="0" y="3483661"/>
          <a:ext cx="8251190" cy="172652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ja-JP" altLang="en-US" sz="1700" kern="1200" dirty="0"/>
            <a:t>基本情報の様式に子どもの現状が理解できる記述がない計画や、今後の方向性がよく見えてこない計画は見受けられます。一方では、児童期の支援に精通しているあまり、療育的な内容の個別支援計画に近い計画もあります。</a:t>
          </a:r>
          <a:r>
            <a:rPr lang="ja-JP" altLang="en-US" sz="1700" b="1" u="sng" kern="1200" dirty="0"/>
            <a:t>相談支援としての本来の目的を達していない現状も報告</a:t>
          </a:r>
          <a:r>
            <a:rPr lang="ja-JP" altLang="en-US" sz="1700" kern="1200" dirty="0"/>
            <a:t>しましょう。</a:t>
          </a:r>
          <a:endParaRPr lang="en-US" sz="1700" kern="1200" dirty="0"/>
        </a:p>
      </dsp:txBody>
      <dsp:txXfrm>
        <a:off x="84282" y="3567943"/>
        <a:ext cx="8082626" cy="1557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23E21-9B85-4CFF-A095-ACE3BF22E89D}">
      <dsp:nvSpPr>
        <dsp:cNvPr id="0" name=""/>
        <dsp:cNvSpPr/>
      </dsp:nvSpPr>
      <dsp:spPr>
        <a:xfrm>
          <a:off x="0" y="1891"/>
          <a:ext cx="7886700" cy="1726526"/>
        </a:xfrm>
        <a:prstGeom prst="roundRect">
          <a:avLst/>
        </a:prstGeom>
        <a:solidFill>
          <a:srgbClr val="3C828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ja-JP" altLang="en-US" sz="1700" kern="1200" dirty="0"/>
            <a:t>児童発達支援管理責任者として、関係機関と日常的に連携を取っていく必要がありますが、</a:t>
          </a:r>
          <a:r>
            <a:rPr lang="ja-JP" altLang="en-US" sz="1700" b="1" u="sng" kern="1200" dirty="0"/>
            <a:t>相談支援専門員との役割分担が適切にできているのか</a:t>
          </a:r>
          <a:r>
            <a:rPr lang="ja-JP" altLang="en-US" sz="1700" kern="1200" dirty="0"/>
            <a:t>、相談支援専門員との連携がとれていた場合、関係機関との連携は相談支援専門員任せになっていないかなど、地域の児童発達支援管理責任者の現状について分析して報告しましょう。</a:t>
          </a:r>
          <a:endParaRPr lang="en-US" sz="1700" kern="1200" dirty="0"/>
        </a:p>
      </dsp:txBody>
      <dsp:txXfrm>
        <a:off x="84282" y="86173"/>
        <a:ext cx="7718136" cy="1557962"/>
      </dsp:txXfrm>
    </dsp:sp>
    <dsp:sp modelId="{DBC15649-C488-458E-A72E-834975429D62}">
      <dsp:nvSpPr>
        <dsp:cNvPr id="0" name=""/>
        <dsp:cNvSpPr/>
      </dsp:nvSpPr>
      <dsp:spPr>
        <a:xfrm>
          <a:off x="0" y="1742776"/>
          <a:ext cx="7886700" cy="1726526"/>
        </a:xfrm>
        <a:prstGeom prst="round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altLang="en-US" sz="1800" kern="1200" dirty="0"/>
            <a:t>各都道府県における</a:t>
          </a:r>
          <a:r>
            <a:rPr lang="ja-JP" altLang="en-US" sz="1800" b="1" u="sng" kern="1200" dirty="0"/>
            <a:t>児童発達支援管理責任者の（自立支援）協議会への参加状況</a:t>
          </a:r>
          <a:r>
            <a:rPr lang="ja-JP" altLang="en-US" sz="1800" kern="1200" dirty="0"/>
            <a:t>、関係機関との連携の状況について、児童発達支援センター（事業所）と放課後等デイサービスに分けて、可能な限りその状況を整理して報告しましょう。</a:t>
          </a:r>
          <a:endParaRPr lang="en-US" sz="1800" kern="1200" dirty="0"/>
        </a:p>
      </dsp:txBody>
      <dsp:txXfrm>
        <a:off x="84282" y="1827058"/>
        <a:ext cx="7718136" cy="1557962"/>
      </dsp:txXfrm>
    </dsp:sp>
    <dsp:sp modelId="{0222DE56-0C2C-45DE-84C1-BC65AFDBEF20}">
      <dsp:nvSpPr>
        <dsp:cNvPr id="0" name=""/>
        <dsp:cNvSpPr/>
      </dsp:nvSpPr>
      <dsp:spPr>
        <a:xfrm>
          <a:off x="0" y="3483661"/>
          <a:ext cx="7886700" cy="1726526"/>
        </a:xfrm>
        <a:prstGeom prst="roundRect">
          <a:avLst/>
        </a:prstGeom>
        <a:solidFill>
          <a:srgbClr val="3C828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ja-JP" altLang="en-US" sz="2000" b="1" u="sng" kern="1200" dirty="0"/>
            <a:t>児童発達支援管理責任者の地域連携の現状に関する課題</a:t>
          </a:r>
          <a:r>
            <a:rPr lang="ja-JP" altLang="en-US" sz="2000" kern="1200" dirty="0"/>
            <a:t>についてまとめてみましょう。</a:t>
          </a:r>
          <a:endParaRPr lang="en-US" sz="2000" kern="1200" dirty="0"/>
        </a:p>
        <a:p>
          <a:pPr marL="0" lvl="0" indent="0" algn="l" defTabSz="889000">
            <a:lnSpc>
              <a:spcPct val="90000"/>
            </a:lnSpc>
            <a:spcBef>
              <a:spcPct val="0"/>
            </a:spcBef>
            <a:spcAft>
              <a:spcPct val="35000"/>
            </a:spcAft>
            <a:buNone/>
          </a:pPr>
          <a:endParaRPr lang="en-US" sz="1600" kern="1200" dirty="0"/>
        </a:p>
      </dsp:txBody>
      <dsp:txXfrm>
        <a:off x="84282" y="3567943"/>
        <a:ext cx="7718136" cy="15579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00A56-74C7-4E06-B686-B733D2ED0B37}" type="datetimeFigureOut">
              <a:rPr kumimoji="1" lang="ja-JP" altLang="en-US" smtClean="0"/>
              <a:t>2021/5/29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64E41-FA40-4CAF-A971-C026A8047295}" type="slidenum">
              <a:rPr kumimoji="1" lang="ja-JP" altLang="en-US" smtClean="0"/>
              <a:t>‹#›</a:t>
            </a:fld>
            <a:endParaRPr kumimoji="1" lang="ja-JP" altLang="en-US"/>
          </a:p>
        </p:txBody>
      </p:sp>
    </p:spTree>
    <p:extLst>
      <p:ext uri="{BB962C8B-B14F-4D97-AF65-F5344CB8AC3E}">
        <p14:creationId xmlns:p14="http://schemas.microsoft.com/office/powerpoint/2010/main" val="1965319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a:ln/>
        </p:spPr>
      </p:sp>
      <p:sp>
        <p:nvSpPr>
          <p:cNvPr id="665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dirty="0"/>
              <a:t>スライドの右下に、「＊児童期においては、</a:t>
            </a:r>
            <a:r>
              <a:rPr lang="ja-JP" altLang="en-US" sz="1200" dirty="0"/>
              <a:t>サービス</a:t>
            </a:r>
            <a:r>
              <a:rPr kumimoji="1" lang="ja-JP" altLang="en-US" sz="1200" dirty="0"/>
              <a:t>管理責任者は、児童発達支援管理責任者。</a:t>
            </a:r>
            <a:r>
              <a:rPr lang="ja-JP" altLang="en-US" sz="1200" dirty="0"/>
              <a:t>サービス等利用計画は、障害児支援利用計画。サービス担当者会議は、障害児支援担当者会議。」と加えています。</a:t>
            </a:r>
            <a:endParaRPr lang="en-US" altLang="ja-JP" sz="1200" dirty="0"/>
          </a:p>
          <a:p>
            <a:r>
              <a:rPr lang="ja-JP" altLang="en-US" sz="1200" b="1" dirty="0">
                <a:solidFill>
                  <a:srgbClr val="FF0000"/>
                </a:solidFill>
                <a:latin typeface="Arial" charset="0"/>
                <a:ea typeface="ＭＳ Ｐ明朝" charset="-128"/>
              </a:rPr>
              <a:t>また、「個別支援計画の原案」と「個別支援計画」の間の「支援会議」については、どの分野でも演習では「個別支援会議」として説明を加えてきたと思いますので、「個別支援会議」で良いのではないかと思います。</a:t>
            </a:r>
            <a:endParaRPr lang="en-US" altLang="ja-JP" sz="1200" b="1" dirty="0">
              <a:solidFill>
                <a:srgbClr val="FF0000"/>
              </a:solidFill>
              <a:latin typeface="Arial" charset="0"/>
              <a:ea typeface="ＭＳ Ｐ明朝" charset="-128"/>
            </a:endParaRPr>
          </a:p>
          <a:p>
            <a:r>
              <a:rPr lang="ja-JP" altLang="en-US" sz="1200" b="1" dirty="0">
                <a:solidFill>
                  <a:srgbClr val="FF0000"/>
                </a:solidFill>
                <a:latin typeface="Arial" charset="0"/>
                <a:ea typeface="ＭＳ Ｐ明朝" charset="-128"/>
              </a:rPr>
              <a:t>さらに、下段の一番左の「サービス事業者」については、このスライドの上にある表題に合わせると「障害福祉サービス事業者」の方が良いのではないかと思います。（この方が児童も含むため）</a:t>
            </a:r>
            <a:endParaRPr lang="en-US" altLang="ja-JP" b="1" dirty="0">
              <a:solidFill>
                <a:srgbClr val="FF0000"/>
              </a:solidFill>
              <a:latin typeface="Arial" charset="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A7D3E-A213-41F1-87D4-232FD82B74E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934D0FA-34E0-43C0-8DA8-1517FBE89E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871B4D7-2370-48FA-B386-7D830B5382C4}"/>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5" name="フッター プレースホルダー 4">
            <a:extLst>
              <a:ext uri="{FF2B5EF4-FFF2-40B4-BE49-F238E27FC236}">
                <a16:creationId xmlns:a16="http://schemas.microsoft.com/office/drawing/2014/main" id="{22E26DF1-4ECA-4E0B-9E6E-8EF650058BFD}"/>
              </a:ext>
            </a:extLst>
          </p:cNvPr>
          <p:cNvSpPr>
            <a:spLocks noGrp="1"/>
          </p:cNvSpPr>
          <p:nvPr>
            <p:ph type="ftr" sz="quarter" idx="11"/>
          </p:nvPr>
        </p:nvSpPr>
        <p:spPr/>
        <p:txBody>
          <a:bodyPr/>
          <a:lstStyle/>
          <a:p>
            <a:endParaRPr lang="en-US" sz="750"/>
          </a:p>
        </p:txBody>
      </p:sp>
      <p:sp>
        <p:nvSpPr>
          <p:cNvPr id="6" name="スライド番号プレースホルダー 5">
            <a:extLst>
              <a:ext uri="{FF2B5EF4-FFF2-40B4-BE49-F238E27FC236}">
                <a16:creationId xmlns:a16="http://schemas.microsoft.com/office/drawing/2014/main" id="{5FA8C7FD-5795-4E36-AF94-DE2A6C848887}"/>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8307266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DBAE39-B922-4AEF-B20C-3DDB0C512EC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EA1A03-2719-4756-B275-F03C343C844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70BF03-1E98-4AFB-9D74-FCCF6727A728}"/>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5" name="フッター プレースホルダー 4">
            <a:extLst>
              <a:ext uri="{FF2B5EF4-FFF2-40B4-BE49-F238E27FC236}">
                <a16:creationId xmlns:a16="http://schemas.microsoft.com/office/drawing/2014/main" id="{2910D494-1D80-48B5-AD0E-79152FCAE55C}"/>
              </a:ext>
            </a:extLst>
          </p:cNvPr>
          <p:cNvSpPr>
            <a:spLocks noGrp="1"/>
          </p:cNvSpPr>
          <p:nvPr>
            <p:ph type="ftr" sz="quarter" idx="11"/>
          </p:nvPr>
        </p:nvSpPr>
        <p:spPr/>
        <p:txBody>
          <a:bodyPr/>
          <a:lstStyle/>
          <a:p>
            <a:endParaRPr lang="en-US" sz="750"/>
          </a:p>
        </p:txBody>
      </p:sp>
      <p:sp>
        <p:nvSpPr>
          <p:cNvPr id="6" name="スライド番号プレースホルダー 5">
            <a:extLst>
              <a:ext uri="{FF2B5EF4-FFF2-40B4-BE49-F238E27FC236}">
                <a16:creationId xmlns:a16="http://schemas.microsoft.com/office/drawing/2014/main" id="{FE19F7A1-7B00-4193-AC19-59243E9C05F2}"/>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7234477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B225A28-C721-4881-8B4D-F9E1B7BE546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06B26F-9B93-4637-9005-3EC7BFB4C10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ADDB58-EFE4-4964-9060-E49FB041BBE5}"/>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5" name="フッター プレースホルダー 4">
            <a:extLst>
              <a:ext uri="{FF2B5EF4-FFF2-40B4-BE49-F238E27FC236}">
                <a16:creationId xmlns:a16="http://schemas.microsoft.com/office/drawing/2014/main" id="{4D47DC1E-9E24-43A7-BE5F-2830F16B57B3}"/>
              </a:ext>
            </a:extLst>
          </p:cNvPr>
          <p:cNvSpPr>
            <a:spLocks noGrp="1"/>
          </p:cNvSpPr>
          <p:nvPr>
            <p:ph type="ftr" sz="quarter" idx="11"/>
          </p:nvPr>
        </p:nvSpPr>
        <p:spPr/>
        <p:txBody>
          <a:bodyPr/>
          <a:lstStyle/>
          <a:p>
            <a:endParaRPr lang="en-US" sz="750"/>
          </a:p>
        </p:txBody>
      </p:sp>
      <p:sp>
        <p:nvSpPr>
          <p:cNvPr id="6" name="スライド番号プレースホルダー 5">
            <a:extLst>
              <a:ext uri="{FF2B5EF4-FFF2-40B4-BE49-F238E27FC236}">
                <a16:creationId xmlns:a16="http://schemas.microsoft.com/office/drawing/2014/main" id="{0909CAB4-9E9E-45C6-B143-4A095C1BE853}"/>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9333575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3C762-9807-43D0-8D34-4B26FDCA44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32CE6B-60EA-4493-9C5F-159CF71232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CE9F6B-5D62-41DD-A026-6C9CFA6E3C06}"/>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5" name="フッター プレースホルダー 4">
            <a:extLst>
              <a:ext uri="{FF2B5EF4-FFF2-40B4-BE49-F238E27FC236}">
                <a16:creationId xmlns:a16="http://schemas.microsoft.com/office/drawing/2014/main" id="{E5149AB6-4167-4F6C-BFF3-CFBE280ADD32}"/>
              </a:ext>
            </a:extLst>
          </p:cNvPr>
          <p:cNvSpPr>
            <a:spLocks noGrp="1"/>
          </p:cNvSpPr>
          <p:nvPr>
            <p:ph type="ftr" sz="quarter" idx="11"/>
          </p:nvPr>
        </p:nvSpPr>
        <p:spPr/>
        <p:txBody>
          <a:bodyPr/>
          <a:lstStyle/>
          <a:p>
            <a:endParaRPr lang="en-US" sz="750"/>
          </a:p>
        </p:txBody>
      </p:sp>
      <p:sp>
        <p:nvSpPr>
          <p:cNvPr id="6" name="スライド番号プレースホルダー 5">
            <a:extLst>
              <a:ext uri="{FF2B5EF4-FFF2-40B4-BE49-F238E27FC236}">
                <a16:creationId xmlns:a16="http://schemas.microsoft.com/office/drawing/2014/main" id="{B9AEB9AB-E6D5-44C5-A18A-2BF059BEED02}"/>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8641475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2DA4DA-2E65-4C97-97F0-97F3A1797C86}"/>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41BA68-23DB-4F9B-AAA8-18314421D1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638FF0-AA29-457A-8D88-34DF1B6C56B0}"/>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5" name="フッター プレースホルダー 4">
            <a:extLst>
              <a:ext uri="{FF2B5EF4-FFF2-40B4-BE49-F238E27FC236}">
                <a16:creationId xmlns:a16="http://schemas.microsoft.com/office/drawing/2014/main" id="{D1AE0BE9-FF00-45D3-B13A-BB052883216E}"/>
              </a:ext>
            </a:extLst>
          </p:cNvPr>
          <p:cNvSpPr>
            <a:spLocks noGrp="1"/>
          </p:cNvSpPr>
          <p:nvPr>
            <p:ph type="ftr" sz="quarter" idx="11"/>
          </p:nvPr>
        </p:nvSpPr>
        <p:spPr/>
        <p:txBody>
          <a:bodyPr/>
          <a:lstStyle/>
          <a:p>
            <a:endParaRPr lang="en-US" sz="750"/>
          </a:p>
        </p:txBody>
      </p:sp>
      <p:sp>
        <p:nvSpPr>
          <p:cNvPr id="6" name="スライド番号プレースホルダー 5">
            <a:extLst>
              <a:ext uri="{FF2B5EF4-FFF2-40B4-BE49-F238E27FC236}">
                <a16:creationId xmlns:a16="http://schemas.microsoft.com/office/drawing/2014/main" id="{602CCB42-EC9E-4A77-856E-0EA7234DA453}"/>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662054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6E666-C91B-48BE-999F-AD117525362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B3A424-3D5C-4549-A17A-CF403F2E0E1A}"/>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44A1D2A-1DA5-4F8E-8233-66F8358A29B1}"/>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60DE62E-3DD9-45D7-A04A-29BFD174FD9E}"/>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6" name="フッター プレースホルダー 5">
            <a:extLst>
              <a:ext uri="{FF2B5EF4-FFF2-40B4-BE49-F238E27FC236}">
                <a16:creationId xmlns:a16="http://schemas.microsoft.com/office/drawing/2014/main" id="{ED8D4ACE-F404-4754-8B6E-CECB0794C772}"/>
              </a:ext>
            </a:extLst>
          </p:cNvPr>
          <p:cNvSpPr>
            <a:spLocks noGrp="1"/>
          </p:cNvSpPr>
          <p:nvPr>
            <p:ph type="ftr" sz="quarter" idx="11"/>
          </p:nvPr>
        </p:nvSpPr>
        <p:spPr/>
        <p:txBody>
          <a:bodyPr/>
          <a:lstStyle/>
          <a:p>
            <a:endParaRPr lang="en-US" sz="750"/>
          </a:p>
        </p:txBody>
      </p:sp>
      <p:sp>
        <p:nvSpPr>
          <p:cNvPr id="7" name="スライド番号プレースホルダー 6">
            <a:extLst>
              <a:ext uri="{FF2B5EF4-FFF2-40B4-BE49-F238E27FC236}">
                <a16:creationId xmlns:a16="http://schemas.microsoft.com/office/drawing/2014/main" id="{7D1B4433-7DCD-43B9-9F4B-00599A2A8B81}"/>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3598090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618304-9B35-4593-BEBF-3CB50FE26E9E}"/>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277930-BDCB-4F35-9726-8D1845BFEF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7A9D9F0-FF62-4686-8B99-F717976AAC15}"/>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CA8667-2131-464C-BF88-14BA28C1446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7FB6A3B-C2DB-47A5-A6FA-BD1EF3CC8DAA}"/>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3B635C2-CC1D-4D19-BCE1-17EE315F8B6E}"/>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8" name="フッター プレースホルダー 7">
            <a:extLst>
              <a:ext uri="{FF2B5EF4-FFF2-40B4-BE49-F238E27FC236}">
                <a16:creationId xmlns:a16="http://schemas.microsoft.com/office/drawing/2014/main" id="{14D61DF0-BBB2-468C-BCC3-5C8C39B75018}"/>
              </a:ext>
            </a:extLst>
          </p:cNvPr>
          <p:cNvSpPr>
            <a:spLocks noGrp="1"/>
          </p:cNvSpPr>
          <p:nvPr>
            <p:ph type="ftr" sz="quarter" idx="11"/>
          </p:nvPr>
        </p:nvSpPr>
        <p:spPr/>
        <p:txBody>
          <a:bodyPr/>
          <a:lstStyle/>
          <a:p>
            <a:endParaRPr lang="en-US" sz="750"/>
          </a:p>
        </p:txBody>
      </p:sp>
      <p:sp>
        <p:nvSpPr>
          <p:cNvPr id="9" name="スライド番号プレースホルダー 8">
            <a:extLst>
              <a:ext uri="{FF2B5EF4-FFF2-40B4-BE49-F238E27FC236}">
                <a16:creationId xmlns:a16="http://schemas.microsoft.com/office/drawing/2014/main" id="{A90C72D0-7098-4C7D-9901-A00432F15C57}"/>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5591013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174D0-0B07-497B-B421-8B40241596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FA9B998-A7D5-43B0-AB5A-647B6C10976F}"/>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4" name="フッター プレースホルダー 3">
            <a:extLst>
              <a:ext uri="{FF2B5EF4-FFF2-40B4-BE49-F238E27FC236}">
                <a16:creationId xmlns:a16="http://schemas.microsoft.com/office/drawing/2014/main" id="{433E7111-FD9B-40BA-8603-0D1D4CF4F45D}"/>
              </a:ext>
            </a:extLst>
          </p:cNvPr>
          <p:cNvSpPr>
            <a:spLocks noGrp="1"/>
          </p:cNvSpPr>
          <p:nvPr>
            <p:ph type="ftr" sz="quarter" idx="11"/>
          </p:nvPr>
        </p:nvSpPr>
        <p:spPr/>
        <p:txBody>
          <a:bodyPr/>
          <a:lstStyle/>
          <a:p>
            <a:endParaRPr lang="en-US" sz="750"/>
          </a:p>
        </p:txBody>
      </p:sp>
      <p:sp>
        <p:nvSpPr>
          <p:cNvPr id="5" name="スライド番号プレースホルダー 4">
            <a:extLst>
              <a:ext uri="{FF2B5EF4-FFF2-40B4-BE49-F238E27FC236}">
                <a16:creationId xmlns:a16="http://schemas.microsoft.com/office/drawing/2014/main" id="{D37D9F30-F0F4-4E10-B983-9D47197D6FA6}"/>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4625356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7362CEC-5E03-415C-A339-7AE921AA0D7A}"/>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3" name="フッター プレースホルダー 2">
            <a:extLst>
              <a:ext uri="{FF2B5EF4-FFF2-40B4-BE49-F238E27FC236}">
                <a16:creationId xmlns:a16="http://schemas.microsoft.com/office/drawing/2014/main" id="{20E9BCF5-44E6-406A-A10F-FFD653663D56}"/>
              </a:ext>
            </a:extLst>
          </p:cNvPr>
          <p:cNvSpPr>
            <a:spLocks noGrp="1"/>
          </p:cNvSpPr>
          <p:nvPr>
            <p:ph type="ftr" sz="quarter" idx="11"/>
          </p:nvPr>
        </p:nvSpPr>
        <p:spPr/>
        <p:txBody>
          <a:bodyPr/>
          <a:lstStyle/>
          <a:p>
            <a:endParaRPr lang="en-US" sz="750"/>
          </a:p>
        </p:txBody>
      </p:sp>
      <p:sp>
        <p:nvSpPr>
          <p:cNvPr id="4" name="スライド番号プレースホルダー 3">
            <a:extLst>
              <a:ext uri="{FF2B5EF4-FFF2-40B4-BE49-F238E27FC236}">
                <a16:creationId xmlns:a16="http://schemas.microsoft.com/office/drawing/2014/main" id="{071A8C29-40AD-4A36-B53D-179458AD003C}"/>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40712924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3A4DB-BE66-4D24-83BF-003B70E205C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1565F2-2A3C-4307-8C63-19511696FA8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A4B1C13-0737-4026-A7E0-F6C1833C0C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C4455B4-718D-45FC-83BE-A14145B94DAB}"/>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6" name="フッター プレースホルダー 5">
            <a:extLst>
              <a:ext uri="{FF2B5EF4-FFF2-40B4-BE49-F238E27FC236}">
                <a16:creationId xmlns:a16="http://schemas.microsoft.com/office/drawing/2014/main" id="{576C18AC-1766-4F67-8F24-91A7CC82CC73}"/>
              </a:ext>
            </a:extLst>
          </p:cNvPr>
          <p:cNvSpPr>
            <a:spLocks noGrp="1"/>
          </p:cNvSpPr>
          <p:nvPr>
            <p:ph type="ftr" sz="quarter" idx="11"/>
          </p:nvPr>
        </p:nvSpPr>
        <p:spPr/>
        <p:txBody>
          <a:bodyPr/>
          <a:lstStyle/>
          <a:p>
            <a:endParaRPr lang="en-US" sz="750"/>
          </a:p>
        </p:txBody>
      </p:sp>
      <p:sp>
        <p:nvSpPr>
          <p:cNvPr id="7" name="スライド番号プレースホルダー 6">
            <a:extLst>
              <a:ext uri="{FF2B5EF4-FFF2-40B4-BE49-F238E27FC236}">
                <a16:creationId xmlns:a16="http://schemas.microsoft.com/office/drawing/2014/main" id="{557C52DC-C307-4683-B846-BB4077AE6E92}"/>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67075216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1F570-E78B-4682-8773-7A705D2F644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52D27D2-0CF8-4429-AB75-EE31E27407E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44E3238B-BD92-4B89-B295-1043CE99C4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C46181-A834-437D-A2A8-CC3B193B0472}"/>
              </a:ext>
            </a:extLst>
          </p:cNvPr>
          <p:cNvSpPr>
            <a:spLocks noGrp="1"/>
          </p:cNvSpPr>
          <p:nvPr>
            <p:ph type="dt" sz="half" idx="10"/>
          </p:nvPr>
        </p:nvSpPr>
        <p:spPr/>
        <p:txBody>
          <a:bodyPr/>
          <a:lstStyle/>
          <a:p>
            <a:fld id="{4A8D24A4-5FEC-4062-8995-EB21925B3B40}" type="datetime1">
              <a:rPr lang="en-US" smtClean="0"/>
              <a:t>5/29/2021</a:t>
            </a:fld>
            <a:endParaRPr lang="en-US" sz="750" dirty="0"/>
          </a:p>
        </p:txBody>
      </p:sp>
      <p:sp>
        <p:nvSpPr>
          <p:cNvPr id="6" name="フッター プレースホルダー 5">
            <a:extLst>
              <a:ext uri="{FF2B5EF4-FFF2-40B4-BE49-F238E27FC236}">
                <a16:creationId xmlns:a16="http://schemas.microsoft.com/office/drawing/2014/main" id="{5165A2F4-52B4-4A3F-A514-A86786C81525}"/>
              </a:ext>
            </a:extLst>
          </p:cNvPr>
          <p:cNvSpPr>
            <a:spLocks noGrp="1"/>
          </p:cNvSpPr>
          <p:nvPr>
            <p:ph type="ftr" sz="quarter" idx="11"/>
          </p:nvPr>
        </p:nvSpPr>
        <p:spPr/>
        <p:txBody>
          <a:bodyPr/>
          <a:lstStyle/>
          <a:p>
            <a:endParaRPr lang="en-US" sz="750"/>
          </a:p>
        </p:txBody>
      </p:sp>
      <p:sp>
        <p:nvSpPr>
          <p:cNvPr id="7" name="スライド番号プレースホルダー 6">
            <a:extLst>
              <a:ext uri="{FF2B5EF4-FFF2-40B4-BE49-F238E27FC236}">
                <a16:creationId xmlns:a16="http://schemas.microsoft.com/office/drawing/2014/main" id="{DF8C2584-DE23-4377-9787-24D59DC8DC61}"/>
              </a:ext>
            </a:extLst>
          </p:cNvPr>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4386119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774A7BB-6EAC-4DD2-A0AC-FF5C75ECE0D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83127D-BF55-4840-BD10-2A066ECC4EF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BDBEE0-6A33-44B3-8B63-BE4005A8CED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8D24A4-5FEC-4062-8995-EB21925B3B40}" type="datetime1">
              <a:rPr lang="en-US" smtClean="0"/>
              <a:t>5/29/2021</a:t>
            </a:fld>
            <a:endParaRPr lang="en-US" sz="750" dirty="0"/>
          </a:p>
        </p:txBody>
      </p:sp>
      <p:sp>
        <p:nvSpPr>
          <p:cNvPr id="5" name="フッター プレースホルダー 4">
            <a:extLst>
              <a:ext uri="{FF2B5EF4-FFF2-40B4-BE49-F238E27FC236}">
                <a16:creationId xmlns:a16="http://schemas.microsoft.com/office/drawing/2014/main" id="{A960F815-E3D0-4F4E-A1AA-CEF3FDCD9F1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z="750"/>
          </a:p>
        </p:txBody>
      </p:sp>
      <p:sp>
        <p:nvSpPr>
          <p:cNvPr id="6" name="スライド番号プレースホルダー 5">
            <a:extLst>
              <a:ext uri="{FF2B5EF4-FFF2-40B4-BE49-F238E27FC236}">
                <a16:creationId xmlns:a16="http://schemas.microsoft.com/office/drawing/2014/main" id="{6E7E2D23-2054-411B-A9FF-3FD259251B9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411736072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14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714B69"/>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C18C7D1A-E771-4D07-8AE3-AA1B0F595AC8}"/>
              </a:ext>
            </a:extLst>
          </p:cNvPr>
          <p:cNvSpPr>
            <a:spLocks noGrp="1"/>
          </p:cNvSpPr>
          <p:nvPr>
            <p:ph type="ctrTitle"/>
          </p:nvPr>
        </p:nvSpPr>
        <p:spPr>
          <a:xfrm>
            <a:off x="832485" y="4277356"/>
            <a:ext cx="7475220" cy="924560"/>
          </a:xfrm>
        </p:spPr>
        <p:txBody>
          <a:bodyPr>
            <a:normAutofit/>
          </a:bodyPr>
          <a:lstStyle/>
          <a:p>
            <a:pPr algn="l"/>
            <a:r>
              <a:rPr kumimoji="1" lang="ja-JP" altLang="en-US" sz="2800" dirty="0">
                <a:solidFill>
                  <a:srgbClr val="714B69"/>
                </a:solidFill>
              </a:rPr>
              <a:t>「講義：児童期における相談支援の目指すべき方向性」についての概要と解説</a:t>
            </a:r>
          </a:p>
        </p:txBody>
      </p:sp>
      <p:sp>
        <p:nvSpPr>
          <p:cNvPr id="3" name="字幕 2">
            <a:extLst>
              <a:ext uri="{FF2B5EF4-FFF2-40B4-BE49-F238E27FC236}">
                <a16:creationId xmlns:a16="http://schemas.microsoft.com/office/drawing/2014/main" id="{C382A0CF-2F6F-415D-8892-7C20358891A7}"/>
              </a:ext>
            </a:extLst>
          </p:cNvPr>
          <p:cNvSpPr>
            <a:spLocks noGrp="1"/>
          </p:cNvSpPr>
          <p:nvPr>
            <p:ph type="subTitle" idx="1"/>
          </p:nvPr>
        </p:nvSpPr>
        <p:spPr>
          <a:xfrm>
            <a:off x="1282147" y="5799489"/>
            <a:ext cx="6575895" cy="440822"/>
          </a:xfrm>
        </p:spPr>
        <p:txBody>
          <a:bodyPr>
            <a:normAutofit/>
          </a:bodyPr>
          <a:lstStyle/>
          <a:p>
            <a:r>
              <a:rPr kumimoji="1" lang="ja-JP" altLang="en-US" sz="1700" dirty="0">
                <a:solidFill>
                  <a:srgbClr val="714B69"/>
                </a:solidFill>
              </a:rPr>
              <a:t>柏学園相談支援事業所　金丸博一</a:t>
            </a:r>
          </a:p>
        </p:txBody>
      </p:sp>
      <p:pic>
        <p:nvPicPr>
          <p:cNvPr id="4" name="Picture 3" descr="ラベンダー畑のクローズアップ">
            <a:extLst>
              <a:ext uri="{FF2B5EF4-FFF2-40B4-BE49-F238E27FC236}">
                <a16:creationId xmlns:a16="http://schemas.microsoft.com/office/drawing/2014/main" id="{CEB8FA76-2E7B-4079-9309-9B6F7118F4CF}"/>
              </a:ext>
            </a:extLst>
          </p:cNvPr>
          <p:cNvPicPr>
            <a:picLocks noChangeAspect="1"/>
          </p:cNvPicPr>
          <p:nvPr/>
        </p:nvPicPr>
        <p:blipFill rotWithShape="1">
          <a:blip r:embed="rId2"/>
          <a:srcRect t="35997" r="2" b="2"/>
          <a:stretch/>
        </p:blipFill>
        <p:spPr>
          <a:xfrm>
            <a:off x="182880" y="256540"/>
            <a:ext cx="8778240" cy="3764276"/>
          </a:xfrm>
          <a:prstGeom prst="rect">
            <a:avLst/>
          </a:prstGeom>
        </p:spPr>
      </p:pic>
    </p:spTree>
    <p:extLst>
      <p:ext uri="{BB962C8B-B14F-4D97-AF65-F5344CB8AC3E}">
        <p14:creationId xmlns:p14="http://schemas.microsoft.com/office/powerpoint/2010/main" val="168567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5216B7D9-AD07-4BD0-9DA9-071848773903}"/>
              </a:ext>
            </a:extLst>
          </p:cNvPr>
          <p:cNvSpPr txBox="1"/>
          <p:nvPr/>
        </p:nvSpPr>
        <p:spPr>
          <a:xfrm>
            <a:off x="628650" y="537061"/>
            <a:ext cx="7571303" cy="523220"/>
          </a:xfrm>
          <a:prstGeom prst="rect">
            <a:avLst/>
          </a:prstGeom>
          <a:solidFill>
            <a:schemeClr val="accent4">
              <a:lumMod val="20000"/>
              <a:lumOff val="80000"/>
            </a:schemeClr>
          </a:solidFill>
          <a:ln>
            <a:solidFill>
              <a:schemeClr val="accent1"/>
            </a:solidFill>
          </a:ln>
        </p:spPr>
        <p:txBody>
          <a:bodyPr wrap="none" rtlCol="0">
            <a:spAutoFit/>
          </a:bodyPr>
          <a:lstStyle/>
          <a:p>
            <a:pPr>
              <a:spcAft>
                <a:spcPts val="600"/>
              </a:spcAft>
            </a:pPr>
            <a:r>
              <a:rPr kumimoji="1" lang="en-US" altLang="ja-JP" sz="2800" b="1" dirty="0"/>
              <a:t>3</a:t>
            </a:r>
            <a:r>
              <a:rPr kumimoji="1" lang="ja-JP" altLang="ja-JP" sz="2800" b="1" dirty="0"/>
              <a:t>．児童発達支援管理責任者の</a:t>
            </a:r>
            <a:r>
              <a:rPr kumimoji="1" lang="ja-JP" altLang="en-US" sz="2800" b="1" dirty="0"/>
              <a:t>地域連携の</a:t>
            </a:r>
            <a:r>
              <a:rPr kumimoji="1" lang="ja-JP" altLang="ja-JP" sz="2800" b="1" dirty="0"/>
              <a:t>現状</a:t>
            </a:r>
            <a:endParaRPr lang="en-US" altLang="ja-JP" sz="2800"/>
          </a:p>
        </p:txBody>
      </p:sp>
      <p:graphicFrame>
        <p:nvGraphicFramePr>
          <p:cNvPr id="9" name="コンテンツ プレースホルダー 2">
            <a:extLst>
              <a:ext uri="{FF2B5EF4-FFF2-40B4-BE49-F238E27FC236}">
                <a16:creationId xmlns:a16="http://schemas.microsoft.com/office/drawing/2014/main" id="{DA58164E-BADC-45B3-9911-E530CE50AEBC}"/>
              </a:ext>
            </a:extLst>
          </p:cNvPr>
          <p:cNvGraphicFramePr>
            <a:graphicFrameLocks/>
          </p:cNvGraphicFramePr>
          <p:nvPr>
            <p:extLst>
              <p:ext uri="{D42A27DB-BD31-4B8C-83A1-F6EECF244321}">
                <p14:modId xmlns:p14="http://schemas.microsoft.com/office/powerpoint/2010/main" val="689517719"/>
              </p:ext>
            </p:extLst>
          </p:nvPr>
        </p:nvGraphicFramePr>
        <p:xfrm>
          <a:off x="628650" y="1310640"/>
          <a:ext cx="788670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5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1DF09CD-25B8-4B12-8634-158BA767B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p:nvSpPr>
            <p:cNvPr id="39" name="Rectangle 42">
              <a:extLst>
                <a:ext uri="{FF2B5EF4-FFF2-40B4-BE49-F238E27FC236}">
                  <a16:creationId xmlns:a16="http://schemas.microsoft.com/office/drawing/2014/main" id="{9D1DCDDC-E189-49ED-BAB0-BF014853B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40" name="Rectangle 43">
              <a:extLst>
                <a:ext uri="{FF2B5EF4-FFF2-40B4-BE49-F238E27FC236}">
                  <a16:creationId xmlns:a16="http://schemas.microsoft.com/office/drawing/2014/main" id="{3A30EFBC-FDAD-4CE7-8222-23968A79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46" name="Freeform: Shape 45">
            <a:extLst>
              <a:ext uri="{FF2B5EF4-FFF2-40B4-BE49-F238E27FC236}">
                <a16:creationId xmlns:a16="http://schemas.microsoft.com/office/drawing/2014/main" id="{C5E33FA7-5CA0-4E9A-8D01-D8EDB5F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正方形/長方形 1">
            <a:extLst>
              <a:ext uri="{FF2B5EF4-FFF2-40B4-BE49-F238E27FC236}">
                <a16:creationId xmlns:a16="http://schemas.microsoft.com/office/drawing/2014/main" id="{C8EB47B2-B1F3-40AA-B43C-BBE14C946F4B}"/>
              </a:ext>
            </a:extLst>
          </p:cNvPr>
          <p:cNvSpPr/>
          <p:nvPr/>
        </p:nvSpPr>
        <p:spPr>
          <a:xfrm>
            <a:off x="571497" y="2286000"/>
            <a:ext cx="8001003" cy="3426737"/>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altLang="ja-JP" sz="1700" dirty="0">
                <a:solidFill>
                  <a:schemeClr val="tx1">
                    <a:alpha val="60000"/>
                  </a:schemeClr>
                </a:solidFill>
              </a:rPr>
              <a:t>2</a:t>
            </a:r>
            <a:r>
              <a:rPr lang="ja-JP" altLang="en-US" sz="1700" dirty="0">
                <a:solidFill>
                  <a:schemeClr val="tx1">
                    <a:alpha val="60000"/>
                  </a:schemeClr>
                </a:solidFill>
              </a:rPr>
              <a:t>．</a:t>
            </a:r>
            <a:r>
              <a:rPr lang="en-US" altLang="ja-JP" sz="1700" dirty="0">
                <a:solidFill>
                  <a:schemeClr val="tx1">
                    <a:alpha val="60000"/>
                  </a:schemeClr>
                </a:solidFill>
              </a:rPr>
              <a:t>3</a:t>
            </a:r>
            <a:r>
              <a:rPr lang="ja-JP" altLang="en-US" sz="1700" dirty="0">
                <a:solidFill>
                  <a:schemeClr val="tx1">
                    <a:alpha val="60000"/>
                  </a:schemeClr>
                </a:solidFill>
              </a:rPr>
              <a:t>．のことを踏まえて、相談支援専門員と児童発達支援管理責任者の連携のあり方、特に役割分担に関することをここでは考えていきます。</a:t>
            </a:r>
            <a:endParaRPr lang="en-US" sz="1700" dirty="0">
              <a:solidFill>
                <a:schemeClr val="tx1">
                  <a:alpha val="60000"/>
                </a:schemeClr>
              </a:solidFill>
            </a:endParaRPr>
          </a:p>
          <a:p>
            <a:pPr lvl="0" indent="-228600">
              <a:lnSpc>
                <a:spcPct val="90000"/>
              </a:lnSpc>
              <a:spcAft>
                <a:spcPts val="600"/>
              </a:spcAft>
              <a:buFont typeface="Arial" panose="020B0604020202020204" pitchFamily="34" charset="0"/>
              <a:buChar char="•"/>
            </a:pPr>
            <a:r>
              <a:rPr lang="ja-JP" altLang="en-US" sz="1700" dirty="0">
                <a:solidFill>
                  <a:schemeClr val="tx1">
                    <a:alpha val="60000"/>
                  </a:schemeClr>
                </a:solidFill>
              </a:rPr>
              <a:t>サービス（支援）提供を受ける側に立って考えると、相談支援専門員と児童発達支援管理責任者の役割は明確な方が良いでしょう。</a:t>
            </a:r>
            <a:endParaRPr lang="en-US" altLang="ja-JP" sz="1700" dirty="0">
              <a:solidFill>
                <a:schemeClr val="tx1">
                  <a:alpha val="60000"/>
                </a:schemeClr>
              </a:solidFill>
            </a:endParaRPr>
          </a:p>
          <a:p>
            <a:pPr lvl="0" indent="-228600">
              <a:lnSpc>
                <a:spcPct val="90000"/>
              </a:lnSpc>
              <a:spcAft>
                <a:spcPts val="600"/>
              </a:spcAft>
              <a:buFont typeface="Arial" panose="020B0604020202020204" pitchFamily="34" charset="0"/>
              <a:buChar char="•"/>
            </a:pPr>
            <a:r>
              <a:rPr lang="ja-JP" altLang="en-US" sz="1700" dirty="0">
                <a:solidFill>
                  <a:schemeClr val="tx1">
                    <a:alpha val="60000"/>
                  </a:schemeClr>
                </a:solidFill>
              </a:rPr>
              <a:t>ケースによって役割は変わっても良いと柔軟に考え、例えば、</a:t>
            </a:r>
            <a:r>
              <a:rPr lang="ja-JP" altLang="en-US" sz="1700" b="1" u="sng" dirty="0">
                <a:solidFill>
                  <a:schemeClr val="tx1">
                    <a:alpha val="60000"/>
                  </a:schemeClr>
                </a:solidFill>
              </a:rPr>
              <a:t>相談支援専門員は子どもの</a:t>
            </a:r>
            <a:r>
              <a:rPr lang="en-US" altLang="ja-JP" sz="1700" b="1" u="sng" dirty="0">
                <a:solidFill>
                  <a:schemeClr val="tx1">
                    <a:alpha val="60000"/>
                  </a:schemeClr>
                </a:solidFill>
              </a:rPr>
              <a:t>1</a:t>
            </a:r>
            <a:r>
              <a:rPr lang="ja-JP" altLang="en-US" sz="1700" b="1" u="sng" dirty="0">
                <a:solidFill>
                  <a:schemeClr val="tx1">
                    <a:alpha val="60000"/>
                  </a:schemeClr>
                </a:solidFill>
              </a:rPr>
              <a:t>年先、数年先</a:t>
            </a:r>
            <a:r>
              <a:rPr lang="ja-JP" altLang="en-US" sz="1700" dirty="0">
                <a:solidFill>
                  <a:schemeClr val="tx1">
                    <a:alpha val="60000"/>
                  </a:schemeClr>
                </a:solidFill>
              </a:rPr>
              <a:t>をご家族と一緒に考え、</a:t>
            </a:r>
            <a:r>
              <a:rPr lang="ja-JP" altLang="en-US" sz="1700" b="1" u="sng" dirty="0">
                <a:solidFill>
                  <a:schemeClr val="tx1">
                    <a:alpha val="60000"/>
                  </a:schemeClr>
                </a:solidFill>
              </a:rPr>
              <a:t>児童発達支援管理責任者は現状の困り感とそのための調整</a:t>
            </a:r>
            <a:r>
              <a:rPr lang="ja-JP" altLang="en-US" sz="1700" dirty="0">
                <a:solidFill>
                  <a:schemeClr val="tx1">
                    <a:alpha val="60000"/>
                  </a:schemeClr>
                </a:solidFill>
              </a:rPr>
              <a:t>を考えていく役割と考えていくのも一考です。</a:t>
            </a:r>
            <a:endParaRPr lang="en-US" altLang="ja-JP" sz="1700" dirty="0">
              <a:solidFill>
                <a:schemeClr val="tx1">
                  <a:alpha val="60000"/>
                </a:schemeClr>
              </a:solidFill>
            </a:endParaRPr>
          </a:p>
          <a:p>
            <a:pPr lvl="0" indent="-228600">
              <a:lnSpc>
                <a:spcPct val="90000"/>
              </a:lnSpc>
              <a:spcAft>
                <a:spcPts val="600"/>
              </a:spcAft>
              <a:buFont typeface="Arial" panose="020B0604020202020204" pitchFamily="34" charset="0"/>
              <a:buChar char="•"/>
            </a:pPr>
            <a:r>
              <a:rPr lang="ja-JP" altLang="en-US" sz="1700" dirty="0">
                <a:solidFill>
                  <a:schemeClr val="tx1">
                    <a:alpha val="60000"/>
                  </a:schemeClr>
                </a:solidFill>
              </a:rPr>
              <a:t>子どもの日々を見ているのは、児童発達支援管理責任者なのですから、家族の不安、本人の戸惑いなどをキャッチし、</a:t>
            </a:r>
            <a:r>
              <a:rPr lang="ja-JP" altLang="en-US" sz="1700" b="1" dirty="0">
                <a:solidFill>
                  <a:schemeClr val="tx1">
                    <a:alpha val="60000"/>
                  </a:schemeClr>
                </a:solidFill>
                <a:effectLst>
                  <a:outerShdw blurRad="38100" dist="38100" dir="2700000" algn="tl">
                    <a:srgbClr val="000000">
                      <a:alpha val="43137"/>
                    </a:srgbClr>
                  </a:outerShdw>
                </a:effectLst>
              </a:rPr>
              <a:t>児童発達支援管理責任者から関連機関への情報共有と、適切な支援、一貫性のある支援を求めていく</a:t>
            </a:r>
            <a:r>
              <a:rPr lang="ja-JP" altLang="en-US" sz="1700" dirty="0">
                <a:solidFill>
                  <a:schemeClr val="tx1">
                    <a:alpha val="60000"/>
                  </a:schemeClr>
                </a:solidFill>
              </a:rPr>
              <a:t>のは当然のことです。</a:t>
            </a:r>
            <a:endParaRPr lang="en-US" altLang="ja-JP" sz="1700" dirty="0">
              <a:solidFill>
                <a:schemeClr val="tx1">
                  <a:alpha val="60000"/>
                </a:schemeClr>
              </a:solidFill>
            </a:endParaRPr>
          </a:p>
          <a:p>
            <a:pPr lvl="0" indent="-228600">
              <a:lnSpc>
                <a:spcPct val="90000"/>
              </a:lnSpc>
              <a:spcAft>
                <a:spcPts val="600"/>
              </a:spcAft>
              <a:buFont typeface="Arial" panose="020B0604020202020204" pitchFamily="34" charset="0"/>
              <a:buChar char="•"/>
            </a:pPr>
            <a:r>
              <a:rPr lang="ja-JP" altLang="en-US" sz="1700" dirty="0">
                <a:solidFill>
                  <a:schemeClr val="tx1">
                    <a:alpha val="60000"/>
                  </a:schemeClr>
                </a:solidFill>
              </a:rPr>
              <a:t>連携・調整していくのは相談支援の役割といった誤解を解くのもここで伝えていくポイントの一つになります。</a:t>
            </a:r>
            <a:endParaRPr lang="en-US" altLang="ja-JP" sz="1700" dirty="0">
              <a:solidFill>
                <a:schemeClr val="tx1">
                  <a:alpha val="60000"/>
                </a:schemeClr>
              </a:solidFill>
            </a:endParaRPr>
          </a:p>
          <a:p>
            <a:pPr lvl="0" indent="-228600">
              <a:lnSpc>
                <a:spcPct val="90000"/>
              </a:lnSpc>
              <a:spcAft>
                <a:spcPts val="600"/>
              </a:spcAft>
              <a:buFont typeface="Arial" panose="020B0604020202020204" pitchFamily="34" charset="0"/>
              <a:buChar char="•"/>
            </a:pPr>
            <a:endParaRPr lang="en-US" altLang="ja-JP" sz="1700" dirty="0">
              <a:solidFill>
                <a:schemeClr val="tx1">
                  <a:alpha val="60000"/>
                </a:schemeClr>
              </a:solidFill>
            </a:endParaRPr>
          </a:p>
          <a:p>
            <a:pPr lvl="0" indent="-228600">
              <a:lnSpc>
                <a:spcPct val="90000"/>
              </a:lnSpc>
              <a:spcAft>
                <a:spcPts val="600"/>
              </a:spcAft>
              <a:buFont typeface="Arial" panose="020B0604020202020204" pitchFamily="34" charset="0"/>
              <a:buChar char="•"/>
            </a:pPr>
            <a:endParaRPr lang="en-US" sz="1700" dirty="0">
              <a:solidFill>
                <a:schemeClr val="tx1">
                  <a:alpha val="60000"/>
                </a:schemeClr>
              </a:solidFill>
            </a:endParaRPr>
          </a:p>
          <a:p>
            <a:pPr lvl="0" indent="-228600">
              <a:lnSpc>
                <a:spcPct val="90000"/>
              </a:lnSpc>
              <a:spcAft>
                <a:spcPts val="600"/>
              </a:spcAft>
              <a:buFont typeface="Arial" panose="020B0604020202020204" pitchFamily="34" charset="0"/>
              <a:buChar char="•"/>
            </a:pPr>
            <a:endParaRPr lang="en-US" sz="1700" dirty="0">
              <a:solidFill>
                <a:schemeClr val="tx1">
                  <a:alpha val="60000"/>
                </a:schemeClr>
              </a:solidFill>
            </a:endParaRPr>
          </a:p>
          <a:p>
            <a:pPr lvl="0" indent="-228600">
              <a:lnSpc>
                <a:spcPct val="90000"/>
              </a:lnSpc>
              <a:spcAft>
                <a:spcPts val="600"/>
              </a:spcAft>
              <a:buFont typeface="Arial" panose="020B0604020202020204" pitchFamily="34" charset="0"/>
              <a:buChar char="•"/>
            </a:pPr>
            <a:endParaRPr lang="en-US" sz="1700" dirty="0">
              <a:solidFill>
                <a:schemeClr val="tx1">
                  <a:alpha val="60000"/>
                </a:schemeClr>
              </a:solidFill>
            </a:endParaRPr>
          </a:p>
        </p:txBody>
      </p:sp>
      <p:sp>
        <p:nvSpPr>
          <p:cNvPr id="23" name="テキスト ボックス 22">
            <a:extLst>
              <a:ext uri="{FF2B5EF4-FFF2-40B4-BE49-F238E27FC236}">
                <a16:creationId xmlns:a16="http://schemas.microsoft.com/office/drawing/2014/main" id="{668BAA20-B6B5-4273-BAAF-E51A974F2155}"/>
              </a:ext>
            </a:extLst>
          </p:cNvPr>
          <p:cNvSpPr txBox="1"/>
          <p:nvPr/>
        </p:nvSpPr>
        <p:spPr>
          <a:xfrm>
            <a:off x="571497" y="629737"/>
            <a:ext cx="8084264" cy="1031051"/>
          </a:xfrm>
          <a:prstGeom prst="rect">
            <a:avLst/>
          </a:prstGeom>
          <a:solidFill>
            <a:schemeClr val="accent4">
              <a:lumMod val="20000"/>
              <a:lumOff val="80000"/>
            </a:schemeClr>
          </a:solidFill>
          <a:ln>
            <a:solidFill>
              <a:schemeClr val="accent1"/>
            </a:solidFill>
          </a:ln>
        </p:spPr>
        <p:txBody>
          <a:bodyPr wrap="none" rtlCol="0">
            <a:spAutoFit/>
          </a:bodyPr>
          <a:lstStyle/>
          <a:p>
            <a:pPr>
              <a:spcAft>
                <a:spcPts val="600"/>
              </a:spcAft>
            </a:pPr>
            <a:r>
              <a:rPr kumimoji="1" lang="en-US" altLang="ja-JP" sz="2800" b="1" dirty="0"/>
              <a:t>4</a:t>
            </a:r>
            <a:r>
              <a:rPr kumimoji="1" lang="ja-JP" altLang="ja-JP" sz="2800" b="1" dirty="0"/>
              <a:t>．</a:t>
            </a:r>
            <a:r>
              <a:rPr kumimoji="1" lang="ja-JP" altLang="en-US" sz="2800" b="1" dirty="0"/>
              <a:t>児童期における相談支援専門員と</a:t>
            </a:r>
            <a:endParaRPr kumimoji="1" lang="en-US" altLang="ja-JP" sz="2800" b="1" dirty="0"/>
          </a:p>
          <a:p>
            <a:pPr>
              <a:spcAft>
                <a:spcPts val="600"/>
              </a:spcAft>
            </a:pPr>
            <a:r>
              <a:rPr kumimoji="1" lang="ja-JP" altLang="en-US" sz="2800" b="1" dirty="0"/>
              <a:t>　　　　</a:t>
            </a:r>
            <a:r>
              <a:rPr kumimoji="1" lang="ja-JP" altLang="ja-JP" sz="2800" b="1" dirty="0"/>
              <a:t>児童発達支援管理責任者</a:t>
            </a:r>
            <a:r>
              <a:rPr kumimoji="1" lang="ja-JP" altLang="en-US" sz="2800" b="1" dirty="0"/>
              <a:t>の連携のあり方</a:t>
            </a:r>
            <a:endParaRPr lang="en-US" altLang="ja-JP" sz="2800" dirty="0"/>
          </a:p>
        </p:txBody>
      </p:sp>
    </p:spTree>
    <p:extLst>
      <p:ext uri="{BB962C8B-B14F-4D97-AF65-F5344CB8AC3E}">
        <p14:creationId xmlns:p14="http://schemas.microsoft.com/office/powerpoint/2010/main" val="102349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7B730BC-B9B7-44AF-9C1F-18798A91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5BEA00D-3D81-4954-A11A-1E1A06543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9143997"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p>
        </p:txBody>
      </p:sp>
      <p:sp>
        <p:nvSpPr>
          <p:cNvPr id="55" name="Freeform: Shape 54">
            <a:extLst>
              <a:ext uri="{FF2B5EF4-FFF2-40B4-BE49-F238E27FC236}">
                <a16:creationId xmlns:a16="http://schemas.microsoft.com/office/drawing/2014/main" id="{CC59F35D-3AEE-407C-8DA7-F495CB9B5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24842" y="591688"/>
            <a:ext cx="1819155" cy="5347085"/>
          </a:xfrm>
          <a:custGeom>
            <a:avLst/>
            <a:gdLst>
              <a:gd name="connsiteX0" fmla="*/ 2425541 w 2425541"/>
              <a:gd name="connsiteY0" fmla="*/ 0 h 5347085"/>
              <a:gd name="connsiteX1" fmla="*/ 2425541 w 2425541"/>
              <a:gd name="connsiteY1" fmla="*/ 5347085 h 5347085"/>
              <a:gd name="connsiteX2" fmla="*/ 2392586 w 2425541"/>
              <a:gd name="connsiteY2" fmla="*/ 5333903 h 5347085"/>
              <a:gd name="connsiteX3" fmla="*/ 2338684 w 2425541"/>
              <a:gd name="connsiteY3" fmla="*/ 5319993 h 5347085"/>
              <a:gd name="connsiteX4" fmla="*/ 2284781 w 2425541"/>
              <a:gd name="connsiteY4" fmla="*/ 5313037 h 5347085"/>
              <a:gd name="connsiteX5" fmla="*/ 2227401 w 2425541"/>
              <a:gd name="connsiteY5" fmla="*/ 5313037 h 5347085"/>
              <a:gd name="connsiteX6" fmla="*/ 2168282 w 2425541"/>
              <a:gd name="connsiteY6" fmla="*/ 5316515 h 5347085"/>
              <a:gd name="connsiteX7" fmla="*/ 2109162 w 2425541"/>
              <a:gd name="connsiteY7" fmla="*/ 5323470 h 5347085"/>
              <a:gd name="connsiteX8" fmla="*/ 2050043 w 2425541"/>
              <a:gd name="connsiteY8" fmla="*/ 5332164 h 5347085"/>
              <a:gd name="connsiteX9" fmla="*/ 1990924 w 2425541"/>
              <a:gd name="connsiteY9" fmla="*/ 5339119 h 5347085"/>
              <a:gd name="connsiteX10" fmla="*/ 1931805 w 2425541"/>
              <a:gd name="connsiteY10" fmla="*/ 5344336 h 5347085"/>
              <a:gd name="connsiteX11" fmla="*/ 1876163 w 2425541"/>
              <a:gd name="connsiteY11" fmla="*/ 5342597 h 5347085"/>
              <a:gd name="connsiteX12" fmla="*/ 1822261 w 2425541"/>
              <a:gd name="connsiteY12" fmla="*/ 5335642 h 5347085"/>
              <a:gd name="connsiteX13" fmla="*/ 1770097 w 2425541"/>
              <a:gd name="connsiteY13" fmla="*/ 5319993 h 5347085"/>
              <a:gd name="connsiteX14" fmla="*/ 1726627 w 2425541"/>
              <a:gd name="connsiteY14" fmla="*/ 5297388 h 5347085"/>
              <a:gd name="connsiteX15" fmla="*/ 1684896 w 2425541"/>
              <a:gd name="connsiteY15" fmla="*/ 5267829 h 5347085"/>
              <a:gd name="connsiteX16" fmla="*/ 1648381 w 2425541"/>
              <a:gd name="connsiteY16" fmla="*/ 5233053 h 5347085"/>
              <a:gd name="connsiteX17" fmla="*/ 1611866 w 2425541"/>
              <a:gd name="connsiteY17" fmla="*/ 5193060 h 5347085"/>
              <a:gd name="connsiteX18" fmla="*/ 1578829 w 2425541"/>
              <a:gd name="connsiteY18" fmla="*/ 5151329 h 5347085"/>
              <a:gd name="connsiteX19" fmla="*/ 1545792 w 2425541"/>
              <a:gd name="connsiteY19" fmla="*/ 5107859 h 5347085"/>
              <a:gd name="connsiteX20" fmla="*/ 1512755 w 2425541"/>
              <a:gd name="connsiteY20" fmla="*/ 5064389 h 5347085"/>
              <a:gd name="connsiteX21" fmla="*/ 1479717 w 2425541"/>
              <a:gd name="connsiteY21" fmla="*/ 5022658 h 5347085"/>
              <a:gd name="connsiteX22" fmla="*/ 1444942 w 2425541"/>
              <a:gd name="connsiteY22" fmla="*/ 4982666 h 5347085"/>
              <a:gd name="connsiteX23" fmla="*/ 1404949 w 2425541"/>
              <a:gd name="connsiteY23" fmla="*/ 4947890 h 5347085"/>
              <a:gd name="connsiteX24" fmla="*/ 1366696 w 2425541"/>
              <a:gd name="connsiteY24" fmla="*/ 4916591 h 5347085"/>
              <a:gd name="connsiteX25" fmla="*/ 1323226 w 2425541"/>
              <a:gd name="connsiteY25" fmla="*/ 4892248 h 5347085"/>
              <a:gd name="connsiteX26" fmla="*/ 1276278 w 2425541"/>
              <a:gd name="connsiteY26" fmla="*/ 4871383 h 5347085"/>
              <a:gd name="connsiteX27" fmla="*/ 1225853 w 2425541"/>
              <a:gd name="connsiteY27" fmla="*/ 4853995 h 5347085"/>
              <a:gd name="connsiteX28" fmla="*/ 1173689 w 2425541"/>
              <a:gd name="connsiteY28" fmla="*/ 4838346 h 5347085"/>
              <a:gd name="connsiteX29" fmla="*/ 1121525 w 2425541"/>
              <a:gd name="connsiteY29" fmla="*/ 4824435 h 5347085"/>
              <a:gd name="connsiteX30" fmla="*/ 1067622 w 2425541"/>
              <a:gd name="connsiteY30" fmla="*/ 4810525 h 5347085"/>
              <a:gd name="connsiteX31" fmla="*/ 1017197 w 2425541"/>
              <a:gd name="connsiteY31" fmla="*/ 4794876 h 5347085"/>
              <a:gd name="connsiteX32" fmla="*/ 966772 w 2425541"/>
              <a:gd name="connsiteY32" fmla="*/ 4777488 h 5347085"/>
              <a:gd name="connsiteX33" fmla="*/ 919824 w 2425541"/>
              <a:gd name="connsiteY33" fmla="*/ 4756622 h 5347085"/>
              <a:gd name="connsiteX34" fmla="*/ 878093 w 2425541"/>
              <a:gd name="connsiteY34" fmla="*/ 4730540 h 5347085"/>
              <a:gd name="connsiteX35" fmla="*/ 839840 w 2425541"/>
              <a:gd name="connsiteY35" fmla="*/ 4699242 h 5347085"/>
              <a:gd name="connsiteX36" fmla="*/ 808541 w 2425541"/>
              <a:gd name="connsiteY36" fmla="*/ 4660988 h 5347085"/>
              <a:gd name="connsiteX37" fmla="*/ 782459 w 2425541"/>
              <a:gd name="connsiteY37" fmla="*/ 4619257 h 5347085"/>
              <a:gd name="connsiteX38" fmla="*/ 761594 w 2425541"/>
              <a:gd name="connsiteY38" fmla="*/ 4572309 h 5347085"/>
              <a:gd name="connsiteX39" fmla="*/ 744206 w 2425541"/>
              <a:gd name="connsiteY39" fmla="*/ 4521884 h 5347085"/>
              <a:gd name="connsiteX40" fmla="*/ 728556 w 2425541"/>
              <a:gd name="connsiteY40" fmla="*/ 4471459 h 5347085"/>
              <a:gd name="connsiteX41" fmla="*/ 714646 w 2425541"/>
              <a:gd name="connsiteY41" fmla="*/ 4417556 h 5347085"/>
              <a:gd name="connsiteX42" fmla="*/ 700736 w 2425541"/>
              <a:gd name="connsiteY42" fmla="*/ 4365393 h 5347085"/>
              <a:gd name="connsiteX43" fmla="*/ 685087 w 2425541"/>
              <a:gd name="connsiteY43" fmla="*/ 4313229 h 5347085"/>
              <a:gd name="connsiteX44" fmla="*/ 667699 w 2425541"/>
              <a:gd name="connsiteY44" fmla="*/ 4262803 h 5347085"/>
              <a:gd name="connsiteX45" fmla="*/ 646833 w 2425541"/>
              <a:gd name="connsiteY45" fmla="*/ 4215856 h 5347085"/>
              <a:gd name="connsiteX46" fmla="*/ 622490 w 2425541"/>
              <a:gd name="connsiteY46" fmla="*/ 4172386 h 5347085"/>
              <a:gd name="connsiteX47" fmla="*/ 591191 w 2425541"/>
              <a:gd name="connsiteY47" fmla="*/ 4134132 h 5347085"/>
              <a:gd name="connsiteX48" fmla="*/ 556416 w 2425541"/>
              <a:gd name="connsiteY48" fmla="*/ 4094140 h 5347085"/>
              <a:gd name="connsiteX49" fmla="*/ 516423 w 2425541"/>
              <a:gd name="connsiteY49" fmla="*/ 4059364 h 5347085"/>
              <a:gd name="connsiteX50" fmla="*/ 472953 w 2425541"/>
              <a:gd name="connsiteY50" fmla="*/ 4026327 h 5347085"/>
              <a:gd name="connsiteX51" fmla="*/ 429483 w 2425541"/>
              <a:gd name="connsiteY51" fmla="*/ 3993290 h 5347085"/>
              <a:gd name="connsiteX52" fmla="*/ 386013 w 2425541"/>
              <a:gd name="connsiteY52" fmla="*/ 3960253 h 5347085"/>
              <a:gd name="connsiteX53" fmla="*/ 344282 w 2425541"/>
              <a:gd name="connsiteY53" fmla="*/ 3927215 h 5347085"/>
              <a:gd name="connsiteX54" fmla="*/ 304290 w 2425541"/>
              <a:gd name="connsiteY54" fmla="*/ 3890701 h 5347085"/>
              <a:gd name="connsiteX55" fmla="*/ 269514 w 2425541"/>
              <a:gd name="connsiteY55" fmla="*/ 3854186 h 5347085"/>
              <a:gd name="connsiteX56" fmla="*/ 239954 w 2425541"/>
              <a:gd name="connsiteY56" fmla="*/ 3812455 h 5347085"/>
              <a:gd name="connsiteX57" fmla="*/ 217350 w 2425541"/>
              <a:gd name="connsiteY57" fmla="*/ 3768985 h 5347085"/>
              <a:gd name="connsiteX58" fmla="*/ 201701 w 2425541"/>
              <a:gd name="connsiteY58" fmla="*/ 3716821 h 5347085"/>
              <a:gd name="connsiteX59" fmla="*/ 194745 w 2425541"/>
              <a:gd name="connsiteY59" fmla="*/ 3662918 h 5347085"/>
              <a:gd name="connsiteX60" fmla="*/ 193007 w 2425541"/>
              <a:gd name="connsiteY60" fmla="*/ 3607277 h 5347085"/>
              <a:gd name="connsiteX61" fmla="*/ 198223 w 2425541"/>
              <a:gd name="connsiteY61" fmla="*/ 3548157 h 5347085"/>
              <a:gd name="connsiteX62" fmla="*/ 205178 w 2425541"/>
              <a:gd name="connsiteY62" fmla="*/ 3489038 h 5347085"/>
              <a:gd name="connsiteX63" fmla="*/ 213872 w 2425541"/>
              <a:gd name="connsiteY63" fmla="*/ 3429919 h 5347085"/>
              <a:gd name="connsiteX64" fmla="*/ 220827 w 2425541"/>
              <a:gd name="connsiteY64" fmla="*/ 3370800 h 5347085"/>
              <a:gd name="connsiteX65" fmla="*/ 224305 w 2425541"/>
              <a:gd name="connsiteY65" fmla="*/ 3311681 h 5347085"/>
              <a:gd name="connsiteX66" fmla="*/ 224305 w 2425541"/>
              <a:gd name="connsiteY66" fmla="*/ 3254301 h 5347085"/>
              <a:gd name="connsiteX67" fmla="*/ 217350 w 2425541"/>
              <a:gd name="connsiteY67" fmla="*/ 3200398 h 5347085"/>
              <a:gd name="connsiteX68" fmla="*/ 203439 w 2425541"/>
              <a:gd name="connsiteY68" fmla="*/ 3146495 h 5347085"/>
              <a:gd name="connsiteX69" fmla="*/ 182574 w 2425541"/>
              <a:gd name="connsiteY69" fmla="*/ 3096070 h 5347085"/>
              <a:gd name="connsiteX70" fmla="*/ 156492 w 2425541"/>
              <a:gd name="connsiteY70" fmla="*/ 3043906 h 5347085"/>
              <a:gd name="connsiteX71" fmla="*/ 126932 w 2425541"/>
              <a:gd name="connsiteY71" fmla="*/ 2991742 h 5347085"/>
              <a:gd name="connsiteX72" fmla="*/ 95634 w 2425541"/>
              <a:gd name="connsiteY72" fmla="*/ 2939578 h 5347085"/>
              <a:gd name="connsiteX73" fmla="*/ 66074 w 2425541"/>
              <a:gd name="connsiteY73" fmla="*/ 2889153 h 5347085"/>
              <a:gd name="connsiteX74" fmla="*/ 39992 w 2425541"/>
              <a:gd name="connsiteY74" fmla="*/ 2835250 h 5347085"/>
              <a:gd name="connsiteX75" fmla="*/ 19127 w 2425541"/>
              <a:gd name="connsiteY75" fmla="*/ 2783086 h 5347085"/>
              <a:gd name="connsiteX76" fmla="*/ 5216 w 2425541"/>
              <a:gd name="connsiteY76" fmla="*/ 2729184 h 5347085"/>
              <a:gd name="connsiteX77" fmla="*/ 0 w 2425541"/>
              <a:gd name="connsiteY77" fmla="*/ 2673542 h 5347085"/>
              <a:gd name="connsiteX78" fmla="*/ 5216 w 2425541"/>
              <a:gd name="connsiteY78" fmla="*/ 2617901 h 5347085"/>
              <a:gd name="connsiteX79" fmla="*/ 19127 w 2425541"/>
              <a:gd name="connsiteY79" fmla="*/ 2563998 h 5347085"/>
              <a:gd name="connsiteX80" fmla="*/ 39992 w 2425541"/>
              <a:gd name="connsiteY80" fmla="*/ 2511834 h 5347085"/>
              <a:gd name="connsiteX81" fmla="*/ 66074 w 2425541"/>
              <a:gd name="connsiteY81" fmla="*/ 2457931 h 5347085"/>
              <a:gd name="connsiteX82" fmla="*/ 95634 w 2425541"/>
              <a:gd name="connsiteY82" fmla="*/ 2407506 h 5347085"/>
              <a:gd name="connsiteX83" fmla="*/ 126932 w 2425541"/>
              <a:gd name="connsiteY83" fmla="*/ 2355342 h 5347085"/>
              <a:gd name="connsiteX84" fmla="*/ 156492 w 2425541"/>
              <a:gd name="connsiteY84" fmla="*/ 2303178 h 5347085"/>
              <a:gd name="connsiteX85" fmla="*/ 182574 w 2425541"/>
              <a:gd name="connsiteY85" fmla="*/ 2251015 h 5347085"/>
              <a:gd name="connsiteX86" fmla="*/ 203439 w 2425541"/>
              <a:gd name="connsiteY86" fmla="*/ 2200589 h 5347085"/>
              <a:gd name="connsiteX87" fmla="*/ 217350 w 2425541"/>
              <a:gd name="connsiteY87" fmla="*/ 2146687 h 5347085"/>
              <a:gd name="connsiteX88" fmla="*/ 224305 w 2425541"/>
              <a:gd name="connsiteY88" fmla="*/ 2092784 h 5347085"/>
              <a:gd name="connsiteX89" fmla="*/ 224305 w 2425541"/>
              <a:gd name="connsiteY89" fmla="*/ 2035403 h 5347085"/>
              <a:gd name="connsiteX90" fmla="*/ 220827 w 2425541"/>
              <a:gd name="connsiteY90" fmla="*/ 1976284 h 5347085"/>
              <a:gd name="connsiteX91" fmla="*/ 213872 w 2425541"/>
              <a:gd name="connsiteY91" fmla="*/ 1917165 h 5347085"/>
              <a:gd name="connsiteX92" fmla="*/ 205178 w 2425541"/>
              <a:gd name="connsiteY92" fmla="*/ 1858046 h 5347085"/>
              <a:gd name="connsiteX93" fmla="*/ 198223 w 2425541"/>
              <a:gd name="connsiteY93" fmla="*/ 1798927 h 5347085"/>
              <a:gd name="connsiteX94" fmla="*/ 193007 w 2425541"/>
              <a:gd name="connsiteY94" fmla="*/ 1739808 h 5347085"/>
              <a:gd name="connsiteX95" fmla="*/ 194745 w 2425541"/>
              <a:gd name="connsiteY95" fmla="*/ 1684166 h 5347085"/>
              <a:gd name="connsiteX96" fmla="*/ 201701 w 2425541"/>
              <a:gd name="connsiteY96" fmla="*/ 1630263 h 5347085"/>
              <a:gd name="connsiteX97" fmla="*/ 217350 w 2425541"/>
              <a:gd name="connsiteY97" fmla="*/ 1578100 h 5347085"/>
              <a:gd name="connsiteX98" fmla="*/ 239954 w 2425541"/>
              <a:gd name="connsiteY98" fmla="*/ 1534630 h 5347085"/>
              <a:gd name="connsiteX99" fmla="*/ 269514 w 2425541"/>
              <a:gd name="connsiteY99" fmla="*/ 1492898 h 5347085"/>
              <a:gd name="connsiteX100" fmla="*/ 304290 w 2425541"/>
              <a:gd name="connsiteY100" fmla="*/ 1456384 h 5347085"/>
              <a:gd name="connsiteX101" fmla="*/ 344282 w 2425541"/>
              <a:gd name="connsiteY101" fmla="*/ 1419869 h 5347085"/>
              <a:gd name="connsiteX102" fmla="*/ 386013 w 2425541"/>
              <a:gd name="connsiteY102" fmla="*/ 1386832 h 5347085"/>
              <a:gd name="connsiteX103" fmla="*/ 429483 w 2425541"/>
              <a:gd name="connsiteY103" fmla="*/ 1353795 h 5347085"/>
              <a:gd name="connsiteX104" fmla="*/ 472953 w 2425541"/>
              <a:gd name="connsiteY104" fmla="*/ 1320757 h 5347085"/>
              <a:gd name="connsiteX105" fmla="*/ 516423 w 2425541"/>
              <a:gd name="connsiteY105" fmla="*/ 1287720 h 5347085"/>
              <a:gd name="connsiteX106" fmla="*/ 556416 w 2425541"/>
              <a:gd name="connsiteY106" fmla="*/ 1252944 h 5347085"/>
              <a:gd name="connsiteX107" fmla="*/ 591191 w 2425541"/>
              <a:gd name="connsiteY107" fmla="*/ 1212952 h 5347085"/>
              <a:gd name="connsiteX108" fmla="*/ 622490 w 2425541"/>
              <a:gd name="connsiteY108" fmla="*/ 1174698 h 5347085"/>
              <a:gd name="connsiteX109" fmla="*/ 646833 w 2425541"/>
              <a:gd name="connsiteY109" fmla="*/ 1131229 h 5347085"/>
              <a:gd name="connsiteX110" fmla="*/ 667699 w 2425541"/>
              <a:gd name="connsiteY110" fmla="*/ 1084281 h 5347085"/>
              <a:gd name="connsiteX111" fmla="*/ 685087 w 2425541"/>
              <a:gd name="connsiteY111" fmla="*/ 1033856 h 5347085"/>
              <a:gd name="connsiteX112" fmla="*/ 700736 w 2425541"/>
              <a:gd name="connsiteY112" fmla="*/ 981692 h 5347085"/>
              <a:gd name="connsiteX113" fmla="*/ 714646 w 2425541"/>
              <a:gd name="connsiteY113" fmla="*/ 929528 h 5347085"/>
              <a:gd name="connsiteX114" fmla="*/ 728556 w 2425541"/>
              <a:gd name="connsiteY114" fmla="*/ 875625 h 5347085"/>
              <a:gd name="connsiteX115" fmla="*/ 744206 w 2425541"/>
              <a:gd name="connsiteY115" fmla="*/ 825200 h 5347085"/>
              <a:gd name="connsiteX116" fmla="*/ 761594 w 2425541"/>
              <a:gd name="connsiteY116" fmla="*/ 774775 h 5347085"/>
              <a:gd name="connsiteX117" fmla="*/ 782459 w 2425541"/>
              <a:gd name="connsiteY117" fmla="*/ 727827 h 5347085"/>
              <a:gd name="connsiteX118" fmla="*/ 808541 w 2425541"/>
              <a:gd name="connsiteY118" fmla="*/ 686096 h 5347085"/>
              <a:gd name="connsiteX119" fmla="*/ 839840 w 2425541"/>
              <a:gd name="connsiteY119" fmla="*/ 647843 h 5347085"/>
              <a:gd name="connsiteX120" fmla="*/ 878093 w 2425541"/>
              <a:gd name="connsiteY120" fmla="*/ 616544 h 5347085"/>
              <a:gd name="connsiteX121" fmla="*/ 919824 w 2425541"/>
              <a:gd name="connsiteY121" fmla="*/ 590462 h 5347085"/>
              <a:gd name="connsiteX122" fmla="*/ 966772 w 2425541"/>
              <a:gd name="connsiteY122" fmla="*/ 569597 h 5347085"/>
              <a:gd name="connsiteX123" fmla="*/ 1017197 w 2425541"/>
              <a:gd name="connsiteY123" fmla="*/ 552209 h 5347085"/>
              <a:gd name="connsiteX124" fmla="*/ 1067622 w 2425541"/>
              <a:gd name="connsiteY124" fmla="*/ 536560 h 5347085"/>
              <a:gd name="connsiteX125" fmla="*/ 1121525 w 2425541"/>
              <a:gd name="connsiteY125" fmla="*/ 522649 h 5347085"/>
              <a:gd name="connsiteX126" fmla="*/ 1173689 w 2425541"/>
              <a:gd name="connsiteY126" fmla="*/ 508739 h 5347085"/>
              <a:gd name="connsiteX127" fmla="*/ 1225853 w 2425541"/>
              <a:gd name="connsiteY127" fmla="*/ 493090 h 5347085"/>
              <a:gd name="connsiteX128" fmla="*/ 1276278 w 2425541"/>
              <a:gd name="connsiteY128" fmla="*/ 475702 h 5347085"/>
              <a:gd name="connsiteX129" fmla="*/ 1323226 w 2425541"/>
              <a:gd name="connsiteY129" fmla="*/ 454836 h 5347085"/>
              <a:gd name="connsiteX130" fmla="*/ 1366696 w 2425541"/>
              <a:gd name="connsiteY130" fmla="*/ 430493 h 5347085"/>
              <a:gd name="connsiteX131" fmla="*/ 1404949 w 2425541"/>
              <a:gd name="connsiteY131" fmla="*/ 399195 h 5347085"/>
              <a:gd name="connsiteX132" fmla="*/ 1444942 w 2425541"/>
              <a:gd name="connsiteY132" fmla="*/ 364419 h 5347085"/>
              <a:gd name="connsiteX133" fmla="*/ 1479717 w 2425541"/>
              <a:gd name="connsiteY133" fmla="*/ 324426 h 5347085"/>
              <a:gd name="connsiteX134" fmla="*/ 1512755 w 2425541"/>
              <a:gd name="connsiteY134" fmla="*/ 282695 h 5347085"/>
              <a:gd name="connsiteX135" fmla="*/ 1545792 w 2425541"/>
              <a:gd name="connsiteY135" fmla="*/ 239225 h 5347085"/>
              <a:gd name="connsiteX136" fmla="*/ 1578829 w 2425541"/>
              <a:gd name="connsiteY136" fmla="*/ 195755 h 5347085"/>
              <a:gd name="connsiteX137" fmla="*/ 1611866 w 2425541"/>
              <a:gd name="connsiteY137" fmla="*/ 154024 h 5347085"/>
              <a:gd name="connsiteX138" fmla="*/ 1648381 w 2425541"/>
              <a:gd name="connsiteY138" fmla="*/ 114032 h 5347085"/>
              <a:gd name="connsiteX139" fmla="*/ 1684896 w 2425541"/>
              <a:gd name="connsiteY139" fmla="*/ 79256 h 5347085"/>
              <a:gd name="connsiteX140" fmla="*/ 1726627 w 2425541"/>
              <a:gd name="connsiteY140" fmla="*/ 49696 h 5347085"/>
              <a:gd name="connsiteX141" fmla="*/ 1770097 w 2425541"/>
              <a:gd name="connsiteY141" fmla="*/ 27092 h 5347085"/>
              <a:gd name="connsiteX142" fmla="*/ 1822261 w 2425541"/>
              <a:gd name="connsiteY142" fmla="*/ 11443 h 5347085"/>
              <a:gd name="connsiteX143" fmla="*/ 1876163 w 2425541"/>
              <a:gd name="connsiteY143" fmla="*/ 4487 h 5347085"/>
              <a:gd name="connsiteX144" fmla="*/ 1931805 w 2425541"/>
              <a:gd name="connsiteY144" fmla="*/ 2749 h 5347085"/>
              <a:gd name="connsiteX145" fmla="*/ 1990924 w 2425541"/>
              <a:gd name="connsiteY145" fmla="*/ 7965 h 5347085"/>
              <a:gd name="connsiteX146" fmla="*/ 2050043 w 2425541"/>
              <a:gd name="connsiteY146" fmla="*/ 14920 h 5347085"/>
              <a:gd name="connsiteX147" fmla="*/ 2109162 w 2425541"/>
              <a:gd name="connsiteY147" fmla="*/ 23614 h 5347085"/>
              <a:gd name="connsiteX148" fmla="*/ 2168282 w 2425541"/>
              <a:gd name="connsiteY148" fmla="*/ 30569 h 5347085"/>
              <a:gd name="connsiteX149" fmla="*/ 2227401 w 2425541"/>
              <a:gd name="connsiteY149" fmla="*/ 34047 h 5347085"/>
              <a:gd name="connsiteX150" fmla="*/ 2284781 w 2425541"/>
              <a:gd name="connsiteY150" fmla="*/ 34047 h 5347085"/>
              <a:gd name="connsiteX151" fmla="*/ 2338684 w 2425541"/>
              <a:gd name="connsiteY151" fmla="*/ 27092 h 5347085"/>
              <a:gd name="connsiteX152" fmla="*/ 2392586 w 2425541"/>
              <a:gd name="connsiteY152" fmla="*/ 13181 h 534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425541" h="5347085">
                <a:moveTo>
                  <a:pt x="2425541" y="0"/>
                </a:moveTo>
                <a:lnTo>
                  <a:pt x="2425541" y="5347085"/>
                </a:lnTo>
                <a:lnTo>
                  <a:pt x="2392586" y="5333903"/>
                </a:lnTo>
                <a:lnTo>
                  <a:pt x="2338684" y="5319993"/>
                </a:lnTo>
                <a:lnTo>
                  <a:pt x="2284781" y="5313037"/>
                </a:lnTo>
                <a:lnTo>
                  <a:pt x="2227401" y="5313037"/>
                </a:lnTo>
                <a:lnTo>
                  <a:pt x="2168282" y="5316515"/>
                </a:lnTo>
                <a:lnTo>
                  <a:pt x="2109162" y="5323470"/>
                </a:lnTo>
                <a:lnTo>
                  <a:pt x="2050043" y="5332164"/>
                </a:lnTo>
                <a:lnTo>
                  <a:pt x="1990924" y="5339119"/>
                </a:lnTo>
                <a:lnTo>
                  <a:pt x="1931805" y="5344336"/>
                </a:lnTo>
                <a:lnTo>
                  <a:pt x="1876163" y="5342597"/>
                </a:lnTo>
                <a:lnTo>
                  <a:pt x="1822261" y="5335642"/>
                </a:lnTo>
                <a:lnTo>
                  <a:pt x="1770097" y="5319993"/>
                </a:lnTo>
                <a:lnTo>
                  <a:pt x="1726627" y="5297388"/>
                </a:lnTo>
                <a:lnTo>
                  <a:pt x="1684896" y="5267829"/>
                </a:lnTo>
                <a:lnTo>
                  <a:pt x="1648381" y="5233053"/>
                </a:lnTo>
                <a:lnTo>
                  <a:pt x="1611866" y="5193060"/>
                </a:lnTo>
                <a:lnTo>
                  <a:pt x="1578829" y="5151329"/>
                </a:lnTo>
                <a:lnTo>
                  <a:pt x="1545792" y="5107859"/>
                </a:lnTo>
                <a:lnTo>
                  <a:pt x="1512755" y="5064389"/>
                </a:lnTo>
                <a:lnTo>
                  <a:pt x="1479717" y="5022658"/>
                </a:lnTo>
                <a:lnTo>
                  <a:pt x="1444942" y="4982666"/>
                </a:lnTo>
                <a:lnTo>
                  <a:pt x="1404949" y="4947890"/>
                </a:lnTo>
                <a:lnTo>
                  <a:pt x="1366696" y="4916591"/>
                </a:lnTo>
                <a:lnTo>
                  <a:pt x="1323226" y="4892248"/>
                </a:lnTo>
                <a:lnTo>
                  <a:pt x="1276278" y="4871383"/>
                </a:lnTo>
                <a:lnTo>
                  <a:pt x="1225853" y="4853995"/>
                </a:lnTo>
                <a:lnTo>
                  <a:pt x="1173689" y="4838346"/>
                </a:lnTo>
                <a:lnTo>
                  <a:pt x="1121525" y="4824435"/>
                </a:lnTo>
                <a:lnTo>
                  <a:pt x="1067622" y="4810525"/>
                </a:lnTo>
                <a:lnTo>
                  <a:pt x="1017197" y="4794876"/>
                </a:lnTo>
                <a:lnTo>
                  <a:pt x="966772" y="4777488"/>
                </a:lnTo>
                <a:lnTo>
                  <a:pt x="919824" y="4756622"/>
                </a:lnTo>
                <a:lnTo>
                  <a:pt x="878093" y="4730540"/>
                </a:lnTo>
                <a:lnTo>
                  <a:pt x="839840" y="4699242"/>
                </a:lnTo>
                <a:lnTo>
                  <a:pt x="808541" y="4660988"/>
                </a:lnTo>
                <a:lnTo>
                  <a:pt x="782459" y="4619257"/>
                </a:lnTo>
                <a:lnTo>
                  <a:pt x="761594" y="4572309"/>
                </a:lnTo>
                <a:lnTo>
                  <a:pt x="744206" y="4521884"/>
                </a:lnTo>
                <a:lnTo>
                  <a:pt x="728556" y="4471459"/>
                </a:lnTo>
                <a:lnTo>
                  <a:pt x="714646" y="4417556"/>
                </a:lnTo>
                <a:lnTo>
                  <a:pt x="700736" y="4365393"/>
                </a:lnTo>
                <a:lnTo>
                  <a:pt x="685087" y="4313229"/>
                </a:lnTo>
                <a:lnTo>
                  <a:pt x="667699" y="4262803"/>
                </a:lnTo>
                <a:lnTo>
                  <a:pt x="646833" y="4215856"/>
                </a:lnTo>
                <a:lnTo>
                  <a:pt x="622490" y="4172386"/>
                </a:lnTo>
                <a:lnTo>
                  <a:pt x="591191" y="4134132"/>
                </a:lnTo>
                <a:lnTo>
                  <a:pt x="556416" y="4094140"/>
                </a:lnTo>
                <a:lnTo>
                  <a:pt x="516423" y="4059364"/>
                </a:lnTo>
                <a:lnTo>
                  <a:pt x="472953" y="4026327"/>
                </a:lnTo>
                <a:lnTo>
                  <a:pt x="429483" y="3993290"/>
                </a:lnTo>
                <a:lnTo>
                  <a:pt x="386013" y="3960253"/>
                </a:lnTo>
                <a:lnTo>
                  <a:pt x="344282" y="3927215"/>
                </a:lnTo>
                <a:lnTo>
                  <a:pt x="304290" y="3890701"/>
                </a:lnTo>
                <a:lnTo>
                  <a:pt x="269514" y="3854186"/>
                </a:lnTo>
                <a:lnTo>
                  <a:pt x="239954" y="3812455"/>
                </a:lnTo>
                <a:lnTo>
                  <a:pt x="217350" y="3768985"/>
                </a:lnTo>
                <a:lnTo>
                  <a:pt x="201701" y="3716821"/>
                </a:lnTo>
                <a:lnTo>
                  <a:pt x="194745" y="3662918"/>
                </a:lnTo>
                <a:lnTo>
                  <a:pt x="193007" y="3607277"/>
                </a:lnTo>
                <a:lnTo>
                  <a:pt x="198223" y="3548157"/>
                </a:lnTo>
                <a:lnTo>
                  <a:pt x="205178" y="3489038"/>
                </a:lnTo>
                <a:lnTo>
                  <a:pt x="213872" y="3429919"/>
                </a:lnTo>
                <a:lnTo>
                  <a:pt x="220827" y="3370800"/>
                </a:lnTo>
                <a:lnTo>
                  <a:pt x="224305" y="3311681"/>
                </a:lnTo>
                <a:lnTo>
                  <a:pt x="224305" y="3254301"/>
                </a:lnTo>
                <a:lnTo>
                  <a:pt x="217350" y="3200398"/>
                </a:lnTo>
                <a:lnTo>
                  <a:pt x="203439" y="3146495"/>
                </a:lnTo>
                <a:lnTo>
                  <a:pt x="182574" y="3096070"/>
                </a:lnTo>
                <a:lnTo>
                  <a:pt x="156492" y="3043906"/>
                </a:lnTo>
                <a:lnTo>
                  <a:pt x="126932" y="2991742"/>
                </a:lnTo>
                <a:lnTo>
                  <a:pt x="95634" y="2939578"/>
                </a:lnTo>
                <a:lnTo>
                  <a:pt x="66074" y="2889153"/>
                </a:lnTo>
                <a:lnTo>
                  <a:pt x="39992" y="2835250"/>
                </a:lnTo>
                <a:lnTo>
                  <a:pt x="19127" y="2783086"/>
                </a:lnTo>
                <a:lnTo>
                  <a:pt x="5216" y="2729184"/>
                </a:lnTo>
                <a:lnTo>
                  <a:pt x="0" y="2673542"/>
                </a:lnTo>
                <a:lnTo>
                  <a:pt x="5216" y="2617901"/>
                </a:lnTo>
                <a:lnTo>
                  <a:pt x="19127" y="2563998"/>
                </a:lnTo>
                <a:lnTo>
                  <a:pt x="39992" y="2511834"/>
                </a:lnTo>
                <a:lnTo>
                  <a:pt x="66074" y="2457931"/>
                </a:lnTo>
                <a:lnTo>
                  <a:pt x="95634" y="2407506"/>
                </a:lnTo>
                <a:lnTo>
                  <a:pt x="126932" y="2355342"/>
                </a:lnTo>
                <a:lnTo>
                  <a:pt x="156492" y="2303178"/>
                </a:lnTo>
                <a:lnTo>
                  <a:pt x="182574" y="2251015"/>
                </a:lnTo>
                <a:lnTo>
                  <a:pt x="203439" y="2200589"/>
                </a:lnTo>
                <a:lnTo>
                  <a:pt x="217350" y="2146687"/>
                </a:lnTo>
                <a:lnTo>
                  <a:pt x="224305" y="2092784"/>
                </a:lnTo>
                <a:lnTo>
                  <a:pt x="224305" y="2035403"/>
                </a:lnTo>
                <a:lnTo>
                  <a:pt x="220827" y="1976284"/>
                </a:lnTo>
                <a:lnTo>
                  <a:pt x="213872" y="1917165"/>
                </a:lnTo>
                <a:lnTo>
                  <a:pt x="205178" y="1858046"/>
                </a:lnTo>
                <a:lnTo>
                  <a:pt x="198223" y="1798927"/>
                </a:lnTo>
                <a:lnTo>
                  <a:pt x="193007" y="1739808"/>
                </a:lnTo>
                <a:lnTo>
                  <a:pt x="194745" y="1684166"/>
                </a:lnTo>
                <a:lnTo>
                  <a:pt x="201701" y="1630263"/>
                </a:lnTo>
                <a:lnTo>
                  <a:pt x="217350" y="1578100"/>
                </a:lnTo>
                <a:lnTo>
                  <a:pt x="239954" y="1534630"/>
                </a:lnTo>
                <a:lnTo>
                  <a:pt x="269514" y="1492898"/>
                </a:lnTo>
                <a:lnTo>
                  <a:pt x="304290" y="1456384"/>
                </a:lnTo>
                <a:lnTo>
                  <a:pt x="344282" y="1419869"/>
                </a:lnTo>
                <a:lnTo>
                  <a:pt x="386013" y="1386832"/>
                </a:lnTo>
                <a:lnTo>
                  <a:pt x="429483" y="1353795"/>
                </a:lnTo>
                <a:lnTo>
                  <a:pt x="472953" y="1320757"/>
                </a:lnTo>
                <a:lnTo>
                  <a:pt x="516423" y="1287720"/>
                </a:lnTo>
                <a:lnTo>
                  <a:pt x="556416" y="1252944"/>
                </a:lnTo>
                <a:lnTo>
                  <a:pt x="591191" y="1212952"/>
                </a:lnTo>
                <a:lnTo>
                  <a:pt x="622490" y="1174698"/>
                </a:lnTo>
                <a:lnTo>
                  <a:pt x="646833" y="1131229"/>
                </a:lnTo>
                <a:lnTo>
                  <a:pt x="667699" y="1084281"/>
                </a:lnTo>
                <a:lnTo>
                  <a:pt x="685087" y="1033856"/>
                </a:lnTo>
                <a:lnTo>
                  <a:pt x="700736" y="981692"/>
                </a:lnTo>
                <a:lnTo>
                  <a:pt x="714646" y="929528"/>
                </a:lnTo>
                <a:lnTo>
                  <a:pt x="728556" y="875625"/>
                </a:lnTo>
                <a:lnTo>
                  <a:pt x="744206" y="825200"/>
                </a:lnTo>
                <a:lnTo>
                  <a:pt x="761594" y="774775"/>
                </a:lnTo>
                <a:lnTo>
                  <a:pt x="782459" y="727827"/>
                </a:lnTo>
                <a:lnTo>
                  <a:pt x="808541" y="686096"/>
                </a:lnTo>
                <a:lnTo>
                  <a:pt x="839840" y="647843"/>
                </a:lnTo>
                <a:lnTo>
                  <a:pt x="878093" y="616544"/>
                </a:lnTo>
                <a:lnTo>
                  <a:pt x="919824" y="590462"/>
                </a:lnTo>
                <a:lnTo>
                  <a:pt x="966772" y="569597"/>
                </a:lnTo>
                <a:lnTo>
                  <a:pt x="1017197" y="552209"/>
                </a:lnTo>
                <a:lnTo>
                  <a:pt x="1067622" y="536560"/>
                </a:lnTo>
                <a:lnTo>
                  <a:pt x="1121525" y="522649"/>
                </a:lnTo>
                <a:lnTo>
                  <a:pt x="1173689" y="508739"/>
                </a:lnTo>
                <a:lnTo>
                  <a:pt x="1225853" y="493090"/>
                </a:lnTo>
                <a:lnTo>
                  <a:pt x="1276278" y="475702"/>
                </a:lnTo>
                <a:lnTo>
                  <a:pt x="1323226" y="454836"/>
                </a:lnTo>
                <a:lnTo>
                  <a:pt x="1366696" y="430493"/>
                </a:lnTo>
                <a:lnTo>
                  <a:pt x="1404949" y="399195"/>
                </a:lnTo>
                <a:lnTo>
                  <a:pt x="1444942" y="364419"/>
                </a:lnTo>
                <a:lnTo>
                  <a:pt x="1479717" y="324426"/>
                </a:lnTo>
                <a:lnTo>
                  <a:pt x="1512755" y="282695"/>
                </a:lnTo>
                <a:lnTo>
                  <a:pt x="1545792" y="239225"/>
                </a:lnTo>
                <a:lnTo>
                  <a:pt x="1578829" y="195755"/>
                </a:lnTo>
                <a:lnTo>
                  <a:pt x="1611866" y="154024"/>
                </a:lnTo>
                <a:lnTo>
                  <a:pt x="1648381" y="114032"/>
                </a:lnTo>
                <a:lnTo>
                  <a:pt x="1684896" y="79256"/>
                </a:lnTo>
                <a:lnTo>
                  <a:pt x="1726627" y="49696"/>
                </a:lnTo>
                <a:lnTo>
                  <a:pt x="1770097" y="27092"/>
                </a:lnTo>
                <a:lnTo>
                  <a:pt x="1822261" y="11443"/>
                </a:lnTo>
                <a:lnTo>
                  <a:pt x="1876163" y="4487"/>
                </a:lnTo>
                <a:lnTo>
                  <a:pt x="1931805" y="2749"/>
                </a:lnTo>
                <a:lnTo>
                  <a:pt x="1990924" y="7965"/>
                </a:lnTo>
                <a:lnTo>
                  <a:pt x="2050043" y="14920"/>
                </a:lnTo>
                <a:lnTo>
                  <a:pt x="2109162" y="23614"/>
                </a:lnTo>
                <a:lnTo>
                  <a:pt x="2168282" y="30569"/>
                </a:lnTo>
                <a:lnTo>
                  <a:pt x="2227401" y="34047"/>
                </a:lnTo>
                <a:lnTo>
                  <a:pt x="2284781" y="34047"/>
                </a:lnTo>
                <a:lnTo>
                  <a:pt x="2338684" y="27092"/>
                </a:lnTo>
                <a:lnTo>
                  <a:pt x="2392586" y="13181"/>
                </a:lnTo>
                <a:close/>
              </a:path>
            </a:pathLst>
          </a:custGeom>
          <a:solidFill>
            <a:schemeClr val="bg1">
              <a:alpha val="40000"/>
            </a:schemeClr>
          </a:solidFill>
          <a:ln w="0">
            <a:noFill/>
            <a:prstDash val="solid"/>
            <a:round/>
            <a:headEnd/>
            <a:tailEnd/>
          </a:ln>
        </p:spPr>
      </p:sp>
      <p:sp>
        <p:nvSpPr>
          <p:cNvPr id="48" name="Freeform: Shape 56">
            <a:extLst>
              <a:ext uri="{FF2B5EF4-FFF2-40B4-BE49-F238E27FC236}">
                <a16:creationId xmlns:a16="http://schemas.microsoft.com/office/drawing/2014/main" id="{32C3FE3A-8087-4BDC-BF2B-462E8D8F6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24842" y="591688"/>
            <a:ext cx="1819155" cy="5347085"/>
          </a:xfrm>
          <a:custGeom>
            <a:avLst/>
            <a:gdLst>
              <a:gd name="connsiteX0" fmla="*/ 2425541 w 2425541"/>
              <a:gd name="connsiteY0" fmla="*/ 0 h 5347085"/>
              <a:gd name="connsiteX1" fmla="*/ 2425541 w 2425541"/>
              <a:gd name="connsiteY1" fmla="*/ 5347085 h 5347085"/>
              <a:gd name="connsiteX2" fmla="*/ 2392586 w 2425541"/>
              <a:gd name="connsiteY2" fmla="*/ 5333903 h 5347085"/>
              <a:gd name="connsiteX3" fmla="*/ 2338684 w 2425541"/>
              <a:gd name="connsiteY3" fmla="*/ 5319993 h 5347085"/>
              <a:gd name="connsiteX4" fmla="*/ 2284781 w 2425541"/>
              <a:gd name="connsiteY4" fmla="*/ 5313037 h 5347085"/>
              <a:gd name="connsiteX5" fmla="*/ 2227401 w 2425541"/>
              <a:gd name="connsiteY5" fmla="*/ 5313037 h 5347085"/>
              <a:gd name="connsiteX6" fmla="*/ 2168282 w 2425541"/>
              <a:gd name="connsiteY6" fmla="*/ 5316515 h 5347085"/>
              <a:gd name="connsiteX7" fmla="*/ 2109162 w 2425541"/>
              <a:gd name="connsiteY7" fmla="*/ 5323470 h 5347085"/>
              <a:gd name="connsiteX8" fmla="*/ 2050043 w 2425541"/>
              <a:gd name="connsiteY8" fmla="*/ 5332164 h 5347085"/>
              <a:gd name="connsiteX9" fmla="*/ 1990924 w 2425541"/>
              <a:gd name="connsiteY9" fmla="*/ 5339119 h 5347085"/>
              <a:gd name="connsiteX10" fmla="*/ 1931805 w 2425541"/>
              <a:gd name="connsiteY10" fmla="*/ 5344336 h 5347085"/>
              <a:gd name="connsiteX11" fmla="*/ 1876163 w 2425541"/>
              <a:gd name="connsiteY11" fmla="*/ 5342597 h 5347085"/>
              <a:gd name="connsiteX12" fmla="*/ 1822261 w 2425541"/>
              <a:gd name="connsiteY12" fmla="*/ 5335642 h 5347085"/>
              <a:gd name="connsiteX13" fmla="*/ 1770097 w 2425541"/>
              <a:gd name="connsiteY13" fmla="*/ 5319993 h 5347085"/>
              <a:gd name="connsiteX14" fmla="*/ 1726627 w 2425541"/>
              <a:gd name="connsiteY14" fmla="*/ 5297388 h 5347085"/>
              <a:gd name="connsiteX15" fmla="*/ 1684896 w 2425541"/>
              <a:gd name="connsiteY15" fmla="*/ 5267829 h 5347085"/>
              <a:gd name="connsiteX16" fmla="*/ 1648381 w 2425541"/>
              <a:gd name="connsiteY16" fmla="*/ 5233053 h 5347085"/>
              <a:gd name="connsiteX17" fmla="*/ 1611866 w 2425541"/>
              <a:gd name="connsiteY17" fmla="*/ 5193060 h 5347085"/>
              <a:gd name="connsiteX18" fmla="*/ 1578829 w 2425541"/>
              <a:gd name="connsiteY18" fmla="*/ 5151329 h 5347085"/>
              <a:gd name="connsiteX19" fmla="*/ 1545792 w 2425541"/>
              <a:gd name="connsiteY19" fmla="*/ 5107859 h 5347085"/>
              <a:gd name="connsiteX20" fmla="*/ 1512755 w 2425541"/>
              <a:gd name="connsiteY20" fmla="*/ 5064389 h 5347085"/>
              <a:gd name="connsiteX21" fmla="*/ 1479717 w 2425541"/>
              <a:gd name="connsiteY21" fmla="*/ 5022658 h 5347085"/>
              <a:gd name="connsiteX22" fmla="*/ 1444942 w 2425541"/>
              <a:gd name="connsiteY22" fmla="*/ 4982666 h 5347085"/>
              <a:gd name="connsiteX23" fmla="*/ 1404949 w 2425541"/>
              <a:gd name="connsiteY23" fmla="*/ 4947890 h 5347085"/>
              <a:gd name="connsiteX24" fmla="*/ 1366696 w 2425541"/>
              <a:gd name="connsiteY24" fmla="*/ 4916591 h 5347085"/>
              <a:gd name="connsiteX25" fmla="*/ 1323226 w 2425541"/>
              <a:gd name="connsiteY25" fmla="*/ 4892248 h 5347085"/>
              <a:gd name="connsiteX26" fmla="*/ 1276278 w 2425541"/>
              <a:gd name="connsiteY26" fmla="*/ 4871383 h 5347085"/>
              <a:gd name="connsiteX27" fmla="*/ 1225853 w 2425541"/>
              <a:gd name="connsiteY27" fmla="*/ 4853995 h 5347085"/>
              <a:gd name="connsiteX28" fmla="*/ 1173689 w 2425541"/>
              <a:gd name="connsiteY28" fmla="*/ 4838346 h 5347085"/>
              <a:gd name="connsiteX29" fmla="*/ 1121525 w 2425541"/>
              <a:gd name="connsiteY29" fmla="*/ 4824435 h 5347085"/>
              <a:gd name="connsiteX30" fmla="*/ 1067622 w 2425541"/>
              <a:gd name="connsiteY30" fmla="*/ 4810525 h 5347085"/>
              <a:gd name="connsiteX31" fmla="*/ 1017197 w 2425541"/>
              <a:gd name="connsiteY31" fmla="*/ 4794876 h 5347085"/>
              <a:gd name="connsiteX32" fmla="*/ 966772 w 2425541"/>
              <a:gd name="connsiteY32" fmla="*/ 4777488 h 5347085"/>
              <a:gd name="connsiteX33" fmla="*/ 919824 w 2425541"/>
              <a:gd name="connsiteY33" fmla="*/ 4756622 h 5347085"/>
              <a:gd name="connsiteX34" fmla="*/ 878093 w 2425541"/>
              <a:gd name="connsiteY34" fmla="*/ 4730540 h 5347085"/>
              <a:gd name="connsiteX35" fmla="*/ 839840 w 2425541"/>
              <a:gd name="connsiteY35" fmla="*/ 4699242 h 5347085"/>
              <a:gd name="connsiteX36" fmla="*/ 808541 w 2425541"/>
              <a:gd name="connsiteY36" fmla="*/ 4660988 h 5347085"/>
              <a:gd name="connsiteX37" fmla="*/ 782459 w 2425541"/>
              <a:gd name="connsiteY37" fmla="*/ 4619257 h 5347085"/>
              <a:gd name="connsiteX38" fmla="*/ 761594 w 2425541"/>
              <a:gd name="connsiteY38" fmla="*/ 4572309 h 5347085"/>
              <a:gd name="connsiteX39" fmla="*/ 744206 w 2425541"/>
              <a:gd name="connsiteY39" fmla="*/ 4521884 h 5347085"/>
              <a:gd name="connsiteX40" fmla="*/ 728556 w 2425541"/>
              <a:gd name="connsiteY40" fmla="*/ 4471459 h 5347085"/>
              <a:gd name="connsiteX41" fmla="*/ 714646 w 2425541"/>
              <a:gd name="connsiteY41" fmla="*/ 4417556 h 5347085"/>
              <a:gd name="connsiteX42" fmla="*/ 700736 w 2425541"/>
              <a:gd name="connsiteY42" fmla="*/ 4365393 h 5347085"/>
              <a:gd name="connsiteX43" fmla="*/ 685087 w 2425541"/>
              <a:gd name="connsiteY43" fmla="*/ 4313229 h 5347085"/>
              <a:gd name="connsiteX44" fmla="*/ 667699 w 2425541"/>
              <a:gd name="connsiteY44" fmla="*/ 4262803 h 5347085"/>
              <a:gd name="connsiteX45" fmla="*/ 646833 w 2425541"/>
              <a:gd name="connsiteY45" fmla="*/ 4215856 h 5347085"/>
              <a:gd name="connsiteX46" fmla="*/ 622490 w 2425541"/>
              <a:gd name="connsiteY46" fmla="*/ 4172386 h 5347085"/>
              <a:gd name="connsiteX47" fmla="*/ 591191 w 2425541"/>
              <a:gd name="connsiteY47" fmla="*/ 4134132 h 5347085"/>
              <a:gd name="connsiteX48" fmla="*/ 556416 w 2425541"/>
              <a:gd name="connsiteY48" fmla="*/ 4094140 h 5347085"/>
              <a:gd name="connsiteX49" fmla="*/ 516423 w 2425541"/>
              <a:gd name="connsiteY49" fmla="*/ 4059364 h 5347085"/>
              <a:gd name="connsiteX50" fmla="*/ 472953 w 2425541"/>
              <a:gd name="connsiteY50" fmla="*/ 4026327 h 5347085"/>
              <a:gd name="connsiteX51" fmla="*/ 429483 w 2425541"/>
              <a:gd name="connsiteY51" fmla="*/ 3993290 h 5347085"/>
              <a:gd name="connsiteX52" fmla="*/ 386013 w 2425541"/>
              <a:gd name="connsiteY52" fmla="*/ 3960253 h 5347085"/>
              <a:gd name="connsiteX53" fmla="*/ 344282 w 2425541"/>
              <a:gd name="connsiteY53" fmla="*/ 3927215 h 5347085"/>
              <a:gd name="connsiteX54" fmla="*/ 304290 w 2425541"/>
              <a:gd name="connsiteY54" fmla="*/ 3890701 h 5347085"/>
              <a:gd name="connsiteX55" fmla="*/ 269514 w 2425541"/>
              <a:gd name="connsiteY55" fmla="*/ 3854186 h 5347085"/>
              <a:gd name="connsiteX56" fmla="*/ 239954 w 2425541"/>
              <a:gd name="connsiteY56" fmla="*/ 3812455 h 5347085"/>
              <a:gd name="connsiteX57" fmla="*/ 217350 w 2425541"/>
              <a:gd name="connsiteY57" fmla="*/ 3768985 h 5347085"/>
              <a:gd name="connsiteX58" fmla="*/ 201701 w 2425541"/>
              <a:gd name="connsiteY58" fmla="*/ 3716821 h 5347085"/>
              <a:gd name="connsiteX59" fmla="*/ 194745 w 2425541"/>
              <a:gd name="connsiteY59" fmla="*/ 3662918 h 5347085"/>
              <a:gd name="connsiteX60" fmla="*/ 193007 w 2425541"/>
              <a:gd name="connsiteY60" fmla="*/ 3607277 h 5347085"/>
              <a:gd name="connsiteX61" fmla="*/ 198223 w 2425541"/>
              <a:gd name="connsiteY61" fmla="*/ 3548157 h 5347085"/>
              <a:gd name="connsiteX62" fmla="*/ 205178 w 2425541"/>
              <a:gd name="connsiteY62" fmla="*/ 3489038 h 5347085"/>
              <a:gd name="connsiteX63" fmla="*/ 213872 w 2425541"/>
              <a:gd name="connsiteY63" fmla="*/ 3429919 h 5347085"/>
              <a:gd name="connsiteX64" fmla="*/ 220827 w 2425541"/>
              <a:gd name="connsiteY64" fmla="*/ 3370800 h 5347085"/>
              <a:gd name="connsiteX65" fmla="*/ 224305 w 2425541"/>
              <a:gd name="connsiteY65" fmla="*/ 3311681 h 5347085"/>
              <a:gd name="connsiteX66" fmla="*/ 224305 w 2425541"/>
              <a:gd name="connsiteY66" fmla="*/ 3254301 h 5347085"/>
              <a:gd name="connsiteX67" fmla="*/ 217350 w 2425541"/>
              <a:gd name="connsiteY67" fmla="*/ 3200398 h 5347085"/>
              <a:gd name="connsiteX68" fmla="*/ 203439 w 2425541"/>
              <a:gd name="connsiteY68" fmla="*/ 3146495 h 5347085"/>
              <a:gd name="connsiteX69" fmla="*/ 182574 w 2425541"/>
              <a:gd name="connsiteY69" fmla="*/ 3096070 h 5347085"/>
              <a:gd name="connsiteX70" fmla="*/ 156492 w 2425541"/>
              <a:gd name="connsiteY70" fmla="*/ 3043906 h 5347085"/>
              <a:gd name="connsiteX71" fmla="*/ 126932 w 2425541"/>
              <a:gd name="connsiteY71" fmla="*/ 2991742 h 5347085"/>
              <a:gd name="connsiteX72" fmla="*/ 95634 w 2425541"/>
              <a:gd name="connsiteY72" fmla="*/ 2939578 h 5347085"/>
              <a:gd name="connsiteX73" fmla="*/ 66074 w 2425541"/>
              <a:gd name="connsiteY73" fmla="*/ 2889153 h 5347085"/>
              <a:gd name="connsiteX74" fmla="*/ 39992 w 2425541"/>
              <a:gd name="connsiteY74" fmla="*/ 2835250 h 5347085"/>
              <a:gd name="connsiteX75" fmla="*/ 19127 w 2425541"/>
              <a:gd name="connsiteY75" fmla="*/ 2783086 h 5347085"/>
              <a:gd name="connsiteX76" fmla="*/ 5216 w 2425541"/>
              <a:gd name="connsiteY76" fmla="*/ 2729184 h 5347085"/>
              <a:gd name="connsiteX77" fmla="*/ 0 w 2425541"/>
              <a:gd name="connsiteY77" fmla="*/ 2673542 h 5347085"/>
              <a:gd name="connsiteX78" fmla="*/ 5216 w 2425541"/>
              <a:gd name="connsiteY78" fmla="*/ 2617901 h 5347085"/>
              <a:gd name="connsiteX79" fmla="*/ 19127 w 2425541"/>
              <a:gd name="connsiteY79" fmla="*/ 2563998 h 5347085"/>
              <a:gd name="connsiteX80" fmla="*/ 39992 w 2425541"/>
              <a:gd name="connsiteY80" fmla="*/ 2511834 h 5347085"/>
              <a:gd name="connsiteX81" fmla="*/ 66074 w 2425541"/>
              <a:gd name="connsiteY81" fmla="*/ 2457931 h 5347085"/>
              <a:gd name="connsiteX82" fmla="*/ 95634 w 2425541"/>
              <a:gd name="connsiteY82" fmla="*/ 2407506 h 5347085"/>
              <a:gd name="connsiteX83" fmla="*/ 126932 w 2425541"/>
              <a:gd name="connsiteY83" fmla="*/ 2355342 h 5347085"/>
              <a:gd name="connsiteX84" fmla="*/ 156492 w 2425541"/>
              <a:gd name="connsiteY84" fmla="*/ 2303178 h 5347085"/>
              <a:gd name="connsiteX85" fmla="*/ 182574 w 2425541"/>
              <a:gd name="connsiteY85" fmla="*/ 2251015 h 5347085"/>
              <a:gd name="connsiteX86" fmla="*/ 203439 w 2425541"/>
              <a:gd name="connsiteY86" fmla="*/ 2200589 h 5347085"/>
              <a:gd name="connsiteX87" fmla="*/ 217350 w 2425541"/>
              <a:gd name="connsiteY87" fmla="*/ 2146687 h 5347085"/>
              <a:gd name="connsiteX88" fmla="*/ 224305 w 2425541"/>
              <a:gd name="connsiteY88" fmla="*/ 2092784 h 5347085"/>
              <a:gd name="connsiteX89" fmla="*/ 224305 w 2425541"/>
              <a:gd name="connsiteY89" fmla="*/ 2035403 h 5347085"/>
              <a:gd name="connsiteX90" fmla="*/ 220827 w 2425541"/>
              <a:gd name="connsiteY90" fmla="*/ 1976284 h 5347085"/>
              <a:gd name="connsiteX91" fmla="*/ 213872 w 2425541"/>
              <a:gd name="connsiteY91" fmla="*/ 1917165 h 5347085"/>
              <a:gd name="connsiteX92" fmla="*/ 205178 w 2425541"/>
              <a:gd name="connsiteY92" fmla="*/ 1858046 h 5347085"/>
              <a:gd name="connsiteX93" fmla="*/ 198223 w 2425541"/>
              <a:gd name="connsiteY93" fmla="*/ 1798927 h 5347085"/>
              <a:gd name="connsiteX94" fmla="*/ 193007 w 2425541"/>
              <a:gd name="connsiteY94" fmla="*/ 1739808 h 5347085"/>
              <a:gd name="connsiteX95" fmla="*/ 194745 w 2425541"/>
              <a:gd name="connsiteY95" fmla="*/ 1684166 h 5347085"/>
              <a:gd name="connsiteX96" fmla="*/ 201701 w 2425541"/>
              <a:gd name="connsiteY96" fmla="*/ 1630263 h 5347085"/>
              <a:gd name="connsiteX97" fmla="*/ 217350 w 2425541"/>
              <a:gd name="connsiteY97" fmla="*/ 1578100 h 5347085"/>
              <a:gd name="connsiteX98" fmla="*/ 239954 w 2425541"/>
              <a:gd name="connsiteY98" fmla="*/ 1534630 h 5347085"/>
              <a:gd name="connsiteX99" fmla="*/ 269514 w 2425541"/>
              <a:gd name="connsiteY99" fmla="*/ 1492898 h 5347085"/>
              <a:gd name="connsiteX100" fmla="*/ 304290 w 2425541"/>
              <a:gd name="connsiteY100" fmla="*/ 1456384 h 5347085"/>
              <a:gd name="connsiteX101" fmla="*/ 344282 w 2425541"/>
              <a:gd name="connsiteY101" fmla="*/ 1419869 h 5347085"/>
              <a:gd name="connsiteX102" fmla="*/ 386013 w 2425541"/>
              <a:gd name="connsiteY102" fmla="*/ 1386832 h 5347085"/>
              <a:gd name="connsiteX103" fmla="*/ 429483 w 2425541"/>
              <a:gd name="connsiteY103" fmla="*/ 1353795 h 5347085"/>
              <a:gd name="connsiteX104" fmla="*/ 472953 w 2425541"/>
              <a:gd name="connsiteY104" fmla="*/ 1320757 h 5347085"/>
              <a:gd name="connsiteX105" fmla="*/ 516423 w 2425541"/>
              <a:gd name="connsiteY105" fmla="*/ 1287720 h 5347085"/>
              <a:gd name="connsiteX106" fmla="*/ 556416 w 2425541"/>
              <a:gd name="connsiteY106" fmla="*/ 1252944 h 5347085"/>
              <a:gd name="connsiteX107" fmla="*/ 591191 w 2425541"/>
              <a:gd name="connsiteY107" fmla="*/ 1212952 h 5347085"/>
              <a:gd name="connsiteX108" fmla="*/ 622490 w 2425541"/>
              <a:gd name="connsiteY108" fmla="*/ 1174698 h 5347085"/>
              <a:gd name="connsiteX109" fmla="*/ 646833 w 2425541"/>
              <a:gd name="connsiteY109" fmla="*/ 1131229 h 5347085"/>
              <a:gd name="connsiteX110" fmla="*/ 667699 w 2425541"/>
              <a:gd name="connsiteY110" fmla="*/ 1084281 h 5347085"/>
              <a:gd name="connsiteX111" fmla="*/ 685087 w 2425541"/>
              <a:gd name="connsiteY111" fmla="*/ 1033856 h 5347085"/>
              <a:gd name="connsiteX112" fmla="*/ 700736 w 2425541"/>
              <a:gd name="connsiteY112" fmla="*/ 981692 h 5347085"/>
              <a:gd name="connsiteX113" fmla="*/ 714646 w 2425541"/>
              <a:gd name="connsiteY113" fmla="*/ 929528 h 5347085"/>
              <a:gd name="connsiteX114" fmla="*/ 728556 w 2425541"/>
              <a:gd name="connsiteY114" fmla="*/ 875625 h 5347085"/>
              <a:gd name="connsiteX115" fmla="*/ 744206 w 2425541"/>
              <a:gd name="connsiteY115" fmla="*/ 825200 h 5347085"/>
              <a:gd name="connsiteX116" fmla="*/ 761594 w 2425541"/>
              <a:gd name="connsiteY116" fmla="*/ 774775 h 5347085"/>
              <a:gd name="connsiteX117" fmla="*/ 782459 w 2425541"/>
              <a:gd name="connsiteY117" fmla="*/ 727827 h 5347085"/>
              <a:gd name="connsiteX118" fmla="*/ 808541 w 2425541"/>
              <a:gd name="connsiteY118" fmla="*/ 686096 h 5347085"/>
              <a:gd name="connsiteX119" fmla="*/ 839840 w 2425541"/>
              <a:gd name="connsiteY119" fmla="*/ 647843 h 5347085"/>
              <a:gd name="connsiteX120" fmla="*/ 878093 w 2425541"/>
              <a:gd name="connsiteY120" fmla="*/ 616544 h 5347085"/>
              <a:gd name="connsiteX121" fmla="*/ 919824 w 2425541"/>
              <a:gd name="connsiteY121" fmla="*/ 590462 h 5347085"/>
              <a:gd name="connsiteX122" fmla="*/ 966772 w 2425541"/>
              <a:gd name="connsiteY122" fmla="*/ 569597 h 5347085"/>
              <a:gd name="connsiteX123" fmla="*/ 1017197 w 2425541"/>
              <a:gd name="connsiteY123" fmla="*/ 552209 h 5347085"/>
              <a:gd name="connsiteX124" fmla="*/ 1067622 w 2425541"/>
              <a:gd name="connsiteY124" fmla="*/ 536560 h 5347085"/>
              <a:gd name="connsiteX125" fmla="*/ 1121525 w 2425541"/>
              <a:gd name="connsiteY125" fmla="*/ 522649 h 5347085"/>
              <a:gd name="connsiteX126" fmla="*/ 1173689 w 2425541"/>
              <a:gd name="connsiteY126" fmla="*/ 508739 h 5347085"/>
              <a:gd name="connsiteX127" fmla="*/ 1225853 w 2425541"/>
              <a:gd name="connsiteY127" fmla="*/ 493090 h 5347085"/>
              <a:gd name="connsiteX128" fmla="*/ 1276278 w 2425541"/>
              <a:gd name="connsiteY128" fmla="*/ 475702 h 5347085"/>
              <a:gd name="connsiteX129" fmla="*/ 1323226 w 2425541"/>
              <a:gd name="connsiteY129" fmla="*/ 454836 h 5347085"/>
              <a:gd name="connsiteX130" fmla="*/ 1366696 w 2425541"/>
              <a:gd name="connsiteY130" fmla="*/ 430493 h 5347085"/>
              <a:gd name="connsiteX131" fmla="*/ 1404949 w 2425541"/>
              <a:gd name="connsiteY131" fmla="*/ 399195 h 5347085"/>
              <a:gd name="connsiteX132" fmla="*/ 1444942 w 2425541"/>
              <a:gd name="connsiteY132" fmla="*/ 364419 h 5347085"/>
              <a:gd name="connsiteX133" fmla="*/ 1479717 w 2425541"/>
              <a:gd name="connsiteY133" fmla="*/ 324426 h 5347085"/>
              <a:gd name="connsiteX134" fmla="*/ 1512755 w 2425541"/>
              <a:gd name="connsiteY134" fmla="*/ 282695 h 5347085"/>
              <a:gd name="connsiteX135" fmla="*/ 1545792 w 2425541"/>
              <a:gd name="connsiteY135" fmla="*/ 239225 h 5347085"/>
              <a:gd name="connsiteX136" fmla="*/ 1578829 w 2425541"/>
              <a:gd name="connsiteY136" fmla="*/ 195755 h 5347085"/>
              <a:gd name="connsiteX137" fmla="*/ 1611866 w 2425541"/>
              <a:gd name="connsiteY137" fmla="*/ 154024 h 5347085"/>
              <a:gd name="connsiteX138" fmla="*/ 1648381 w 2425541"/>
              <a:gd name="connsiteY138" fmla="*/ 114032 h 5347085"/>
              <a:gd name="connsiteX139" fmla="*/ 1684896 w 2425541"/>
              <a:gd name="connsiteY139" fmla="*/ 79256 h 5347085"/>
              <a:gd name="connsiteX140" fmla="*/ 1726627 w 2425541"/>
              <a:gd name="connsiteY140" fmla="*/ 49696 h 5347085"/>
              <a:gd name="connsiteX141" fmla="*/ 1770097 w 2425541"/>
              <a:gd name="connsiteY141" fmla="*/ 27092 h 5347085"/>
              <a:gd name="connsiteX142" fmla="*/ 1822261 w 2425541"/>
              <a:gd name="connsiteY142" fmla="*/ 11443 h 5347085"/>
              <a:gd name="connsiteX143" fmla="*/ 1876163 w 2425541"/>
              <a:gd name="connsiteY143" fmla="*/ 4487 h 5347085"/>
              <a:gd name="connsiteX144" fmla="*/ 1931805 w 2425541"/>
              <a:gd name="connsiteY144" fmla="*/ 2749 h 5347085"/>
              <a:gd name="connsiteX145" fmla="*/ 1990924 w 2425541"/>
              <a:gd name="connsiteY145" fmla="*/ 7965 h 5347085"/>
              <a:gd name="connsiteX146" fmla="*/ 2050043 w 2425541"/>
              <a:gd name="connsiteY146" fmla="*/ 14920 h 5347085"/>
              <a:gd name="connsiteX147" fmla="*/ 2109162 w 2425541"/>
              <a:gd name="connsiteY147" fmla="*/ 23614 h 5347085"/>
              <a:gd name="connsiteX148" fmla="*/ 2168282 w 2425541"/>
              <a:gd name="connsiteY148" fmla="*/ 30569 h 5347085"/>
              <a:gd name="connsiteX149" fmla="*/ 2227401 w 2425541"/>
              <a:gd name="connsiteY149" fmla="*/ 34047 h 5347085"/>
              <a:gd name="connsiteX150" fmla="*/ 2284781 w 2425541"/>
              <a:gd name="connsiteY150" fmla="*/ 34047 h 5347085"/>
              <a:gd name="connsiteX151" fmla="*/ 2338684 w 2425541"/>
              <a:gd name="connsiteY151" fmla="*/ 27092 h 5347085"/>
              <a:gd name="connsiteX152" fmla="*/ 2392586 w 2425541"/>
              <a:gd name="connsiteY152" fmla="*/ 13181 h 534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425541" h="5347085">
                <a:moveTo>
                  <a:pt x="2425541" y="0"/>
                </a:moveTo>
                <a:lnTo>
                  <a:pt x="2425541" y="5347085"/>
                </a:lnTo>
                <a:lnTo>
                  <a:pt x="2392586" y="5333903"/>
                </a:lnTo>
                <a:lnTo>
                  <a:pt x="2338684" y="5319993"/>
                </a:lnTo>
                <a:lnTo>
                  <a:pt x="2284781" y="5313037"/>
                </a:lnTo>
                <a:lnTo>
                  <a:pt x="2227401" y="5313037"/>
                </a:lnTo>
                <a:lnTo>
                  <a:pt x="2168282" y="5316515"/>
                </a:lnTo>
                <a:lnTo>
                  <a:pt x="2109162" y="5323470"/>
                </a:lnTo>
                <a:lnTo>
                  <a:pt x="2050043" y="5332164"/>
                </a:lnTo>
                <a:lnTo>
                  <a:pt x="1990924" y="5339119"/>
                </a:lnTo>
                <a:lnTo>
                  <a:pt x="1931805" y="5344336"/>
                </a:lnTo>
                <a:lnTo>
                  <a:pt x="1876163" y="5342597"/>
                </a:lnTo>
                <a:lnTo>
                  <a:pt x="1822261" y="5335642"/>
                </a:lnTo>
                <a:lnTo>
                  <a:pt x="1770097" y="5319993"/>
                </a:lnTo>
                <a:lnTo>
                  <a:pt x="1726627" y="5297388"/>
                </a:lnTo>
                <a:lnTo>
                  <a:pt x="1684896" y="5267829"/>
                </a:lnTo>
                <a:lnTo>
                  <a:pt x="1648381" y="5233053"/>
                </a:lnTo>
                <a:lnTo>
                  <a:pt x="1611866" y="5193060"/>
                </a:lnTo>
                <a:lnTo>
                  <a:pt x="1578829" y="5151329"/>
                </a:lnTo>
                <a:lnTo>
                  <a:pt x="1545792" y="5107859"/>
                </a:lnTo>
                <a:lnTo>
                  <a:pt x="1512755" y="5064389"/>
                </a:lnTo>
                <a:lnTo>
                  <a:pt x="1479717" y="5022658"/>
                </a:lnTo>
                <a:lnTo>
                  <a:pt x="1444942" y="4982666"/>
                </a:lnTo>
                <a:lnTo>
                  <a:pt x="1404949" y="4947890"/>
                </a:lnTo>
                <a:lnTo>
                  <a:pt x="1366696" y="4916591"/>
                </a:lnTo>
                <a:lnTo>
                  <a:pt x="1323226" y="4892248"/>
                </a:lnTo>
                <a:lnTo>
                  <a:pt x="1276278" y="4871383"/>
                </a:lnTo>
                <a:lnTo>
                  <a:pt x="1225853" y="4853995"/>
                </a:lnTo>
                <a:lnTo>
                  <a:pt x="1173689" y="4838346"/>
                </a:lnTo>
                <a:lnTo>
                  <a:pt x="1121525" y="4824435"/>
                </a:lnTo>
                <a:lnTo>
                  <a:pt x="1067622" y="4810525"/>
                </a:lnTo>
                <a:lnTo>
                  <a:pt x="1017197" y="4794876"/>
                </a:lnTo>
                <a:lnTo>
                  <a:pt x="966772" y="4777488"/>
                </a:lnTo>
                <a:lnTo>
                  <a:pt x="919824" y="4756622"/>
                </a:lnTo>
                <a:lnTo>
                  <a:pt x="878093" y="4730540"/>
                </a:lnTo>
                <a:lnTo>
                  <a:pt x="839840" y="4699242"/>
                </a:lnTo>
                <a:lnTo>
                  <a:pt x="808541" y="4660988"/>
                </a:lnTo>
                <a:lnTo>
                  <a:pt x="782459" y="4619257"/>
                </a:lnTo>
                <a:lnTo>
                  <a:pt x="761594" y="4572309"/>
                </a:lnTo>
                <a:lnTo>
                  <a:pt x="744206" y="4521884"/>
                </a:lnTo>
                <a:lnTo>
                  <a:pt x="728556" y="4471459"/>
                </a:lnTo>
                <a:lnTo>
                  <a:pt x="714646" y="4417556"/>
                </a:lnTo>
                <a:lnTo>
                  <a:pt x="700736" y="4365393"/>
                </a:lnTo>
                <a:lnTo>
                  <a:pt x="685087" y="4313229"/>
                </a:lnTo>
                <a:lnTo>
                  <a:pt x="667699" y="4262803"/>
                </a:lnTo>
                <a:lnTo>
                  <a:pt x="646833" y="4215856"/>
                </a:lnTo>
                <a:lnTo>
                  <a:pt x="622490" y="4172386"/>
                </a:lnTo>
                <a:lnTo>
                  <a:pt x="591191" y="4134132"/>
                </a:lnTo>
                <a:lnTo>
                  <a:pt x="556416" y="4094140"/>
                </a:lnTo>
                <a:lnTo>
                  <a:pt x="516423" y="4059364"/>
                </a:lnTo>
                <a:lnTo>
                  <a:pt x="472953" y="4026327"/>
                </a:lnTo>
                <a:lnTo>
                  <a:pt x="429483" y="3993290"/>
                </a:lnTo>
                <a:lnTo>
                  <a:pt x="386013" y="3960253"/>
                </a:lnTo>
                <a:lnTo>
                  <a:pt x="344282" y="3927215"/>
                </a:lnTo>
                <a:lnTo>
                  <a:pt x="304290" y="3890701"/>
                </a:lnTo>
                <a:lnTo>
                  <a:pt x="269514" y="3854186"/>
                </a:lnTo>
                <a:lnTo>
                  <a:pt x="239954" y="3812455"/>
                </a:lnTo>
                <a:lnTo>
                  <a:pt x="217350" y="3768985"/>
                </a:lnTo>
                <a:lnTo>
                  <a:pt x="201701" y="3716821"/>
                </a:lnTo>
                <a:lnTo>
                  <a:pt x="194745" y="3662918"/>
                </a:lnTo>
                <a:lnTo>
                  <a:pt x="193007" y="3607277"/>
                </a:lnTo>
                <a:lnTo>
                  <a:pt x="198223" y="3548157"/>
                </a:lnTo>
                <a:lnTo>
                  <a:pt x="205178" y="3489038"/>
                </a:lnTo>
                <a:lnTo>
                  <a:pt x="213872" y="3429919"/>
                </a:lnTo>
                <a:lnTo>
                  <a:pt x="220827" y="3370800"/>
                </a:lnTo>
                <a:lnTo>
                  <a:pt x="224305" y="3311681"/>
                </a:lnTo>
                <a:lnTo>
                  <a:pt x="224305" y="3254301"/>
                </a:lnTo>
                <a:lnTo>
                  <a:pt x="217350" y="3200398"/>
                </a:lnTo>
                <a:lnTo>
                  <a:pt x="203439" y="3146495"/>
                </a:lnTo>
                <a:lnTo>
                  <a:pt x="182574" y="3096070"/>
                </a:lnTo>
                <a:lnTo>
                  <a:pt x="156492" y="3043906"/>
                </a:lnTo>
                <a:lnTo>
                  <a:pt x="126932" y="2991742"/>
                </a:lnTo>
                <a:lnTo>
                  <a:pt x="95634" y="2939578"/>
                </a:lnTo>
                <a:lnTo>
                  <a:pt x="66074" y="2889153"/>
                </a:lnTo>
                <a:lnTo>
                  <a:pt x="39992" y="2835250"/>
                </a:lnTo>
                <a:lnTo>
                  <a:pt x="19127" y="2783086"/>
                </a:lnTo>
                <a:lnTo>
                  <a:pt x="5216" y="2729184"/>
                </a:lnTo>
                <a:lnTo>
                  <a:pt x="0" y="2673542"/>
                </a:lnTo>
                <a:lnTo>
                  <a:pt x="5216" y="2617901"/>
                </a:lnTo>
                <a:lnTo>
                  <a:pt x="19127" y="2563998"/>
                </a:lnTo>
                <a:lnTo>
                  <a:pt x="39992" y="2511834"/>
                </a:lnTo>
                <a:lnTo>
                  <a:pt x="66074" y="2457931"/>
                </a:lnTo>
                <a:lnTo>
                  <a:pt x="95634" y="2407506"/>
                </a:lnTo>
                <a:lnTo>
                  <a:pt x="126932" y="2355342"/>
                </a:lnTo>
                <a:lnTo>
                  <a:pt x="156492" y="2303178"/>
                </a:lnTo>
                <a:lnTo>
                  <a:pt x="182574" y="2251015"/>
                </a:lnTo>
                <a:lnTo>
                  <a:pt x="203439" y="2200589"/>
                </a:lnTo>
                <a:lnTo>
                  <a:pt x="217350" y="2146687"/>
                </a:lnTo>
                <a:lnTo>
                  <a:pt x="224305" y="2092784"/>
                </a:lnTo>
                <a:lnTo>
                  <a:pt x="224305" y="2035403"/>
                </a:lnTo>
                <a:lnTo>
                  <a:pt x="220827" y="1976284"/>
                </a:lnTo>
                <a:lnTo>
                  <a:pt x="213872" y="1917165"/>
                </a:lnTo>
                <a:lnTo>
                  <a:pt x="205178" y="1858046"/>
                </a:lnTo>
                <a:lnTo>
                  <a:pt x="198223" y="1798927"/>
                </a:lnTo>
                <a:lnTo>
                  <a:pt x="193007" y="1739808"/>
                </a:lnTo>
                <a:lnTo>
                  <a:pt x="194745" y="1684166"/>
                </a:lnTo>
                <a:lnTo>
                  <a:pt x="201701" y="1630263"/>
                </a:lnTo>
                <a:lnTo>
                  <a:pt x="217350" y="1578100"/>
                </a:lnTo>
                <a:lnTo>
                  <a:pt x="239954" y="1534630"/>
                </a:lnTo>
                <a:lnTo>
                  <a:pt x="269514" y="1492898"/>
                </a:lnTo>
                <a:lnTo>
                  <a:pt x="304290" y="1456384"/>
                </a:lnTo>
                <a:lnTo>
                  <a:pt x="344282" y="1419869"/>
                </a:lnTo>
                <a:lnTo>
                  <a:pt x="386013" y="1386832"/>
                </a:lnTo>
                <a:lnTo>
                  <a:pt x="429483" y="1353795"/>
                </a:lnTo>
                <a:lnTo>
                  <a:pt x="472953" y="1320757"/>
                </a:lnTo>
                <a:lnTo>
                  <a:pt x="516423" y="1287720"/>
                </a:lnTo>
                <a:lnTo>
                  <a:pt x="556416" y="1252944"/>
                </a:lnTo>
                <a:lnTo>
                  <a:pt x="591191" y="1212952"/>
                </a:lnTo>
                <a:lnTo>
                  <a:pt x="622490" y="1174698"/>
                </a:lnTo>
                <a:lnTo>
                  <a:pt x="646833" y="1131229"/>
                </a:lnTo>
                <a:lnTo>
                  <a:pt x="667699" y="1084281"/>
                </a:lnTo>
                <a:lnTo>
                  <a:pt x="685087" y="1033856"/>
                </a:lnTo>
                <a:lnTo>
                  <a:pt x="700736" y="981692"/>
                </a:lnTo>
                <a:lnTo>
                  <a:pt x="714646" y="929528"/>
                </a:lnTo>
                <a:lnTo>
                  <a:pt x="728556" y="875625"/>
                </a:lnTo>
                <a:lnTo>
                  <a:pt x="744206" y="825200"/>
                </a:lnTo>
                <a:lnTo>
                  <a:pt x="761594" y="774775"/>
                </a:lnTo>
                <a:lnTo>
                  <a:pt x="782459" y="727827"/>
                </a:lnTo>
                <a:lnTo>
                  <a:pt x="808541" y="686096"/>
                </a:lnTo>
                <a:lnTo>
                  <a:pt x="839840" y="647843"/>
                </a:lnTo>
                <a:lnTo>
                  <a:pt x="878093" y="616544"/>
                </a:lnTo>
                <a:lnTo>
                  <a:pt x="919824" y="590462"/>
                </a:lnTo>
                <a:lnTo>
                  <a:pt x="966772" y="569597"/>
                </a:lnTo>
                <a:lnTo>
                  <a:pt x="1017197" y="552209"/>
                </a:lnTo>
                <a:lnTo>
                  <a:pt x="1067622" y="536560"/>
                </a:lnTo>
                <a:lnTo>
                  <a:pt x="1121525" y="522649"/>
                </a:lnTo>
                <a:lnTo>
                  <a:pt x="1173689" y="508739"/>
                </a:lnTo>
                <a:lnTo>
                  <a:pt x="1225853" y="493090"/>
                </a:lnTo>
                <a:lnTo>
                  <a:pt x="1276278" y="475702"/>
                </a:lnTo>
                <a:lnTo>
                  <a:pt x="1323226" y="454836"/>
                </a:lnTo>
                <a:lnTo>
                  <a:pt x="1366696" y="430493"/>
                </a:lnTo>
                <a:lnTo>
                  <a:pt x="1404949" y="399195"/>
                </a:lnTo>
                <a:lnTo>
                  <a:pt x="1444942" y="364419"/>
                </a:lnTo>
                <a:lnTo>
                  <a:pt x="1479717" y="324426"/>
                </a:lnTo>
                <a:lnTo>
                  <a:pt x="1512755" y="282695"/>
                </a:lnTo>
                <a:lnTo>
                  <a:pt x="1545792" y="239225"/>
                </a:lnTo>
                <a:lnTo>
                  <a:pt x="1578829" y="195755"/>
                </a:lnTo>
                <a:lnTo>
                  <a:pt x="1611866" y="154024"/>
                </a:lnTo>
                <a:lnTo>
                  <a:pt x="1648381" y="114032"/>
                </a:lnTo>
                <a:lnTo>
                  <a:pt x="1684896" y="79256"/>
                </a:lnTo>
                <a:lnTo>
                  <a:pt x="1726627" y="49696"/>
                </a:lnTo>
                <a:lnTo>
                  <a:pt x="1770097" y="27092"/>
                </a:lnTo>
                <a:lnTo>
                  <a:pt x="1822261" y="11443"/>
                </a:lnTo>
                <a:lnTo>
                  <a:pt x="1876163" y="4487"/>
                </a:lnTo>
                <a:lnTo>
                  <a:pt x="1931805" y="2749"/>
                </a:lnTo>
                <a:lnTo>
                  <a:pt x="1990924" y="7965"/>
                </a:lnTo>
                <a:lnTo>
                  <a:pt x="2050043" y="14920"/>
                </a:lnTo>
                <a:lnTo>
                  <a:pt x="2109162" y="23614"/>
                </a:lnTo>
                <a:lnTo>
                  <a:pt x="2168282" y="30569"/>
                </a:lnTo>
                <a:lnTo>
                  <a:pt x="2227401" y="34047"/>
                </a:lnTo>
                <a:lnTo>
                  <a:pt x="2284781" y="34047"/>
                </a:lnTo>
                <a:lnTo>
                  <a:pt x="2338684" y="27092"/>
                </a:lnTo>
                <a:lnTo>
                  <a:pt x="2392586" y="13181"/>
                </a:lnTo>
                <a:close/>
              </a:path>
            </a:pathLst>
          </a:custGeom>
          <a:solidFill>
            <a:srgbClr val="FFFFFF">
              <a:alpha val="20000"/>
            </a:srgbClr>
          </a:solidFill>
          <a:ln w="0">
            <a:noFill/>
            <a:prstDash val="solid"/>
            <a:round/>
            <a:headEnd/>
            <a:tailEnd/>
          </a:ln>
        </p:spPr>
      </p:sp>
      <p:sp>
        <p:nvSpPr>
          <p:cNvPr id="2" name="正方形/長方形 1">
            <a:extLst>
              <a:ext uri="{FF2B5EF4-FFF2-40B4-BE49-F238E27FC236}">
                <a16:creationId xmlns:a16="http://schemas.microsoft.com/office/drawing/2014/main" id="{C8EB47B2-B1F3-40AA-B43C-BBE14C946F4B}"/>
              </a:ext>
            </a:extLst>
          </p:cNvPr>
          <p:cNvSpPr/>
          <p:nvPr/>
        </p:nvSpPr>
        <p:spPr>
          <a:xfrm>
            <a:off x="571496" y="1371600"/>
            <a:ext cx="6560823" cy="52527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ja-JP" altLang="en-US" sz="2000" dirty="0">
                <a:solidFill>
                  <a:schemeClr val="tx1">
                    <a:alpha val="60000"/>
                  </a:schemeClr>
                </a:solidFill>
              </a:rPr>
              <a:t>次のスライドに示している図は、これまでに何度も目にするものですが、この図から、障害児支援担当者会議は相談支援専門員、個別支援会議は児童発達支援管理責任者が招集すると思い込んでいる方は少なくありません。図で示していることはその通りですので、間違いないのですが、利用計画の更新月、モニタリング月以外で、もし障害児支援担当者会議の開催が必要になったら、その呼びかけは児童発達支援管理責任者であっても、おかしくありません。ご家族やご本人の要望があったり、児童発達支援管理責任者からの提案があったりで、個別支援会議を相談支援専門員が呼びかけて開催したとしても、要は</a:t>
            </a:r>
            <a:r>
              <a:rPr lang="ja-JP" altLang="en-US" sz="2000" b="1" u="sng" dirty="0">
                <a:solidFill>
                  <a:schemeClr val="tx1">
                    <a:alpha val="60000"/>
                  </a:schemeClr>
                </a:solidFill>
              </a:rPr>
              <a:t>子どもにとって必要なものであれば、誰が主催の会議なのかでもめる必要はない</a:t>
            </a:r>
            <a:r>
              <a:rPr lang="ja-JP" altLang="en-US" sz="2000" dirty="0">
                <a:solidFill>
                  <a:schemeClr val="tx1">
                    <a:alpha val="60000"/>
                  </a:schemeClr>
                </a:solidFill>
              </a:rPr>
              <a:t>でしょう。</a:t>
            </a:r>
            <a:r>
              <a:rPr lang="ja-JP" altLang="en-US" sz="2000" b="1" dirty="0">
                <a:solidFill>
                  <a:schemeClr val="tx1">
                    <a:alpha val="60000"/>
                  </a:schemeClr>
                </a:solidFill>
                <a:effectLst>
                  <a:outerShdw blurRad="38100" dist="38100" dir="2700000" algn="tl">
                    <a:srgbClr val="000000">
                      <a:alpha val="43137"/>
                    </a:srgbClr>
                  </a:outerShdw>
                </a:effectLst>
              </a:rPr>
              <a:t>必要とすることを、必要なときに、必要なだけ会議</a:t>
            </a:r>
            <a:r>
              <a:rPr lang="ja-JP" altLang="en-US" sz="2000" dirty="0">
                <a:solidFill>
                  <a:schemeClr val="tx1">
                    <a:alpha val="60000"/>
                  </a:schemeClr>
                </a:solidFill>
              </a:rPr>
              <a:t>は行なわれるべきです。</a:t>
            </a:r>
            <a:endParaRPr lang="en-US" altLang="ja-JP" sz="2000" dirty="0">
              <a:solidFill>
                <a:schemeClr val="tx1">
                  <a:alpha val="60000"/>
                </a:schemeClr>
              </a:solidFill>
            </a:endParaRPr>
          </a:p>
          <a:p>
            <a:pPr indent="-228600">
              <a:lnSpc>
                <a:spcPct val="90000"/>
              </a:lnSpc>
              <a:spcAft>
                <a:spcPts val="600"/>
              </a:spcAft>
              <a:buFont typeface="Arial" panose="020B0604020202020204" pitchFamily="34" charset="0"/>
              <a:buChar char="•"/>
            </a:pPr>
            <a:r>
              <a:rPr lang="ja-JP" altLang="en-US" sz="2000" dirty="0">
                <a:solidFill>
                  <a:schemeClr val="tx1">
                    <a:alpha val="60000"/>
                  </a:schemeClr>
                </a:solidFill>
              </a:rPr>
              <a:t>次々と不安なことが起きるのが児童期であることは多いものです。家庭の状況の変化も多い時期です。</a:t>
            </a:r>
            <a:endParaRPr lang="en-US" altLang="ja-JP" sz="2000" dirty="0">
              <a:solidFill>
                <a:schemeClr val="tx1">
                  <a:alpha val="60000"/>
                </a:schemeClr>
              </a:solidFill>
            </a:endParaRPr>
          </a:p>
        </p:txBody>
      </p:sp>
      <p:sp>
        <p:nvSpPr>
          <p:cNvPr id="15" name="テキスト ボックス 14">
            <a:extLst>
              <a:ext uri="{FF2B5EF4-FFF2-40B4-BE49-F238E27FC236}">
                <a16:creationId xmlns:a16="http://schemas.microsoft.com/office/drawing/2014/main" id="{42FADB63-A5E5-4B68-B2A8-F4556C452AE2}"/>
              </a:ext>
            </a:extLst>
          </p:cNvPr>
          <p:cNvSpPr txBox="1"/>
          <p:nvPr/>
        </p:nvSpPr>
        <p:spPr>
          <a:xfrm>
            <a:off x="571496" y="120149"/>
            <a:ext cx="7930376" cy="1031051"/>
          </a:xfrm>
          <a:prstGeom prst="rect">
            <a:avLst/>
          </a:prstGeom>
          <a:solidFill>
            <a:schemeClr val="accent4">
              <a:lumMod val="20000"/>
              <a:lumOff val="80000"/>
            </a:schemeClr>
          </a:solidFill>
          <a:ln>
            <a:solidFill>
              <a:schemeClr val="accent1"/>
            </a:solidFill>
          </a:ln>
        </p:spPr>
        <p:txBody>
          <a:bodyPr wrap="none" rtlCol="0">
            <a:spAutoFit/>
          </a:bodyPr>
          <a:lstStyle/>
          <a:p>
            <a:pPr algn="ctr">
              <a:spcAft>
                <a:spcPts val="600"/>
              </a:spcAft>
            </a:pPr>
            <a:r>
              <a:rPr kumimoji="1" lang="en-US" altLang="ja-JP" sz="2800" b="1" dirty="0"/>
              <a:t>5</a:t>
            </a:r>
            <a:r>
              <a:rPr kumimoji="1" lang="ja-JP" altLang="ja-JP" sz="2800" b="1" dirty="0"/>
              <a:t>．相談支援専門員と児童発達支援管理責任</a:t>
            </a:r>
            <a:r>
              <a:rPr kumimoji="1" lang="ja-JP" altLang="en-US" sz="2800" b="1" dirty="0"/>
              <a:t>者が</a:t>
            </a:r>
            <a:endParaRPr kumimoji="1" lang="en-US" altLang="ja-JP" sz="2800" b="1" dirty="0"/>
          </a:p>
          <a:p>
            <a:pPr algn="ctr">
              <a:spcAft>
                <a:spcPts val="600"/>
              </a:spcAft>
            </a:pPr>
            <a:r>
              <a:rPr kumimoji="1" lang="ja-JP" altLang="en-US" sz="2800" b="1" dirty="0"/>
              <a:t>実施する支援会議のあり方</a:t>
            </a:r>
            <a:endParaRPr lang="en-US" altLang="ja-JP" sz="2800" dirty="0"/>
          </a:p>
        </p:txBody>
      </p:sp>
    </p:spTree>
    <p:extLst>
      <p:ext uri="{BB962C8B-B14F-4D97-AF65-F5344CB8AC3E}">
        <p14:creationId xmlns:p14="http://schemas.microsoft.com/office/powerpoint/2010/main" val="57088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252046" y="3628292"/>
            <a:ext cx="8440615"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539" name="Rectangle 6"/>
          <p:cNvSpPr>
            <a:spLocks noChangeArrowheads="1"/>
          </p:cNvSpPr>
          <p:nvPr/>
        </p:nvSpPr>
        <p:spPr bwMode="auto">
          <a:xfrm>
            <a:off x="716574" y="1633905"/>
            <a:ext cx="430823" cy="1661746"/>
          </a:xfrm>
          <a:prstGeom prst="rect">
            <a:avLst/>
          </a:prstGeom>
          <a:solidFill>
            <a:srgbClr val="FFFF99"/>
          </a:solidFill>
          <a:ln w="9525">
            <a:solidFill>
              <a:schemeClr val="tx1"/>
            </a:solidFill>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46">
                <a:solidFill>
                  <a:srgbClr val="000000"/>
                </a:solidFill>
                <a:latin typeface="HGP創英角ｺﾞｼｯｸUB" pitchFamily="50" charset="-128"/>
                <a:ea typeface="HGP創英角ｺﾞｼｯｸUB" pitchFamily="50" charset="-128"/>
              </a:rPr>
              <a:t> アセスメント　</a:t>
            </a:r>
          </a:p>
        </p:txBody>
      </p:sp>
      <p:sp>
        <p:nvSpPr>
          <p:cNvPr id="65540" name="Rectangle 7"/>
          <p:cNvSpPr>
            <a:spLocks noChangeArrowheads="1"/>
          </p:cNvSpPr>
          <p:nvPr/>
        </p:nvSpPr>
        <p:spPr bwMode="auto">
          <a:xfrm>
            <a:off x="1907931" y="1368669"/>
            <a:ext cx="430823" cy="2126274"/>
          </a:xfrm>
          <a:prstGeom prst="rect">
            <a:avLst/>
          </a:prstGeom>
          <a:solidFill>
            <a:srgbClr val="FFFF99"/>
          </a:solidFill>
          <a:ln w="9525">
            <a:solidFill>
              <a:schemeClr val="tx1"/>
            </a:solidFill>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77">
                <a:solidFill>
                  <a:srgbClr val="000000"/>
                </a:solidFill>
                <a:latin typeface="HGP創英角ｺﾞｼｯｸUB" pitchFamily="50" charset="-128"/>
                <a:ea typeface="HGP創英角ｺﾞｼｯｸUB" pitchFamily="50" charset="-128"/>
              </a:rPr>
              <a:t> サービス等利用計画案</a:t>
            </a:r>
          </a:p>
        </p:txBody>
      </p:sp>
      <p:sp>
        <p:nvSpPr>
          <p:cNvPr id="65541" name="Rectangle 38"/>
          <p:cNvSpPr>
            <a:spLocks noChangeArrowheads="1"/>
          </p:cNvSpPr>
          <p:nvPr/>
        </p:nvSpPr>
        <p:spPr bwMode="auto">
          <a:xfrm>
            <a:off x="6129705" y="3790951"/>
            <a:ext cx="430823" cy="1594338"/>
          </a:xfrm>
          <a:prstGeom prst="rect">
            <a:avLst/>
          </a:prstGeom>
          <a:solidFill>
            <a:srgbClr val="FFFF99"/>
          </a:solidFill>
          <a:ln w="9525">
            <a:solidFill>
              <a:schemeClr val="tx1"/>
            </a:solidFill>
            <a:miter lim="800000"/>
            <a:headEnd/>
            <a:tailEnd/>
          </a:ln>
        </p:spPr>
        <p:txBody>
          <a:bodyPr vert="eaVert" wrap="none" lIns="84291" tIns="0" rIns="84291" bIns="0"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846">
                <a:solidFill>
                  <a:srgbClr val="000000"/>
                </a:solidFill>
                <a:latin typeface="HGP創英角ｺﾞｼｯｸUB" pitchFamily="50" charset="-128"/>
                <a:ea typeface="HGP創英角ｺﾞｼｯｸUB" pitchFamily="50" charset="-128"/>
              </a:rPr>
              <a:t>個別支援計画</a:t>
            </a:r>
          </a:p>
        </p:txBody>
      </p:sp>
      <p:sp>
        <p:nvSpPr>
          <p:cNvPr id="65542" name="Line 40"/>
          <p:cNvSpPr>
            <a:spLocks noChangeShapeType="1"/>
          </p:cNvSpPr>
          <p:nvPr/>
        </p:nvSpPr>
        <p:spPr bwMode="auto">
          <a:xfrm>
            <a:off x="3707423" y="3363058"/>
            <a:ext cx="216877" cy="39858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84291" tIns="42147" rIns="84291" bIns="42147"/>
          <a:lstStyle/>
          <a:p>
            <a:endParaRPr lang="ja-JP" altLang="en-US" sz="1662"/>
          </a:p>
        </p:txBody>
      </p:sp>
      <p:sp>
        <p:nvSpPr>
          <p:cNvPr id="65543" name="Rectangle 49"/>
          <p:cNvSpPr>
            <a:spLocks noChangeArrowheads="1"/>
          </p:cNvSpPr>
          <p:nvPr/>
        </p:nvSpPr>
        <p:spPr bwMode="auto">
          <a:xfrm>
            <a:off x="7466136" y="3741128"/>
            <a:ext cx="430823" cy="1947496"/>
          </a:xfrm>
          <a:prstGeom prst="rect">
            <a:avLst/>
          </a:prstGeom>
          <a:solidFill>
            <a:srgbClr val="FFFF99"/>
          </a:solidFill>
          <a:ln w="9525">
            <a:solidFill>
              <a:schemeClr val="tx1"/>
            </a:solidFill>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846">
                <a:solidFill>
                  <a:srgbClr val="000000"/>
                </a:solidFill>
                <a:latin typeface="HGP創英角ｺﾞｼｯｸUB" pitchFamily="50" charset="-128"/>
                <a:ea typeface="HGP創英角ｺﾞｼｯｸUB" pitchFamily="50" charset="-128"/>
              </a:rPr>
              <a:t>モニタリング</a:t>
            </a:r>
          </a:p>
        </p:txBody>
      </p:sp>
      <p:sp>
        <p:nvSpPr>
          <p:cNvPr id="23" name="Rectangle 50"/>
          <p:cNvSpPr>
            <a:spLocks noChangeArrowheads="1"/>
          </p:cNvSpPr>
          <p:nvPr/>
        </p:nvSpPr>
        <p:spPr bwMode="auto">
          <a:xfrm>
            <a:off x="118697" y="1368669"/>
            <a:ext cx="464526" cy="1992923"/>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91" tIns="42147" rIns="84291" bIns="42147" anchor="ctr"/>
          <a:lstStyle/>
          <a:p>
            <a:pPr algn="ctr" defTabSz="843014">
              <a:defRPr/>
            </a:pPr>
            <a:r>
              <a:rPr lang="ja-JP" altLang="en-US" sz="1846"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65545" name="Rectangle 52"/>
          <p:cNvSpPr>
            <a:spLocks noChangeArrowheads="1"/>
          </p:cNvSpPr>
          <p:nvPr/>
        </p:nvSpPr>
        <p:spPr bwMode="auto">
          <a:xfrm>
            <a:off x="2412023" y="2564424"/>
            <a:ext cx="332643" cy="1926981"/>
          </a:xfrm>
          <a:prstGeom prst="roundRect">
            <a:avLst>
              <a:gd name="adj" fmla="val 0"/>
            </a:avLst>
          </a:prstGeom>
          <a:solidFill>
            <a:srgbClr val="FF9999"/>
          </a:solidFill>
          <a:ln w="9525" algn="ctr">
            <a:solidFill>
              <a:schemeClr val="tx1"/>
            </a:solidFill>
            <a:miter lim="800000"/>
            <a:headEnd/>
            <a:tailEnd/>
          </a:ln>
        </p:spPr>
        <p:txBody>
          <a:bodyPr vert="eaVert" wrap="none" lIns="33184" tIns="42147" rIns="33184"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lnSpc>
                <a:spcPts val="1569"/>
              </a:lnSpc>
              <a:spcBef>
                <a:spcPct val="0"/>
              </a:spcBef>
              <a:buNone/>
            </a:pPr>
            <a:r>
              <a:rPr lang="ja-JP" altLang="en-US" sz="1662">
                <a:solidFill>
                  <a:srgbClr val="000000"/>
                </a:solidFill>
                <a:latin typeface="ＭＳ Ｐゴシック" charset="-128"/>
              </a:rPr>
              <a:t>支給決定（市町村）</a:t>
            </a:r>
            <a:endParaRPr lang="en-US" altLang="ja-JP" sz="1662">
              <a:solidFill>
                <a:srgbClr val="000000"/>
              </a:solidFill>
              <a:latin typeface="ＭＳ Ｐゴシック" charset="-128"/>
            </a:endParaRPr>
          </a:p>
        </p:txBody>
      </p:sp>
      <p:sp>
        <p:nvSpPr>
          <p:cNvPr id="33" name="Rectangle 50"/>
          <p:cNvSpPr>
            <a:spLocks noChangeArrowheads="1"/>
          </p:cNvSpPr>
          <p:nvPr/>
        </p:nvSpPr>
        <p:spPr bwMode="auto">
          <a:xfrm>
            <a:off x="118697" y="4026877"/>
            <a:ext cx="464526" cy="2127349"/>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4291" tIns="42147" rIns="84291" bIns="42147" anchor="ctr"/>
          <a:lstStyle/>
          <a:p>
            <a:pPr algn="ctr" defTabSz="843014">
              <a:defRPr/>
            </a:pPr>
            <a:r>
              <a:rPr lang="ja-JP" altLang="en-US" sz="1477" dirty="0">
                <a:solidFill>
                  <a:prstClr val="black"/>
                </a:solidFill>
                <a:latin typeface="HGP創英角ｺﾞｼｯｸUB" panose="020B0900000000000000" pitchFamily="50" charset="-128"/>
                <a:ea typeface="HGP創英角ｺﾞｼｯｸUB" panose="020B0900000000000000" pitchFamily="50" charset="-128"/>
              </a:rPr>
              <a:t>障害福祉サービス事業者</a:t>
            </a:r>
            <a:endParaRPr lang="en-US" altLang="ja-JP" sz="1477"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65547" name="Rectangle 6"/>
          <p:cNvSpPr>
            <a:spLocks noChangeArrowheads="1"/>
          </p:cNvSpPr>
          <p:nvPr/>
        </p:nvSpPr>
        <p:spPr bwMode="auto">
          <a:xfrm>
            <a:off x="4475285" y="3881805"/>
            <a:ext cx="430823" cy="1661746"/>
          </a:xfrm>
          <a:prstGeom prst="rect">
            <a:avLst/>
          </a:prstGeom>
          <a:solidFill>
            <a:srgbClr val="FFFF99"/>
          </a:solidFill>
          <a:ln w="9525">
            <a:solidFill>
              <a:schemeClr val="tx1"/>
            </a:solidFill>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46">
                <a:solidFill>
                  <a:srgbClr val="000000"/>
                </a:solidFill>
                <a:latin typeface="HGP創英角ｺﾞｼｯｸUB" pitchFamily="50" charset="-128"/>
                <a:ea typeface="HGP創英角ｺﾞｼｯｸUB" pitchFamily="50" charset="-128"/>
              </a:rPr>
              <a:t> アセスメント　</a:t>
            </a:r>
          </a:p>
        </p:txBody>
      </p:sp>
      <p:sp>
        <p:nvSpPr>
          <p:cNvPr id="65548" name="Rectangle 7"/>
          <p:cNvSpPr>
            <a:spLocks noChangeArrowheads="1"/>
          </p:cNvSpPr>
          <p:nvPr/>
        </p:nvSpPr>
        <p:spPr bwMode="auto">
          <a:xfrm>
            <a:off x="3275136" y="1434612"/>
            <a:ext cx="430823" cy="1994388"/>
          </a:xfrm>
          <a:prstGeom prst="rect">
            <a:avLst/>
          </a:prstGeom>
          <a:solidFill>
            <a:srgbClr val="FFFF99"/>
          </a:solidFill>
          <a:ln w="9525">
            <a:solidFill>
              <a:schemeClr val="tx1"/>
            </a:solidFill>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77">
                <a:solidFill>
                  <a:srgbClr val="000000"/>
                </a:solidFill>
                <a:latin typeface="HGP創英角ｺﾞｼｯｸUB" pitchFamily="50" charset="-128"/>
                <a:ea typeface="HGP創英角ｺﾞｼｯｸUB" pitchFamily="50" charset="-128"/>
              </a:rPr>
              <a:t> サービス等利用計画</a:t>
            </a:r>
          </a:p>
        </p:txBody>
      </p:sp>
      <p:sp>
        <p:nvSpPr>
          <p:cNvPr id="43" name="右矢印 42"/>
          <p:cNvSpPr/>
          <p:nvPr/>
        </p:nvSpPr>
        <p:spPr>
          <a:xfrm>
            <a:off x="4954466" y="4287715"/>
            <a:ext cx="266700" cy="599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91" tIns="42147" rIns="84291" bIns="42147" anchor="ctr"/>
          <a:lstStyle/>
          <a:p>
            <a:pPr algn="ctr" defTabSz="843014">
              <a:defRPr/>
            </a:pPr>
            <a:endParaRPr lang="ja-JP" altLang="en-US" sz="1662" dirty="0">
              <a:solidFill>
                <a:prstClr val="white"/>
              </a:solidFill>
            </a:endParaRPr>
          </a:p>
        </p:txBody>
      </p:sp>
      <p:sp>
        <p:nvSpPr>
          <p:cNvPr id="65550" name="Rectangle 52"/>
          <p:cNvSpPr>
            <a:spLocks noChangeArrowheads="1"/>
          </p:cNvSpPr>
          <p:nvPr/>
        </p:nvSpPr>
        <p:spPr bwMode="auto">
          <a:xfrm>
            <a:off x="5766289" y="3429000"/>
            <a:ext cx="265234" cy="1695450"/>
          </a:xfrm>
          <a:prstGeom prst="roundRect">
            <a:avLst>
              <a:gd name="adj" fmla="val 50000"/>
            </a:avLst>
          </a:prstGeom>
          <a:solidFill>
            <a:srgbClr val="FFFF00"/>
          </a:solidFill>
          <a:ln w="9525" algn="ctr">
            <a:solidFill>
              <a:schemeClr val="tx1"/>
            </a:solidFill>
            <a:miter lim="800000"/>
            <a:headEnd/>
            <a:tailEnd/>
          </a:ln>
        </p:spPr>
        <p:txBody>
          <a:bodyPr vert="eaVert" wrap="none" lIns="33184" tIns="42147" rIns="33184"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lnSpc>
                <a:spcPts val="1569"/>
              </a:lnSpc>
              <a:spcBef>
                <a:spcPct val="0"/>
              </a:spcBef>
              <a:buNone/>
            </a:pPr>
            <a:r>
              <a:rPr lang="ja-JP" altLang="en-US" sz="1662" dirty="0">
                <a:solidFill>
                  <a:srgbClr val="000000"/>
                </a:solidFill>
                <a:latin typeface="ＭＳ Ｐゴシック" charset="-128"/>
              </a:rPr>
              <a:t>個別支援会議</a:t>
            </a:r>
            <a:endParaRPr lang="en-US" altLang="ja-JP" sz="1662" dirty="0">
              <a:solidFill>
                <a:srgbClr val="000000"/>
              </a:solidFill>
              <a:latin typeface="ＭＳ Ｐゴシック" charset="-128"/>
            </a:endParaRPr>
          </a:p>
        </p:txBody>
      </p:sp>
      <p:sp>
        <p:nvSpPr>
          <p:cNvPr id="65551" name="Rectangle 7"/>
          <p:cNvSpPr>
            <a:spLocks noChangeArrowheads="1"/>
          </p:cNvSpPr>
          <p:nvPr/>
        </p:nvSpPr>
        <p:spPr bwMode="auto">
          <a:xfrm>
            <a:off x="7379677" y="1368669"/>
            <a:ext cx="517281" cy="2126274"/>
          </a:xfrm>
          <a:prstGeom prst="rect">
            <a:avLst/>
          </a:prstGeom>
          <a:solidFill>
            <a:srgbClr val="FFFF99"/>
          </a:solidFill>
          <a:ln w="9525">
            <a:solidFill>
              <a:schemeClr val="tx1"/>
            </a:solidFill>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77">
                <a:solidFill>
                  <a:srgbClr val="000000"/>
                </a:solidFill>
                <a:latin typeface="HGP創英角ｺﾞｼｯｸUB" pitchFamily="50" charset="-128"/>
                <a:ea typeface="HGP創英角ｺﾞｼｯｸUB" pitchFamily="50" charset="-128"/>
              </a:rPr>
              <a:t>継続サービス利用支援</a:t>
            </a:r>
            <a:endParaRPr lang="en-US" altLang="ja-JP" sz="1477">
              <a:solidFill>
                <a:srgbClr val="000000"/>
              </a:solidFill>
              <a:latin typeface="HGP創英角ｺﾞｼｯｸUB" pitchFamily="50" charset="-128"/>
              <a:ea typeface="HGP創英角ｺﾞｼｯｸUB" pitchFamily="50" charset="-128"/>
            </a:endParaRPr>
          </a:p>
          <a:p>
            <a:pPr algn="ctr" eaLnBrk="1" hangingPunct="1">
              <a:spcBef>
                <a:spcPct val="0"/>
              </a:spcBef>
              <a:buFontTx/>
              <a:buNone/>
            </a:pPr>
            <a:r>
              <a:rPr lang="ja-JP" altLang="en-US" sz="1477">
                <a:solidFill>
                  <a:srgbClr val="000000"/>
                </a:solidFill>
                <a:latin typeface="HGP創英角ｺﾞｼｯｸUB" pitchFamily="50" charset="-128"/>
                <a:ea typeface="HGP創英角ｺﾞｼｯｸUB" pitchFamily="50" charset="-128"/>
              </a:rPr>
              <a:t>（モニタリング）</a:t>
            </a:r>
          </a:p>
        </p:txBody>
      </p:sp>
      <p:sp>
        <p:nvSpPr>
          <p:cNvPr id="65552" name="Rectangle 7"/>
          <p:cNvSpPr>
            <a:spLocks noChangeArrowheads="1"/>
          </p:cNvSpPr>
          <p:nvPr/>
        </p:nvSpPr>
        <p:spPr bwMode="auto">
          <a:xfrm>
            <a:off x="6875585" y="3745523"/>
            <a:ext cx="504092" cy="2192215"/>
          </a:xfrm>
          <a:prstGeom prst="rect">
            <a:avLst/>
          </a:prstGeom>
          <a:solidFill>
            <a:srgbClr val="FFFF99"/>
          </a:solidFill>
          <a:ln w="9525">
            <a:solidFill>
              <a:schemeClr val="tx1"/>
            </a:solidFill>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77">
                <a:solidFill>
                  <a:srgbClr val="000000"/>
                </a:solidFill>
                <a:latin typeface="HGP創英角ｺﾞｼｯｸUB" pitchFamily="50" charset="-128"/>
                <a:ea typeface="HGP創英角ｺﾞｼｯｸUB" pitchFamily="50" charset="-128"/>
              </a:rPr>
              <a:t>個別支援計画の実施</a:t>
            </a:r>
            <a:endParaRPr lang="en-US" altLang="ja-JP" sz="1477">
              <a:solidFill>
                <a:srgbClr val="000000"/>
              </a:solidFill>
              <a:latin typeface="HGP創英角ｺﾞｼｯｸUB" pitchFamily="50" charset="-128"/>
              <a:ea typeface="HGP創英角ｺﾞｼｯｸUB" pitchFamily="50" charset="-128"/>
            </a:endParaRPr>
          </a:p>
          <a:p>
            <a:pPr algn="ctr" eaLnBrk="1" hangingPunct="1">
              <a:spcBef>
                <a:spcPct val="0"/>
              </a:spcBef>
              <a:buFontTx/>
              <a:buNone/>
            </a:pPr>
            <a:r>
              <a:rPr lang="ja-JP" altLang="en-US" sz="1477">
                <a:solidFill>
                  <a:srgbClr val="000000"/>
                </a:solidFill>
                <a:latin typeface="HGP創英角ｺﾞｼｯｸUB" pitchFamily="50" charset="-128"/>
                <a:ea typeface="HGP創英角ｺﾞｼｯｸUB" pitchFamily="50" charset="-128"/>
              </a:rPr>
              <a:t>（サービスの提供）</a:t>
            </a:r>
          </a:p>
        </p:txBody>
      </p:sp>
      <p:sp>
        <p:nvSpPr>
          <p:cNvPr id="50" name="右矢印 49"/>
          <p:cNvSpPr/>
          <p:nvPr/>
        </p:nvSpPr>
        <p:spPr>
          <a:xfrm>
            <a:off x="6629400" y="4287715"/>
            <a:ext cx="187569" cy="599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91" tIns="42147" rIns="84291" bIns="42147" anchor="ctr"/>
          <a:lstStyle/>
          <a:p>
            <a:pPr algn="ctr" defTabSz="843014">
              <a:defRPr/>
            </a:pPr>
            <a:endParaRPr lang="ja-JP" altLang="en-US" sz="1662" dirty="0">
              <a:solidFill>
                <a:prstClr val="white"/>
              </a:solidFill>
            </a:endParaRPr>
          </a:p>
        </p:txBody>
      </p:sp>
      <p:sp>
        <p:nvSpPr>
          <p:cNvPr id="65554" name="Rectangle 7"/>
          <p:cNvSpPr>
            <a:spLocks noChangeArrowheads="1"/>
          </p:cNvSpPr>
          <p:nvPr/>
        </p:nvSpPr>
        <p:spPr bwMode="auto">
          <a:xfrm>
            <a:off x="8660424" y="3761643"/>
            <a:ext cx="430823" cy="2192215"/>
          </a:xfrm>
          <a:prstGeom prst="rect">
            <a:avLst/>
          </a:prstGeom>
          <a:solidFill>
            <a:srgbClr val="FFFF99"/>
          </a:solidFill>
          <a:ln w="15875">
            <a:solidFill>
              <a:schemeClr val="tx1"/>
            </a:solidFill>
            <a:prstDash val="dash"/>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77">
                <a:solidFill>
                  <a:srgbClr val="000000"/>
                </a:solidFill>
                <a:latin typeface="HGP創英角ｺﾞｼｯｸUB" pitchFamily="50" charset="-128"/>
                <a:ea typeface="HGP創英角ｺﾞｼｯｸUB" pitchFamily="50" charset="-128"/>
              </a:rPr>
              <a:t>個別支援計画の変更</a:t>
            </a:r>
          </a:p>
        </p:txBody>
      </p:sp>
      <p:sp>
        <p:nvSpPr>
          <p:cNvPr id="52" name="右矢印 51"/>
          <p:cNvSpPr/>
          <p:nvPr/>
        </p:nvSpPr>
        <p:spPr>
          <a:xfrm>
            <a:off x="7926266" y="4309697"/>
            <a:ext cx="265234" cy="599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91" tIns="42147" rIns="84291" bIns="42147" anchor="ctr"/>
          <a:lstStyle/>
          <a:p>
            <a:pPr algn="ctr" defTabSz="843014">
              <a:defRPr/>
            </a:pPr>
            <a:endParaRPr lang="ja-JP" altLang="en-US" sz="1662" dirty="0">
              <a:solidFill>
                <a:prstClr val="white"/>
              </a:solidFill>
            </a:endParaRPr>
          </a:p>
        </p:txBody>
      </p:sp>
      <p:sp>
        <p:nvSpPr>
          <p:cNvPr id="65556" name="Rectangle 52"/>
          <p:cNvSpPr>
            <a:spLocks noChangeArrowheads="1"/>
          </p:cNvSpPr>
          <p:nvPr/>
        </p:nvSpPr>
        <p:spPr bwMode="auto">
          <a:xfrm>
            <a:off x="2844312" y="1966546"/>
            <a:ext cx="331177" cy="3124200"/>
          </a:xfrm>
          <a:prstGeom prst="roundRect">
            <a:avLst>
              <a:gd name="adj" fmla="val 50000"/>
            </a:avLst>
          </a:prstGeom>
          <a:solidFill>
            <a:srgbClr val="FFFF00"/>
          </a:solidFill>
          <a:ln w="9525" algn="ctr">
            <a:solidFill>
              <a:schemeClr val="tx1"/>
            </a:solidFill>
            <a:miter lim="800000"/>
            <a:headEnd/>
            <a:tailEnd/>
          </a:ln>
        </p:spPr>
        <p:txBody>
          <a:bodyPr vert="eaVert" wrap="none" lIns="33184" tIns="42147" rIns="33184"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lnSpc>
                <a:spcPts val="1569"/>
              </a:lnSpc>
              <a:spcBef>
                <a:spcPct val="0"/>
              </a:spcBef>
              <a:buNone/>
            </a:pPr>
            <a:r>
              <a:rPr lang="ja-JP" altLang="en-US" sz="1477">
                <a:solidFill>
                  <a:srgbClr val="000000"/>
                </a:solidFill>
                <a:latin typeface="HGP創英角ｺﾞｼｯｸUB" pitchFamily="50" charset="-128"/>
                <a:ea typeface="HGP創英角ｺﾞｼｯｸUB" pitchFamily="50" charset="-128"/>
              </a:rPr>
              <a:t>サ　ー　ビ　ス　担　当　者　会　議</a:t>
            </a:r>
            <a:endParaRPr lang="en-US" altLang="ja-JP" sz="1477">
              <a:solidFill>
                <a:srgbClr val="000000"/>
              </a:solidFill>
              <a:latin typeface="HGP創英角ｺﾞｼｯｸUB" pitchFamily="50" charset="-128"/>
              <a:ea typeface="HGP創英角ｺﾞｼｯｸUB" pitchFamily="50" charset="-128"/>
            </a:endParaRPr>
          </a:p>
        </p:txBody>
      </p:sp>
      <p:sp>
        <p:nvSpPr>
          <p:cNvPr id="65557" name="Rectangle 38"/>
          <p:cNvSpPr>
            <a:spLocks noChangeArrowheads="1"/>
          </p:cNvSpPr>
          <p:nvPr/>
        </p:nvSpPr>
        <p:spPr bwMode="auto">
          <a:xfrm>
            <a:off x="5250474" y="3745523"/>
            <a:ext cx="430823" cy="2392974"/>
          </a:xfrm>
          <a:prstGeom prst="rect">
            <a:avLst/>
          </a:prstGeom>
          <a:solidFill>
            <a:srgbClr val="FFFF99"/>
          </a:solidFill>
          <a:ln w="9525">
            <a:solidFill>
              <a:schemeClr val="tx1"/>
            </a:solidFill>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1846">
                <a:solidFill>
                  <a:srgbClr val="000000"/>
                </a:solidFill>
                <a:latin typeface="HGP創英角ｺﾞｼｯｸUB" pitchFamily="50" charset="-128"/>
                <a:ea typeface="HGP創英角ｺﾞｼｯｸUB" pitchFamily="50" charset="-128"/>
              </a:rPr>
              <a:t> 個別支援計画の原案　</a:t>
            </a:r>
          </a:p>
        </p:txBody>
      </p:sp>
      <p:cxnSp>
        <p:nvCxnSpPr>
          <p:cNvPr id="31" name="直線コネクタ 30"/>
          <p:cNvCxnSpPr/>
          <p:nvPr/>
        </p:nvCxnSpPr>
        <p:spPr>
          <a:xfrm>
            <a:off x="3852497" y="1434612"/>
            <a:ext cx="0" cy="465259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559" name="Rectangle 7"/>
          <p:cNvSpPr>
            <a:spLocks noChangeArrowheads="1"/>
          </p:cNvSpPr>
          <p:nvPr/>
        </p:nvSpPr>
        <p:spPr bwMode="auto">
          <a:xfrm>
            <a:off x="8645770" y="1169377"/>
            <a:ext cx="430823" cy="2325566"/>
          </a:xfrm>
          <a:prstGeom prst="rect">
            <a:avLst/>
          </a:prstGeom>
          <a:solidFill>
            <a:srgbClr val="FFFF99"/>
          </a:solidFill>
          <a:ln w="15875">
            <a:solidFill>
              <a:schemeClr val="tx1"/>
            </a:solidFill>
            <a:prstDash val="dash"/>
            <a:miter lim="800000"/>
            <a:headEnd/>
            <a:tailEnd/>
          </a:ln>
        </p:spPr>
        <p:txBody>
          <a:bodyPr vert="eaVert" wrap="none"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92">
                <a:solidFill>
                  <a:srgbClr val="000000"/>
                </a:solidFill>
                <a:latin typeface="HGP創英角ｺﾞｼｯｸUB" pitchFamily="50" charset="-128"/>
                <a:ea typeface="HGP創英角ｺﾞｼｯｸUB" pitchFamily="50" charset="-128"/>
              </a:rPr>
              <a:t>サービス等利用計画の変更</a:t>
            </a:r>
          </a:p>
        </p:txBody>
      </p:sp>
      <p:sp>
        <p:nvSpPr>
          <p:cNvPr id="27" name="右矢印 26"/>
          <p:cNvSpPr/>
          <p:nvPr/>
        </p:nvSpPr>
        <p:spPr>
          <a:xfrm>
            <a:off x="7926266" y="2117481"/>
            <a:ext cx="265234" cy="597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91" tIns="42147" rIns="84291" bIns="42147" anchor="ctr"/>
          <a:lstStyle/>
          <a:p>
            <a:pPr algn="ctr" defTabSz="843014">
              <a:defRPr/>
            </a:pPr>
            <a:endParaRPr lang="ja-JP" altLang="en-US" sz="1662" dirty="0">
              <a:solidFill>
                <a:prstClr val="white"/>
              </a:solidFill>
            </a:endParaRPr>
          </a:p>
        </p:txBody>
      </p:sp>
      <p:sp>
        <p:nvSpPr>
          <p:cNvPr id="65561" name="Rectangle 52"/>
          <p:cNvSpPr>
            <a:spLocks noChangeArrowheads="1"/>
          </p:cNvSpPr>
          <p:nvPr/>
        </p:nvSpPr>
        <p:spPr bwMode="auto">
          <a:xfrm>
            <a:off x="8201759" y="2026627"/>
            <a:ext cx="331177" cy="312420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84" tIns="42147" rIns="33184"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lnSpc>
                <a:spcPts val="1569"/>
              </a:lnSpc>
              <a:spcBef>
                <a:spcPct val="0"/>
              </a:spcBef>
              <a:buNone/>
            </a:pPr>
            <a:r>
              <a:rPr lang="ja-JP" altLang="en-US" sz="1477">
                <a:solidFill>
                  <a:srgbClr val="000000"/>
                </a:solidFill>
                <a:latin typeface="HGP創英角ｺﾞｼｯｸUB" pitchFamily="50" charset="-128"/>
                <a:ea typeface="HGP創英角ｺﾞｼｯｸUB" pitchFamily="50" charset="-128"/>
              </a:rPr>
              <a:t>サ　ー　ビ　ス　担　当　者　会　議</a:t>
            </a:r>
            <a:endParaRPr lang="en-US" altLang="ja-JP" sz="1477">
              <a:solidFill>
                <a:srgbClr val="000000"/>
              </a:solidFill>
              <a:latin typeface="HGP創英角ｺﾞｼｯｸUB" pitchFamily="50" charset="-128"/>
              <a:ea typeface="HGP創英角ｺﾞｼｯｸUB" pitchFamily="50" charset="-128"/>
            </a:endParaRPr>
          </a:p>
        </p:txBody>
      </p:sp>
      <p:sp>
        <p:nvSpPr>
          <p:cNvPr id="65562" name="スライド番号プレースホルダ 29"/>
          <p:cNvSpPr>
            <a:spLocks noGrp="1"/>
          </p:cNvSpPr>
          <p:nvPr>
            <p:ph type="sldNum" sz="quarter" idx="12"/>
          </p:nvPr>
        </p:nvSpPr>
        <p:spPr bwMode="auto">
          <a:xfrm>
            <a:off x="7224162" y="6257193"/>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2954">
                <a:solidFill>
                  <a:schemeClr val="tx1"/>
                </a:solidFill>
                <a:latin typeface="Calibri" pitchFamily="34" charset="0"/>
                <a:ea typeface="ＭＳ Ｐゴシック" charset="-128"/>
              </a:defRPr>
            </a:lvl1pPr>
            <a:lvl2pPr marL="685817" indent="-263776">
              <a:spcBef>
                <a:spcPct val="20000"/>
              </a:spcBef>
              <a:buFont typeface="Arial" charset="0"/>
              <a:buChar char="–"/>
              <a:defRPr kumimoji="1" sz="2585">
                <a:solidFill>
                  <a:schemeClr val="tx1"/>
                </a:solidFill>
                <a:latin typeface="Calibri" pitchFamily="34" charset="0"/>
                <a:ea typeface="ＭＳ Ｐゴシック" charset="-128"/>
              </a:defRPr>
            </a:lvl2pPr>
            <a:lvl3pPr marL="1055103" indent="-211021">
              <a:spcBef>
                <a:spcPct val="20000"/>
              </a:spcBef>
              <a:buFont typeface="Arial" charset="0"/>
              <a:buChar char="•"/>
              <a:defRPr kumimoji="1" sz="2215">
                <a:solidFill>
                  <a:schemeClr val="tx1"/>
                </a:solidFill>
                <a:latin typeface="Calibri" pitchFamily="34" charset="0"/>
                <a:ea typeface="ＭＳ Ｐゴシック" charset="-128"/>
              </a:defRPr>
            </a:lvl3pPr>
            <a:lvl4pPr marL="1477145" indent="-211021">
              <a:spcBef>
                <a:spcPct val="20000"/>
              </a:spcBef>
              <a:buFont typeface="Arial" charset="0"/>
              <a:buChar char="–"/>
              <a:defRPr kumimoji="1" sz="1846">
                <a:solidFill>
                  <a:schemeClr val="tx1"/>
                </a:solidFill>
                <a:latin typeface="Calibri" pitchFamily="34" charset="0"/>
                <a:ea typeface="ＭＳ Ｐゴシック" charset="-128"/>
              </a:defRPr>
            </a:lvl4pPr>
            <a:lvl5pPr marL="1899186" indent="-211021">
              <a:spcBef>
                <a:spcPct val="20000"/>
              </a:spcBef>
              <a:buFont typeface="Arial" charset="0"/>
              <a:buChar char="»"/>
              <a:defRPr kumimoji="1" sz="1846">
                <a:solidFill>
                  <a:schemeClr val="tx1"/>
                </a:solidFill>
                <a:latin typeface="Calibri" pitchFamily="34" charset="0"/>
                <a:ea typeface="ＭＳ Ｐゴシック" charset="-128"/>
              </a:defRPr>
            </a:lvl5pPr>
            <a:lvl6pPr marL="2321227" indent="-211021" eaLnBrk="0" fontAlgn="base" hangingPunct="0">
              <a:spcBef>
                <a:spcPct val="20000"/>
              </a:spcBef>
              <a:spcAft>
                <a:spcPct val="0"/>
              </a:spcAft>
              <a:buFont typeface="Arial" charset="0"/>
              <a:buChar char="»"/>
              <a:defRPr kumimoji="1" sz="1846">
                <a:solidFill>
                  <a:schemeClr val="tx1"/>
                </a:solidFill>
                <a:latin typeface="Calibri" pitchFamily="34" charset="0"/>
                <a:ea typeface="ＭＳ Ｐゴシック" charset="-128"/>
              </a:defRPr>
            </a:lvl6pPr>
            <a:lvl7pPr marL="2743269" indent="-211021" eaLnBrk="0" fontAlgn="base" hangingPunct="0">
              <a:spcBef>
                <a:spcPct val="20000"/>
              </a:spcBef>
              <a:spcAft>
                <a:spcPct val="0"/>
              </a:spcAft>
              <a:buFont typeface="Arial" charset="0"/>
              <a:buChar char="»"/>
              <a:defRPr kumimoji="1" sz="1846">
                <a:solidFill>
                  <a:schemeClr val="tx1"/>
                </a:solidFill>
                <a:latin typeface="Calibri" pitchFamily="34" charset="0"/>
                <a:ea typeface="ＭＳ Ｐゴシック" charset="-128"/>
              </a:defRPr>
            </a:lvl7pPr>
            <a:lvl8pPr marL="3165310" indent="-211021" eaLnBrk="0" fontAlgn="base" hangingPunct="0">
              <a:spcBef>
                <a:spcPct val="20000"/>
              </a:spcBef>
              <a:spcAft>
                <a:spcPct val="0"/>
              </a:spcAft>
              <a:buFont typeface="Arial" charset="0"/>
              <a:buChar char="»"/>
              <a:defRPr kumimoji="1" sz="1846">
                <a:solidFill>
                  <a:schemeClr val="tx1"/>
                </a:solidFill>
                <a:latin typeface="Calibri" pitchFamily="34" charset="0"/>
                <a:ea typeface="ＭＳ Ｐゴシック" charset="-128"/>
              </a:defRPr>
            </a:lvl8pPr>
            <a:lvl9pPr marL="3587351" indent="-211021" eaLnBrk="0" fontAlgn="base" hangingPunct="0">
              <a:spcBef>
                <a:spcPct val="20000"/>
              </a:spcBef>
              <a:spcAft>
                <a:spcPct val="0"/>
              </a:spcAft>
              <a:buFont typeface="Arial" charset="0"/>
              <a:buChar char="»"/>
              <a:defRPr kumimoji="1" sz="1846">
                <a:solidFill>
                  <a:schemeClr val="tx1"/>
                </a:solidFill>
                <a:latin typeface="Calibri" pitchFamily="34" charset="0"/>
                <a:ea typeface="ＭＳ Ｐゴシック" charset="-128"/>
              </a:defRPr>
            </a:lvl9pPr>
          </a:lstStyle>
          <a:p>
            <a:pPr>
              <a:spcBef>
                <a:spcPct val="0"/>
              </a:spcBef>
              <a:buFontTx/>
              <a:buNone/>
            </a:pPr>
            <a:fld id="{AECAC654-43B7-4D25-887B-89AE903B0B5C}" type="slidenum">
              <a:rPr lang="ja-JP" altLang="en-US" sz="1108">
                <a:solidFill>
                  <a:srgbClr val="000000"/>
                </a:solidFill>
                <a:latin typeface="Arial" charset="0"/>
              </a:rPr>
              <a:pPr>
                <a:spcBef>
                  <a:spcPct val="0"/>
                </a:spcBef>
                <a:buFontTx/>
                <a:buNone/>
              </a:pPr>
              <a:t>13</a:t>
            </a:fld>
            <a:endParaRPr lang="ja-JP" altLang="en-US" sz="1108">
              <a:solidFill>
                <a:srgbClr val="000000"/>
              </a:solidFill>
              <a:latin typeface="Arial" charset="0"/>
            </a:endParaRPr>
          </a:p>
        </p:txBody>
      </p:sp>
      <p:sp>
        <p:nvSpPr>
          <p:cNvPr id="37" name="右矢印 36"/>
          <p:cNvSpPr/>
          <p:nvPr/>
        </p:nvSpPr>
        <p:spPr>
          <a:xfrm>
            <a:off x="1260231" y="2032489"/>
            <a:ext cx="530469" cy="597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291" tIns="42147" rIns="84291" bIns="42147" anchor="ctr"/>
          <a:lstStyle/>
          <a:p>
            <a:pPr algn="ctr" defTabSz="843014">
              <a:defRPr/>
            </a:pPr>
            <a:endParaRPr lang="ja-JP" altLang="en-US" sz="1662" dirty="0">
              <a:solidFill>
                <a:prstClr val="white"/>
              </a:solidFill>
            </a:endParaRPr>
          </a:p>
        </p:txBody>
      </p:sp>
      <p:sp>
        <p:nvSpPr>
          <p:cNvPr id="65564" name="AutoShape 54"/>
          <p:cNvSpPr>
            <a:spLocks noChangeArrowheads="1"/>
          </p:cNvSpPr>
          <p:nvPr/>
        </p:nvSpPr>
        <p:spPr bwMode="auto">
          <a:xfrm>
            <a:off x="168520" y="400051"/>
            <a:ext cx="8784980" cy="531934"/>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291" tIns="42147" rIns="84291"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846" dirty="0">
                <a:solidFill>
                  <a:srgbClr val="000000"/>
                </a:solidFill>
                <a:latin typeface="HG創英角ｺﾞｼｯｸUB" pitchFamily="49" charset="-128"/>
                <a:ea typeface="HG創英角ｺﾞｼｯｸUB" pitchFamily="49" charset="-128"/>
              </a:rPr>
              <a:t>指定特定相談支援事業者（計画作成担当）と障害福祉サービス事業者の関係</a:t>
            </a:r>
          </a:p>
        </p:txBody>
      </p:sp>
      <p:sp>
        <p:nvSpPr>
          <p:cNvPr id="65565" name="Rectangle 52"/>
          <p:cNvSpPr>
            <a:spLocks noChangeArrowheads="1"/>
          </p:cNvSpPr>
          <p:nvPr/>
        </p:nvSpPr>
        <p:spPr bwMode="auto">
          <a:xfrm>
            <a:off x="1449266" y="2763715"/>
            <a:ext cx="331177" cy="1529862"/>
          </a:xfrm>
          <a:prstGeom prst="roundRect">
            <a:avLst>
              <a:gd name="adj" fmla="val 50000"/>
            </a:avLst>
          </a:prstGeom>
          <a:solidFill>
            <a:srgbClr val="FFFF00"/>
          </a:solidFill>
          <a:ln w="9525" algn="ctr">
            <a:solidFill>
              <a:schemeClr val="tx1"/>
            </a:solidFill>
            <a:miter lim="800000"/>
            <a:headEnd/>
            <a:tailEnd/>
          </a:ln>
        </p:spPr>
        <p:txBody>
          <a:bodyPr vert="eaVert" wrap="none" lIns="33184" tIns="42147" rIns="33184" bIns="42147"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lnSpc>
                <a:spcPts val="1569"/>
              </a:lnSpc>
              <a:spcBef>
                <a:spcPct val="0"/>
              </a:spcBef>
              <a:buNone/>
            </a:pPr>
            <a:r>
              <a:rPr lang="ja-JP" altLang="en-US" sz="1292">
                <a:solidFill>
                  <a:srgbClr val="000000"/>
                </a:solidFill>
                <a:latin typeface="ＭＳ Ｐゴシック" charset="-128"/>
              </a:rPr>
              <a:t>資源アセスメント</a:t>
            </a:r>
            <a:endParaRPr lang="en-US" altLang="ja-JP" sz="1292">
              <a:solidFill>
                <a:srgbClr val="000000"/>
              </a:solidFill>
              <a:latin typeface="ＭＳ Ｐゴシック" charset="-128"/>
            </a:endParaRPr>
          </a:p>
        </p:txBody>
      </p:sp>
      <p:sp>
        <p:nvSpPr>
          <p:cNvPr id="42" name="Rectangle 52"/>
          <p:cNvSpPr>
            <a:spLocks noChangeArrowheads="1"/>
          </p:cNvSpPr>
          <p:nvPr/>
        </p:nvSpPr>
        <p:spPr bwMode="auto">
          <a:xfrm>
            <a:off x="1116624" y="2763715"/>
            <a:ext cx="331177" cy="1529862"/>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3184" tIns="42147" rIns="33184" bIns="42147" anchor="ctr"/>
          <a:lstStyle/>
          <a:p>
            <a:pPr algn="ctr" defTabSz="843014">
              <a:lnSpc>
                <a:spcPts val="1568"/>
              </a:lnSpc>
              <a:defRPr/>
            </a:pPr>
            <a:r>
              <a:rPr lang="ja-JP" altLang="en-US" sz="1292" dirty="0">
                <a:solidFill>
                  <a:schemeClr val="tx1">
                    <a:lumMod val="65000"/>
                    <a:lumOff val="35000"/>
                  </a:schemeClr>
                </a:solidFill>
                <a:latin typeface="ＭＳ Ｐゴシック" charset="-128"/>
                <a:ea typeface="ＭＳ Ｐゴシック" panose="020B0600070205080204" pitchFamily="50" charset="-128"/>
              </a:rPr>
              <a:t>二次アセスメント</a:t>
            </a:r>
            <a:endParaRPr lang="en-US" altLang="ja-JP" sz="1292" dirty="0">
              <a:solidFill>
                <a:schemeClr val="tx1">
                  <a:lumMod val="65000"/>
                  <a:lumOff val="35000"/>
                </a:schemeClr>
              </a:solidFill>
              <a:latin typeface="ＭＳ Ｐゴシック" charset="-128"/>
              <a:ea typeface="ＭＳ Ｐゴシック" panose="020B0600070205080204" pitchFamily="50" charset="-128"/>
            </a:endParaRPr>
          </a:p>
        </p:txBody>
      </p:sp>
      <p:sp>
        <p:nvSpPr>
          <p:cNvPr id="65567" name="テキスト ボックス 15"/>
          <p:cNvSpPr txBox="1">
            <a:spLocks noChangeArrowheads="1"/>
          </p:cNvSpPr>
          <p:nvPr/>
        </p:nvSpPr>
        <p:spPr bwMode="auto">
          <a:xfrm>
            <a:off x="3924300" y="3761643"/>
            <a:ext cx="359020" cy="2259623"/>
          </a:xfrm>
          <a:prstGeom prst="rect">
            <a:avLst/>
          </a:prstGeom>
          <a:solidFill>
            <a:srgbClr val="00B0F0"/>
          </a:solidFill>
          <a:ln w="9525">
            <a:solidFill>
              <a:schemeClr val="tx1"/>
            </a:solidFill>
            <a:miter lim="800000"/>
            <a:headEnd/>
            <a:tailEnd/>
          </a:ln>
        </p:spPr>
        <p:txBody>
          <a:bodyPr vert="eaVert" lIns="33231" rIns="33231"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62">
                <a:latin typeface="Arial" charset="0"/>
              </a:rPr>
              <a:t>利用契約（利用開始）</a:t>
            </a:r>
          </a:p>
        </p:txBody>
      </p:sp>
      <p:sp>
        <p:nvSpPr>
          <p:cNvPr id="34" name="右矢印 33"/>
          <p:cNvSpPr/>
          <p:nvPr/>
        </p:nvSpPr>
        <p:spPr>
          <a:xfrm>
            <a:off x="3763108" y="2099897"/>
            <a:ext cx="3534508" cy="597877"/>
          </a:xfrm>
          <a:prstGeom prst="rightArrow">
            <a:avLst>
              <a:gd name="adj1" fmla="val 50000"/>
              <a:gd name="adj2" fmla="val 73301"/>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291" tIns="42147" rIns="84291" bIns="42147" anchor="ctr"/>
          <a:lstStyle/>
          <a:p>
            <a:pPr algn="ctr" defTabSz="843014">
              <a:defRPr/>
            </a:pPr>
            <a:endParaRPr lang="ja-JP" altLang="en-US" sz="1662" dirty="0">
              <a:solidFill>
                <a:prstClr val="white"/>
              </a:solidFill>
            </a:endParaRPr>
          </a:p>
        </p:txBody>
      </p:sp>
      <p:sp>
        <p:nvSpPr>
          <p:cNvPr id="65569" name="テキスト ボックス 2"/>
          <p:cNvSpPr>
            <a:spLocks noChangeArrowheads="1"/>
          </p:cNvSpPr>
          <p:nvPr/>
        </p:nvSpPr>
        <p:spPr bwMode="auto">
          <a:xfrm>
            <a:off x="732693" y="4624754"/>
            <a:ext cx="2061797" cy="1862070"/>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92">
                <a:latin typeface="Arial" charset="0"/>
              </a:rPr>
              <a:t>サービス管理責任者は、必要に応じて相談支援のアセスメント段階から関わり、事業所としての見立て等を相談支援専門員と共有する。</a:t>
            </a:r>
            <a:endParaRPr lang="en-US" altLang="ja-JP" sz="1292">
              <a:latin typeface="Arial" charset="0"/>
            </a:endParaRPr>
          </a:p>
          <a:p>
            <a:pPr eaLnBrk="1" hangingPunct="1">
              <a:spcBef>
                <a:spcPct val="0"/>
              </a:spcBef>
              <a:buFontTx/>
              <a:buNone/>
            </a:pPr>
            <a:r>
              <a:rPr lang="ja-JP" altLang="en-US" sz="1292">
                <a:latin typeface="Arial" charset="0"/>
              </a:rPr>
              <a:t>→その後の流れがスムーズになる。</a:t>
            </a:r>
          </a:p>
        </p:txBody>
      </p:sp>
      <p:sp>
        <p:nvSpPr>
          <p:cNvPr id="35" name="テキスト ボックス 34"/>
          <p:cNvSpPr txBox="1"/>
          <p:nvPr/>
        </p:nvSpPr>
        <p:spPr>
          <a:xfrm>
            <a:off x="2910277" y="6168079"/>
            <a:ext cx="6148194" cy="433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1108" dirty="0"/>
              <a:t>＊児童期においては、サービス管理責任者は、児童発達支援管理責任者。</a:t>
            </a:r>
            <a:endParaRPr lang="en-US" altLang="ja-JP" sz="1108" dirty="0"/>
          </a:p>
          <a:p>
            <a:r>
              <a:rPr lang="ja-JP" altLang="en-US" sz="1108" dirty="0"/>
              <a:t>サービス等利用計画は、障害児支援利用計画。サービス担当者会議は、障害児支援担当者会議。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630936" y="2276857"/>
            <a:ext cx="3761613" cy="3900106"/>
          </a:xfrm>
        </p:spPr>
        <p:txBody>
          <a:bodyPr vert="horz" lIns="91440" tIns="45720" rIns="91440" bIns="45720" rtlCol="0" anchor="ctr">
            <a:normAutofit/>
          </a:bodyPr>
          <a:lstStyle/>
          <a:p>
            <a:pPr indent="-228600" defTabSz="914400"/>
            <a:r>
              <a:rPr kumimoji="1" lang="en-US" altLang="ja-JP" sz="1900"/>
              <a:t>1</a:t>
            </a:r>
            <a:r>
              <a:rPr kumimoji="1" lang="ja-JP" altLang="en-US" sz="1900"/>
              <a:t>～</a:t>
            </a:r>
            <a:r>
              <a:rPr kumimoji="1" lang="en-US" altLang="ja-JP" sz="1900"/>
              <a:t>5</a:t>
            </a:r>
            <a:r>
              <a:rPr kumimoji="1" lang="ja-JP" altLang="en-US" sz="1900"/>
              <a:t>で話したことの振り返りを行ないましょう。</a:t>
            </a:r>
          </a:p>
        </p:txBody>
      </p:sp>
      <p:pic>
        <p:nvPicPr>
          <p:cNvPr id="7" name="図 6" descr="白いマグカップを持っている女性">
            <a:extLst>
              <a:ext uri="{FF2B5EF4-FFF2-40B4-BE49-F238E27FC236}">
                <a16:creationId xmlns:a16="http://schemas.microsoft.com/office/drawing/2014/main" id="{AEF48CFA-DF37-4AD3-BF39-09B0D602D1F5}"/>
              </a:ext>
            </a:extLst>
          </p:cNvPr>
          <p:cNvPicPr>
            <a:picLocks noChangeAspect="1"/>
          </p:cNvPicPr>
          <p:nvPr/>
        </p:nvPicPr>
        <p:blipFill rotWithShape="1">
          <a:blip r:embed="rId2">
            <a:extLst>
              <a:ext uri="{28A0092B-C50C-407E-A947-70E740481C1C}">
                <a14:useLocalDpi xmlns:a14="http://schemas.microsoft.com/office/drawing/2010/main" val="0"/>
              </a:ext>
            </a:extLst>
          </a:blip>
          <a:srcRect l="22762" r="12858" b="-1"/>
          <a:stretch/>
        </p:blipFill>
        <p:spPr>
          <a:xfrm>
            <a:off x="4751452" y="2276857"/>
            <a:ext cx="3761613" cy="3900106"/>
          </a:xfrm>
          <a:prstGeom prst="rect">
            <a:avLst/>
          </a:prstGeom>
        </p:spPr>
      </p:pic>
      <p:sp>
        <p:nvSpPr>
          <p:cNvPr id="19" name="テキスト ボックス 18">
            <a:extLst>
              <a:ext uri="{FF2B5EF4-FFF2-40B4-BE49-F238E27FC236}">
                <a16:creationId xmlns:a16="http://schemas.microsoft.com/office/drawing/2014/main" id="{6579F236-E5A6-4E37-9FDF-31B23F62F646}"/>
              </a:ext>
            </a:extLst>
          </p:cNvPr>
          <p:cNvSpPr txBox="1"/>
          <p:nvPr/>
        </p:nvSpPr>
        <p:spPr>
          <a:xfrm>
            <a:off x="965884" y="440023"/>
            <a:ext cx="7212231" cy="1031051"/>
          </a:xfrm>
          <a:prstGeom prst="rect">
            <a:avLst/>
          </a:prstGeom>
          <a:solidFill>
            <a:schemeClr val="accent4">
              <a:lumMod val="20000"/>
              <a:lumOff val="80000"/>
            </a:schemeClr>
          </a:solidFill>
          <a:ln>
            <a:solidFill>
              <a:schemeClr val="accent1"/>
            </a:solidFill>
          </a:ln>
        </p:spPr>
        <p:txBody>
          <a:bodyPr wrap="none" rtlCol="0">
            <a:spAutoFit/>
          </a:bodyPr>
          <a:lstStyle/>
          <a:p>
            <a:pPr algn="ctr">
              <a:spcAft>
                <a:spcPts val="600"/>
              </a:spcAft>
            </a:pPr>
            <a:r>
              <a:rPr kumimoji="1" lang="en-US" altLang="ja-JP" sz="2800" b="1"/>
              <a:t>6</a:t>
            </a:r>
            <a:r>
              <a:rPr kumimoji="1" lang="ja-JP" altLang="ja-JP" sz="2800" b="1"/>
              <a:t>．まとめ～相談支援専門員と児童発達支援</a:t>
            </a:r>
            <a:endParaRPr kumimoji="1" lang="en-US" altLang="ja-JP" sz="2800" b="1"/>
          </a:p>
          <a:p>
            <a:pPr algn="ctr">
              <a:spcAft>
                <a:spcPts val="600"/>
              </a:spcAft>
            </a:pPr>
            <a:r>
              <a:rPr kumimoji="1" lang="ja-JP" altLang="ja-JP" sz="2800" b="1"/>
              <a:t>管理責任者との関係について</a:t>
            </a:r>
            <a:endParaRPr lang="en-US" altLang="ja-JP" sz="2800" dirty="0"/>
          </a:p>
        </p:txBody>
      </p:sp>
    </p:spTree>
    <p:extLst>
      <p:ext uri="{BB962C8B-B14F-4D97-AF65-F5344CB8AC3E}">
        <p14:creationId xmlns:p14="http://schemas.microsoft.com/office/powerpoint/2010/main" val="316308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1028699" y="294538"/>
            <a:ext cx="7421963" cy="1033669"/>
          </a:xfrm>
        </p:spPr>
        <p:txBody>
          <a:bodyPr>
            <a:normAutofit/>
          </a:bodyPr>
          <a:lstStyle/>
          <a:p>
            <a:r>
              <a:rPr lang="ja-JP" altLang="ja-JP" sz="2700">
                <a:solidFill>
                  <a:srgbClr val="FFFFFF"/>
                </a:solidFill>
                <a:effectLst/>
                <a:ea typeface="游明朝" panose="02020400000000000000" pitchFamily="18" charset="-128"/>
                <a:cs typeface="Times New Roman" panose="02020603050405020304" pitchFamily="18" charset="0"/>
              </a:rPr>
              <a:t>都道府県研修で本講義を実施する際に</a:t>
            </a:r>
            <a:br>
              <a:rPr lang="en-US" altLang="ja-JP" sz="2700">
                <a:solidFill>
                  <a:srgbClr val="FFFFFF"/>
                </a:solidFill>
                <a:effectLst/>
                <a:ea typeface="游明朝" panose="02020400000000000000" pitchFamily="18" charset="-128"/>
                <a:cs typeface="Times New Roman" panose="02020603050405020304" pitchFamily="18" charset="0"/>
              </a:rPr>
            </a:br>
            <a:r>
              <a:rPr lang="ja-JP" altLang="en-US" sz="2700">
                <a:solidFill>
                  <a:srgbClr val="FFFFFF"/>
                </a:solidFill>
                <a:effectLst/>
                <a:ea typeface="游明朝" panose="02020400000000000000" pitchFamily="18" charset="-128"/>
                <a:cs typeface="Times New Roman" panose="02020603050405020304" pitchFamily="18" charset="0"/>
              </a:rPr>
              <a:t>　　　　　　　</a:t>
            </a:r>
            <a:r>
              <a:rPr lang="ja-JP" altLang="ja-JP" sz="2700">
                <a:solidFill>
                  <a:srgbClr val="FFFFFF"/>
                </a:solidFill>
                <a:effectLst/>
                <a:ea typeface="游明朝" panose="02020400000000000000" pitchFamily="18" charset="-128"/>
                <a:cs typeface="Times New Roman" panose="02020603050405020304" pitchFamily="18" charset="0"/>
              </a:rPr>
              <a:t>検討して欲しいこと</a:t>
            </a:r>
            <a:r>
              <a:rPr lang="ja-JP" altLang="en-US" sz="2700">
                <a:solidFill>
                  <a:srgbClr val="FFFFFF"/>
                </a:solidFill>
                <a:effectLst/>
                <a:ea typeface="游明朝" panose="02020400000000000000" pitchFamily="18" charset="-128"/>
                <a:cs typeface="Times New Roman" panose="02020603050405020304" pitchFamily="18" charset="0"/>
              </a:rPr>
              <a:t>（まとめ）</a:t>
            </a:r>
            <a:endParaRPr kumimoji="1" lang="ja-JP" altLang="en-US" sz="2700">
              <a:solidFill>
                <a:srgbClr val="FFFFFF"/>
              </a:solidFill>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1028699" y="1885279"/>
            <a:ext cx="7293023" cy="4052123"/>
          </a:xfrm>
        </p:spPr>
        <p:txBody>
          <a:bodyPr anchor="ctr">
            <a:normAutofit/>
          </a:bodyPr>
          <a:lstStyle/>
          <a:p>
            <a:r>
              <a:rPr kumimoji="1" lang="ja-JP" altLang="en-US" sz="1700" b="1" dirty="0"/>
              <a:t>児童期の利用計画を実際に作成したことがある</a:t>
            </a:r>
            <a:r>
              <a:rPr kumimoji="1" lang="ja-JP" altLang="en-US" sz="1700" dirty="0"/>
              <a:t>方が講師になった方が良いと考えられます。</a:t>
            </a:r>
            <a:endParaRPr kumimoji="1" lang="en-US" altLang="ja-JP" sz="1700" dirty="0"/>
          </a:p>
          <a:p>
            <a:r>
              <a:rPr kumimoji="1" lang="ja-JP" altLang="en-US" sz="1700" dirty="0"/>
              <a:t>合わせて、</a:t>
            </a:r>
            <a:r>
              <a:rPr kumimoji="1" lang="ja-JP" altLang="en-US" sz="1700" b="1" dirty="0"/>
              <a:t>（自立支援）協議会の児童期の部会に参加したことがある</a:t>
            </a:r>
            <a:r>
              <a:rPr kumimoji="1" lang="ja-JP" altLang="en-US" sz="1700" dirty="0"/>
              <a:t>方が良いでしょう。</a:t>
            </a:r>
            <a:endParaRPr kumimoji="1" lang="en-US" altLang="ja-JP" sz="1700" dirty="0"/>
          </a:p>
          <a:p>
            <a:r>
              <a:rPr kumimoji="1" lang="ja-JP" altLang="en-US" sz="1700" dirty="0"/>
              <a:t>児童発達支援管理責任者と相談支援専門員の両方の経験のある方も探してみましょう。</a:t>
            </a:r>
            <a:endParaRPr kumimoji="1" lang="en-US" altLang="ja-JP" sz="1700" dirty="0"/>
          </a:p>
          <a:p>
            <a:r>
              <a:rPr kumimoji="1" lang="ja-JP" altLang="en-US" sz="1700" dirty="0"/>
              <a:t>乳幼児期も含めて、相談支援の効果をよく理解した児童発達支援管理責任者や相談支援専門員が担当した方が良いでしょう。</a:t>
            </a:r>
            <a:endParaRPr kumimoji="1" lang="en-US" altLang="ja-JP" sz="1700" dirty="0"/>
          </a:p>
          <a:p>
            <a:r>
              <a:rPr kumimoji="1" lang="ja-JP" altLang="en-US" sz="1700" dirty="0"/>
              <a:t>相談支援専門員と児童発達支援管理責任者との連携のあり方に関する課題は、全国共通するところは多々あろうかと思います。児童期の支援体制が充実していない地域、圏域ごとでもバラツキがある児童期の現状を評価しつつ、できていないことの指摘に留まらず、</a:t>
            </a:r>
            <a:r>
              <a:rPr kumimoji="1" lang="ja-JP" altLang="en-US" sz="1700" b="1" dirty="0"/>
              <a:t>目指すべき連携のあり方</a:t>
            </a:r>
            <a:r>
              <a:rPr kumimoji="1" lang="ja-JP" altLang="en-US" sz="1700" dirty="0"/>
              <a:t>を児童期における関連機関を示しながら伝えていきましょう。</a:t>
            </a:r>
          </a:p>
        </p:txBody>
      </p:sp>
      <p:sp>
        <p:nvSpPr>
          <p:cNvPr id="4" name="正方形/長方形 3">
            <a:extLst>
              <a:ext uri="{FF2B5EF4-FFF2-40B4-BE49-F238E27FC236}">
                <a16:creationId xmlns:a16="http://schemas.microsoft.com/office/drawing/2014/main" id="{0C58534F-3B33-4B18-B30B-9DA0E4661D48}"/>
              </a:ext>
            </a:extLst>
          </p:cNvPr>
          <p:cNvSpPr/>
          <p:nvPr/>
        </p:nvSpPr>
        <p:spPr>
          <a:xfrm>
            <a:off x="854709" y="5937402"/>
            <a:ext cx="7467013" cy="6260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突き詰めすぎると対象者がほとんどいなくなります。ただ、こうした視点で検討していくことは必要ではないかと思います。</a:t>
            </a:r>
          </a:p>
        </p:txBody>
      </p:sp>
      <p:sp>
        <p:nvSpPr>
          <p:cNvPr id="5" name="左中かっこ 4">
            <a:extLst>
              <a:ext uri="{FF2B5EF4-FFF2-40B4-BE49-F238E27FC236}">
                <a16:creationId xmlns:a16="http://schemas.microsoft.com/office/drawing/2014/main" id="{C724BFFD-192E-49E1-93FC-3E1DAFF24477}"/>
              </a:ext>
            </a:extLst>
          </p:cNvPr>
          <p:cNvSpPr/>
          <p:nvPr/>
        </p:nvSpPr>
        <p:spPr>
          <a:xfrm>
            <a:off x="680719" y="2225040"/>
            <a:ext cx="347980" cy="2103120"/>
          </a:xfrm>
          <a:prstGeom prst="leftBrace">
            <a:avLst>
              <a:gd name="adj1" fmla="val 8333"/>
              <a:gd name="adj2" fmla="val 5104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矢印: 右カーブ 5">
            <a:extLst>
              <a:ext uri="{FF2B5EF4-FFF2-40B4-BE49-F238E27FC236}">
                <a16:creationId xmlns:a16="http://schemas.microsoft.com/office/drawing/2014/main" id="{0F3D205E-C523-4AB5-B907-3BCAD78BF021}"/>
              </a:ext>
            </a:extLst>
          </p:cNvPr>
          <p:cNvSpPr/>
          <p:nvPr/>
        </p:nvSpPr>
        <p:spPr>
          <a:xfrm>
            <a:off x="261619" y="3230880"/>
            <a:ext cx="519088" cy="30683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70018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1028699" y="294538"/>
            <a:ext cx="7421963" cy="1033669"/>
          </a:xfrm>
        </p:spPr>
        <p:txBody>
          <a:bodyPr>
            <a:normAutofit/>
          </a:bodyPr>
          <a:lstStyle/>
          <a:p>
            <a:r>
              <a:rPr lang="ja-JP" altLang="ja-JP" sz="2700">
                <a:solidFill>
                  <a:srgbClr val="FFFFFF"/>
                </a:solidFill>
                <a:effectLst/>
                <a:ea typeface="游明朝" panose="02020400000000000000" pitchFamily="18" charset="-128"/>
                <a:cs typeface="Times New Roman" panose="02020603050405020304" pitchFamily="18" charset="0"/>
              </a:rPr>
              <a:t>都道府県研修で本講義を実施する際に</a:t>
            </a:r>
            <a:br>
              <a:rPr lang="en-US" altLang="ja-JP" sz="2700">
                <a:solidFill>
                  <a:srgbClr val="FFFFFF"/>
                </a:solidFill>
                <a:effectLst/>
                <a:ea typeface="游明朝" panose="02020400000000000000" pitchFamily="18" charset="-128"/>
                <a:cs typeface="Times New Roman" panose="02020603050405020304" pitchFamily="18" charset="0"/>
              </a:rPr>
            </a:br>
            <a:r>
              <a:rPr lang="ja-JP" altLang="en-US" sz="2700">
                <a:solidFill>
                  <a:srgbClr val="FFFFFF"/>
                </a:solidFill>
                <a:effectLst/>
                <a:ea typeface="游明朝" panose="02020400000000000000" pitchFamily="18" charset="-128"/>
                <a:cs typeface="Times New Roman" panose="02020603050405020304" pitchFamily="18" charset="0"/>
              </a:rPr>
              <a:t>　　　　　　　</a:t>
            </a:r>
            <a:r>
              <a:rPr lang="ja-JP" altLang="ja-JP" sz="2700">
                <a:solidFill>
                  <a:srgbClr val="FFFFFF"/>
                </a:solidFill>
                <a:effectLst/>
                <a:ea typeface="游明朝" panose="02020400000000000000" pitchFamily="18" charset="-128"/>
                <a:cs typeface="Times New Roman" panose="02020603050405020304" pitchFamily="18" charset="0"/>
              </a:rPr>
              <a:t>検討して欲しいこと</a:t>
            </a:r>
            <a:r>
              <a:rPr lang="ja-JP" altLang="en-US" sz="2700">
                <a:solidFill>
                  <a:srgbClr val="FFFFFF"/>
                </a:solidFill>
                <a:effectLst/>
                <a:ea typeface="游明朝" panose="02020400000000000000" pitchFamily="18" charset="-128"/>
                <a:cs typeface="Times New Roman" panose="02020603050405020304" pitchFamily="18" charset="0"/>
              </a:rPr>
              <a:t>（まとめ）</a:t>
            </a:r>
            <a:endParaRPr kumimoji="1" lang="ja-JP" altLang="en-US" sz="2700">
              <a:solidFill>
                <a:srgbClr val="FFFFFF"/>
              </a:solidFill>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833120" y="2042160"/>
            <a:ext cx="7498079" cy="4429760"/>
          </a:xfrm>
        </p:spPr>
        <p:txBody>
          <a:bodyPr anchor="ctr">
            <a:normAutofit/>
          </a:bodyPr>
          <a:lstStyle/>
          <a:p>
            <a:r>
              <a:rPr kumimoji="1" lang="ja-JP" altLang="en-US" sz="2000" dirty="0"/>
              <a:t>どんな地域においても、子どもたちが大人になっていく過程に伴走できるのは、制度上、相談支援専門員が中心になっていきます。そうした意味では、</a:t>
            </a:r>
            <a:r>
              <a:rPr kumimoji="1" lang="ja-JP" altLang="en-US" sz="2000" b="1" u="sng" dirty="0"/>
              <a:t>相談支援専門員が子ども一人一人の縦をつなぎ、児童発達支援管理責任者が子どもの横をつないでいく</a:t>
            </a:r>
            <a:r>
              <a:rPr kumimoji="1" lang="ja-JP" altLang="en-US" sz="2000" dirty="0"/>
              <a:t>と考えても良いのではないでしょうか。</a:t>
            </a:r>
            <a:endParaRPr kumimoji="1" lang="en-US" altLang="ja-JP" sz="2000" dirty="0"/>
          </a:p>
          <a:p>
            <a:r>
              <a:rPr kumimoji="1" lang="ja-JP" altLang="en-US" sz="2000" dirty="0"/>
              <a:t>この講義は、</a:t>
            </a:r>
            <a:r>
              <a:rPr kumimoji="1" lang="ja-JP" altLang="en-US" sz="2000" b="1" dirty="0"/>
              <a:t>特別な支援を必要とする子どもたちが暮らしている地域を、さらに良くしていくために、本来目指すべき相談支援専門員と児童発達支援管理責任者の役割を振り返り、改善を目指していくもの</a:t>
            </a:r>
            <a:r>
              <a:rPr kumimoji="1" lang="ja-JP" altLang="en-US" sz="2000" dirty="0"/>
              <a:t>と言えます。ゴールにはほど遠い現実があり、制度設計からはかなり立ち遅れているのが、児童期であることを伝えていく内容でもあります。少なくとも、そうした問題意識を都道府県の中で伝え続けていくことが肝要ではないでしょうか。</a:t>
            </a:r>
          </a:p>
        </p:txBody>
      </p:sp>
    </p:spTree>
    <p:extLst>
      <p:ext uri="{BB962C8B-B14F-4D97-AF65-F5344CB8AC3E}">
        <p14:creationId xmlns:p14="http://schemas.microsoft.com/office/powerpoint/2010/main" val="2846031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8A64ACC2-441E-4F94-A5D3-44E1D2588B7E}"/>
              </a:ext>
            </a:extLst>
          </p:cNvPr>
          <p:cNvSpPr/>
          <p:nvPr/>
        </p:nvSpPr>
        <p:spPr>
          <a:xfrm>
            <a:off x="86360" y="766923"/>
            <a:ext cx="2971800" cy="701040"/>
          </a:xfrm>
          <a:prstGeom prst="ellipse">
            <a:avLst/>
          </a:prstGeom>
          <a:solidFill>
            <a:schemeClr val="accent2">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p:txBody>
          <a:bodyPr/>
          <a:lstStyle/>
          <a:p>
            <a:r>
              <a:rPr kumimoji="1" lang="ja-JP" altLang="en-US" dirty="0"/>
              <a:t>獲得目標</a:t>
            </a:r>
          </a:p>
        </p:txBody>
      </p:sp>
      <p:graphicFrame>
        <p:nvGraphicFramePr>
          <p:cNvPr id="5" name="コンテンツ プレースホルダー 2">
            <a:extLst>
              <a:ext uri="{FF2B5EF4-FFF2-40B4-BE49-F238E27FC236}">
                <a16:creationId xmlns:a16="http://schemas.microsoft.com/office/drawing/2014/main" id="{DB3A6AAA-991F-45A4-8327-64BE7F9C76CC}"/>
              </a:ext>
            </a:extLst>
          </p:cNvPr>
          <p:cNvGraphicFramePr>
            <a:graphicFrameLocks noGrp="1"/>
          </p:cNvGraphicFramePr>
          <p:nvPr>
            <p:ph idx="1"/>
            <p:extLst>
              <p:ext uri="{D42A27DB-BD31-4B8C-83A1-F6EECF244321}">
                <p14:modId xmlns:p14="http://schemas.microsoft.com/office/powerpoint/2010/main" val="197801035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99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楕円 6">
            <a:extLst>
              <a:ext uri="{FF2B5EF4-FFF2-40B4-BE49-F238E27FC236}">
                <a16:creationId xmlns:a16="http://schemas.microsoft.com/office/drawing/2014/main" id="{4115E6BE-A62D-46B3-971A-71F31CFC5192}"/>
              </a:ext>
            </a:extLst>
          </p:cNvPr>
          <p:cNvSpPr/>
          <p:nvPr/>
        </p:nvSpPr>
        <p:spPr>
          <a:xfrm>
            <a:off x="429369" y="1075944"/>
            <a:ext cx="8283172" cy="701040"/>
          </a:xfrm>
          <a:prstGeom prst="ellipse">
            <a:avLst/>
          </a:prstGeom>
          <a:solidFill>
            <a:schemeClr val="accent2">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429369" y="238539"/>
            <a:ext cx="8229600" cy="1434415"/>
          </a:xfrm>
        </p:spPr>
        <p:txBody>
          <a:bodyPr anchor="b">
            <a:normAutofit/>
          </a:bodyPr>
          <a:lstStyle/>
          <a:p>
            <a:r>
              <a:rPr kumimoji="1" lang="ja-JP" altLang="en-US" sz="4700" dirty="0"/>
              <a:t>獲得目標の解説</a:t>
            </a:r>
            <a:r>
              <a:rPr kumimoji="1" lang="ja-JP" altLang="en-US" sz="2400" dirty="0"/>
              <a:t>（まず確認しておくこと）</a:t>
            </a:r>
            <a:endParaRPr kumimoji="1" lang="ja-JP" altLang="en-US" sz="4700" dirty="0"/>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429369" y="2071316"/>
            <a:ext cx="5035164" cy="4119172"/>
          </a:xfrm>
        </p:spPr>
        <p:txBody>
          <a:bodyPr anchor="t">
            <a:normAutofit/>
          </a:bodyPr>
          <a:lstStyle/>
          <a:p>
            <a:r>
              <a:rPr kumimoji="1" lang="ja-JP" altLang="en-US" sz="1600" b="1" dirty="0"/>
              <a:t>基礎研修</a:t>
            </a:r>
            <a:r>
              <a:rPr kumimoji="1" lang="ja-JP" altLang="en-US" sz="1600" dirty="0"/>
              <a:t>の共通講義においては、特に</a:t>
            </a:r>
            <a:r>
              <a:rPr kumimoji="1" lang="ja-JP" altLang="en-US" sz="1600" dirty="0">
                <a:solidFill>
                  <a:srgbClr val="FF0000"/>
                </a:solidFill>
              </a:rPr>
              <a:t>「サービス（支援）提供のプロセス」</a:t>
            </a:r>
            <a:r>
              <a:rPr kumimoji="1" lang="ja-JP" altLang="en-US" sz="1600" dirty="0"/>
              <a:t>及び、</a:t>
            </a:r>
            <a:r>
              <a:rPr kumimoji="1" lang="ja-JP" altLang="en-US" sz="1600" dirty="0">
                <a:solidFill>
                  <a:srgbClr val="FF0000"/>
                </a:solidFill>
              </a:rPr>
              <a:t>「</a:t>
            </a:r>
            <a:r>
              <a:rPr lang="ja-JP" altLang="en-US" sz="1600" dirty="0">
                <a:solidFill>
                  <a:srgbClr val="FF0000"/>
                </a:solidFill>
              </a:rPr>
              <a:t>サービス提供事業所の利用者主体のアセスメント」</a:t>
            </a:r>
            <a:r>
              <a:rPr lang="ja-JP" altLang="en-US" sz="1600" dirty="0"/>
              <a:t>において、児童期における支援提供について取り上げています。</a:t>
            </a:r>
            <a:endParaRPr kumimoji="1" lang="en-US" altLang="ja-JP" sz="1600" dirty="0"/>
          </a:p>
          <a:p>
            <a:r>
              <a:rPr lang="ja-JP" altLang="en-US" sz="1600" b="1" dirty="0"/>
              <a:t>実践研修</a:t>
            </a:r>
            <a:r>
              <a:rPr lang="ja-JP" altLang="en-US" sz="1600" dirty="0"/>
              <a:t>の共通講義において</a:t>
            </a:r>
            <a:r>
              <a:rPr lang="ja-JP" altLang="en-US" sz="1600" dirty="0">
                <a:solidFill>
                  <a:srgbClr val="FF0000"/>
                </a:solidFill>
              </a:rPr>
              <a:t>「サービス担当者会議等におけるサービス管理責任者・児童発達支援管理責任者の役割」</a:t>
            </a:r>
            <a:r>
              <a:rPr lang="ja-JP" altLang="en-US" sz="1600" dirty="0"/>
              <a:t>という講義があり、そこでは幼児期、学童期におけるサービス担当者会議の実例を示しており、児童発達支援管理責任者として大切にしたい視点や関係機関との連携や、相談支援専門員との連携のポイントを示しています。</a:t>
            </a:r>
            <a:endParaRPr kumimoji="1" lang="en-US" altLang="ja-JP" sz="1600" dirty="0"/>
          </a:p>
          <a:p>
            <a:r>
              <a:rPr kumimoji="1" lang="ja-JP" altLang="en-US" sz="1600" dirty="0"/>
              <a:t>本研修は、基礎研修を受けた後、あるいは実践研修を受けた後の児童発達支援管理責任者を主な対象として、研修プログラムを考えていますので、上記の基礎研修と実践研修の講義内容をチェックし、その内容と重なる部分と、深めていく部分に留意して講義内容を考えていきましょう。</a:t>
            </a:r>
          </a:p>
        </p:txBody>
      </p:sp>
      <p:pic>
        <p:nvPicPr>
          <p:cNvPr id="5" name="図 4" descr="ビジネスパーソンのビデオ会議">
            <a:extLst>
              <a:ext uri="{FF2B5EF4-FFF2-40B4-BE49-F238E27FC236}">
                <a16:creationId xmlns:a16="http://schemas.microsoft.com/office/drawing/2014/main" id="{EAE03477-CC87-4086-B7DD-41481F547999}"/>
              </a:ext>
            </a:extLst>
          </p:cNvPr>
          <p:cNvPicPr>
            <a:picLocks noChangeAspect="1"/>
          </p:cNvPicPr>
          <p:nvPr/>
        </p:nvPicPr>
        <p:blipFill rotWithShape="1">
          <a:blip r:embed="rId2">
            <a:extLst>
              <a:ext uri="{28A0092B-C50C-407E-A947-70E740481C1C}">
                <a14:useLocalDpi xmlns:a14="http://schemas.microsoft.com/office/drawing/2010/main" val="0"/>
              </a:ext>
            </a:extLst>
          </a:blip>
          <a:srcRect l="32573" r="19265" b="2"/>
          <a:stretch/>
        </p:blipFill>
        <p:spPr>
          <a:xfrm>
            <a:off x="5756743" y="2093976"/>
            <a:ext cx="2955798" cy="4096512"/>
          </a:xfrm>
          <a:prstGeom prst="rect">
            <a:avLst/>
          </a:prstGeom>
        </p:spPr>
      </p:pic>
    </p:spTree>
    <p:extLst>
      <p:ext uri="{BB962C8B-B14F-4D97-AF65-F5344CB8AC3E}">
        <p14:creationId xmlns:p14="http://schemas.microsoft.com/office/powerpoint/2010/main" val="111813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図 5" descr="箱の上にある小、中、大の電球">
            <a:extLst>
              <a:ext uri="{FF2B5EF4-FFF2-40B4-BE49-F238E27FC236}">
                <a16:creationId xmlns:a16="http://schemas.microsoft.com/office/drawing/2014/main" id="{FDD318F9-1A40-441F-BFBF-5224227A48D9}"/>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l="1302" r="10032"/>
          <a:stretch/>
        </p:blipFill>
        <p:spPr>
          <a:xfrm>
            <a:off x="20" y="10"/>
            <a:ext cx="9143980" cy="6857990"/>
          </a:xfrm>
          <a:prstGeom prst="rect">
            <a:avLst/>
          </a:prstGeom>
        </p:spPr>
      </p:pic>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628650" y="365125"/>
            <a:ext cx="7886700" cy="1325563"/>
          </a:xfrm>
        </p:spPr>
        <p:txBody>
          <a:bodyPr>
            <a:normAutofit/>
          </a:bodyPr>
          <a:lstStyle/>
          <a:p>
            <a:r>
              <a:rPr kumimoji="1" lang="ja-JP" altLang="en-US"/>
              <a:t>獲得目標の解説</a:t>
            </a:r>
            <a:br>
              <a:rPr kumimoji="1" lang="en-US" altLang="ja-JP"/>
            </a:br>
            <a:r>
              <a:rPr kumimoji="1" lang="ja-JP" altLang="en-US"/>
              <a:t>（獲得目標の内容とポイント）</a:t>
            </a:r>
          </a:p>
        </p:txBody>
      </p:sp>
      <p:graphicFrame>
        <p:nvGraphicFramePr>
          <p:cNvPr id="5" name="コンテンツ プレースホルダー 2">
            <a:extLst>
              <a:ext uri="{FF2B5EF4-FFF2-40B4-BE49-F238E27FC236}">
                <a16:creationId xmlns:a16="http://schemas.microsoft.com/office/drawing/2014/main" id="{82A486AC-6781-488B-B66D-B25CB3512107}"/>
              </a:ext>
            </a:extLst>
          </p:cNvPr>
          <p:cNvGraphicFramePr>
            <a:graphicFrameLocks noGrp="1"/>
          </p:cNvGraphicFramePr>
          <p:nvPr>
            <p:ph idx="1"/>
            <p:extLst>
              <p:ext uri="{D42A27DB-BD31-4B8C-83A1-F6EECF244321}">
                <p14:modId xmlns:p14="http://schemas.microsoft.com/office/powerpoint/2010/main" val="3514162024"/>
              </p:ext>
            </p:extLst>
          </p:nvPr>
        </p:nvGraphicFramePr>
        <p:xfrm>
          <a:off x="375920" y="1564640"/>
          <a:ext cx="8422640" cy="511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矢印: 右 6">
            <a:extLst>
              <a:ext uri="{FF2B5EF4-FFF2-40B4-BE49-F238E27FC236}">
                <a16:creationId xmlns:a16="http://schemas.microsoft.com/office/drawing/2014/main" id="{BAE21891-E29E-45DC-BD6C-5B9FC77A6963}"/>
              </a:ext>
            </a:extLst>
          </p:cNvPr>
          <p:cNvSpPr/>
          <p:nvPr/>
        </p:nvSpPr>
        <p:spPr>
          <a:xfrm>
            <a:off x="4475480" y="4851972"/>
            <a:ext cx="22352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49A0B708-5D8E-4357-A36E-6BE981815938}"/>
              </a:ext>
            </a:extLst>
          </p:cNvPr>
          <p:cNvSpPr/>
          <p:nvPr/>
        </p:nvSpPr>
        <p:spPr>
          <a:xfrm>
            <a:off x="3042920" y="2873567"/>
            <a:ext cx="22352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43D8BB6D-CE41-4A6F-8E42-4264DF931D03}"/>
              </a:ext>
            </a:extLst>
          </p:cNvPr>
          <p:cNvSpPr/>
          <p:nvPr/>
        </p:nvSpPr>
        <p:spPr>
          <a:xfrm>
            <a:off x="5933440" y="2860803"/>
            <a:ext cx="22352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0" name="矢印: 右カーブ 9">
            <a:extLst>
              <a:ext uri="{FF2B5EF4-FFF2-40B4-BE49-F238E27FC236}">
                <a16:creationId xmlns:a16="http://schemas.microsoft.com/office/drawing/2014/main" id="{5F87BA76-1E83-41EC-A880-ADBF8E2F132B}"/>
              </a:ext>
            </a:extLst>
          </p:cNvPr>
          <p:cNvSpPr/>
          <p:nvPr/>
        </p:nvSpPr>
        <p:spPr>
          <a:xfrm>
            <a:off x="1036320" y="4033964"/>
            <a:ext cx="711200" cy="1259396"/>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37604124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429369" y="238539"/>
            <a:ext cx="8263890" cy="1434415"/>
          </a:xfrm>
        </p:spPr>
        <p:txBody>
          <a:bodyPr anchor="b">
            <a:normAutofit/>
          </a:bodyPr>
          <a:lstStyle/>
          <a:p>
            <a:r>
              <a:rPr kumimoji="1" lang="ja-JP" altLang="en-US" sz="4700" dirty="0"/>
              <a:t>獲得目標の解説</a:t>
            </a:r>
            <a:br>
              <a:rPr kumimoji="1" lang="en-US" altLang="ja-JP" sz="4700" dirty="0"/>
            </a:br>
            <a:r>
              <a:rPr kumimoji="1" lang="ja-JP" altLang="en-US" sz="2400" dirty="0"/>
              <a:t>（獲得目標の内容とポイント）</a:t>
            </a:r>
            <a:endParaRPr kumimoji="1" lang="ja-JP" altLang="en-US" sz="4700" dirty="0"/>
          </a:p>
        </p:txBody>
      </p:sp>
      <p:graphicFrame>
        <p:nvGraphicFramePr>
          <p:cNvPr id="5" name="コンテンツ プレースホルダー 2">
            <a:extLst>
              <a:ext uri="{FF2B5EF4-FFF2-40B4-BE49-F238E27FC236}">
                <a16:creationId xmlns:a16="http://schemas.microsoft.com/office/drawing/2014/main" id="{82A486AC-6781-488B-B66D-B25CB3512107}"/>
              </a:ext>
            </a:extLst>
          </p:cNvPr>
          <p:cNvGraphicFramePr>
            <a:graphicFrameLocks noGrp="1"/>
          </p:cNvGraphicFramePr>
          <p:nvPr>
            <p:ph idx="1"/>
            <p:extLst>
              <p:ext uri="{D42A27DB-BD31-4B8C-83A1-F6EECF244321}">
                <p14:modId xmlns:p14="http://schemas.microsoft.com/office/powerpoint/2010/main" val="3484468043"/>
              </p:ext>
            </p:extLst>
          </p:nvPr>
        </p:nvGraphicFramePr>
        <p:xfrm>
          <a:off x="429368" y="2071315"/>
          <a:ext cx="8054231" cy="422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図 3" descr="挿絵, 人形, 寝室, 時計 が含まれている画像&#10;&#10;自動的に生成された説明">
            <a:extLst>
              <a:ext uri="{FF2B5EF4-FFF2-40B4-BE49-F238E27FC236}">
                <a16:creationId xmlns:a16="http://schemas.microsoft.com/office/drawing/2014/main" id="{9A29FFC1-1240-4543-891F-1F41FB6EC2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0026" y="248699"/>
            <a:ext cx="2343573" cy="1757680"/>
          </a:xfrm>
          <a:prstGeom prst="rect">
            <a:avLst/>
          </a:prstGeom>
        </p:spPr>
      </p:pic>
    </p:spTree>
    <p:extLst>
      <p:ext uri="{BB962C8B-B14F-4D97-AF65-F5344CB8AC3E}">
        <p14:creationId xmlns:p14="http://schemas.microsoft.com/office/powerpoint/2010/main" val="270613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図 3" descr="手を握り合う棒人間の家族">
            <a:extLst>
              <a:ext uri="{FF2B5EF4-FFF2-40B4-BE49-F238E27FC236}">
                <a16:creationId xmlns:a16="http://schemas.microsoft.com/office/drawing/2014/main" id="{11B1AF2F-4147-43FA-9BFB-0902B5E5DB2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0969" r="-1" b="-1"/>
          <a:stretch/>
        </p:blipFill>
        <p:spPr>
          <a:xfrm>
            <a:off x="-3182" y="10"/>
            <a:ext cx="9147182" cy="6857990"/>
          </a:xfrm>
          <a:prstGeom prst="rect">
            <a:avLst/>
          </a:prstGeom>
        </p:spPr>
      </p:pic>
      <p:sp>
        <p:nvSpPr>
          <p:cNvPr id="26" name="楕円 25">
            <a:extLst>
              <a:ext uri="{FF2B5EF4-FFF2-40B4-BE49-F238E27FC236}">
                <a16:creationId xmlns:a16="http://schemas.microsoft.com/office/drawing/2014/main" id="{BA4669E0-4936-49D8-AA0F-789F6C88BAB3}"/>
              </a:ext>
            </a:extLst>
          </p:cNvPr>
          <p:cNvSpPr/>
          <p:nvPr/>
        </p:nvSpPr>
        <p:spPr>
          <a:xfrm>
            <a:off x="-145422" y="700911"/>
            <a:ext cx="5171440" cy="612877"/>
          </a:xfrm>
          <a:prstGeom prst="ellipse">
            <a:avLst/>
          </a:prstGeom>
          <a:solidFill>
            <a:schemeClr val="accent2">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6DB49AC-DE89-42C6-81AB-4EBE82C0E76F}"/>
              </a:ext>
            </a:extLst>
          </p:cNvPr>
          <p:cNvSpPr>
            <a:spLocks noGrp="1"/>
          </p:cNvSpPr>
          <p:nvPr>
            <p:ph type="title"/>
          </p:nvPr>
        </p:nvSpPr>
        <p:spPr>
          <a:xfrm>
            <a:off x="482600" y="321734"/>
            <a:ext cx="8178799" cy="1135737"/>
          </a:xfrm>
        </p:spPr>
        <p:txBody>
          <a:bodyPr>
            <a:normAutofit/>
          </a:bodyPr>
          <a:lstStyle/>
          <a:p>
            <a:r>
              <a:rPr kumimoji="1" lang="ja-JP" altLang="en-US" sz="3100"/>
              <a:t>講義内容の項目（流れ）</a:t>
            </a:r>
          </a:p>
        </p:txBody>
      </p:sp>
      <p:sp>
        <p:nvSpPr>
          <p:cNvPr id="112" name="Rectangle 1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0" name="コンテンツ プレースホルダー 2">
            <a:extLst>
              <a:ext uri="{FF2B5EF4-FFF2-40B4-BE49-F238E27FC236}">
                <a16:creationId xmlns:a16="http://schemas.microsoft.com/office/drawing/2014/main" id="{2FC62366-3E80-48E2-B929-8B9EE2032CD0}"/>
              </a:ext>
            </a:extLst>
          </p:cNvPr>
          <p:cNvGraphicFramePr>
            <a:graphicFrameLocks noGrp="1"/>
          </p:cNvGraphicFramePr>
          <p:nvPr>
            <p:ph idx="1"/>
            <p:extLst>
              <p:ext uri="{D42A27DB-BD31-4B8C-83A1-F6EECF244321}">
                <p14:modId xmlns:p14="http://schemas.microsoft.com/office/powerpoint/2010/main" val="1417383726"/>
              </p:ext>
            </p:extLst>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42473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1A1CD683-3984-4C46-88EE-F33764BAC8DE}"/>
              </a:ext>
            </a:extLst>
          </p:cNvPr>
          <p:cNvSpPr/>
          <p:nvPr/>
        </p:nvSpPr>
        <p:spPr>
          <a:xfrm>
            <a:off x="71120" y="330517"/>
            <a:ext cx="8971280" cy="609601"/>
          </a:xfrm>
          <a:prstGeom prst="ellipse">
            <a:avLst/>
          </a:prstGeom>
          <a:solidFill>
            <a:schemeClr val="accent2">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8650" y="162560"/>
            <a:ext cx="7886700" cy="609601"/>
          </a:xfrm>
          <a:noFill/>
        </p:spPr>
        <p:txBody>
          <a:bodyPr>
            <a:normAutofit/>
          </a:bodyPr>
          <a:lstStyle/>
          <a:p>
            <a:pPr algn="ctr"/>
            <a:r>
              <a:rPr kumimoji="1" lang="ja-JP" altLang="en-US" sz="3600" dirty="0"/>
              <a:t>講義内容の項目ごとの概要と解説</a:t>
            </a:r>
          </a:p>
        </p:txBody>
      </p:sp>
      <p:sp>
        <p:nvSpPr>
          <p:cNvPr id="8" name="テキスト ボックス 7">
            <a:extLst>
              <a:ext uri="{FF2B5EF4-FFF2-40B4-BE49-F238E27FC236}">
                <a16:creationId xmlns:a16="http://schemas.microsoft.com/office/drawing/2014/main" id="{5216B7D9-AD07-4BD0-9DA9-071848773903}"/>
              </a:ext>
            </a:extLst>
          </p:cNvPr>
          <p:cNvSpPr txBox="1"/>
          <p:nvPr/>
        </p:nvSpPr>
        <p:spPr>
          <a:xfrm>
            <a:off x="274320" y="1065085"/>
            <a:ext cx="6848350" cy="523220"/>
          </a:xfrm>
          <a:prstGeom prst="rect">
            <a:avLst/>
          </a:prstGeom>
          <a:solidFill>
            <a:schemeClr val="accent4">
              <a:lumMod val="20000"/>
              <a:lumOff val="80000"/>
            </a:schemeClr>
          </a:solidFill>
          <a:ln>
            <a:solidFill>
              <a:schemeClr val="accent1"/>
            </a:solidFill>
          </a:ln>
        </p:spPr>
        <p:txBody>
          <a:bodyPr wrap="none" rtlCol="0">
            <a:spAutoFit/>
          </a:bodyPr>
          <a:lstStyle/>
          <a:p>
            <a:r>
              <a:rPr kumimoji="1" lang="en-US" altLang="ja-JP" sz="2800" b="1" dirty="0">
                <a:solidFill>
                  <a:schemeClr val="tx1">
                    <a:alpha val="80000"/>
                  </a:schemeClr>
                </a:solidFill>
              </a:rPr>
              <a:t>1</a:t>
            </a:r>
            <a:r>
              <a:rPr kumimoji="1" lang="ja-JP" altLang="en-US" sz="2800" b="1" dirty="0">
                <a:solidFill>
                  <a:schemeClr val="tx1">
                    <a:alpha val="80000"/>
                  </a:schemeClr>
                </a:solidFill>
              </a:rPr>
              <a:t>．児童期における相談支援が目指すもの</a:t>
            </a:r>
            <a:endParaRPr kumimoji="1" lang="en-US" altLang="ja-JP" sz="2800" b="1" dirty="0">
              <a:solidFill>
                <a:schemeClr val="tx1">
                  <a:alpha val="80000"/>
                </a:schemeClr>
              </a:solidFill>
            </a:endParaRPr>
          </a:p>
        </p:txBody>
      </p:sp>
      <p:sp>
        <p:nvSpPr>
          <p:cNvPr id="3" name="正方形/長方形 2">
            <a:extLst>
              <a:ext uri="{FF2B5EF4-FFF2-40B4-BE49-F238E27FC236}">
                <a16:creationId xmlns:a16="http://schemas.microsoft.com/office/drawing/2014/main" id="{12850622-E37B-4CC9-9DCD-724B5C61AC4F}"/>
              </a:ext>
            </a:extLst>
          </p:cNvPr>
          <p:cNvSpPr/>
          <p:nvPr/>
        </p:nvSpPr>
        <p:spPr>
          <a:xfrm>
            <a:off x="274320" y="1713272"/>
            <a:ext cx="8585200" cy="4982168"/>
          </a:xfrm>
          <a:prstGeom prst="rect">
            <a:avLst/>
          </a:prstGeom>
          <a:ln>
            <a:solidFill>
              <a:schemeClr val="accent1"/>
            </a:solidFill>
          </a:ln>
        </p:spPr>
        <p:txBody>
          <a:bodyPr/>
          <a:lstStyle/>
          <a:p>
            <a:pPr lvl="0">
              <a:buChar char="•"/>
            </a:pPr>
            <a:r>
              <a:rPr lang="ja-JP" sz="2000" dirty="0"/>
              <a:t>まずは、成人期の相談支援と児童期の相談支援における</a:t>
            </a:r>
            <a:r>
              <a:rPr lang="ja-JP" sz="2000" u="sng" dirty="0"/>
              <a:t>共通する部分</a:t>
            </a:r>
            <a:r>
              <a:rPr lang="ja-JP" sz="2000" dirty="0"/>
              <a:t>について考えていく～児童期の相談支援は、難しいと言われることもあるが、何が違うのかを考えていく前に、相談支援としては共通する部分が多いことは押さえていく</a:t>
            </a:r>
            <a:r>
              <a:rPr lang="ja-JP" altLang="en-US" sz="2000" dirty="0"/>
              <a:t>。</a:t>
            </a:r>
            <a:endParaRPr lang="en-US" sz="2000" dirty="0"/>
          </a:p>
          <a:p>
            <a:pPr lvl="0">
              <a:buChar char="•"/>
            </a:pPr>
            <a:r>
              <a:rPr lang="ja-JP" sz="2000" dirty="0"/>
              <a:t>その上で児童期の相談支援の特徴について、</a:t>
            </a:r>
            <a:r>
              <a:rPr lang="ja-JP" sz="2000" b="1" dirty="0"/>
              <a:t>児童期ならではの関係機関や専門家</a:t>
            </a:r>
            <a:r>
              <a:rPr lang="ja-JP" sz="2000" dirty="0"/>
              <a:t>、子どもたちが利用するところ、通っているところなどを示しながら話を進めていく。そして、</a:t>
            </a:r>
            <a:r>
              <a:rPr lang="ja-JP" sz="2000" b="1" dirty="0"/>
              <a:t>児童期における権利擁護</a:t>
            </a:r>
            <a:r>
              <a:rPr lang="ja-JP" sz="2000" dirty="0"/>
              <a:t>としての相談支援専門員の役割について触れていく。</a:t>
            </a:r>
            <a:r>
              <a:rPr lang="ja-JP" altLang="ja-JP" sz="2000" dirty="0"/>
              <a:t>（次スライド参照）</a:t>
            </a:r>
            <a:r>
              <a:rPr lang="ja-JP" altLang="en-US" sz="2000" dirty="0"/>
              <a:t>（子どもの権利を守っていくような参考事例を入れて示す。）</a:t>
            </a:r>
            <a:endParaRPr lang="en-US" sz="2000" dirty="0"/>
          </a:p>
          <a:p>
            <a:pPr lvl="0">
              <a:buChar char="•"/>
            </a:pPr>
            <a:r>
              <a:rPr lang="ja-JP" sz="2000" dirty="0"/>
              <a:t>診断、就園、就学、進学等、大きな節目となる移行期が多い児童期の特徴と、</a:t>
            </a:r>
            <a:r>
              <a:rPr lang="ja-JP" altLang="en-US" sz="2000" dirty="0"/>
              <a:t>単なる移行期における情報の伝達だけが重要なのではなく、子どもたちが</a:t>
            </a:r>
            <a:r>
              <a:rPr lang="ja-JP" sz="2000" b="1" u="sng" dirty="0"/>
              <a:t>大人になっていく過程に伴走</a:t>
            </a:r>
            <a:r>
              <a:rPr lang="ja-JP" sz="2000" dirty="0"/>
              <a:t>していく相談支援専門員について触れていく。</a:t>
            </a:r>
            <a:r>
              <a:rPr lang="ja-JP" altLang="en-US" sz="2000" dirty="0"/>
              <a:t>さらに、障害児支援利用計画において、本人のストレングスを活かした支援の展開（意思決定支援を含む）を考慮したものであり、地域との結びつきや家族・兄弟姉妹への支援も意識した内容となっているような</a:t>
            </a:r>
            <a:r>
              <a:rPr lang="ja-JP" altLang="en-US" sz="2000" b="1" u="sng" dirty="0"/>
              <a:t>好事例となる計画</a:t>
            </a:r>
            <a:r>
              <a:rPr lang="ja-JP" altLang="en-US" sz="2000" dirty="0"/>
              <a:t>を示していく。</a:t>
            </a:r>
            <a:endParaRPr lang="en-US" sz="2000" dirty="0"/>
          </a:p>
        </p:txBody>
      </p:sp>
    </p:spTree>
    <p:extLst>
      <p:ext uri="{BB962C8B-B14F-4D97-AF65-F5344CB8AC3E}">
        <p14:creationId xmlns:p14="http://schemas.microsoft.com/office/powerpoint/2010/main" val="8747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628650" y="557189"/>
            <a:ext cx="7886700" cy="966812"/>
          </a:xfrm>
        </p:spPr>
        <p:style>
          <a:lnRef idx="1">
            <a:schemeClr val="accent2"/>
          </a:lnRef>
          <a:fillRef idx="1003">
            <a:schemeClr val="lt1"/>
          </a:fillRef>
          <a:effectRef idx="1">
            <a:schemeClr val="accent2"/>
          </a:effectRef>
          <a:fontRef idx="minor">
            <a:schemeClr val="dk1"/>
          </a:fontRef>
        </p:style>
        <p:txBody>
          <a:bodyPr>
            <a:normAutofit fontScale="90000"/>
          </a:bodyPr>
          <a:lstStyle/>
          <a:p>
            <a:pPr algn="ctr"/>
            <a:r>
              <a:rPr lang="ja-JP" altLang="en-US" sz="3200" dirty="0"/>
              <a:t>子どもへの相談支援も、当然ながら</a:t>
            </a:r>
            <a:br>
              <a:rPr lang="en-US" altLang="ja-JP" sz="3200" dirty="0"/>
            </a:br>
            <a:r>
              <a:rPr lang="ja-JP" altLang="en-US" sz="3200" dirty="0"/>
              <a:t>本人主体の支援です！</a:t>
            </a:r>
            <a:endParaRPr kumimoji="1" lang="ja-JP" altLang="en-US" sz="3200" dirty="0"/>
          </a:p>
        </p:txBody>
      </p:sp>
      <p:sp>
        <p:nvSpPr>
          <p:cNvPr id="3" name="スライド番号プレースホルダ 2"/>
          <p:cNvSpPr>
            <a:spLocks noGrp="1"/>
          </p:cNvSpPr>
          <p:nvPr>
            <p:ph type="sldNum" sz="quarter" idx="12"/>
          </p:nvPr>
        </p:nvSpPr>
        <p:spPr>
          <a:xfrm>
            <a:off x="6457950" y="6356350"/>
            <a:ext cx="2057400" cy="365125"/>
          </a:xfrm>
        </p:spPr>
        <p:txBody>
          <a:bodyPr>
            <a:normAutofit/>
          </a:bodyPr>
          <a:lstStyle/>
          <a:p>
            <a:pPr>
              <a:spcAft>
                <a:spcPts val="600"/>
              </a:spcAft>
            </a:pPr>
            <a:fld id="{045518DD-8AE6-4716-8CB1-4E1853E1D562}" type="slidenum">
              <a:rPr kumimoji="1" lang="ja-JP" altLang="en-US" smtClean="0"/>
              <a:pPr>
                <a:spcAft>
                  <a:spcPts val="600"/>
                </a:spcAft>
              </a:pPr>
              <a:t>8</a:t>
            </a:fld>
            <a:endParaRPr kumimoji="1" lang="ja-JP" altLang="en-US"/>
          </a:p>
        </p:txBody>
      </p:sp>
      <p:graphicFrame>
        <p:nvGraphicFramePr>
          <p:cNvPr id="6" name="コンテンツ プレースホルダ 3">
            <a:extLst>
              <a:ext uri="{FF2B5EF4-FFF2-40B4-BE49-F238E27FC236}">
                <a16:creationId xmlns:a16="http://schemas.microsoft.com/office/drawing/2014/main" id="{DF6F2628-F9DF-4385-A628-39AF53B33F07}"/>
              </a:ext>
            </a:extLst>
          </p:cNvPr>
          <p:cNvGraphicFramePr>
            <a:graphicFrameLocks noGrp="1"/>
          </p:cNvGraphicFramePr>
          <p:nvPr>
            <p:ph sz="quarter" idx="1"/>
            <p:extLst>
              <p:ext uri="{D42A27DB-BD31-4B8C-83A1-F6EECF244321}">
                <p14:modId xmlns:p14="http://schemas.microsoft.com/office/powerpoint/2010/main" val="312318857"/>
              </p:ext>
            </p:extLst>
          </p:nvPr>
        </p:nvGraphicFramePr>
        <p:xfrm>
          <a:off x="628650" y="1828800"/>
          <a:ext cx="7886700" cy="471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938D94C0-CD24-4DE5-BF9E-C361A9CF9625}"/>
              </a:ext>
            </a:extLst>
          </p:cNvPr>
          <p:cNvSpPr txBox="1"/>
          <p:nvPr/>
        </p:nvSpPr>
        <p:spPr>
          <a:xfrm rot="21249316">
            <a:off x="233680" y="93928"/>
            <a:ext cx="1107996" cy="369332"/>
          </a:xfrm>
          <a:prstGeom prst="rect">
            <a:avLst/>
          </a:prstGeom>
          <a:noFill/>
          <a:ln>
            <a:solidFill>
              <a:schemeClr val="accent1">
                <a:lumMod val="50000"/>
              </a:schemeClr>
            </a:solidFill>
          </a:ln>
        </p:spPr>
        <p:txBody>
          <a:bodyPr wrap="none" rtlCol="0">
            <a:spAutoFit/>
          </a:bodyPr>
          <a:lstStyle/>
          <a:p>
            <a:r>
              <a:rPr kumimoji="1" lang="ja-JP" altLang="en-US" b="1" dirty="0">
                <a:ln w="6600">
                  <a:solidFill>
                    <a:schemeClr val="accent2"/>
                  </a:solidFill>
                  <a:prstDash val="solid"/>
                </a:ln>
                <a:solidFill>
                  <a:srgbClr val="FFFFFF"/>
                </a:solidFill>
                <a:effectLst>
                  <a:outerShdw dist="38100" dir="2700000" algn="tl" rotWithShape="0">
                    <a:schemeClr val="accent2"/>
                  </a:outerShdw>
                </a:effectLst>
              </a:rPr>
              <a:t>参考資料</a:t>
            </a:r>
          </a:p>
        </p:txBody>
      </p:sp>
      <p:sp>
        <p:nvSpPr>
          <p:cNvPr id="5" name="テキスト ボックス 4">
            <a:extLst>
              <a:ext uri="{FF2B5EF4-FFF2-40B4-BE49-F238E27FC236}">
                <a16:creationId xmlns:a16="http://schemas.microsoft.com/office/drawing/2014/main" id="{3B3EA562-B6FA-486D-B06A-6C0EBA629AA8}"/>
              </a:ext>
            </a:extLst>
          </p:cNvPr>
          <p:cNvSpPr txBox="1"/>
          <p:nvPr/>
        </p:nvSpPr>
        <p:spPr>
          <a:xfrm>
            <a:off x="1357602" y="6418432"/>
            <a:ext cx="6340197" cy="338554"/>
          </a:xfrm>
          <a:prstGeom prst="rect">
            <a:avLst/>
          </a:prstGeom>
          <a:solidFill>
            <a:schemeClr val="accent6">
              <a:lumMod val="20000"/>
              <a:lumOff val="80000"/>
            </a:schemeClr>
          </a:solidFill>
          <a:ln>
            <a:solidFill>
              <a:schemeClr val="accent6">
                <a:lumMod val="50000"/>
              </a:schemeClr>
            </a:solidFill>
          </a:ln>
        </p:spPr>
        <p:txBody>
          <a:bodyPr wrap="none" rtlCol="0">
            <a:spAutoFit/>
          </a:bodyPr>
          <a:lstStyle/>
          <a:p>
            <a:r>
              <a:rPr kumimoji="1" lang="ja-JP" altLang="en-US" sz="1600" b="1" dirty="0"/>
              <a:t>下線部分は、どのライフステージにおいても大切な相談支援の視点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216B7D9-AD07-4BD0-9DA9-071848773903}"/>
              </a:ext>
            </a:extLst>
          </p:cNvPr>
          <p:cNvSpPr txBox="1"/>
          <p:nvPr/>
        </p:nvSpPr>
        <p:spPr>
          <a:xfrm>
            <a:off x="628650" y="537061"/>
            <a:ext cx="5775940" cy="523220"/>
          </a:xfrm>
          <a:prstGeom prst="rect">
            <a:avLst/>
          </a:prstGeom>
          <a:solidFill>
            <a:schemeClr val="accent4">
              <a:lumMod val="20000"/>
              <a:lumOff val="80000"/>
            </a:schemeClr>
          </a:solidFill>
          <a:ln>
            <a:solidFill>
              <a:schemeClr val="accent1"/>
            </a:solidFill>
          </a:ln>
        </p:spPr>
        <p:txBody>
          <a:bodyPr wrap="none" rtlCol="0">
            <a:spAutoFit/>
          </a:bodyPr>
          <a:lstStyle/>
          <a:p>
            <a:r>
              <a:rPr kumimoji="1" lang="en-US" altLang="ja-JP" sz="2800" b="1"/>
              <a:t>2</a:t>
            </a:r>
            <a:r>
              <a:rPr kumimoji="1" lang="ja-JP" altLang="ja-JP" sz="2800" b="1"/>
              <a:t>．児童期における相談支援の現状</a:t>
            </a:r>
            <a:endParaRPr lang="en-US" altLang="ja-JP" sz="2800" dirty="0"/>
          </a:p>
        </p:txBody>
      </p:sp>
      <p:graphicFrame>
        <p:nvGraphicFramePr>
          <p:cNvPr id="9" name="コンテンツ プレースホルダー 2">
            <a:extLst>
              <a:ext uri="{FF2B5EF4-FFF2-40B4-BE49-F238E27FC236}">
                <a16:creationId xmlns:a16="http://schemas.microsoft.com/office/drawing/2014/main" id="{DA58164E-BADC-45B3-9911-E530CE50AEBC}"/>
              </a:ext>
            </a:extLst>
          </p:cNvPr>
          <p:cNvGraphicFramePr>
            <a:graphicFrameLocks/>
          </p:cNvGraphicFramePr>
          <p:nvPr>
            <p:extLst>
              <p:ext uri="{D42A27DB-BD31-4B8C-83A1-F6EECF244321}">
                <p14:modId xmlns:p14="http://schemas.microsoft.com/office/powerpoint/2010/main" val="2405802137"/>
              </p:ext>
            </p:extLst>
          </p:nvPr>
        </p:nvGraphicFramePr>
        <p:xfrm>
          <a:off x="628650" y="1310640"/>
          <a:ext cx="825119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2668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927</TotalTime>
  <Words>2941</Words>
  <Application>Microsoft Office PowerPoint</Application>
  <PresentationFormat>画面に合わせる (4:3)</PresentationFormat>
  <Paragraphs>111</Paragraphs>
  <Slides>16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HGP創英角ｺﾞｼｯｸUB</vt:lpstr>
      <vt:lpstr>HG創英角ｺﾞｼｯｸUB</vt:lpstr>
      <vt:lpstr>ＭＳ Ｐゴシック</vt:lpstr>
      <vt:lpstr>游ゴシック</vt:lpstr>
      <vt:lpstr>游ゴシック Light</vt:lpstr>
      <vt:lpstr>Arial</vt:lpstr>
      <vt:lpstr>Office テーマ</vt:lpstr>
      <vt:lpstr>「講義：児童期における相談支援の目指すべき方向性」についての概要と解説</vt:lpstr>
      <vt:lpstr>獲得目標</vt:lpstr>
      <vt:lpstr>獲得目標の解説（まず確認しておくこと）</vt:lpstr>
      <vt:lpstr>獲得目標の解説 （獲得目標の内容とポイント）</vt:lpstr>
      <vt:lpstr>獲得目標の解説 （獲得目標の内容とポイント）</vt:lpstr>
      <vt:lpstr>講義内容の項目（流れ）</vt:lpstr>
      <vt:lpstr>講義内容の項目ごとの概要と解説</vt:lpstr>
      <vt:lpstr>子どもへの相談支援も、当然ながら 本人主体の支援です！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都道府県研修で本講義を実施する際に 　　　　　　　検討して欲しいこと（まとめ）</vt:lpstr>
      <vt:lpstr>都道府県研修で本講義を実施する際に 　　　　　　　検討して欲しいこと（まとめ）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講義名</dc:title>
  <dc:creator>博一 金丸</dc:creator>
  <cp:lastModifiedBy>博一 金丸</cp:lastModifiedBy>
  <cp:revision>60</cp:revision>
  <dcterms:created xsi:type="dcterms:W3CDTF">2021-04-05T06:30:12Z</dcterms:created>
  <dcterms:modified xsi:type="dcterms:W3CDTF">2021-05-29T01:14:56Z</dcterms:modified>
</cp:coreProperties>
</file>