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45" r:id="rId2"/>
    <p:sldId id="352" r:id="rId3"/>
    <p:sldId id="340" r:id="rId4"/>
    <p:sldId id="350" r:id="rId5"/>
    <p:sldId id="351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008" y="713232"/>
            <a:ext cx="5221224" cy="604418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3256" y="810768"/>
            <a:ext cx="1776984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研修での気づき等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364480" y="713232"/>
            <a:ext cx="3706368" cy="303580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64480" y="3813048"/>
            <a:ext cx="3706368" cy="29443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13832" y="810768"/>
            <a:ext cx="1298448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自県の課題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513832" y="3944112"/>
            <a:ext cx="1947672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次年度取り組むこと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55448" y="182880"/>
            <a:ext cx="3730752" cy="448056"/>
            <a:chOff x="173736" y="91440"/>
            <a:chExt cx="3730752" cy="448056"/>
          </a:xfrm>
        </p:grpSpPr>
        <p:sp>
          <p:nvSpPr>
            <p:cNvPr id="2" name="角丸四角形 1"/>
            <p:cNvSpPr/>
            <p:nvPr/>
          </p:nvSpPr>
          <p:spPr>
            <a:xfrm>
              <a:off x="173736" y="91440"/>
              <a:ext cx="3730752" cy="448056"/>
            </a:xfrm>
            <a:prstGeom prst="round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参加したコース：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19072" y="164592"/>
              <a:ext cx="2066544" cy="292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3919728" y="182880"/>
            <a:ext cx="2700528" cy="448056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都道府県名：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089617" y="256032"/>
            <a:ext cx="1375191" cy="292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69080" y="9626"/>
            <a:ext cx="50621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令和３年度　相談支援従事者指導者養成研修フォローアップ（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R4.3.2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9336" y="847344"/>
            <a:ext cx="1770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PG01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目標設定で記入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56816" y="801624"/>
            <a:ext cx="3246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コースでの研修でメモをとりつつ、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で整理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1097" y="4289516"/>
            <a:ext cx="21707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で個人で整理し、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PG04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で都道府県で共有・まとめ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90360" y="239831"/>
            <a:ext cx="2371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本シートを印刷する場合は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A4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A3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でプリントして活用してください。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F5DB6605-916C-4F71-8A7E-796CF9CD4AE0}"/>
              </a:ext>
            </a:extLst>
          </p:cNvPr>
          <p:cNvSpPr/>
          <p:nvPr/>
        </p:nvSpPr>
        <p:spPr>
          <a:xfrm>
            <a:off x="1770287" y="781117"/>
            <a:ext cx="2718585" cy="4821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B45A163-A6A9-46F5-800A-6EBDB3889307}"/>
              </a:ext>
            </a:extLst>
          </p:cNvPr>
          <p:cNvSpPr/>
          <p:nvPr/>
        </p:nvSpPr>
        <p:spPr>
          <a:xfrm>
            <a:off x="5411124" y="4266432"/>
            <a:ext cx="2558472" cy="4616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47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98721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４「自治体職員」コース　情報交換時メモ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74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67676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１「ケアマネジメント基礎」コース　情報交換時メモ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99444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</a:t>
                      </a:r>
                      <a:r>
                        <a:rPr kumimoji="1" lang="ja-JP" altLang="en-US" dirty="0" smtClean="0"/>
                        <a:t>地域づくり</a:t>
                      </a:r>
                      <a:r>
                        <a:rPr kumimoji="1" lang="ja-JP" altLang="en-US" dirty="0"/>
                        <a:t>」コース　情報交換時メモ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59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69368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３「人材育成」コース　情報交換時メモ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56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310</Words>
  <Application>Microsoft Office PowerPoint</Application>
  <PresentationFormat>画面に合わせる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布野 晃平(funo-kouhei.8h7)</dc:creator>
  <cp:lastModifiedBy>藤川 雄一(fujikawa-yuuichi.ca6)</cp:lastModifiedBy>
  <cp:revision>3</cp:revision>
  <dcterms:modified xsi:type="dcterms:W3CDTF">2022-02-24T04:34:32Z</dcterms:modified>
</cp:coreProperties>
</file>