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45" r:id="rId2"/>
    <p:sldId id="340" r:id="rId3"/>
    <p:sldId id="350" r:id="rId4"/>
    <p:sldId id="351" r:id="rId5"/>
    <p:sldId id="352" r:id="rId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AA4F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ACEBC-F29F-4F54-94CB-67C050A25E2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0E1ED-6330-433F-A273-73FAF81EA2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38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71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1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85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0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5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95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8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9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4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3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80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6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4008" y="713232"/>
            <a:ext cx="5221224" cy="6044184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43256" y="810768"/>
            <a:ext cx="1776984" cy="332232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研修での気づき等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364480" y="713232"/>
            <a:ext cx="3706368" cy="3035808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364480" y="3813048"/>
            <a:ext cx="3706368" cy="2944368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513832" y="810768"/>
            <a:ext cx="1298448" cy="332232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自県の課題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5513832" y="3944112"/>
            <a:ext cx="1947672" cy="332232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次年度取り組むこと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155448" y="182880"/>
            <a:ext cx="3730752" cy="448056"/>
            <a:chOff x="173736" y="91440"/>
            <a:chExt cx="3730752" cy="448056"/>
          </a:xfrm>
        </p:grpSpPr>
        <p:sp>
          <p:nvSpPr>
            <p:cNvPr id="2" name="角丸四角形 1"/>
            <p:cNvSpPr/>
            <p:nvPr/>
          </p:nvSpPr>
          <p:spPr>
            <a:xfrm>
              <a:off x="173736" y="91440"/>
              <a:ext cx="3730752" cy="448056"/>
            </a:xfrm>
            <a:prstGeom prst="roundRect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参加したコース：</a:t>
              </a: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719072" y="164592"/>
              <a:ext cx="2066544" cy="292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15" name="角丸四角形 14"/>
          <p:cNvSpPr/>
          <p:nvPr/>
        </p:nvSpPr>
        <p:spPr>
          <a:xfrm>
            <a:off x="3919728" y="182880"/>
            <a:ext cx="2700528" cy="448056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都道府県名：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5089617" y="256032"/>
            <a:ext cx="1375191" cy="292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69080" y="9626"/>
            <a:ext cx="50621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令和３年度サービス管理責任者・児童発達支援管理責任者指導者養成研修フォローアップ（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R4.3.1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）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79336" y="847344"/>
            <a:ext cx="1770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PG01 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目標設定で記入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56816" y="801624"/>
            <a:ext cx="3246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コースでの研修でメモをとりつつ、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PG03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で整理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01097" y="4289516"/>
            <a:ext cx="21707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PG03 </a:t>
            </a:r>
            <a:r>
              <a: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で個人で整理し、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PG04</a:t>
            </a:r>
            <a:r>
              <a: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で都道府県で共有・まとめ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690360" y="239831"/>
            <a:ext cx="2371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本シートを印刷する場合は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A4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または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A3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でプリントして活用してください。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F5DB6605-916C-4F71-8A7E-796CF9CD4AE0}"/>
              </a:ext>
            </a:extLst>
          </p:cNvPr>
          <p:cNvSpPr/>
          <p:nvPr/>
        </p:nvSpPr>
        <p:spPr>
          <a:xfrm>
            <a:off x="1770287" y="755702"/>
            <a:ext cx="2794155" cy="50758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4B45A163-A6A9-46F5-800A-6EBDB3889307}"/>
              </a:ext>
            </a:extLst>
          </p:cNvPr>
          <p:cNvSpPr/>
          <p:nvPr/>
        </p:nvSpPr>
        <p:spPr>
          <a:xfrm>
            <a:off x="5411124" y="4266432"/>
            <a:ext cx="2558472" cy="46166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47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578654"/>
              </p:ext>
            </p:extLst>
          </p:nvPr>
        </p:nvGraphicFramePr>
        <p:xfrm>
          <a:off x="0" y="116541"/>
          <a:ext cx="9144000" cy="665796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4084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１「基礎研修」コース　情報交換時メモ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コース内容の報告（５分）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88682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</a:t>
                      </a:r>
                      <a:endParaRPr kumimoji="1" lang="en-US" altLang="zh-TW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②質疑及び各都道府県に戻って次年度に向けて取り組む内容等（１０分）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056847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430687"/>
              </p:ext>
            </p:extLst>
          </p:nvPr>
        </p:nvGraphicFramePr>
        <p:xfrm>
          <a:off x="0" y="116541"/>
          <a:ext cx="9144000" cy="665796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4084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２「実践研修」コース　情報交換時メモ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コース内容の報告（５分）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88682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</a:t>
                      </a:r>
                      <a:endParaRPr kumimoji="1" lang="en-US" altLang="zh-TW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②質疑及び各都道府県に戻って次年度に向けて取り組む内容等（１０分）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056847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5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00553"/>
              </p:ext>
            </p:extLst>
          </p:nvPr>
        </p:nvGraphicFramePr>
        <p:xfrm>
          <a:off x="0" y="116541"/>
          <a:ext cx="9144000" cy="665796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4084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３「更新研修」コース　情報交換時メモ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コース内容の報告（５分）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88682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</a:t>
                      </a:r>
                      <a:endParaRPr kumimoji="1" lang="en-US" altLang="zh-TW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②質疑及び各都道府県に戻って次年度に向けて取り組む内容等（１０分）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056847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56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644373"/>
              </p:ext>
            </p:extLst>
          </p:nvPr>
        </p:nvGraphicFramePr>
        <p:xfrm>
          <a:off x="0" y="116541"/>
          <a:ext cx="9144000" cy="665796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4084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４</a:t>
                      </a:r>
                      <a:r>
                        <a:rPr kumimoji="1" lang="ja-JP" altLang="en-US" dirty="0" smtClean="0"/>
                        <a:t>「専門コース別研修」</a:t>
                      </a:r>
                      <a:r>
                        <a:rPr kumimoji="1" lang="ja-JP" altLang="en-US" dirty="0"/>
                        <a:t>コース　情報交換時メモ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コース内容の報告（５分）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88682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</a:t>
                      </a:r>
                      <a:endParaRPr kumimoji="1" lang="en-US" altLang="zh-TW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②質疑及び各都道府県に戻って次年度に向けて取り組む内容等（１０分）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056847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7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318</Words>
  <Application>Microsoft Office PowerPoint</Application>
  <PresentationFormat>画面に合わせる (4:3)</PresentationFormat>
  <Paragraphs>76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新細明體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布野 晃平(funo-kouhei.8h7)</dc:creator>
  <cp:lastModifiedBy>藤川 雄一(fujikawa-yuuichi.ca6)</cp:lastModifiedBy>
  <cp:revision>4</cp:revision>
  <dcterms:modified xsi:type="dcterms:W3CDTF">2022-02-24T04:48:06Z</dcterms:modified>
</cp:coreProperties>
</file>