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37" r:id="rId2"/>
    <p:sldId id="340" r:id="rId3"/>
    <p:sldId id="339" r:id="rId4"/>
    <p:sldId id="338" r:id="rId5"/>
  </p:sldIdLst>
  <p:sldSz cx="9144000" cy="6858000" type="screen4x3"/>
  <p:notesSz cx="7102475" cy="102314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AA4F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7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40" cy="513349"/>
          </a:xfrm>
          <a:prstGeom prst="rect">
            <a:avLst/>
          </a:prstGeom>
        </p:spPr>
        <p:txBody>
          <a:bodyPr vert="horz" lIns="94635" tIns="47317" rIns="94635" bIns="473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40" cy="513349"/>
          </a:xfrm>
          <a:prstGeom prst="rect">
            <a:avLst/>
          </a:prstGeom>
        </p:spPr>
        <p:txBody>
          <a:bodyPr vert="horz" lIns="94635" tIns="47317" rIns="94635" bIns="47317" rtlCol="0"/>
          <a:lstStyle>
            <a:lvl1pPr algn="r">
              <a:defRPr sz="1200"/>
            </a:lvl1pPr>
          </a:lstStyle>
          <a:p>
            <a:fld id="{8B6ACEBC-F29F-4F54-94CB-67C050A25E2D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5" tIns="47317" rIns="94635" bIns="473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48" y="4923880"/>
            <a:ext cx="5681980" cy="4028628"/>
          </a:xfrm>
          <a:prstGeom prst="rect">
            <a:avLst/>
          </a:prstGeom>
        </p:spPr>
        <p:txBody>
          <a:bodyPr vert="horz" lIns="94635" tIns="47317" rIns="94635" bIns="473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18091"/>
            <a:ext cx="3077740" cy="513348"/>
          </a:xfrm>
          <a:prstGeom prst="rect">
            <a:avLst/>
          </a:prstGeom>
        </p:spPr>
        <p:txBody>
          <a:bodyPr vert="horz" lIns="94635" tIns="47317" rIns="94635" bIns="473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093" y="9718091"/>
            <a:ext cx="3077740" cy="513348"/>
          </a:xfrm>
          <a:prstGeom prst="rect">
            <a:avLst/>
          </a:prstGeom>
        </p:spPr>
        <p:txBody>
          <a:bodyPr vert="horz" lIns="94635" tIns="47317" rIns="94635" bIns="47317" rtlCol="0" anchor="b"/>
          <a:lstStyle>
            <a:lvl1pPr algn="r">
              <a:defRPr sz="1200"/>
            </a:lvl1pPr>
          </a:lstStyle>
          <a:p>
            <a:fld id="{B1A0E1ED-6330-433F-A273-73FAF81EA2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387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717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11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0855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50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85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95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8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897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49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73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801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EFD0C-EF17-46F2-9B3E-15CFECD765E8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161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569824"/>
              </p:ext>
            </p:extLst>
          </p:nvPr>
        </p:nvGraphicFramePr>
        <p:xfrm>
          <a:off x="0" y="116541"/>
          <a:ext cx="9144000" cy="6687671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81117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４「自治体職員」コース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499989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コース内容の報告（</a:t>
                      </a:r>
                      <a:r>
                        <a:rPr kumimoji="1" lang="en-US" altLang="ja-JP" dirty="0"/>
                        <a:t>7</a:t>
                      </a:r>
                      <a:r>
                        <a:rPr kumimoji="1" lang="ja-JP" altLang="en-US" dirty="0"/>
                        <a:t>分）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3119776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　　　　　　　　　　　　　　　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499989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②質疑及び各都道府県に戻って活かすべき内容（</a:t>
                      </a:r>
                      <a:r>
                        <a:rPr kumimoji="1" lang="en-US" altLang="ja-JP" dirty="0"/>
                        <a:t>5</a:t>
                      </a:r>
                      <a:r>
                        <a:rPr kumimoji="1" lang="ja-JP" altLang="en-US" dirty="0"/>
                        <a:t>分）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175674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1015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440205"/>
              </p:ext>
            </p:extLst>
          </p:nvPr>
        </p:nvGraphicFramePr>
        <p:xfrm>
          <a:off x="0" y="116541"/>
          <a:ext cx="9144000" cy="6687671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81117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１「ケアマネジメント基礎」コース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499989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コース内容の報告（</a:t>
                      </a:r>
                      <a:r>
                        <a:rPr kumimoji="1" lang="en-US" altLang="ja-JP" dirty="0"/>
                        <a:t>7</a:t>
                      </a:r>
                      <a:r>
                        <a:rPr kumimoji="1" lang="ja-JP" altLang="en-US" dirty="0"/>
                        <a:t>分）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3119776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　　　　　　　　　　　　　　　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499989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②質疑及び各都道府県に戻って活かすべき内容（</a:t>
                      </a:r>
                      <a:r>
                        <a:rPr kumimoji="1" lang="en-US" altLang="ja-JP" dirty="0"/>
                        <a:t>5</a:t>
                      </a:r>
                      <a:r>
                        <a:rPr kumimoji="1" lang="ja-JP" altLang="en-US" dirty="0"/>
                        <a:t>分）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175674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901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100812"/>
              </p:ext>
            </p:extLst>
          </p:nvPr>
        </p:nvGraphicFramePr>
        <p:xfrm>
          <a:off x="0" y="116541"/>
          <a:ext cx="9144000" cy="6687671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81117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２「地域づくり」コース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499989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コース内容の報告（</a:t>
                      </a:r>
                      <a:r>
                        <a:rPr kumimoji="1" lang="en-US" altLang="ja-JP" dirty="0"/>
                        <a:t>7</a:t>
                      </a:r>
                      <a:r>
                        <a:rPr kumimoji="1" lang="ja-JP" altLang="en-US" dirty="0"/>
                        <a:t>分）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3119776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　　　　　　　　　　　　　　　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499989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②質疑及び各都道府県に戻って活かすべき内容（</a:t>
                      </a:r>
                      <a:r>
                        <a:rPr kumimoji="1" lang="en-US" altLang="ja-JP" dirty="0"/>
                        <a:t>5</a:t>
                      </a:r>
                      <a:r>
                        <a:rPr kumimoji="1" lang="ja-JP" altLang="en-US" dirty="0"/>
                        <a:t>分）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175674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4029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682230"/>
              </p:ext>
            </p:extLst>
          </p:nvPr>
        </p:nvGraphicFramePr>
        <p:xfrm>
          <a:off x="0" y="116541"/>
          <a:ext cx="9144000" cy="6687671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81117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３「ＯＪＴ・人材育成体系」コース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499989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コース内容の報告（</a:t>
                      </a:r>
                      <a:r>
                        <a:rPr kumimoji="1" lang="en-US" altLang="ja-JP" dirty="0"/>
                        <a:t>7</a:t>
                      </a:r>
                      <a:r>
                        <a:rPr kumimoji="1" lang="ja-JP" altLang="en-US" dirty="0"/>
                        <a:t>分）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3119776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　　　　　　　　　　　　　　　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499989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②質疑及び各都道府県に戻って活かすべき内容（</a:t>
                      </a:r>
                      <a:r>
                        <a:rPr kumimoji="1" lang="en-US" altLang="ja-JP" dirty="0"/>
                        <a:t>5</a:t>
                      </a:r>
                      <a:r>
                        <a:rPr kumimoji="1" lang="ja-JP" altLang="en-US" dirty="0"/>
                        <a:t>分）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175674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892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218</Words>
  <Application>Microsoft Office PowerPoint</Application>
  <PresentationFormat>画面に合わせる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新細明體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藤川 雄一(fujikawa-yuuichi.ca6)</dc:creator>
  <cp:lastModifiedBy>藤川 雄一(fujikawa-yuuichi.ca6)</cp:lastModifiedBy>
  <cp:revision>2</cp:revision>
  <cp:lastPrinted>2022-06-21T08:35:36Z</cp:lastPrinted>
  <dcterms:modified xsi:type="dcterms:W3CDTF">2022-06-21T08:36:31Z</dcterms:modified>
</cp:coreProperties>
</file>