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notesMasterIdLst>
    <p:notesMasterId r:id="rId6"/>
  </p:notesMasterIdLst>
  <p:handoutMasterIdLst>
    <p:handoutMasterId r:id="rId7"/>
  </p:handoutMasterIdLst>
  <p:sldIdLst>
    <p:sldId id="566" r:id="rId5"/>
  </p:sldIdLst>
  <p:sldSz cx="9906000" cy="6858000" type="A4"/>
  <p:notesSz cx="7102475" cy="10229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レイアウトサンプル" id="{AF6CC579-B67C-2844-BE25-84E40ED98AB0}">
          <p14:sldIdLst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28" userDrawn="1">
          <p15:clr>
            <a:srgbClr val="A4A3A4"/>
          </p15:clr>
        </p15:guide>
        <p15:guide id="2" pos="308" userDrawn="1">
          <p15:clr>
            <a:srgbClr val="A4A3A4"/>
          </p15:clr>
        </p15:guide>
        <p15:guide id="3" pos="3216" userDrawn="1">
          <p15:clr>
            <a:srgbClr val="A4A3A4"/>
          </p15:clr>
        </p15:guide>
        <p15:guide id="4" pos="6068" userDrawn="1">
          <p15:clr>
            <a:srgbClr val="A4A3A4"/>
          </p15:clr>
        </p15:guide>
        <p15:guide id="5" pos="3029" userDrawn="1">
          <p15:clr>
            <a:srgbClr val="A4A3A4"/>
          </p15:clr>
        </p15:guide>
        <p15:guide id="6" pos="4572" userDrawn="1">
          <p15:clr>
            <a:srgbClr val="A4A3A4"/>
          </p15:clr>
        </p15:guide>
        <p15:guide id="7" pos="4753" userDrawn="1">
          <p15:clr>
            <a:srgbClr val="A4A3A4"/>
          </p15:clr>
        </p15:guide>
        <p15:guide id="8" pos="1532" userDrawn="1">
          <p15:clr>
            <a:srgbClr val="A4A3A4"/>
          </p15:clr>
        </p15:guide>
        <p15:guide id="9" pos="1714" userDrawn="1">
          <p15:clr>
            <a:srgbClr val="A4A3A4"/>
          </p15:clr>
        </p15:guide>
        <p15:guide id="10" orient="horz" pos="4110" userDrawn="1">
          <p15:clr>
            <a:srgbClr val="A4A3A4"/>
          </p15:clr>
        </p15:guide>
        <p15:guide id="11" pos="2031" userDrawn="1">
          <p15:clr>
            <a:srgbClr val="A4A3A4"/>
          </p15:clr>
        </p15:guide>
        <p15:guide id="12" pos="2213" userDrawn="1">
          <p15:clr>
            <a:srgbClr val="A4A3A4"/>
          </p15:clr>
        </p15:guide>
        <p15:guide id="13" pos="4027" userDrawn="1">
          <p15:clr>
            <a:srgbClr val="A4A3A4"/>
          </p15:clr>
        </p15:guide>
        <p15:guide id="14" pos="4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D5B606"/>
    <a:srgbClr val="4CA9A5"/>
    <a:srgbClr val="FEFAE3"/>
    <a:srgbClr val="FFF2F3"/>
    <a:srgbClr val="DF637E"/>
    <a:srgbClr val="7EC4C1"/>
    <a:srgbClr val="E4E2ED"/>
    <a:srgbClr val="E57F95"/>
    <a:srgbClr val="FDF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395" autoAdjust="0"/>
  </p:normalViewPr>
  <p:slideViewPr>
    <p:cSldViewPr>
      <p:cViewPr varScale="1">
        <p:scale>
          <a:sx n="94" d="100"/>
          <a:sy n="94" d="100"/>
        </p:scale>
        <p:origin x="606" y="78"/>
      </p:cViewPr>
      <p:guideLst>
        <p:guide orient="horz" pos="1228"/>
        <p:guide pos="308"/>
        <p:guide pos="3216"/>
        <p:guide pos="6068"/>
        <p:guide pos="3029"/>
        <p:guide pos="4572"/>
        <p:guide pos="4753"/>
        <p:guide pos="1532"/>
        <p:guide pos="1714"/>
        <p:guide orient="horz" pos="4110"/>
        <p:guide pos="2031"/>
        <p:guide pos="2213"/>
        <p:guide pos="4027"/>
        <p:guide pos="4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2634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8462B45-3B19-644E-AD02-C8057219CE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40" cy="513269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3D6E86-57B2-8C4B-A4A6-B815EB7BC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1"/>
            <a:ext cx="3077740" cy="513269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BC100692-EAF4-2D4D-8CB7-4A95778DD0E4}" type="datetimeFigureOut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8B21570-7BD7-0C4B-8425-70205C7AD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6584"/>
            <a:ext cx="3077740" cy="513268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85AC23-07E1-0E46-9EE9-96123763DA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9716584"/>
            <a:ext cx="3077740" cy="513268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BD3031F9-2228-CB40-9934-33F673688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53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40" cy="513269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40" cy="513269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B37A305E-D807-3946-A1A4-56C9B77AFB38}" type="datetimeFigureOut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792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0" tIns="47325" rIns="94650" bIns="4732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3116"/>
            <a:ext cx="5681980" cy="4028003"/>
          </a:xfrm>
          <a:prstGeom prst="rect">
            <a:avLst/>
          </a:prstGeom>
        </p:spPr>
        <p:txBody>
          <a:bodyPr vert="horz" lIns="94650" tIns="47325" rIns="94650" bIns="4732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6584"/>
            <a:ext cx="3077740" cy="513268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6584"/>
            <a:ext cx="3077740" cy="513268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844F3F95-1DE9-F948-9ABE-A8F6E5B81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02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50884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635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342900" lvl="1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342900" lvl="2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342900" lvl="3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342900" lvl="4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pic>
        <p:nvPicPr>
          <p:cNvPr id="98" name="図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8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342900" lvl="1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342900" lvl="2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342900" lvl="3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342900" lvl="4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FD0C-EF17-46F2-9B3E-15CFECD765E8}" type="datetimeFigureOut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9B-44D2-4F1B-AF17-ABBB297BB3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88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7023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4203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361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0009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3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3886200"/>
            <a:ext cx="9906000" cy="300011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4165600" y="3886200"/>
            <a:ext cx="5740400" cy="300011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17980" y="0"/>
            <a:ext cx="9923980" cy="3874149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0281" y="5866857"/>
            <a:ext cx="3913874" cy="340093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800"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4" y="2838996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0019" y="4878176"/>
            <a:ext cx="222885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683" y="6469296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1200"/>
            <a:ext cx="9897010" cy="1904457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9227" y="3901925"/>
            <a:ext cx="9924453" cy="412805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6858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11430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1600200" indent="0">
              <a:buNone/>
              <a:defRPr lang="ja-JP" altLang="en-US" sz="170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/>
              <a:t>マスター テキストの書式設定</a:t>
            </a:r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5638800" y="6379733"/>
            <a:ext cx="3851369" cy="17346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73" y="317901"/>
            <a:ext cx="4012995" cy="5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2371426" y="3027"/>
            <a:ext cx="7543800" cy="685497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62200" y="4042659"/>
            <a:ext cx="7534810" cy="412421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600" spc="150" smtClean="0">
                <a:solidFill>
                  <a:schemeClr val="tx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91CF97-003A-8047-ADC7-81411BD33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5715000" y="6469296"/>
            <a:ext cx="3813317" cy="173332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4" y="2838996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0710" y="6379365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447800"/>
            <a:ext cx="7534810" cy="2304191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7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342900" lvl="1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342900" lvl="2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342900" lvl="3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342900" lvl="4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8" name="図 8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/>
          <a:p>
            <a:pPr marL="0" lvl="0" defTabSz="45720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79525"/>
            <a:ext cx="9185828" cy="465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6040" y="427034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6228" y="6551316"/>
            <a:ext cx="3757975" cy="2632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3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8" r:id="rId2"/>
    <p:sldLayoutId id="2147483699" r:id="rId3"/>
    <p:sldLayoutId id="2147483710" r:id="rId4"/>
    <p:sldLayoutId id="2147483711" r:id="rId5"/>
    <p:sldLayoutId id="2147483712" r:id="rId6"/>
    <p:sldLayoutId id="2147483705" r:id="rId7"/>
    <p:sldLayoutId id="2147483709" r:id="rId8"/>
    <p:sldLayoutId id="2147483706" r:id="rId9"/>
    <p:sldLayoutId id="2147483707" r:id="rId10"/>
    <p:sldLayoutId id="2147483708" r:id="rId11"/>
    <p:sldLayoutId id="214748371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altLang="en-US" sz="1814" b="1" i="0" kern="1200" spc="272" dirty="0">
          <a:solidFill>
            <a:schemeClr val="bg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</p:titleStyle>
    <p:bodyStyle>
      <a:lvl1pPr marL="180975" indent="-180975" algn="l" defTabSz="914400" rtl="0" eaLnBrk="1" latinLnBrk="0" hangingPunct="1">
        <a:lnSpc>
          <a:spcPct val="130000"/>
        </a:lnSpc>
        <a:spcBef>
          <a:spcPts val="10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  <a:lvl2pPr marL="357188" indent="-176213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2pPr>
      <a:lvl3pPr marL="627063" indent="-180975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3pPr>
      <a:lvl4pPr marL="808038" indent="-180975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4pPr>
      <a:lvl5pPr marL="984250" indent="-176213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45008" y="713232"/>
            <a:ext cx="5221224" cy="604418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24256" y="810768"/>
            <a:ext cx="3564648" cy="530000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ja-JP" altLang="en-US" sz="1400" b="1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この研修で特に意識して学びたいこと・</a:t>
            </a:r>
          </a:p>
          <a:p>
            <a:pPr>
              <a:defRPr/>
            </a:pPr>
            <a:r>
              <a:rPr kumimoji="1" lang="ja-JP" altLang="en-US" sz="1400" b="1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知りたい（情報を得たい）こと等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745480" y="713232"/>
            <a:ext cx="3706368" cy="604418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894832" y="810768"/>
            <a:ext cx="1298448" cy="530000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ja-JP" altLang="en-US" sz="1400" b="1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自県の課題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6753200" y="188640"/>
            <a:ext cx="2700528" cy="448056"/>
          </a:xfrm>
          <a:prstGeom prst="round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1" lang="ja-JP" altLang="en-US" sz="1400" b="1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rPr>
              <a:t>都道府県名：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923090" y="261792"/>
            <a:ext cx="1375191" cy="29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 sz="120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50081" y="9626"/>
            <a:ext cx="5062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kumimoji="1" lang="ja-JP" altLang="en-US" sz="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令和５年度　相談支援従事者指導者養成研修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13960" y="332656"/>
            <a:ext cx="1770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ja-JP" sz="12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PG01 </a:t>
            </a:r>
            <a:r>
              <a:rPr kumimoji="1" lang="ja-JP" altLang="en-US" sz="12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で記入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17096" y="6164287"/>
            <a:ext cx="36347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105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初任者・現任・主任の各研修（実習含む）や地域の実地教育体制等について、自県研修の課題や改善したい点、さらにブラッシュアップしたい点等について記入。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5008" y="188640"/>
            <a:ext cx="145047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1" lang="ja-JP" altLang="en-US" sz="2400" b="1"/>
              <a:t>目標設定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430E95B-6175-2B94-C53C-97F7ACC2B757}"/>
              </a:ext>
            </a:extLst>
          </p:cNvPr>
          <p:cNvSpPr txBox="1">
            <a:spLocks/>
          </p:cNvSpPr>
          <p:nvPr/>
        </p:nvSpPr>
        <p:spPr>
          <a:xfrm>
            <a:off x="9201472" y="6536158"/>
            <a:ext cx="630513" cy="2784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z="1200" smtClean="0"/>
              <a:pPr algn="r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319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o-color">
      <a:dk1>
        <a:srgbClr val="000000"/>
      </a:dk1>
      <a:lt1>
        <a:srgbClr val="FFFFFF"/>
      </a:lt1>
      <a:dk2>
        <a:srgbClr val="103185"/>
      </a:dk2>
      <a:lt2>
        <a:srgbClr val="E4E2ED"/>
      </a:lt2>
      <a:accent1>
        <a:srgbClr val="005CAF"/>
      </a:accent1>
      <a:accent2>
        <a:srgbClr val="DB4D6D"/>
      </a:accent2>
      <a:accent3>
        <a:srgbClr val="66BAB7"/>
      </a:accent3>
      <a:accent4>
        <a:srgbClr val="FEDFE1"/>
      </a:accent4>
      <a:accent5>
        <a:srgbClr val="C9E7E7"/>
      </a:accent5>
      <a:accent6>
        <a:srgbClr val="FDF3B9"/>
      </a:accent6>
      <a:hlink>
        <a:srgbClr val="00489E"/>
      </a:hlink>
      <a:folHlink>
        <a:srgbClr val="00489E"/>
      </a:folHlink>
    </a:clrScheme>
    <a:fontScheme name="Co-font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kumimoji="1" sz="1200"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spcAft>
            <a:spcPts val="600"/>
          </a:spcAft>
          <a:buClr>
            <a:schemeClr val="tx2"/>
          </a:buClr>
          <a:defRPr kumimoji="1"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パワポ様式ーA4横標準v16.pptx" id="{B1E3EA2A-E5A3-4DFE-97FD-0B466684FC1C}" vid="{BE51988C-80F6-49EA-B19A-5358C68E081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3F0D3CB47D0F40B688D5301E36CDE4" ma:contentTypeVersion="10" ma:contentTypeDescription="新しいドキュメントを作成します。" ma:contentTypeScope="" ma:versionID="73052524deda3e9b18f62a56b40a3f8d">
  <xsd:schema xmlns:xsd="http://www.w3.org/2001/XMLSchema" xmlns:xs="http://www.w3.org/2001/XMLSchema" xmlns:p="http://schemas.microsoft.com/office/2006/metadata/properties" xmlns:ns2="9e542ebf-0f02-4a5b-a3c6-60cb080530a7" targetNamespace="http://schemas.microsoft.com/office/2006/metadata/properties" ma:root="true" ma:fieldsID="2eb0a2b56d81a1b8855d252ab4930b51" ns2:_="">
    <xsd:import namespace="9e542ebf-0f02-4a5b-a3c6-60cb08053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42ebf-0f02-4a5b-a3c6-60cb08053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CEF1F3-83CB-4ED3-A3F4-8761232B3425}">
  <ds:schemaRefs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9e542ebf-0f02-4a5b-a3c6-60cb080530a7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D4CDE8-92CA-4D90-A2A1-0EC09C4082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A9FB2F-0580-4DD5-A697-9CFC7FCAC992}">
  <ds:schemaRefs>
    <ds:schemaRef ds:uri="9e542ebf-0f02-4a5b-a3c6-60cb080530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パワポ様式ーA4横標準v16</Template>
  <TotalTime>2116</TotalTime>
  <Words>76</Words>
  <Application>Microsoft Office PowerPoint</Application>
  <PresentationFormat>A4 210 x 297 mm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</vt:lpstr>
      <vt:lpstr>游ゴシック</vt:lpstr>
      <vt:lpstr>Arial</vt:lpstr>
      <vt:lpstr>Calibri</vt:lpstr>
      <vt:lpstr>Segoe UI</vt:lpstr>
      <vt:lpstr>Office テーマ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本資料におけるスライドタイトルの記載部分</dc:title>
  <dc:creator>藤川 雄一(fujikawa-yuuichi.ca6)</dc:creator>
  <cp:lastModifiedBy>藤川 雄一(fujikawa-yuuichi.ca6)</cp:lastModifiedBy>
  <cp:revision>145</cp:revision>
  <cp:lastPrinted>2023-04-25T23:41:28Z</cp:lastPrinted>
  <dcterms:created xsi:type="dcterms:W3CDTF">2021-07-07T06:09:19Z</dcterms:created>
  <dcterms:modified xsi:type="dcterms:W3CDTF">2023-08-14T05:12:11Z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0x010100573F0D3CB47D0F40B688D5301E36CDE4</vt:lpwstr>
  </property>
</Properties>
</file>