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8"/>
  </p:notesMasterIdLst>
  <p:sldIdLst>
    <p:sldId id="353" r:id="rId3"/>
    <p:sldId id="340" r:id="rId4"/>
    <p:sldId id="350" r:id="rId5"/>
    <p:sldId id="351" r:id="rId6"/>
    <p:sldId id="352" r:id="rId7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AA4F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6" autoAdjust="0"/>
    <p:restoredTop sz="94660"/>
  </p:normalViewPr>
  <p:slideViewPr>
    <p:cSldViewPr snapToGrid="0">
      <p:cViewPr varScale="1">
        <p:scale>
          <a:sx n="94" d="100"/>
          <a:sy n="9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ACEBC-F29F-4F54-94CB-67C050A25E2D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0E1ED-6330-433F-A273-73FAF81EA2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387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717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1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855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57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9306-7D62-4101-A1FA-8426AEC694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888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9306-7D62-4101-A1FA-8426AEC694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067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32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9306-7D62-4101-A1FA-8426AEC694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775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9306-7D62-4101-A1FA-8426AEC694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8061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9306-7D62-4101-A1FA-8426AEC694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1065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9306-7D62-4101-A1FA-8426AEC694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7509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2665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9" y="273053"/>
            <a:ext cx="5111750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9306-7D62-4101-A1FA-8426AEC694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159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5041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95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95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95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9306-7D62-4101-A1FA-8426AEC694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5689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9306-7D62-4101-A1FA-8426AEC694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6146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4" y="274640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79306-7D62-4101-A1FA-8426AEC694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3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85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95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8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89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4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73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D0C-EF17-46F2-9B3E-15CFECD765E8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80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EFD0C-EF17-46F2-9B3E-15CFECD765E8}" type="datetimeFigureOut">
              <a:rPr kumimoji="1" lang="ja-JP" altLang="en-US" smtClean="0"/>
              <a:t>2024/3/5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C6E9B-44D2-4F1B-AF17-ABBB297BB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161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8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8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8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79306-7D62-4101-A1FA-8426AEC694C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036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844083" rtl="0" eaLnBrk="1" latinLnBrk="0" hangingPunct="1"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531" indent="-31653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spcBef>
          <a:spcPct val="20000"/>
        </a:spcBef>
        <a:buFont typeface="Arial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4008" y="713232"/>
            <a:ext cx="5221224" cy="6044184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43256" y="810768"/>
            <a:ext cx="1776984" cy="332232"/>
          </a:xfrm>
          <a:prstGeom prst="round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研修での気づき等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364480" y="713232"/>
            <a:ext cx="3706368" cy="3035808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364480" y="3813048"/>
            <a:ext cx="3706368" cy="2944368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5513832" y="810768"/>
            <a:ext cx="1298448" cy="332232"/>
          </a:xfrm>
          <a:prstGeom prst="round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自県の課題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5513832" y="3944112"/>
            <a:ext cx="1947672" cy="332232"/>
          </a:xfrm>
          <a:prstGeom prst="round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次年度取り組むこと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155448" y="182880"/>
            <a:ext cx="3730752" cy="448056"/>
            <a:chOff x="173736" y="91440"/>
            <a:chExt cx="3730752" cy="448056"/>
          </a:xfrm>
        </p:grpSpPr>
        <p:sp>
          <p:nvSpPr>
            <p:cNvPr id="2" name="角丸四角形 1"/>
            <p:cNvSpPr/>
            <p:nvPr/>
          </p:nvSpPr>
          <p:spPr>
            <a:xfrm>
              <a:off x="173736" y="91440"/>
              <a:ext cx="3730752" cy="448056"/>
            </a:xfrm>
            <a:prstGeom prst="roundRect">
              <a:avLst/>
            </a:prstGeom>
            <a:solidFill>
              <a:srgbClr val="99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参加したコース：</a:t>
              </a: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719072" y="164592"/>
              <a:ext cx="2066544" cy="2926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15" name="角丸四角形 14"/>
          <p:cNvSpPr/>
          <p:nvPr/>
        </p:nvSpPr>
        <p:spPr>
          <a:xfrm>
            <a:off x="3919728" y="182880"/>
            <a:ext cx="2700528" cy="448056"/>
          </a:xfrm>
          <a:prstGeom prst="round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都道府県名：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5089617" y="256032"/>
            <a:ext cx="1375191" cy="292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069080" y="9626"/>
            <a:ext cx="50621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令和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5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年度 　相談支援従事者指導者養成研修（フォローアップ部分）　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【R6.3.15】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879336" y="847344"/>
            <a:ext cx="17708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PG01 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目標設定で記入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56816" y="801624"/>
            <a:ext cx="3246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コースでの研修でメモをとりつつ、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PG03 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で整理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501097" y="4289516"/>
            <a:ext cx="21707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PG03 </a:t>
            </a:r>
            <a:r>
              <a:rPr kumimoji="1" lang="ja-JP" alt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で個人で整理し、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PG04</a:t>
            </a:r>
            <a:r>
              <a:rPr kumimoji="1" lang="ja-JP" altLang="en-US" sz="10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で都道府県で共有・まとめ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690360" y="239831"/>
            <a:ext cx="2371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本シートを印刷する場合は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A4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または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A3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でプリントして活用してください。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664761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491076"/>
              </p:ext>
            </p:extLst>
          </p:nvPr>
        </p:nvGraphicFramePr>
        <p:xfrm>
          <a:off x="0" y="116541"/>
          <a:ext cx="9144000" cy="665796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64084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１「ケアマネジメント基礎」コース　情報交換時メモ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コース内容の報告（５分）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1488682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</a:t>
                      </a:r>
                      <a:endParaRPr kumimoji="1" lang="en-US" altLang="zh-TW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②質疑及び各都道府県に戻って次年度に向けて取り組む内容等（１０分）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2056847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1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902833"/>
              </p:ext>
            </p:extLst>
          </p:nvPr>
        </p:nvGraphicFramePr>
        <p:xfrm>
          <a:off x="0" y="116541"/>
          <a:ext cx="9144000" cy="665796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64084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２「地域づくり」コース　情報交換時メモ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コース内容の報告（５分）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1488682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</a:t>
                      </a:r>
                      <a:endParaRPr kumimoji="1" lang="en-US" altLang="zh-TW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②質疑及び各都道府県に戻って次年度に向けて取り組む内容等（１０分）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2056847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0590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055689"/>
              </p:ext>
            </p:extLst>
          </p:nvPr>
        </p:nvGraphicFramePr>
        <p:xfrm>
          <a:off x="0" y="116541"/>
          <a:ext cx="9144000" cy="665796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64084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３「ＯＪＴ・人材育成体系」コース　情報交換時メモ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コース内容の報告（５分）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1488682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</a:t>
                      </a:r>
                      <a:endParaRPr kumimoji="1" lang="en-US" altLang="zh-TW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②質疑及び各都道府県に戻って次年度に向けて取り組む内容等（１０分）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2056847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569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750F3A31-6590-45D1-84EA-9DE1BB5D1A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132491"/>
              </p:ext>
            </p:extLst>
          </p:nvPr>
        </p:nvGraphicFramePr>
        <p:xfrm>
          <a:off x="0" y="116541"/>
          <a:ext cx="9144000" cy="6657963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540282583"/>
                    </a:ext>
                  </a:extLst>
                </a:gridCol>
              </a:tblGrid>
              <a:tr h="64084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４「自治体職員」コース　情報交換時メモ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015565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① コース内容の報告（５分）　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667226"/>
                  </a:ext>
                </a:extLst>
              </a:tr>
              <a:tr h="1488682">
                <a:tc>
                  <a:txBody>
                    <a:bodyPr/>
                    <a:lstStyle/>
                    <a:p>
                      <a:r>
                        <a:rPr kumimoji="1" lang="zh-TW" altLang="en-US" dirty="0"/>
                        <a:t>　　　　　　　　　　　　</a:t>
                      </a:r>
                      <a:endParaRPr kumimoji="1" lang="en-US" altLang="zh-TW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354632"/>
                  </a:ext>
                </a:extLst>
              </a:tr>
              <a:tr h="58540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②質疑及び各都道府県に戻って次年度に向けて取り組む内容等（１０分）　　　　　　　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71408"/>
                  </a:ext>
                </a:extLst>
              </a:tr>
              <a:tr h="2056847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95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744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224</Words>
  <Application>Microsoft Office PowerPoint</Application>
  <PresentationFormat>画面に合わせる (4:3)</PresentationFormat>
  <Paragraphs>76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游ゴシック</vt:lpstr>
      <vt:lpstr>Arial</vt:lpstr>
      <vt:lpstr>Calibri</vt:lpstr>
      <vt:lpstr>Calibri Light</vt:lpstr>
      <vt:lpstr>Office テーマ</vt:lpstr>
      <vt:lpstr>1_Office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布野 晃平(funo-kouhei.8h7)</dc:creator>
  <cp:lastModifiedBy>藤川 雄一(fujikawa-yuuichi.ca6)</cp:lastModifiedBy>
  <cp:revision>11</cp:revision>
  <dcterms:modified xsi:type="dcterms:W3CDTF">2024-03-05T13:26:09Z</dcterms:modified>
</cp:coreProperties>
</file>