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38"/>
  </p:notesMasterIdLst>
  <p:sldIdLst>
    <p:sldId id="256" r:id="rId2"/>
    <p:sldId id="262" r:id="rId3"/>
    <p:sldId id="989" r:id="rId4"/>
    <p:sldId id="257" r:id="rId5"/>
    <p:sldId id="988" r:id="rId6"/>
    <p:sldId id="264" r:id="rId7"/>
    <p:sldId id="981" r:id="rId8"/>
    <p:sldId id="273" r:id="rId9"/>
    <p:sldId id="982" r:id="rId10"/>
    <p:sldId id="990" r:id="rId11"/>
    <p:sldId id="998" r:id="rId12"/>
    <p:sldId id="992" r:id="rId13"/>
    <p:sldId id="261" r:id="rId14"/>
    <p:sldId id="999" r:id="rId15"/>
    <p:sldId id="993" r:id="rId16"/>
    <p:sldId id="979" r:id="rId17"/>
    <p:sldId id="950" r:id="rId18"/>
    <p:sldId id="995" r:id="rId19"/>
    <p:sldId id="951" r:id="rId20"/>
    <p:sldId id="258" r:id="rId21"/>
    <p:sldId id="259" r:id="rId22"/>
    <p:sldId id="965" r:id="rId23"/>
    <p:sldId id="966" r:id="rId24"/>
    <p:sldId id="968" r:id="rId25"/>
    <p:sldId id="969" r:id="rId26"/>
    <p:sldId id="970" r:id="rId27"/>
    <p:sldId id="976" r:id="rId28"/>
    <p:sldId id="961" r:id="rId29"/>
    <p:sldId id="971" r:id="rId30"/>
    <p:sldId id="980" r:id="rId31"/>
    <p:sldId id="972" r:id="rId32"/>
    <p:sldId id="973" r:id="rId33"/>
    <p:sldId id="974" r:id="rId34"/>
    <p:sldId id="975" r:id="rId35"/>
    <p:sldId id="997" r:id="rId36"/>
    <p:sldId id="964" r:id="rId37"/>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D7723-415A-428D-B148-5C08B46EA3E2}" v="3" dt="2022-09-13T10:42:13.7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170" autoAdjust="0"/>
  </p:normalViewPr>
  <p:slideViewPr>
    <p:cSldViewPr snapToGrid="0">
      <p:cViewPr varScale="1">
        <p:scale>
          <a:sx n="86" d="100"/>
          <a:sy n="86" d="100"/>
        </p:scale>
        <p:origin x="1026"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野 哲章" userId="2b83d7a64a31c28b" providerId="LiveId" clId="{7CFE698B-B276-43F7-AA80-734F792C9615}"/>
    <pc:docChg chg="custSel delSld modSld sldOrd">
      <pc:chgData name="有野 哲章" userId="2b83d7a64a31c28b" providerId="LiveId" clId="{7CFE698B-B276-43F7-AA80-734F792C9615}" dt="2022-08-01T03:43:45.629" v="289"/>
      <pc:docMkLst>
        <pc:docMk/>
      </pc:docMkLst>
      <pc:sldChg chg="del">
        <pc:chgData name="有野 哲章" userId="2b83d7a64a31c28b" providerId="LiveId" clId="{7CFE698B-B276-43F7-AA80-734F792C9615}" dt="2022-07-31T10:58:08.493" v="0" actId="47"/>
        <pc:sldMkLst>
          <pc:docMk/>
          <pc:sldMk cId="1406572051" sldId="257"/>
        </pc:sldMkLst>
      </pc:sldChg>
      <pc:sldChg chg="ord">
        <pc:chgData name="有野 哲章" userId="2b83d7a64a31c28b" providerId="LiveId" clId="{7CFE698B-B276-43F7-AA80-734F792C9615}" dt="2022-08-01T03:43:43.056" v="287"/>
        <pc:sldMkLst>
          <pc:docMk/>
          <pc:sldMk cId="1823544658" sldId="258"/>
        </pc:sldMkLst>
      </pc:sldChg>
      <pc:sldChg chg="del">
        <pc:chgData name="有野 哲章" userId="2b83d7a64a31c28b" providerId="LiveId" clId="{7CFE698B-B276-43F7-AA80-734F792C9615}" dt="2022-07-31T11:40:53.488" v="155" actId="2696"/>
        <pc:sldMkLst>
          <pc:docMk/>
          <pc:sldMk cId="2477729449" sldId="258"/>
        </pc:sldMkLst>
      </pc:sldChg>
      <pc:sldChg chg="del ord">
        <pc:chgData name="有野 哲章" userId="2b83d7a64a31c28b" providerId="LiveId" clId="{7CFE698B-B276-43F7-AA80-734F792C9615}" dt="2022-07-31T11:39:48.936" v="150" actId="2696"/>
        <pc:sldMkLst>
          <pc:docMk/>
          <pc:sldMk cId="3182168416" sldId="258"/>
        </pc:sldMkLst>
      </pc:sldChg>
      <pc:sldChg chg="del">
        <pc:chgData name="有野 哲章" userId="2b83d7a64a31c28b" providerId="LiveId" clId="{7CFE698B-B276-43F7-AA80-734F792C9615}" dt="2022-07-31T10:58:09.720" v="1" actId="47"/>
        <pc:sldMkLst>
          <pc:docMk/>
          <pc:sldMk cId="798283509" sldId="259"/>
        </pc:sldMkLst>
      </pc:sldChg>
      <pc:sldChg chg="del">
        <pc:chgData name="有野 哲章" userId="2b83d7a64a31c28b" providerId="LiveId" clId="{7CFE698B-B276-43F7-AA80-734F792C9615}" dt="2022-07-31T11:40:53.488" v="155" actId="2696"/>
        <pc:sldMkLst>
          <pc:docMk/>
          <pc:sldMk cId="1813452484" sldId="259"/>
        </pc:sldMkLst>
      </pc:sldChg>
      <pc:sldChg chg="ord">
        <pc:chgData name="有野 哲章" userId="2b83d7a64a31c28b" providerId="LiveId" clId="{7CFE698B-B276-43F7-AA80-734F792C9615}" dt="2022-08-01T03:43:45.629" v="289"/>
        <pc:sldMkLst>
          <pc:docMk/>
          <pc:sldMk cId="2222362464" sldId="259"/>
        </pc:sldMkLst>
      </pc:sldChg>
      <pc:sldChg chg="del ord">
        <pc:chgData name="有野 哲章" userId="2b83d7a64a31c28b" providerId="LiveId" clId="{7CFE698B-B276-43F7-AA80-734F792C9615}" dt="2022-07-31T11:39:48.936" v="150" actId="2696"/>
        <pc:sldMkLst>
          <pc:docMk/>
          <pc:sldMk cId="3978509820" sldId="259"/>
        </pc:sldMkLst>
      </pc:sldChg>
      <pc:sldChg chg="del">
        <pc:chgData name="有野 哲章" userId="2b83d7a64a31c28b" providerId="LiveId" clId="{7CFE698B-B276-43F7-AA80-734F792C9615}" dt="2022-07-31T11:22:08.256" v="19" actId="47"/>
        <pc:sldMkLst>
          <pc:docMk/>
          <pc:sldMk cId="1820947450" sldId="260"/>
        </pc:sldMkLst>
      </pc:sldChg>
      <pc:sldChg chg="del">
        <pc:chgData name="有野 哲章" userId="2b83d7a64a31c28b" providerId="LiveId" clId="{7CFE698B-B276-43F7-AA80-734F792C9615}" dt="2022-07-31T10:58:10.669" v="2" actId="47"/>
        <pc:sldMkLst>
          <pc:docMk/>
          <pc:sldMk cId="3945505183" sldId="260"/>
        </pc:sldMkLst>
      </pc:sldChg>
      <pc:sldChg chg="del">
        <pc:chgData name="有野 哲章" userId="2b83d7a64a31c28b" providerId="LiveId" clId="{7CFE698B-B276-43F7-AA80-734F792C9615}" dt="2022-07-31T11:39:48.936" v="150" actId="2696"/>
        <pc:sldMkLst>
          <pc:docMk/>
          <pc:sldMk cId="2968497200" sldId="261"/>
        </pc:sldMkLst>
      </pc:sldChg>
      <pc:sldChg chg="ord">
        <pc:chgData name="有野 哲章" userId="2b83d7a64a31c28b" providerId="LiveId" clId="{7CFE698B-B276-43F7-AA80-734F792C9615}" dt="2022-07-31T11:40:38.102" v="152"/>
        <pc:sldMkLst>
          <pc:docMk/>
          <pc:sldMk cId="3473028885" sldId="261"/>
        </pc:sldMkLst>
      </pc:sldChg>
      <pc:sldChg chg="del">
        <pc:chgData name="有野 哲章" userId="2b83d7a64a31c28b" providerId="LiveId" clId="{7CFE698B-B276-43F7-AA80-734F792C9615}" dt="2022-07-31T10:58:11.893" v="3" actId="47"/>
        <pc:sldMkLst>
          <pc:docMk/>
          <pc:sldMk cId="4225014539" sldId="261"/>
        </pc:sldMkLst>
      </pc:sldChg>
      <pc:sldChg chg="del">
        <pc:chgData name="有野 哲章" userId="2b83d7a64a31c28b" providerId="LiveId" clId="{7CFE698B-B276-43F7-AA80-734F792C9615}" dt="2022-07-31T11:01:39.885" v="16" actId="47"/>
        <pc:sldMkLst>
          <pc:docMk/>
          <pc:sldMk cId="0" sldId="266"/>
        </pc:sldMkLst>
      </pc:sldChg>
      <pc:sldChg chg="del">
        <pc:chgData name="有野 哲章" userId="2b83d7a64a31c28b" providerId="LiveId" clId="{7CFE698B-B276-43F7-AA80-734F792C9615}" dt="2022-08-01T03:41:59.216" v="280" actId="47"/>
        <pc:sldMkLst>
          <pc:docMk/>
          <pc:sldMk cId="985849367" sldId="942"/>
        </pc:sldMkLst>
      </pc:sldChg>
      <pc:sldChg chg="del">
        <pc:chgData name="有野 哲章" userId="2b83d7a64a31c28b" providerId="LiveId" clId="{7CFE698B-B276-43F7-AA80-734F792C9615}" dt="2022-07-31T11:01:37.381" v="14" actId="47"/>
        <pc:sldMkLst>
          <pc:docMk/>
          <pc:sldMk cId="1022210047" sldId="956"/>
        </pc:sldMkLst>
      </pc:sldChg>
      <pc:sldChg chg="del">
        <pc:chgData name="有野 哲章" userId="2b83d7a64a31c28b" providerId="LiveId" clId="{7CFE698B-B276-43F7-AA80-734F792C9615}" dt="2022-07-31T11:01:38.685" v="15" actId="47"/>
        <pc:sldMkLst>
          <pc:docMk/>
          <pc:sldMk cId="3770056312" sldId="957"/>
        </pc:sldMkLst>
      </pc:sldChg>
      <pc:sldChg chg="del">
        <pc:chgData name="有野 哲章" userId="2b83d7a64a31c28b" providerId="LiveId" clId="{7CFE698B-B276-43F7-AA80-734F792C9615}" dt="2022-07-31T11:01:36.461" v="13" actId="47"/>
        <pc:sldMkLst>
          <pc:docMk/>
          <pc:sldMk cId="3241080592" sldId="959"/>
        </pc:sldMkLst>
      </pc:sldChg>
      <pc:sldChg chg="modSp mod">
        <pc:chgData name="有野 哲章" userId="2b83d7a64a31c28b" providerId="LiveId" clId="{7CFE698B-B276-43F7-AA80-734F792C9615}" dt="2022-08-01T03:42:17.683" v="285" actId="20577"/>
        <pc:sldMkLst>
          <pc:docMk/>
          <pc:sldMk cId="719507830" sldId="966"/>
        </pc:sldMkLst>
        <pc:spChg chg="mod">
          <ac:chgData name="有野 哲章" userId="2b83d7a64a31c28b" providerId="LiveId" clId="{7CFE698B-B276-43F7-AA80-734F792C9615}" dt="2022-08-01T03:42:17.683" v="285" actId="20577"/>
          <ac:spMkLst>
            <pc:docMk/>
            <pc:sldMk cId="719507830" sldId="966"/>
            <ac:spMk id="3" creationId="{2BF4D196-8869-4D8B-9992-62A8BCC3139F}"/>
          </ac:spMkLst>
        </pc:spChg>
      </pc:sldChg>
      <pc:sldChg chg="del">
        <pc:chgData name="有野 哲章" userId="2b83d7a64a31c28b" providerId="LiveId" clId="{7CFE698B-B276-43F7-AA80-734F792C9615}" dt="2022-07-31T10:59:59.655" v="4" actId="47"/>
        <pc:sldMkLst>
          <pc:docMk/>
          <pc:sldMk cId="4076848258" sldId="967"/>
        </pc:sldMkLst>
      </pc:sldChg>
      <pc:sldChg chg="del">
        <pc:chgData name="有野 哲章" userId="2b83d7a64a31c28b" providerId="LiveId" clId="{7CFE698B-B276-43F7-AA80-734F792C9615}" dt="2022-07-31T11:01:47.089" v="17" actId="47"/>
        <pc:sldMkLst>
          <pc:docMk/>
          <pc:sldMk cId="2258900503" sldId="983"/>
        </pc:sldMkLst>
      </pc:sldChg>
      <pc:sldChg chg="del">
        <pc:chgData name="有野 哲章" userId="2b83d7a64a31c28b" providerId="LiveId" clId="{7CFE698B-B276-43F7-AA80-734F792C9615}" dt="2022-07-31T11:01:50.985" v="18" actId="47"/>
        <pc:sldMkLst>
          <pc:docMk/>
          <pc:sldMk cId="869288674" sldId="987"/>
        </pc:sldMkLst>
      </pc:sldChg>
      <pc:sldChg chg="addSp modSp mod">
        <pc:chgData name="有野 哲章" userId="2b83d7a64a31c28b" providerId="LiveId" clId="{7CFE698B-B276-43F7-AA80-734F792C9615}" dt="2022-08-01T03:35:45.294" v="204" actId="14100"/>
        <pc:sldMkLst>
          <pc:docMk/>
          <pc:sldMk cId="3789182510" sldId="990"/>
        </pc:sldMkLst>
        <pc:spChg chg="mod">
          <ac:chgData name="有野 哲章" userId="2b83d7a64a31c28b" providerId="LiveId" clId="{7CFE698B-B276-43F7-AA80-734F792C9615}" dt="2022-08-01T03:35:23.515" v="202" actId="1076"/>
          <ac:spMkLst>
            <pc:docMk/>
            <pc:sldMk cId="3789182510" sldId="990"/>
            <ac:spMk id="3" creationId="{294490D7-17E6-458C-A957-34ED86B124C1}"/>
          </ac:spMkLst>
        </pc:spChg>
        <pc:spChg chg="add mod">
          <ac:chgData name="有野 哲章" userId="2b83d7a64a31c28b" providerId="LiveId" clId="{7CFE698B-B276-43F7-AA80-734F792C9615}" dt="2022-08-01T03:34:32.994" v="195" actId="1076"/>
          <ac:spMkLst>
            <pc:docMk/>
            <pc:sldMk cId="3789182510" sldId="990"/>
            <ac:spMk id="4" creationId="{66E0E160-4A82-B068-7053-7B16B373D260}"/>
          </ac:spMkLst>
        </pc:spChg>
        <pc:spChg chg="add mod">
          <ac:chgData name="有野 哲章" userId="2b83d7a64a31c28b" providerId="LiveId" clId="{7CFE698B-B276-43F7-AA80-734F792C9615}" dt="2022-08-01T03:35:45.294" v="204" actId="14100"/>
          <ac:spMkLst>
            <pc:docMk/>
            <pc:sldMk cId="3789182510" sldId="990"/>
            <ac:spMk id="5" creationId="{68F430C4-FB06-1382-226A-C67E9C644706}"/>
          </ac:spMkLst>
        </pc:spChg>
      </pc:sldChg>
      <pc:sldChg chg="modSp del mod">
        <pc:chgData name="有野 哲章" userId="2b83d7a64a31c28b" providerId="LiveId" clId="{7CFE698B-B276-43F7-AA80-734F792C9615}" dt="2022-08-01T03:35:50.882" v="205" actId="47"/>
        <pc:sldMkLst>
          <pc:docMk/>
          <pc:sldMk cId="3923187283" sldId="991"/>
        </pc:sldMkLst>
        <pc:spChg chg="mod">
          <ac:chgData name="有野 哲章" userId="2b83d7a64a31c28b" providerId="LiveId" clId="{7CFE698B-B276-43F7-AA80-734F792C9615}" dt="2022-08-01T03:33:08.206" v="167" actId="14100"/>
          <ac:spMkLst>
            <pc:docMk/>
            <pc:sldMk cId="3923187283" sldId="991"/>
            <ac:spMk id="3" creationId="{294490D7-17E6-458C-A957-34ED86B124C1}"/>
          </ac:spMkLst>
        </pc:spChg>
      </pc:sldChg>
      <pc:sldChg chg="modSp mod">
        <pc:chgData name="有野 哲章" userId="2b83d7a64a31c28b" providerId="LiveId" clId="{7CFE698B-B276-43F7-AA80-734F792C9615}" dt="2022-08-01T03:36:28.293" v="221" actId="1076"/>
        <pc:sldMkLst>
          <pc:docMk/>
          <pc:sldMk cId="3037808027" sldId="992"/>
        </pc:sldMkLst>
        <pc:spChg chg="mod">
          <ac:chgData name="有野 哲章" userId="2b83d7a64a31c28b" providerId="LiveId" clId="{7CFE698B-B276-43F7-AA80-734F792C9615}" dt="2022-08-01T03:36:11.821" v="218" actId="14100"/>
          <ac:spMkLst>
            <pc:docMk/>
            <pc:sldMk cId="3037808027" sldId="992"/>
            <ac:spMk id="2" creationId="{C737E338-E340-4B8A-B90A-0166A42A986C}"/>
          </ac:spMkLst>
        </pc:spChg>
        <pc:spChg chg="mod">
          <ac:chgData name="有野 哲章" userId="2b83d7a64a31c28b" providerId="LiveId" clId="{7CFE698B-B276-43F7-AA80-734F792C9615}" dt="2022-08-01T03:36:28.293" v="221" actId="1076"/>
          <ac:spMkLst>
            <pc:docMk/>
            <pc:sldMk cId="3037808027" sldId="992"/>
            <ac:spMk id="3" creationId="{294490D7-17E6-458C-A957-34ED86B124C1}"/>
          </ac:spMkLst>
        </pc:spChg>
      </pc:sldChg>
      <pc:sldChg chg="addSp modSp mod">
        <pc:chgData name="有野 哲章" userId="2b83d7a64a31c28b" providerId="LiveId" clId="{7CFE698B-B276-43F7-AA80-734F792C9615}" dt="2022-08-01T03:38:02.687" v="246" actId="1076"/>
        <pc:sldMkLst>
          <pc:docMk/>
          <pc:sldMk cId="646989014" sldId="993"/>
        </pc:sldMkLst>
        <pc:spChg chg="mod">
          <ac:chgData name="有野 哲章" userId="2b83d7a64a31c28b" providerId="LiveId" clId="{7CFE698B-B276-43F7-AA80-734F792C9615}" dt="2022-08-01T03:37:14.777" v="237" actId="1076"/>
          <ac:spMkLst>
            <pc:docMk/>
            <pc:sldMk cId="646989014" sldId="993"/>
            <ac:spMk id="2" creationId="{C737E338-E340-4B8A-B90A-0166A42A986C}"/>
          </ac:spMkLst>
        </pc:spChg>
        <pc:spChg chg="mod">
          <ac:chgData name="有野 哲章" userId="2b83d7a64a31c28b" providerId="LiveId" clId="{7CFE698B-B276-43F7-AA80-734F792C9615}" dt="2022-08-01T03:37:17.137" v="238" actId="1076"/>
          <ac:spMkLst>
            <pc:docMk/>
            <pc:sldMk cId="646989014" sldId="993"/>
            <ac:spMk id="3" creationId="{294490D7-17E6-458C-A957-34ED86B124C1}"/>
          </ac:spMkLst>
        </pc:spChg>
        <pc:spChg chg="add mod">
          <ac:chgData name="有野 哲章" userId="2b83d7a64a31c28b" providerId="LiveId" clId="{7CFE698B-B276-43F7-AA80-734F792C9615}" dt="2022-08-01T03:37:47.614" v="244" actId="1076"/>
          <ac:spMkLst>
            <pc:docMk/>
            <pc:sldMk cId="646989014" sldId="993"/>
            <ac:spMk id="4" creationId="{40853057-7C14-892A-E255-02B7196C69F2}"/>
          </ac:spMkLst>
        </pc:spChg>
        <pc:spChg chg="add mod">
          <ac:chgData name="有野 哲章" userId="2b83d7a64a31c28b" providerId="LiveId" clId="{7CFE698B-B276-43F7-AA80-734F792C9615}" dt="2022-08-01T03:38:02.687" v="246" actId="1076"/>
          <ac:spMkLst>
            <pc:docMk/>
            <pc:sldMk cId="646989014" sldId="993"/>
            <ac:spMk id="5" creationId="{40BF184D-F49D-5D52-E878-8DA76B42AB37}"/>
          </ac:spMkLst>
        </pc:spChg>
      </pc:sldChg>
      <pc:sldChg chg="modSp del mod">
        <pc:chgData name="有野 哲章" userId="2b83d7a64a31c28b" providerId="LiveId" clId="{7CFE698B-B276-43F7-AA80-734F792C9615}" dt="2022-08-01T03:38:04.485" v="247" actId="47"/>
        <pc:sldMkLst>
          <pc:docMk/>
          <pc:sldMk cId="240771276" sldId="994"/>
        </pc:sldMkLst>
        <pc:spChg chg="mod">
          <ac:chgData name="有野 哲章" userId="2b83d7a64a31c28b" providerId="LiveId" clId="{7CFE698B-B276-43F7-AA80-734F792C9615}" dt="2022-07-31T11:01:26.975" v="12" actId="1076"/>
          <ac:spMkLst>
            <pc:docMk/>
            <pc:sldMk cId="240771276" sldId="994"/>
            <ac:spMk id="3" creationId="{294490D7-17E6-458C-A957-34ED86B124C1}"/>
          </ac:spMkLst>
        </pc:spChg>
      </pc:sldChg>
      <pc:sldChg chg="modSp mod">
        <pc:chgData name="有野 哲章" userId="2b83d7a64a31c28b" providerId="LiveId" clId="{7CFE698B-B276-43F7-AA80-734F792C9615}" dt="2022-08-01T03:41:23.920" v="279" actId="20577"/>
        <pc:sldMkLst>
          <pc:docMk/>
          <pc:sldMk cId="223224082" sldId="995"/>
        </pc:sldMkLst>
        <pc:spChg chg="mod">
          <ac:chgData name="有野 哲章" userId="2b83d7a64a31c28b" providerId="LiveId" clId="{7CFE698B-B276-43F7-AA80-734F792C9615}" dt="2022-08-01T03:41:23.920" v="279" actId="20577"/>
          <ac:spMkLst>
            <pc:docMk/>
            <pc:sldMk cId="223224082" sldId="995"/>
            <ac:spMk id="2" creationId="{C737E338-E340-4B8A-B90A-0166A42A986C}"/>
          </ac:spMkLst>
        </pc:spChg>
      </pc:sldChg>
      <pc:sldChg chg="addSp modSp del mod">
        <pc:chgData name="有野 哲章" userId="2b83d7a64a31c28b" providerId="LiveId" clId="{7CFE698B-B276-43F7-AA80-734F792C9615}" dt="2022-08-01T03:40:52.947" v="278" actId="2696"/>
        <pc:sldMkLst>
          <pc:docMk/>
          <pc:sldMk cId="2778865869" sldId="995"/>
        </pc:sldMkLst>
        <pc:spChg chg="mod">
          <ac:chgData name="有野 哲章" userId="2b83d7a64a31c28b" providerId="LiveId" clId="{7CFE698B-B276-43F7-AA80-734F792C9615}" dt="2022-08-01T03:39:44.984" v="263" actId="1076"/>
          <ac:spMkLst>
            <pc:docMk/>
            <pc:sldMk cId="2778865869" sldId="995"/>
            <ac:spMk id="2" creationId="{C737E338-E340-4B8A-B90A-0166A42A986C}"/>
          </ac:spMkLst>
        </pc:spChg>
        <pc:spChg chg="mod">
          <ac:chgData name="有野 哲章" userId="2b83d7a64a31c28b" providerId="LiveId" clId="{7CFE698B-B276-43F7-AA80-734F792C9615}" dt="2022-08-01T03:39:59.504" v="267" actId="27636"/>
          <ac:spMkLst>
            <pc:docMk/>
            <pc:sldMk cId="2778865869" sldId="995"/>
            <ac:spMk id="3" creationId="{294490D7-17E6-458C-A957-34ED86B124C1}"/>
          </ac:spMkLst>
        </pc:spChg>
        <pc:spChg chg="add mod">
          <ac:chgData name="有野 哲章" userId="2b83d7a64a31c28b" providerId="LiveId" clId="{7CFE698B-B276-43F7-AA80-734F792C9615}" dt="2022-08-01T03:40:38.445" v="276" actId="1076"/>
          <ac:spMkLst>
            <pc:docMk/>
            <pc:sldMk cId="2778865869" sldId="995"/>
            <ac:spMk id="4" creationId="{FDB8E782-96E6-E141-7D53-5FAF42C4F039}"/>
          </ac:spMkLst>
        </pc:spChg>
        <pc:spChg chg="add mod">
          <ac:chgData name="有野 哲章" userId="2b83d7a64a31c28b" providerId="LiveId" clId="{7CFE698B-B276-43F7-AA80-734F792C9615}" dt="2022-08-01T03:40:33.101" v="275" actId="1076"/>
          <ac:spMkLst>
            <pc:docMk/>
            <pc:sldMk cId="2778865869" sldId="995"/>
            <ac:spMk id="5" creationId="{8AFA7A90-7395-F6EC-9E65-1E45A6D04D5E}"/>
          </ac:spMkLst>
        </pc:spChg>
      </pc:sldChg>
      <pc:sldChg chg="addSp delSp modSp del mod">
        <pc:chgData name="有野 哲章" userId="2b83d7a64a31c28b" providerId="LiveId" clId="{7CFE698B-B276-43F7-AA80-734F792C9615}" dt="2022-08-01T03:40:45.017" v="277" actId="47"/>
        <pc:sldMkLst>
          <pc:docMk/>
          <pc:sldMk cId="1081788867" sldId="996"/>
        </pc:sldMkLst>
        <pc:spChg chg="del">
          <ac:chgData name="有野 哲章" userId="2b83d7a64a31c28b" providerId="LiveId" clId="{7CFE698B-B276-43F7-AA80-734F792C9615}" dt="2022-08-01T03:39:08.790" v="250" actId="21"/>
          <ac:spMkLst>
            <pc:docMk/>
            <pc:sldMk cId="1081788867" sldId="996"/>
            <ac:spMk id="3" creationId="{294490D7-17E6-458C-A957-34ED86B124C1}"/>
          </ac:spMkLst>
        </pc:spChg>
        <pc:spChg chg="add mod">
          <ac:chgData name="有野 哲章" userId="2b83d7a64a31c28b" providerId="LiveId" clId="{7CFE698B-B276-43F7-AA80-734F792C9615}" dt="2022-08-01T03:39:08.790" v="250" actId="21"/>
          <ac:spMkLst>
            <pc:docMk/>
            <pc:sldMk cId="1081788867" sldId="996"/>
            <ac:spMk id="5" creationId="{7187E373-565E-6BB6-6D0B-5153BAFC28A7}"/>
          </ac:spMkLst>
        </pc:spChg>
      </pc:sldChg>
      <pc:sldChg chg="addSp modSp mod ord">
        <pc:chgData name="有野 哲章" userId="2b83d7a64a31c28b" providerId="LiveId" clId="{7CFE698B-B276-43F7-AA80-734F792C9615}" dt="2022-07-31T11:39:04.445" v="149" actId="20577"/>
        <pc:sldMkLst>
          <pc:docMk/>
          <pc:sldMk cId="2009045709" sldId="998"/>
        </pc:sldMkLst>
        <pc:spChg chg="mod">
          <ac:chgData name="有野 哲章" userId="2b83d7a64a31c28b" providerId="LiveId" clId="{7CFE698B-B276-43F7-AA80-734F792C9615}" dt="2022-07-31T11:29:30.622" v="50" actId="20577"/>
          <ac:spMkLst>
            <pc:docMk/>
            <pc:sldMk cId="2009045709" sldId="998"/>
            <ac:spMk id="2" creationId="{D3FCA302-F09E-05F1-21DB-26F02323CD31}"/>
          </ac:spMkLst>
        </pc:spChg>
        <pc:spChg chg="mod">
          <ac:chgData name="有野 哲章" userId="2b83d7a64a31c28b" providerId="LiveId" clId="{7CFE698B-B276-43F7-AA80-734F792C9615}" dt="2022-07-31T11:35:39.831" v="94" actId="1076"/>
          <ac:spMkLst>
            <pc:docMk/>
            <pc:sldMk cId="2009045709" sldId="998"/>
            <ac:spMk id="3" creationId="{B0BB8B69-EC54-C639-576D-FC5CDF9AAE93}"/>
          </ac:spMkLst>
        </pc:spChg>
        <pc:spChg chg="add mod">
          <ac:chgData name="有野 哲章" userId="2b83d7a64a31c28b" providerId="LiveId" clId="{7CFE698B-B276-43F7-AA80-734F792C9615}" dt="2022-07-31T11:35:22.311" v="89" actId="1076"/>
          <ac:spMkLst>
            <pc:docMk/>
            <pc:sldMk cId="2009045709" sldId="998"/>
            <ac:spMk id="4" creationId="{D1B735FF-4F86-600E-6A98-4A36C547A52D}"/>
          </ac:spMkLst>
        </pc:spChg>
        <pc:spChg chg="add mod">
          <ac:chgData name="有野 哲章" userId="2b83d7a64a31c28b" providerId="LiveId" clId="{7CFE698B-B276-43F7-AA80-734F792C9615}" dt="2022-07-31T11:36:59.067" v="113" actId="14100"/>
          <ac:spMkLst>
            <pc:docMk/>
            <pc:sldMk cId="2009045709" sldId="998"/>
            <ac:spMk id="7" creationId="{9F68D8F1-479E-F1E0-BE17-2E3C849EE221}"/>
          </ac:spMkLst>
        </pc:spChg>
        <pc:spChg chg="add mod">
          <ac:chgData name="有野 哲章" userId="2b83d7a64a31c28b" providerId="LiveId" clId="{7CFE698B-B276-43F7-AA80-734F792C9615}" dt="2022-07-31T11:37:35.515" v="117" actId="1582"/>
          <ac:spMkLst>
            <pc:docMk/>
            <pc:sldMk cId="2009045709" sldId="998"/>
            <ac:spMk id="8" creationId="{559903CC-E450-0610-DCEC-6DBA3C94A4DE}"/>
          </ac:spMkLst>
        </pc:spChg>
        <pc:spChg chg="add mod">
          <ac:chgData name="有野 哲章" userId="2b83d7a64a31c28b" providerId="LiveId" clId="{7CFE698B-B276-43F7-AA80-734F792C9615}" dt="2022-07-31T11:38:47.346" v="142" actId="1582"/>
          <ac:spMkLst>
            <pc:docMk/>
            <pc:sldMk cId="2009045709" sldId="998"/>
            <ac:spMk id="9" creationId="{BCC8CC71-3EC0-DD42-C32B-EC5C5CBA837F}"/>
          </ac:spMkLst>
        </pc:spChg>
        <pc:spChg chg="add mod">
          <ac:chgData name="有野 哲章" userId="2b83d7a64a31c28b" providerId="LiveId" clId="{7CFE698B-B276-43F7-AA80-734F792C9615}" dt="2022-07-31T11:31:37.635" v="78" actId="6549"/>
          <ac:spMkLst>
            <pc:docMk/>
            <pc:sldMk cId="2009045709" sldId="998"/>
            <ac:spMk id="66" creationId="{3AB6F8FC-275D-5755-83C2-172C075E6770}"/>
          </ac:spMkLst>
        </pc:spChg>
        <pc:spChg chg="add mod">
          <ac:chgData name="有野 哲章" userId="2b83d7a64a31c28b" providerId="LiveId" clId="{7CFE698B-B276-43F7-AA80-734F792C9615}" dt="2022-07-31T11:38:14.797" v="139"/>
          <ac:spMkLst>
            <pc:docMk/>
            <pc:sldMk cId="2009045709" sldId="998"/>
            <ac:spMk id="67" creationId="{AD4AAA05-7DE8-56C3-5236-EF9FE264DAC0}"/>
          </ac:spMkLst>
        </pc:spChg>
        <pc:spChg chg="add mod">
          <ac:chgData name="有野 哲章" userId="2b83d7a64a31c28b" providerId="LiveId" clId="{7CFE698B-B276-43F7-AA80-734F792C9615}" dt="2022-07-31T11:39:04.445" v="149" actId="20577"/>
          <ac:spMkLst>
            <pc:docMk/>
            <pc:sldMk cId="2009045709" sldId="998"/>
            <ac:spMk id="68" creationId="{55CBF3ED-8423-229C-007A-5CDF2D8D0B8E}"/>
          </ac:spMkLst>
        </pc:spChg>
        <pc:grpChg chg="mod">
          <ac:chgData name="有野 哲章" userId="2b83d7a64a31c28b" providerId="LiveId" clId="{7CFE698B-B276-43F7-AA80-734F792C9615}" dt="2022-07-31T11:35:18.016" v="88" actId="14100"/>
          <ac:grpSpMkLst>
            <pc:docMk/>
            <pc:sldMk cId="2009045709" sldId="998"/>
            <ac:grpSpMk id="33" creationId="{3160102F-DFBA-3931-CB87-28217311C104}"/>
          </ac:grpSpMkLst>
        </pc:grpChg>
        <pc:picChg chg="add mod">
          <ac:chgData name="有野 哲章" userId="2b83d7a64a31c28b" providerId="LiveId" clId="{7CFE698B-B276-43F7-AA80-734F792C9615}" dt="2022-07-31T11:35:49.152" v="97" actId="14100"/>
          <ac:picMkLst>
            <pc:docMk/>
            <pc:sldMk cId="2009045709" sldId="998"/>
            <ac:picMk id="6" creationId="{11D4635C-F694-4DD3-3083-E142D5213615}"/>
          </ac:picMkLst>
        </pc:picChg>
      </pc:sldChg>
      <pc:sldChg chg="ord">
        <pc:chgData name="有野 哲章" userId="2b83d7a64a31c28b" providerId="LiveId" clId="{7CFE698B-B276-43F7-AA80-734F792C9615}" dt="2022-07-31T11:40:40.311" v="154"/>
        <pc:sldMkLst>
          <pc:docMk/>
          <pc:sldMk cId="1603873996" sldId="999"/>
        </pc:sldMkLst>
      </pc:sldChg>
      <pc:sldChg chg="del">
        <pc:chgData name="有野 哲章" userId="2b83d7a64a31c28b" providerId="LiveId" clId="{7CFE698B-B276-43F7-AA80-734F792C9615}" dt="2022-07-31T11:39:48.936" v="150" actId="2696"/>
        <pc:sldMkLst>
          <pc:docMk/>
          <pc:sldMk cId="3679706658" sldId="999"/>
        </pc:sldMkLst>
      </pc:sldChg>
    </pc:docChg>
  </pc:docChgLst>
  <pc:docChgLst>
    <pc:chgData name="有野 哲章" userId="2b83d7a64a31c28b" providerId="LiveId" clId="{70D086E1-B0EB-4DA7-B529-51DC029386D6}"/>
    <pc:docChg chg="custSel addSld modSld sldOrd">
      <pc:chgData name="有野 哲章" userId="2b83d7a64a31c28b" providerId="LiveId" clId="{70D086E1-B0EB-4DA7-B529-51DC029386D6}" dt="2022-07-31T09:09:13.222" v="6886" actId="2085"/>
      <pc:docMkLst>
        <pc:docMk/>
      </pc:docMkLst>
      <pc:sldChg chg="modSp mod">
        <pc:chgData name="有野 哲章" userId="2b83d7a64a31c28b" providerId="LiveId" clId="{70D086E1-B0EB-4DA7-B529-51DC029386D6}" dt="2022-07-31T08:17:15.416" v="60" actId="20577"/>
        <pc:sldMkLst>
          <pc:docMk/>
          <pc:sldMk cId="3200033223" sldId="256"/>
        </pc:sldMkLst>
        <pc:spChg chg="mod">
          <ac:chgData name="有野 哲章" userId="2b83d7a64a31c28b" providerId="LiveId" clId="{70D086E1-B0EB-4DA7-B529-51DC029386D6}" dt="2022-07-31T08:17:15.416" v="60" actId="20577"/>
          <ac:spMkLst>
            <pc:docMk/>
            <pc:sldMk cId="3200033223" sldId="256"/>
            <ac:spMk id="3" creationId="{2AF3E549-DCBF-4317-8193-71099F1D7562}"/>
          </ac:spMkLst>
        </pc:spChg>
      </pc:sldChg>
      <pc:sldChg chg="mod modShow">
        <pc:chgData name="有野 哲章" userId="2b83d7a64a31c28b" providerId="LiveId" clId="{70D086E1-B0EB-4DA7-B529-51DC029386D6}" dt="2022-07-31T08:17:27.497" v="61" actId="729"/>
        <pc:sldMkLst>
          <pc:docMk/>
          <pc:sldMk cId="1406572051" sldId="257"/>
        </pc:sldMkLst>
      </pc:sldChg>
      <pc:sldChg chg="mod modShow">
        <pc:chgData name="有野 哲章" userId="2b83d7a64a31c28b" providerId="LiveId" clId="{70D086E1-B0EB-4DA7-B529-51DC029386D6}" dt="2022-07-31T08:17:38.419" v="62" actId="729"/>
        <pc:sldMkLst>
          <pc:docMk/>
          <pc:sldMk cId="798283509" sldId="259"/>
        </pc:sldMkLst>
      </pc:sldChg>
      <pc:sldChg chg="mod modShow">
        <pc:chgData name="有野 哲章" userId="2b83d7a64a31c28b" providerId="LiveId" clId="{70D086E1-B0EB-4DA7-B529-51DC029386D6}" dt="2022-07-31T08:17:42.684" v="63" actId="729"/>
        <pc:sldMkLst>
          <pc:docMk/>
          <pc:sldMk cId="3945505183" sldId="260"/>
        </pc:sldMkLst>
      </pc:sldChg>
      <pc:sldChg chg="mod modShow">
        <pc:chgData name="有野 哲章" userId="2b83d7a64a31c28b" providerId="LiveId" clId="{70D086E1-B0EB-4DA7-B529-51DC029386D6}" dt="2022-07-31T08:17:49.916" v="64" actId="729"/>
        <pc:sldMkLst>
          <pc:docMk/>
          <pc:sldMk cId="4225014539" sldId="261"/>
        </pc:sldMkLst>
      </pc:sldChg>
      <pc:sldChg chg="modSp mod">
        <pc:chgData name="有野 哲章" userId="2b83d7a64a31c28b" providerId="LiveId" clId="{70D086E1-B0EB-4DA7-B529-51DC029386D6}" dt="2022-07-16T11:01:44.013" v="57" actId="20577"/>
        <pc:sldMkLst>
          <pc:docMk/>
          <pc:sldMk cId="3088465125" sldId="262"/>
        </pc:sldMkLst>
        <pc:spChg chg="mod">
          <ac:chgData name="有野 哲章" userId="2b83d7a64a31c28b" providerId="LiveId" clId="{70D086E1-B0EB-4DA7-B529-51DC029386D6}" dt="2022-07-16T11:01:44.013" v="57" actId="20577"/>
          <ac:spMkLst>
            <pc:docMk/>
            <pc:sldMk cId="3088465125" sldId="262"/>
            <ac:spMk id="12" creationId="{00000000-0000-0000-0000-000000000000}"/>
          </ac:spMkLst>
        </pc:spChg>
      </pc:sldChg>
      <pc:sldChg chg="addSp delSp modSp mod">
        <pc:chgData name="有野 哲章" userId="2b83d7a64a31c28b" providerId="LiveId" clId="{70D086E1-B0EB-4DA7-B529-51DC029386D6}" dt="2022-07-31T08:26:36.111" v="1262" actId="20577"/>
        <pc:sldMkLst>
          <pc:docMk/>
          <pc:sldMk cId="4257066791" sldId="264"/>
        </pc:sldMkLst>
        <pc:spChg chg="del">
          <ac:chgData name="有野 哲章" userId="2b83d7a64a31c28b" providerId="LiveId" clId="{70D086E1-B0EB-4DA7-B529-51DC029386D6}" dt="2022-07-31T08:25:38.230" v="1210" actId="478"/>
          <ac:spMkLst>
            <pc:docMk/>
            <pc:sldMk cId="4257066791" sldId="264"/>
            <ac:spMk id="2" creationId="{732A4F9C-C425-46B0-9896-17D18B598867}"/>
          </ac:spMkLst>
        </pc:spChg>
        <pc:spChg chg="del">
          <ac:chgData name="有野 哲章" userId="2b83d7a64a31c28b" providerId="LiveId" clId="{70D086E1-B0EB-4DA7-B529-51DC029386D6}" dt="2022-07-31T08:25:34.522" v="1209" actId="478"/>
          <ac:spMkLst>
            <pc:docMk/>
            <pc:sldMk cId="4257066791" sldId="264"/>
            <ac:spMk id="3" creationId="{CE674122-E877-4436-A3FD-EAF5BE4C5B5B}"/>
          </ac:spMkLst>
        </pc:spChg>
        <pc:spChg chg="del">
          <ac:chgData name="有野 哲章" userId="2b83d7a64a31c28b" providerId="LiveId" clId="{70D086E1-B0EB-4DA7-B529-51DC029386D6}" dt="2022-07-31T08:25:55.957" v="1214" actId="478"/>
          <ac:spMkLst>
            <pc:docMk/>
            <pc:sldMk cId="4257066791" sldId="264"/>
            <ac:spMk id="4" creationId="{B29CD219-4587-46C0-9A7D-90DF361031F5}"/>
          </ac:spMkLst>
        </pc:spChg>
        <pc:spChg chg="mod">
          <ac:chgData name="有野 哲章" userId="2b83d7a64a31c28b" providerId="LiveId" clId="{70D086E1-B0EB-4DA7-B529-51DC029386D6}" dt="2022-07-31T08:26:36.111" v="1262" actId="20577"/>
          <ac:spMkLst>
            <pc:docMk/>
            <pc:sldMk cId="4257066791" sldId="264"/>
            <ac:spMk id="5" creationId="{640BF043-FBE3-4A13-8515-3556226C7BA9}"/>
          </ac:spMkLst>
        </pc:spChg>
        <pc:spChg chg="add mod">
          <ac:chgData name="有野 哲章" userId="2b83d7a64a31c28b" providerId="LiveId" clId="{70D086E1-B0EB-4DA7-B529-51DC029386D6}" dt="2022-07-31T08:25:52.969" v="1213" actId="14100"/>
          <ac:spMkLst>
            <pc:docMk/>
            <pc:sldMk cId="4257066791" sldId="264"/>
            <ac:spMk id="7" creationId="{52A606C7-3FAC-2B17-0B4A-1FFA5BAD84BD}"/>
          </ac:spMkLst>
        </pc:spChg>
      </pc:sldChg>
      <pc:sldChg chg="mod modShow">
        <pc:chgData name="有野 哲章" userId="2b83d7a64a31c28b" providerId="LiveId" clId="{70D086E1-B0EB-4DA7-B529-51DC029386D6}" dt="2022-07-31T08:28:44.527" v="1266" actId="729"/>
        <pc:sldMkLst>
          <pc:docMk/>
          <pc:sldMk cId="0" sldId="266"/>
        </pc:sldMkLst>
      </pc:sldChg>
      <pc:sldChg chg="ord">
        <pc:chgData name="有野 哲章" userId="2b83d7a64a31c28b" providerId="LiveId" clId="{70D086E1-B0EB-4DA7-B529-51DC029386D6}" dt="2022-07-31T08:29:16.294" v="1272"/>
        <pc:sldMkLst>
          <pc:docMk/>
          <pc:sldMk cId="1660153622" sldId="273"/>
        </pc:sldMkLst>
      </pc:sldChg>
      <pc:sldChg chg="mod modShow">
        <pc:chgData name="有野 哲章" userId="2b83d7a64a31c28b" providerId="LiveId" clId="{70D086E1-B0EB-4DA7-B529-51DC029386D6}" dt="2022-07-31T08:28:07.441" v="1264" actId="729"/>
        <pc:sldMkLst>
          <pc:docMk/>
          <pc:sldMk cId="1022210047" sldId="956"/>
        </pc:sldMkLst>
      </pc:sldChg>
      <pc:sldChg chg="mod modShow">
        <pc:chgData name="有野 哲章" userId="2b83d7a64a31c28b" providerId="LiveId" clId="{70D086E1-B0EB-4DA7-B529-51DC029386D6}" dt="2022-07-31T08:28:10.100" v="1265" actId="729"/>
        <pc:sldMkLst>
          <pc:docMk/>
          <pc:sldMk cId="3770056312" sldId="957"/>
        </pc:sldMkLst>
      </pc:sldChg>
      <pc:sldChg chg="mod modShow">
        <pc:chgData name="有野 哲章" userId="2b83d7a64a31c28b" providerId="LiveId" clId="{70D086E1-B0EB-4DA7-B529-51DC029386D6}" dt="2022-07-31T08:28:03.973" v="1263" actId="729"/>
        <pc:sldMkLst>
          <pc:docMk/>
          <pc:sldMk cId="3241080592" sldId="959"/>
        </pc:sldMkLst>
      </pc:sldChg>
      <pc:sldChg chg="modSp mod">
        <pc:chgData name="有野 哲章" userId="2b83d7a64a31c28b" providerId="LiveId" clId="{70D086E1-B0EB-4DA7-B529-51DC029386D6}" dt="2022-07-31T09:09:13.222" v="6886" actId="2085"/>
        <pc:sldMkLst>
          <pc:docMk/>
          <pc:sldMk cId="4018736281" sldId="964"/>
        </pc:sldMkLst>
        <pc:spChg chg="mod">
          <ac:chgData name="有野 哲章" userId="2b83d7a64a31c28b" providerId="LiveId" clId="{70D086E1-B0EB-4DA7-B529-51DC029386D6}" dt="2022-07-31T09:09:13.222" v="6886" actId="2085"/>
          <ac:spMkLst>
            <pc:docMk/>
            <pc:sldMk cId="4018736281" sldId="964"/>
            <ac:spMk id="3" creationId="{00000000-0000-0000-0000-000000000000}"/>
          </ac:spMkLst>
        </pc:spChg>
      </pc:sldChg>
      <pc:sldChg chg="ord">
        <pc:chgData name="有野 哲章" userId="2b83d7a64a31c28b" providerId="LiveId" clId="{70D086E1-B0EB-4DA7-B529-51DC029386D6}" dt="2022-07-31T08:32:44.658" v="1392"/>
        <pc:sldMkLst>
          <pc:docMk/>
          <pc:sldMk cId="1557550633" sldId="982"/>
        </pc:sldMkLst>
      </pc:sldChg>
      <pc:sldChg chg="addSp delSp modSp new mod">
        <pc:chgData name="有野 哲章" userId="2b83d7a64a31c28b" providerId="LiveId" clId="{70D086E1-B0EB-4DA7-B529-51DC029386D6}" dt="2022-07-31T08:31:24.241" v="1323" actId="1076"/>
        <pc:sldMkLst>
          <pc:docMk/>
          <pc:sldMk cId="3972314016" sldId="988"/>
        </pc:sldMkLst>
        <pc:spChg chg="del mod">
          <ac:chgData name="有野 哲章" userId="2b83d7a64a31c28b" providerId="LiveId" clId="{70D086E1-B0EB-4DA7-B529-51DC029386D6}" dt="2022-07-31T08:31:09.094" v="1321" actId="478"/>
          <ac:spMkLst>
            <pc:docMk/>
            <pc:sldMk cId="3972314016" sldId="988"/>
            <ac:spMk id="2" creationId="{1130CEF6-D961-0C3F-E405-D97A6AD4F1B9}"/>
          </ac:spMkLst>
        </pc:spChg>
        <pc:spChg chg="del">
          <ac:chgData name="有野 哲章" userId="2b83d7a64a31c28b" providerId="LiveId" clId="{70D086E1-B0EB-4DA7-B529-51DC029386D6}" dt="2022-07-31T08:18:23.434" v="94" actId="3680"/>
          <ac:spMkLst>
            <pc:docMk/>
            <pc:sldMk cId="3972314016" sldId="988"/>
            <ac:spMk id="3" creationId="{1560932B-DFFE-9DEC-5CEA-73C5BDC61FE0}"/>
          </ac:spMkLst>
        </pc:spChg>
        <pc:spChg chg="add mod">
          <ac:chgData name="有野 哲章" userId="2b83d7a64a31c28b" providerId="LiveId" clId="{70D086E1-B0EB-4DA7-B529-51DC029386D6}" dt="2022-07-31T08:25:25.723" v="1208" actId="113"/>
          <ac:spMkLst>
            <pc:docMk/>
            <pc:sldMk cId="3972314016" sldId="988"/>
            <ac:spMk id="5" creationId="{9D8E2E74-1770-A345-2627-CA694C0429C0}"/>
          </ac:spMkLst>
        </pc:spChg>
        <pc:spChg chg="add mod">
          <ac:chgData name="有野 哲章" userId="2b83d7a64a31c28b" providerId="LiveId" clId="{70D086E1-B0EB-4DA7-B529-51DC029386D6}" dt="2022-07-31T08:31:24.241" v="1323" actId="1076"/>
          <ac:spMkLst>
            <pc:docMk/>
            <pc:sldMk cId="3972314016" sldId="988"/>
            <ac:spMk id="6" creationId="{08D08A90-2A19-931A-1761-FE058C707EC4}"/>
          </ac:spMkLst>
        </pc:spChg>
        <pc:spChg chg="add del mod">
          <ac:chgData name="有野 哲章" userId="2b83d7a64a31c28b" providerId="LiveId" clId="{70D086E1-B0EB-4DA7-B529-51DC029386D6}" dt="2022-07-31T08:31:11.711" v="1322" actId="478"/>
          <ac:spMkLst>
            <pc:docMk/>
            <pc:sldMk cId="3972314016" sldId="988"/>
            <ac:spMk id="8" creationId="{D6FFCD90-6C70-734B-5CFD-9E48C1EBCBEF}"/>
          </ac:spMkLst>
        </pc:spChg>
        <pc:graphicFrameChg chg="add mod ord modGraphic">
          <ac:chgData name="有野 哲章" userId="2b83d7a64a31c28b" providerId="LiveId" clId="{70D086E1-B0EB-4DA7-B529-51DC029386D6}" dt="2022-07-31T08:23:09.265" v="828" actId="1076"/>
          <ac:graphicFrameMkLst>
            <pc:docMk/>
            <pc:sldMk cId="3972314016" sldId="988"/>
            <ac:graphicFrameMk id="4" creationId="{B85E659F-ACEA-914A-B506-BD7E78A16B41}"/>
          </ac:graphicFrameMkLst>
        </pc:graphicFrameChg>
      </pc:sldChg>
      <pc:sldChg chg="addSp modSp mod">
        <pc:chgData name="有野 哲章" userId="2b83d7a64a31c28b" providerId="LiveId" clId="{70D086E1-B0EB-4DA7-B529-51DC029386D6}" dt="2022-07-31T08:30:29.332" v="1276" actId="208"/>
        <pc:sldMkLst>
          <pc:docMk/>
          <pc:sldMk cId="282699177" sldId="989"/>
        </pc:sldMkLst>
        <pc:spChg chg="add mod">
          <ac:chgData name="有野 哲章" userId="2b83d7a64a31c28b" providerId="LiveId" clId="{70D086E1-B0EB-4DA7-B529-51DC029386D6}" dt="2022-07-31T08:30:29.332" v="1276" actId="208"/>
          <ac:spMkLst>
            <pc:docMk/>
            <pc:sldMk cId="282699177" sldId="989"/>
            <ac:spMk id="2" creationId="{A0E6B446-D103-126D-9F76-47947A8DD620}"/>
          </ac:spMkLst>
        </pc:spChg>
      </pc:sldChg>
      <pc:sldChg chg="modSp mod">
        <pc:chgData name="有野 哲章" userId="2b83d7a64a31c28b" providerId="LiveId" clId="{70D086E1-B0EB-4DA7-B529-51DC029386D6}" dt="2022-07-31T09:01:27.941" v="5755" actId="20577"/>
        <pc:sldMkLst>
          <pc:docMk/>
          <pc:sldMk cId="3789182510" sldId="990"/>
        </pc:sldMkLst>
        <pc:spChg chg="mod">
          <ac:chgData name="有野 哲章" userId="2b83d7a64a31c28b" providerId="LiveId" clId="{70D086E1-B0EB-4DA7-B529-51DC029386D6}" dt="2022-07-31T08:58:50.327" v="5267" actId="207"/>
          <ac:spMkLst>
            <pc:docMk/>
            <pc:sldMk cId="3789182510" sldId="990"/>
            <ac:spMk id="2" creationId="{C737E338-E340-4B8A-B90A-0166A42A986C}"/>
          </ac:spMkLst>
        </pc:spChg>
        <pc:spChg chg="mod">
          <ac:chgData name="有野 哲章" userId="2b83d7a64a31c28b" providerId="LiveId" clId="{70D086E1-B0EB-4DA7-B529-51DC029386D6}" dt="2022-07-31T09:01:27.941" v="5755" actId="20577"/>
          <ac:spMkLst>
            <pc:docMk/>
            <pc:sldMk cId="3789182510" sldId="990"/>
            <ac:spMk id="3" creationId="{294490D7-17E6-458C-A957-34ED86B124C1}"/>
          </ac:spMkLst>
        </pc:spChg>
      </pc:sldChg>
      <pc:sldChg chg="modSp mod">
        <pc:chgData name="有野 哲章" userId="2b83d7a64a31c28b" providerId="LiveId" clId="{70D086E1-B0EB-4DA7-B529-51DC029386D6}" dt="2022-07-31T08:58:33.579" v="5260" actId="20577"/>
        <pc:sldMkLst>
          <pc:docMk/>
          <pc:sldMk cId="3923187283" sldId="991"/>
        </pc:sldMkLst>
        <pc:spChg chg="mod">
          <ac:chgData name="有野 哲章" userId="2b83d7a64a31c28b" providerId="LiveId" clId="{70D086E1-B0EB-4DA7-B529-51DC029386D6}" dt="2022-07-31T08:57:28.739" v="5020" actId="207"/>
          <ac:spMkLst>
            <pc:docMk/>
            <pc:sldMk cId="3923187283" sldId="991"/>
            <ac:spMk id="2" creationId="{C737E338-E340-4B8A-B90A-0166A42A986C}"/>
          </ac:spMkLst>
        </pc:spChg>
        <pc:spChg chg="mod">
          <ac:chgData name="有野 哲章" userId="2b83d7a64a31c28b" providerId="LiveId" clId="{70D086E1-B0EB-4DA7-B529-51DC029386D6}" dt="2022-07-31T08:58:33.579" v="5260" actId="20577"/>
          <ac:spMkLst>
            <pc:docMk/>
            <pc:sldMk cId="3923187283" sldId="991"/>
            <ac:spMk id="3" creationId="{294490D7-17E6-458C-A957-34ED86B124C1}"/>
          </ac:spMkLst>
        </pc:spChg>
      </pc:sldChg>
      <pc:sldChg chg="modSp mod">
        <pc:chgData name="有野 哲章" userId="2b83d7a64a31c28b" providerId="LiveId" clId="{70D086E1-B0EB-4DA7-B529-51DC029386D6}" dt="2022-07-31T08:57:07.065" v="5015" actId="20577"/>
        <pc:sldMkLst>
          <pc:docMk/>
          <pc:sldMk cId="3037808027" sldId="992"/>
        </pc:sldMkLst>
        <pc:spChg chg="mod">
          <ac:chgData name="有野 哲章" userId="2b83d7a64a31c28b" providerId="LiveId" clId="{70D086E1-B0EB-4DA7-B529-51DC029386D6}" dt="2022-07-31T08:53:35.083" v="4325" actId="207"/>
          <ac:spMkLst>
            <pc:docMk/>
            <pc:sldMk cId="3037808027" sldId="992"/>
            <ac:spMk id="2" creationId="{C737E338-E340-4B8A-B90A-0166A42A986C}"/>
          </ac:spMkLst>
        </pc:spChg>
        <pc:spChg chg="mod">
          <ac:chgData name="有野 哲章" userId="2b83d7a64a31c28b" providerId="LiveId" clId="{70D086E1-B0EB-4DA7-B529-51DC029386D6}" dt="2022-07-31T08:57:07.065" v="5015" actId="20577"/>
          <ac:spMkLst>
            <pc:docMk/>
            <pc:sldMk cId="3037808027" sldId="992"/>
            <ac:spMk id="3" creationId="{294490D7-17E6-458C-A957-34ED86B124C1}"/>
          </ac:spMkLst>
        </pc:spChg>
      </pc:sldChg>
      <pc:sldChg chg="modSp mod">
        <pc:chgData name="有野 哲章" userId="2b83d7a64a31c28b" providerId="LiveId" clId="{70D086E1-B0EB-4DA7-B529-51DC029386D6}" dt="2022-07-31T08:53:03.355" v="4310" actId="20577"/>
        <pc:sldMkLst>
          <pc:docMk/>
          <pc:sldMk cId="646989014" sldId="993"/>
        </pc:sldMkLst>
        <pc:spChg chg="mod">
          <ac:chgData name="有野 哲章" userId="2b83d7a64a31c28b" providerId="LiveId" clId="{70D086E1-B0EB-4DA7-B529-51DC029386D6}" dt="2022-07-31T08:49:46.864" v="3692" actId="207"/>
          <ac:spMkLst>
            <pc:docMk/>
            <pc:sldMk cId="646989014" sldId="993"/>
            <ac:spMk id="2" creationId="{C737E338-E340-4B8A-B90A-0166A42A986C}"/>
          </ac:spMkLst>
        </pc:spChg>
        <pc:spChg chg="mod">
          <ac:chgData name="有野 哲章" userId="2b83d7a64a31c28b" providerId="LiveId" clId="{70D086E1-B0EB-4DA7-B529-51DC029386D6}" dt="2022-07-31T08:53:03.355" v="4310" actId="20577"/>
          <ac:spMkLst>
            <pc:docMk/>
            <pc:sldMk cId="646989014" sldId="993"/>
            <ac:spMk id="3" creationId="{294490D7-17E6-458C-A957-34ED86B124C1}"/>
          </ac:spMkLst>
        </pc:spChg>
      </pc:sldChg>
      <pc:sldChg chg="modSp mod">
        <pc:chgData name="有野 哲章" userId="2b83d7a64a31c28b" providerId="LiveId" clId="{70D086E1-B0EB-4DA7-B529-51DC029386D6}" dt="2022-07-31T08:49:24.282" v="3678" actId="20577"/>
        <pc:sldMkLst>
          <pc:docMk/>
          <pc:sldMk cId="240771276" sldId="994"/>
        </pc:sldMkLst>
        <pc:spChg chg="mod">
          <ac:chgData name="有野 哲章" userId="2b83d7a64a31c28b" providerId="LiveId" clId="{70D086E1-B0EB-4DA7-B529-51DC029386D6}" dt="2022-07-31T08:48:39.867" v="3535" actId="207"/>
          <ac:spMkLst>
            <pc:docMk/>
            <pc:sldMk cId="240771276" sldId="994"/>
            <ac:spMk id="2" creationId="{C737E338-E340-4B8A-B90A-0166A42A986C}"/>
          </ac:spMkLst>
        </pc:spChg>
        <pc:spChg chg="mod">
          <ac:chgData name="有野 哲章" userId="2b83d7a64a31c28b" providerId="LiveId" clId="{70D086E1-B0EB-4DA7-B529-51DC029386D6}" dt="2022-07-31T08:49:24.282" v="3678" actId="20577"/>
          <ac:spMkLst>
            <pc:docMk/>
            <pc:sldMk cId="240771276" sldId="994"/>
            <ac:spMk id="3" creationId="{294490D7-17E6-458C-A957-34ED86B124C1}"/>
          </ac:spMkLst>
        </pc:spChg>
      </pc:sldChg>
      <pc:sldChg chg="modSp mod">
        <pc:chgData name="有野 哲章" userId="2b83d7a64a31c28b" providerId="LiveId" clId="{70D086E1-B0EB-4DA7-B529-51DC029386D6}" dt="2022-07-31T08:47:05.712" v="3523" actId="207"/>
        <pc:sldMkLst>
          <pc:docMk/>
          <pc:sldMk cId="2778865869" sldId="995"/>
        </pc:sldMkLst>
        <pc:spChg chg="mod">
          <ac:chgData name="有野 哲章" userId="2b83d7a64a31c28b" providerId="LiveId" clId="{70D086E1-B0EB-4DA7-B529-51DC029386D6}" dt="2022-07-31T08:47:05.712" v="3523" actId="207"/>
          <ac:spMkLst>
            <pc:docMk/>
            <pc:sldMk cId="2778865869" sldId="995"/>
            <ac:spMk id="2" creationId="{C737E338-E340-4B8A-B90A-0166A42A986C}"/>
          </ac:spMkLst>
        </pc:spChg>
        <pc:spChg chg="mod">
          <ac:chgData name="有野 哲章" userId="2b83d7a64a31c28b" providerId="LiveId" clId="{70D086E1-B0EB-4DA7-B529-51DC029386D6}" dt="2022-07-31T08:46:33.404" v="3518" actId="20577"/>
          <ac:spMkLst>
            <pc:docMk/>
            <pc:sldMk cId="2778865869" sldId="995"/>
            <ac:spMk id="3" creationId="{294490D7-17E6-458C-A957-34ED86B124C1}"/>
          </ac:spMkLst>
        </pc:spChg>
      </pc:sldChg>
      <pc:sldChg chg="modSp mod">
        <pc:chgData name="有野 哲章" userId="2b83d7a64a31c28b" providerId="LiveId" clId="{70D086E1-B0EB-4DA7-B529-51DC029386D6}" dt="2022-07-31T08:47:33.423" v="3528" actId="207"/>
        <pc:sldMkLst>
          <pc:docMk/>
          <pc:sldMk cId="1081788867" sldId="996"/>
        </pc:sldMkLst>
        <pc:spChg chg="mod">
          <ac:chgData name="有野 哲章" userId="2b83d7a64a31c28b" providerId="LiveId" clId="{70D086E1-B0EB-4DA7-B529-51DC029386D6}" dt="2022-07-31T08:47:33.423" v="3528" actId="207"/>
          <ac:spMkLst>
            <pc:docMk/>
            <pc:sldMk cId="1081788867" sldId="996"/>
            <ac:spMk id="2" creationId="{C737E338-E340-4B8A-B90A-0166A42A986C}"/>
          </ac:spMkLst>
        </pc:spChg>
        <pc:spChg chg="mod">
          <ac:chgData name="有野 哲章" userId="2b83d7a64a31c28b" providerId="LiveId" clId="{70D086E1-B0EB-4DA7-B529-51DC029386D6}" dt="2022-07-31T08:42:36.593" v="2753" actId="20577"/>
          <ac:spMkLst>
            <pc:docMk/>
            <pc:sldMk cId="1081788867" sldId="996"/>
            <ac:spMk id="3" creationId="{294490D7-17E6-458C-A957-34ED86B124C1}"/>
          </ac:spMkLst>
        </pc:spChg>
      </pc:sldChg>
      <pc:sldChg chg="modSp mod">
        <pc:chgData name="有野 哲章" userId="2b83d7a64a31c28b" providerId="LiveId" clId="{70D086E1-B0EB-4DA7-B529-51DC029386D6}" dt="2022-07-31T09:08:53.304" v="6885" actId="1076"/>
        <pc:sldMkLst>
          <pc:docMk/>
          <pc:sldMk cId="711356746" sldId="997"/>
        </pc:sldMkLst>
        <pc:spChg chg="mod">
          <ac:chgData name="有野 哲章" userId="2b83d7a64a31c28b" providerId="LiveId" clId="{70D086E1-B0EB-4DA7-B529-51DC029386D6}" dt="2022-07-31T09:05:07.016" v="5776" actId="20577"/>
          <ac:spMkLst>
            <pc:docMk/>
            <pc:sldMk cId="711356746" sldId="997"/>
            <ac:spMk id="2" creationId="{B0643758-BDF7-4BC0-8142-DDACEC243621}"/>
          </ac:spMkLst>
        </pc:spChg>
        <pc:spChg chg="mod">
          <ac:chgData name="有野 哲章" userId="2b83d7a64a31c28b" providerId="LiveId" clId="{70D086E1-B0EB-4DA7-B529-51DC029386D6}" dt="2022-07-31T09:08:53.304" v="6885" actId="1076"/>
          <ac:spMkLst>
            <pc:docMk/>
            <pc:sldMk cId="711356746" sldId="997"/>
            <ac:spMk id="3" creationId="{1644DAA2-6B21-4228-845E-398DED14D794}"/>
          </ac:spMkLst>
        </pc:spChg>
      </pc:sldChg>
    </pc:docChg>
  </pc:docChgLst>
  <pc:docChgLst>
    <pc:chgData name="有野 哲章" userId="2b83d7a64a31c28b" providerId="LiveId" clId="{CECD7723-415A-428D-B148-5C08B46EA3E2}"/>
    <pc:docChg chg="custSel modSld">
      <pc:chgData name="有野 哲章" userId="2b83d7a64a31c28b" providerId="LiveId" clId="{CECD7723-415A-428D-B148-5C08B46EA3E2}" dt="2022-09-14T01:08:45.092" v="14826" actId="20577"/>
      <pc:docMkLst>
        <pc:docMk/>
      </pc:docMkLst>
      <pc:sldChg chg="modNotesTx">
        <pc:chgData name="有野 哲章" userId="2b83d7a64a31c28b" providerId="LiveId" clId="{CECD7723-415A-428D-B148-5C08B46EA3E2}" dt="2022-09-14T01:08:45.092" v="14826" actId="20577"/>
        <pc:sldMkLst>
          <pc:docMk/>
          <pc:sldMk cId="3200033223" sldId="256"/>
        </pc:sldMkLst>
      </pc:sldChg>
      <pc:sldChg chg="modNotesTx">
        <pc:chgData name="有野 哲章" userId="2b83d7a64a31c28b" providerId="LiveId" clId="{CECD7723-415A-428D-B148-5C08B46EA3E2}" dt="2022-09-13T10:25:46.081" v="11222" actId="20577"/>
        <pc:sldMkLst>
          <pc:docMk/>
          <pc:sldMk cId="1039233510" sldId="257"/>
        </pc:sldMkLst>
      </pc:sldChg>
      <pc:sldChg chg="modNotesTx">
        <pc:chgData name="有野 哲章" userId="2b83d7a64a31c28b" providerId="LiveId" clId="{CECD7723-415A-428D-B148-5C08B46EA3E2}" dt="2022-09-13T09:56:05.527" v="10625" actId="20577"/>
        <pc:sldMkLst>
          <pc:docMk/>
          <pc:sldMk cId="1823544658" sldId="258"/>
        </pc:sldMkLst>
      </pc:sldChg>
      <pc:sldChg chg="modNotesTx">
        <pc:chgData name="有野 哲章" userId="2b83d7a64a31c28b" providerId="LiveId" clId="{CECD7723-415A-428D-B148-5C08B46EA3E2}" dt="2022-09-13T09:58:43.884" v="11041" actId="20577"/>
        <pc:sldMkLst>
          <pc:docMk/>
          <pc:sldMk cId="2222362464" sldId="259"/>
        </pc:sldMkLst>
      </pc:sldChg>
      <pc:sldChg chg="modNotesTx">
        <pc:chgData name="有野 哲章" userId="2b83d7a64a31c28b" providerId="LiveId" clId="{CECD7723-415A-428D-B148-5C08B46EA3E2}" dt="2022-09-13T10:42:17.033" v="11547" actId="20577"/>
        <pc:sldMkLst>
          <pc:docMk/>
          <pc:sldMk cId="3473028885" sldId="261"/>
        </pc:sldMkLst>
      </pc:sldChg>
      <pc:sldChg chg="modNotesTx">
        <pc:chgData name="有野 哲章" userId="2b83d7a64a31c28b" providerId="LiveId" clId="{CECD7723-415A-428D-B148-5C08B46EA3E2}" dt="2022-09-13T09:12:20.470" v="2330" actId="20577"/>
        <pc:sldMkLst>
          <pc:docMk/>
          <pc:sldMk cId="3088465125" sldId="262"/>
        </pc:sldMkLst>
      </pc:sldChg>
      <pc:sldChg chg="modNotesTx">
        <pc:chgData name="有野 哲章" userId="2b83d7a64a31c28b" providerId="LiveId" clId="{CECD7723-415A-428D-B148-5C08B46EA3E2}" dt="2022-09-13T09:35:07.581" v="6677" actId="20577"/>
        <pc:sldMkLst>
          <pc:docMk/>
          <pc:sldMk cId="1660153622" sldId="273"/>
        </pc:sldMkLst>
      </pc:sldChg>
      <pc:sldChg chg="modNotesTx">
        <pc:chgData name="有野 哲章" userId="2b83d7a64a31c28b" providerId="LiveId" clId="{CECD7723-415A-428D-B148-5C08B46EA3E2}" dt="2022-09-13T09:53:38.508" v="10472" actId="20577"/>
        <pc:sldMkLst>
          <pc:docMk/>
          <pc:sldMk cId="2998020162" sldId="950"/>
        </pc:sldMkLst>
      </pc:sldChg>
      <pc:sldChg chg="modNotesTx">
        <pc:chgData name="有野 哲章" userId="2b83d7a64a31c28b" providerId="LiveId" clId="{CECD7723-415A-428D-B148-5C08B46EA3E2}" dt="2022-09-13T09:54:38.469" v="10473" actId="20577"/>
        <pc:sldMkLst>
          <pc:docMk/>
          <pc:sldMk cId="2006835057" sldId="951"/>
        </pc:sldMkLst>
      </pc:sldChg>
      <pc:sldChg chg="modNotesTx">
        <pc:chgData name="有野 哲章" userId="2b83d7a64a31c28b" providerId="LiveId" clId="{CECD7723-415A-428D-B148-5C08B46EA3E2}" dt="2022-09-14T00:44:37.376" v="12889" actId="20577"/>
        <pc:sldMkLst>
          <pc:docMk/>
          <pc:sldMk cId="1511123100" sldId="961"/>
        </pc:sldMkLst>
      </pc:sldChg>
      <pc:sldChg chg="modNotesTx">
        <pc:chgData name="有野 哲章" userId="2b83d7a64a31c28b" providerId="LiveId" clId="{CECD7723-415A-428D-B148-5C08B46EA3E2}" dt="2022-09-14T00:36:57.274" v="11839" actId="20577"/>
        <pc:sldMkLst>
          <pc:docMk/>
          <pc:sldMk cId="6992754" sldId="965"/>
        </pc:sldMkLst>
      </pc:sldChg>
      <pc:sldChg chg="modNotesTx">
        <pc:chgData name="有野 哲章" userId="2b83d7a64a31c28b" providerId="LiveId" clId="{CECD7723-415A-428D-B148-5C08B46EA3E2}" dt="2022-09-14T00:41:11.191" v="12267" actId="20577"/>
        <pc:sldMkLst>
          <pc:docMk/>
          <pc:sldMk cId="719507830" sldId="966"/>
        </pc:sldMkLst>
      </pc:sldChg>
      <pc:sldChg chg="modNotesTx">
        <pc:chgData name="有野 哲章" userId="2b83d7a64a31c28b" providerId="LiveId" clId="{CECD7723-415A-428D-B148-5C08B46EA3E2}" dt="2022-09-14T00:41:39.962" v="12318" actId="20577"/>
        <pc:sldMkLst>
          <pc:docMk/>
          <pc:sldMk cId="3025573156" sldId="969"/>
        </pc:sldMkLst>
      </pc:sldChg>
      <pc:sldChg chg="modNotesTx">
        <pc:chgData name="有野 哲章" userId="2b83d7a64a31c28b" providerId="LiveId" clId="{CECD7723-415A-428D-B148-5C08B46EA3E2}" dt="2022-09-14T00:43:14.988" v="12677" actId="20577"/>
        <pc:sldMkLst>
          <pc:docMk/>
          <pc:sldMk cId="2859931089" sldId="970"/>
        </pc:sldMkLst>
      </pc:sldChg>
      <pc:sldChg chg="modNotesTx">
        <pc:chgData name="有野 哲章" userId="2b83d7a64a31c28b" providerId="LiveId" clId="{CECD7723-415A-428D-B148-5C08B46EA3E2}" dt="2022-09-13T10:54:36.021" v="11679" actId="20577"/>
        <pc:sldMkLst>
          <pc:docMk/>
          <pc:sldMk cId="2448851064" sldId="971"/>
        </pc:sldMkLst>
      </pc:sldChg>
      <pc:sldChg chg="modNotesTx">
        <pc:chgData name="有野 哲章" userId="2b83d7a64a31c28b" providerId="LiveId" clId="{CECD7723-415A-428D-B148-5C08B46EA3E2}" dt="2022-09-14T00:55:15.731" v="14441" actId="20577"/>
        <pc:sldMkLst>
          <pc:docMk/>
          <pc:sldMk cId="2528223818" sldId="972"/>
        </pc:sldMkLst>
      </pc:sldChg>
      <pc:sldChg chg="modNotesTx">
        <pc:chgData name="有野 哲章" userId="2b83d7a64a31c28b" providerId="LiveId" clId="{CECD7723-415A-428D-B148-5C08B46EA3E2}" dt="2022-09-14T00:49:30.187" v="13835" actId="20577"/>
        <pc:sldMkLst>
          <pc:docMk/>
          <pc:sldMk cId="553844839" sldId="973"/>
        </pc:sldMkLst>
      </pc:sldChg>
      <pc:sldChg chg="modNotesTx">
        <pc:chgData name="有野 哲章" userId="2b83d7a64a31c28b" providerId="LiveId" clId="{CECD7723-415A-428D-B148-5C08B46EA3E2}" dt="2022-09-14T00:52:58.187" v="14377" actId="20577"/>
        <pc:sldMkLst>
          <pc:docMk/>
          <pc:sldMk cId="199577845" sldId="974"/>
        </pc:sldMkLst>
      </pc:sldChg>
      <pc:sldChg chg="modNotesTx">
        <pc:chgData name="有野 哲章" userId="2b83d7a64a31c28b" providerId="LiveId" clId="{CECD7723-415A-428D-B148-5C08B46EA3E2}" dt="2022-09-14T00:50:50.673" v="14014" actId="20577"/>
        <pc:sldMkLst>
          <pc:docMk/>
          <pc:sldMk cId="1360094063" sldId="975"/>
        </pc:sldMkLst>
      </pc:sldChg>
      <pc:sldChg chg="modNotesTx">
        <pc:chgData name="有野 哲章" userId="2b83d7a64a31c28b" providerId="LiveId" clId="{CECD7723-415A-428D-B148-5C08B46EA3E2}" dt="2022-09-13T09:50:39.020" v="9680" actId="20577"/>
        <pc:sldMkLst>
          <pc:docMk/>
          <pc:sldMk cId="1537168761" sldId="979"/>
        </pc:sldMkLst>
      </pc:sldChg>
      <pc:sldChg chg="modNotesTx">
        <pc:chgData name="有野 哲章" userId="2b83d7a64a31c28b" providerId="LiveId" clId="{CECD7723-415A-428D-B148-5C08B46EA3E2}" dt="2022-09-14T00:46:30.601" v="13289" actId="20577"/>
        <pc:sldMkLst>
          <pc:docMk/>
          <pc:sldMk cId="1212940107" sldId="980"/>
        </pc:sldMkLst>
      </pc:sldChg>
      <pc:sldChg chg="delSp mod">
        <pc:chgData name="有野 哲章" userId="2b83d7a64a31c28b" providerId="LiveId" clId="{CECD7723-415A-428D-B148-5C08B46EA3E2}" dt="2022-09-13T09:35:31.461" v="6678" actId="478"/>
        <pc:sldMkLst>
          <pc:docMk/>
          <pc:sldMk cId="1557550633" sldId="982"/>
        </pc:sldMkLst>
        <pc:spChg chg="del">
          <ac:chgData name="有野 哲章" userId="2b83d7a64a31c28b" providerId="LiveId" clId="{CECD7723-415A-428D-B148-5C08B46EA3E2}" dt="2022-09-13T09:35:31.461" v="6678" actId="478"/>
          <ac:spMkLst>
            <pc:docMk/>
            <pc:sldMk cId="1557550633" sldId="982"/>
            <ac:spMk id="3" creationId="{6ABAA145-CD98-494B-B8E2-5580A2425A6D}"/>
          </ac:spMkLst>
        </pc:spChg>
      </pc:sldChg>
      <pc:sldChg chg="modNotesTx">
        <pc:chgData name="有野 哲章" userId="2b83d7a64a31c28b" providerId="LiveId" clId="{CECD7723-415A-428D-B148-5C08B46EA3E2}" dt="2022-09-13T09:27:36.779" v="5225" actId="20577"/>
        <pc:sldMkLst>
          <pc:docMk/>
          <pc:sldMk cId="3972314016" sldId="988"/>
        </pc:sldMkLst>
      </pc:sldChg>
      <pc:sldChg chg="modNotesTx">
        <pc:chgData name="有野 哲章" userId="2b83d7a64a31c28b" providerId="LiveId" clId="{CECD7723-415A-428D-B148-5C08B46EA3E2}" dt="2022-09-13T09:14:20.068" v="2608" actId="20577"/>
        <pc:sldMkLst>
          <pc:docMk/>
          <pc:sldMk cId="282699177" sldId="989"/>
        </pc:sldMkLst>
      </pc:sldChg>
      <pc:sldChg chg="modNotesTx">
        <pc:chgData name="有野 哲章" userId="2b83d7a64a31c28b" providerId="LiveId" clId="{CECD7723-415A-428D-B148-5C08B46EA3E2}" dt="2022-09-13T09:36:00.027" v="6711" actId="20577"/>
        <pc:sldMkLst>
          <pc:docMk/>
          <pc:sldMk cId="3789182510" sldId="990"/>
        </pc:sldMkLst>
      </pc:sldChg>
      <pc:sldChg chg="modNotesTx">
        <pc:chgData name="有野 哲章" userId="2b83d7a64a31c28b" providerId="LiveId" clId="{CECD7723-415A-428D-B148-5C08B46EA3E2}" dt="2022-09-13T09:43:34.205" v="8214" actId="20577"/>
        <pc:sldMkLst>
          <pc:docMk/>
          <pc:sldMk cId="3037808027" sldId="992"/>
        </pc:sldMkLst>
      </pc:sldChg>
      <pc:sldChg chg="modNotesTx">
        <pc:chgData name="有野 哲章" userId="2b83d7a64a31c28b" providerId="LiveId" clId="{CECD7723-415A-428D-B148-5C08B46EA3E2}" dt="2022-09-13T10:37:29.729" v="11304" actId="20577"/>
        <pc:sldMkLst>
          <pc:docMk/>
          <pc:sldMk cId="2009045709" sldId="998"/>
        </pc:sldMkLst>
      </pc:sldChg>
      <pc:sldChg chg="modNotesTx">
        <pc:chgData name="有野 哲章" userId="2b83d7a64a31c28b" providerId="LiveId" clId="{CECD7723-415A-428D-B148-5C08B46EA3E2}" dt="2022-09-13T09:48:40.458" v="9312" actId="20577"/>
        <pc:sldMkLst>
          <pc:docMk/>
          <pc:sldMk cId="1603873996" sldId="9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2AD35E9-5E45-40C5-9458-99FB07E6AF6A}" type="datetimeFigureOut">
              <a:rPr kumimoji="1" lang="ja-JP" altLang="en-US" smtClean="0"/>
              <a:t>2023/8/9</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0567512-253D-4606-AB12-A29932F4DB91}" type="slidenum">
              <a:rPr kumimoji="1" lang="ja-JP" altLang="en-US" smtClean="0"/>
              <a:t>‹#›</a:t>
            </a:fld>
            <a:endParaRPr kumimoji="1" lang="ja-JP" altLang="en-US"/>
          </a:p>
        </p:txBody>
      </p:sp>
    </p:spTree>
    <p:extLst>
      <p:ext uri="{BB962C8B-B14F-4D97-AF65-F5344CB8AC3E}">
        <p14:creationId xmlns:p14="http://schemas.microsoft.com/office/powerpoint/2010/main" val="3395209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山梨県にあります社会福祉法人蒼溪会の有野です。よろ。「研修を企画立案する際の～～」　私は山梨県からリモートで参加させていただいてます。　</a:t>
            </a:r>
            <a:endParaRPr kumimoji="1" lang="en-US" altLang="ja-JP" dirty="0"/>
          </a:p>
          <a:p>
            <a:endParaRPr kumimoji="1" lang="en-US" altLang="ja-JP" dirty="0"/>
          </a:p>
          <a:p>
            <a:r>
              <a:rPr kumimoji="1" lang="ja-JP" altLang="en-US" dirty="0"/>
              <a:t>昨日からの方、お疲れさまです。本日からの方、</a:t>
            </a:r>
            <a:r>
              <a:rPr kumimoji="1" lang="en-US" altLang="ja-JP" dirty="0"/>
              <a:t>3</a:t>
            </a:r>
            <a:r>
              <a:rPr kumimoji="1" lang="ja-JP" altLang="en-US" dirty="0"/>
              <a:t>日間よろしくお願いします。長丁場ですよね。</a:t>
            </a:r>
            <a:endParaRPr kumimoji="1" lang="en-US" altLang="ja-JP" dirty="0"/>
          </a:p>
          <a:p>
            <a:endParaRPr kumimoji="1" lang="en-US" altLang="ja-JP" dirty="0"/>
          </a:p>
          <a:p>
            <a:r>
              <a:rPr kumimoji="1" lang="ja-JP" altLang="en-US" dirty="0"/>
              <a:t>昨年度もこの講義の担当をさせていただき、重複する部分もあると思いますが、少しこんな考え方はどうかなと考えた部分を踏まえながらお話をさせていただきます。</a:t>
            </a:r>
            <a:endParaRPr kumimoji="1" lang="en-US" altLang="ja-JP" dirty="0"/>
          </a:p>
          <a:p>
            <a:endParaRPr kumimoji="1" lang="en-US" altLang="ja-JP" dirty="0"/>
          </a:p>
          <a:p>
            <a:r>
              <a:rPr kumimoji="1" lang="ja-JP" altLang="en-US" dirty="0"/>
              <a:t>基礎研修は、個別支援計画の作成ができる力を育んでもらうことを狙いとしていて、手前味噌ですが、実践に即した内容で、本当によくできていると感じています。</a:t>
            </a:r>
            <a:endParaRPr kumimoji="1" lang="en-US" altLang="ja-JP" dirty="0"/>
          </a:p>
          <a:p>
            <a:endParaRPr kumimoji="1" lang="en-US" altLang="ja-JP" dirty="0"/>
          </a:p>
          <a:p>
            <a:r>
              <a:rPr kumimoji="1" lang="ja-JP" altLang="en-US" dirty="0"/>
              <a:t>本人と会って話す、本人と一緒に考える、本人と一緒に計画を作っていくというところが大事な様子になっていると思います。</a:t>
            </a:r>
            <a:endParaRPr kumimoji="1" lang="en-US" altLang="ja-JP" dirty="0"/>
          </a:p>
          <a:p>
            <a:endParaRPr kumimoji="1" lang="en-US" altLang="ja-JP" dirty="0"/>
          </a:p>
          <a:p>
            <a:r>
              <a:rPr kumimoji="1" lang="ja-JP" altLang="en-US" dirty="0"/>
              <a:t>自分のことですが、私の法人も先日</a:t>
            </a:r>
            <a:r>
              <a:rPr kumimoji="1" lang="en-US" altLang="ja-JP" dirty="0"/>
              <a:t>GH</a:t>
            </a:r>
            <a:r>
              <a:rPr kumimoji="1" lang="ja-JP" altLang="en-US" dirty="0"/>
              <a:t>でクラスターがでました。　毎日毎日利用者さんやスタッフがコロナ感染して苦しかったんですね。ゾーンをどのようにつくるか、シフト表を作るか、</a:t>
            </a:r>
            <a:endParaRPr kumimoji="1" lang="en-US" altLang="ja-JP" dirty="0"/>
          </a:p>
          <a:p>
            <a:r>
              <a:rPr kumimoji="1" lang="ja-JP" altLang="en-US" dirty="0"/>
              <a:t>ずっと泊まり込んでいて、</a:t>
            </a:r>
            <a:r>
              <a:rPr kumimoji="1" lang="en-US" altLang="ja-JP" dirty="0"/>
              <a:t>2</a:t>
            </a:r>
            <a:r>
              <a:rPr kumimoji="1" lang="ja-JP" altLang="en-US" dirty="0"/>
              <a:t>回位救急車に乗って救急病院を受診したりもしました。</a:t>
            </a:r>
            <a:r>
              <a:rPr kumimoji="1" lang="en-US" altLang="ja-JP" dirty="0"/>
              <a:t>3</a:t>
            </a:r>
            <a:r>
              <a:rPr kumimoji="1" lang="ja-JP" altLang="en-US" dirty="0"/>
              <a:t>日に</a:t>
            </a:r>
            <a:r>
              <a:rPr kumimoji="1" lang="en-US" altLang="ja-JP" dirty="0"/>
              <a:t>1</a:t>
            </a:r>
            <a:r>
              <a:rPr kumimoji="1" lang="ja-JP" altLang="en-US" dirty="0"/>
              <a:t>回</a:t>
            </a:r>
            <a:r>
              <a:rPr kumimoji="1" lang="en-US" altLang="ja-JP" dirty="0"/>
              <a:t>PCR</a:t>
            </a:r>
            <a:r>
              <a:rPr kumimoji="1" lang="ja-JP" altLang="en-US" dirty="0"/>
              <a:t>検査を受けていて、保健所から結果がくるとドキドキして聞いていました。　現場って本当に大変ですよね。</a:t>
            </a:r>
            <a:endParaRPr kumimoji="1" lang="en-US" altLang="ja-JP" dirty="0"/>
          </a:p>
          <a:p>
            <a:endParaRPr kumimoji="1" lang="en-US" altLang="ja-JP" dirty="0"/>
          </a:p>
          <a:p>
            <a:r>
              <a:rPr kumimoji="1" lang="ja-JP" altLang="en-US" dirty="0"/>
              <a:t>コロナになって、福祉で大事にしている社会参加の機会が奪われてしまったと感じることもあります。ボランティア・レクや交流会の中止、</a:t>
            </a:r>
            <a:endParaRPr kumimoji="1" lang="en-US" altLang="ja-JP" dirty="0"/>
          </a:p>
          <a:p>
            <a:r>
              <a:rPr kumimoji="1" lang="ja-JP" altLang="en-US" dirty="0"/>
              <a:t>私は障害者の社会参加って、事業所が社会に参加していくことだと考えています。　だから基礎研修をとおして、自分たちの事業所はどうなのかなと考えてもらう機会にもなるのではないかとも感じています。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a:t>
            </a:fld>
            <a:endParaRPr kumimoji="1" lang="ja-JP" altLang="en-US"/>
          </a:p>
        </p:txBody>
      </p:sp>
    </p:spTree>
    <p:extLst>
      <p:ext uri="{BB962C8B-B14F-4D97-AF65-F5344CB8AC3E}">
        <p14:creationId xmlns:p14="http://schemas.microsoft.com/office/powerpoint/2010/main" val="268050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私は協議会に参加していてもしっくりこない。　個別課題を地域課題にといっても、情報共有で終わってしまい、課題解決につながるアプローチができないなと。</a:t>
            </a:r>
            <a:endParaRPr kumimoji="1" lang="en-US" altLang="ja-JP" dirty="0"/>
          </a:p>
          <a:p>
            <a:r>
              <a:rPr kumimoji="1" lang="ja-JP" altLang="en-US" dirty="0"/>
              <a:t>会議について因数分解したときに、</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会議のなかで、意思と意見を分けて考えるとすっきりすることが、私の経験としてはあります。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それで、意思とは、「自分は～～したいんだ」と表明することであり、意見は「あなたは、～～した方が良いのではないか」ということだと思います。</a:t>
            </a:r>
          </a:p>
          <a:p>
            <a:endParaRPr kumimoji="1" lang="en-US" altLang="ja-JP" dirty="0"/>
          </a:p>
          <a:p>
            <a:endParaRPr kumimoji="1" lang="en-US" altLang="ja-JP" dirty="0"/>
          </a:p>
          <a:p>
            <a:r>
              <a:rPr kumimoji="1" lang="ja-JP" altLang="en-US" dirty="0"/>
              <a:t>会議を因数分解して考えてみると、情報の共有、意思決定、ブレスト　</a:t>
            </a:r>
            <a:endParaRPr kumimoji="1" lang="en-US" altLang="ja-JP" dirty="0"/>
          </a:p>
          <a:p>
            <a:endParaRPr kumimoji="1" lang="en-US" altLang="ja-JP" dirty="0"/>
          </a:p>
          <a:p>
            <a:r>
              <a:rPr kumimoji="1" lang="ja-JP" altLang="en-US" dirty="0"/>
              <a:t>それぞれの会議の機能で、ファシリの違いもありますが、個別支援会議などで考えると、情報共有と本人の意思を決定する場ではないかと感じています。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13</a:t>
            </a:fld>
            <a:endParaRPr kumimoji="1" lang="ja-JP" altLang="en-US"/>
          </a:p>
        </p:txBody>
      </p:sp>
    </p:spTree>
    <p:extLst>
      <p:ext uri="{BB962C8B-B14F-4D97-AF65-F5344CB8AC3E}">
        <p14:creationId xmlns:p14="http://schemas.microsoft.com/office/powerpoint/2010/main" val="291662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PDCA</a:t>
            </a:r>
            <a:r>
              <a:rPr kumimoji="1" lang="ja-JP" altLang="en-US" dirty="0"/>
              <a:t>の図は有名ですが、意思決定のプロセスで考えると、意思を出しやすい環境をつくり、みんなでその意思を育み、鼻を咲かせ、身をつける。そして枯れていくことで経験を積み、新しい意思が育まれていくと思います。</a:t>
            </a:r>
            <a:endParaRPr kumimoji="1" lang="en-US" altLang="ja-JP" dirty="0"/>
          </a:p>
          <a:p>
            <a:endParaRPr kumimoji="1" lang="en-US" altLang="ja-JP" dirty="0"/>
          </a:p>
          <a:p>
            <a:r>
              <a:rPr kumimoji="1" lang="ja-JP" altLang="en-US" dirty="0"/>
              <a:t>個別支援会議や協議会では、こうした意思を出しやすい環境設定がまずは課題にもなっていると考えています。</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14</a:t>
            </a:fld>
            <a:endParaRPr kumimoji="1" lang="ja-JP" altLang="en-US"/>
          </a:p>
        </p:txBody>
      </p:sp>
    </p:spTree>
    <p:extLst>
      <p:ext uri="{BB962C8B-B14F-4D97-AF65-F5344CB8AC3E}">
        <p14:creationId xmlns:p14="http://schemas.microsoft.com/office/powerpoint/2010/main" val="336885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この演習の部分がとてもよくできていると思います。　　</a:t>
            </a:r>
            <a:endParaRPr kumimoji="1" lang="en-US" altLang="ja-JP" dirty="0"/>
          </a:p>
          <a:p>
            <a:endParaRPr kumimoji="1" lang="en-US" altLang="ja-JP" dirty="0"/>
          </a:p>
          <a:p>
            <a:endParaRPr kumimoji="1" lang="en-US" altLang="ja-JP" dirty="0"/>
          </a:p>
          <a:p>
            <a:r>
              <a:rPr kumimoji="1" lang="ja-JP" altLang="en-US" dirty="0"/>
              <a:t>座学の限界はありますよね。演習をとおし、体験的に考えながら理解を深めていくことが大事ですし、</a:t>
            </a:r>
            <a:endParaRPr kumimoji="1" lang="en-US" altLang="ja-JP" dirty="0"/>
          </a:p>
          <a:p>
            <a:endParaRPr kumimoji="1" lang="en-US" altLang="ja-JP" dirty="0"/>
          </a:p>
          <a:p>
            <a:r>
              <a:rPr kumimoji="1" lang="ja-JP" altLang="en-US" dirty="0"/>
              <a:t>この基礎研修の演習は、現場の臨場感がリアルに感じるものになっていると思います。</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16</a:t>
            </a:fld>
            <a:endParaRPr kumimoji="1" lang="ja-JP" altLang="en-US"/>
          </a:p>
        </p:txBody>
      </p:sp>
    </p:spTree>
    <p:extLst>
      <p:ext uri="{BB962C8B-B14F-4D97-AF65-F5344CB8AC3E}">
        <p14:creationId xmlns:p14="http://schemas.microsoft.com/office/powerpoint/2010/main" val="324761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・明日の基礎研修の分野では、今日の話よりもより深めていくのですが、今回国研修の前に事前課題として、アンケートをとらせてもらっています。</a:t>
            </a:r>
            <a:endParaRPr kumimoji="1" lang="en-US" altLang="ja-JP" dirty="0"/>
          </a:p>
          <a:p>
            <a:endParaRPr kumimoji="1" lang="en-US" altLang="ja-JP" dirty="0"/>
          </a:p>
          <a:p>
            <a:r>
              <a:rPr kumimoji="1" lang="ja-JP" altLang="en-US" dirty="0"/>
              <a:t>そのなか演習の工夫として、「実際に当事者の方にも参加して演習を実施」「相談支援専門員の方に参加してもらいロールプレイを実施」など、</a:t>
            </a:r>
            <a:endParaRPr kumimoji="1" lang="en-US" altLang="ja-JP" dirty="0"/>
          </a:p>
          <a:p>
            <a:endParaRPr kumimoji="1" lang="en-US" altLang="ja-JP" dirty="0"/>
          </a:p>
          <a:p>
            <a:r>
              <a:rPr kumimoji="1" lang="ja-JP" altLang="en-US" dirty="0"/>
              <a:t>各都道府県でいろいろな工夫がみられるようになってきています。</a:t>
            </a:r>
            <a:endParaRPr kumimoji="1" lang="en-US" altLang="ja-JP" dirty="0"/>
          </a:p>
          <a:p>
            <a:endParaRPr kumimoji="1" lang="en-US" altLang="ja-JP" dirty="0"/>
          </a:p>
          <a:p>
            <a:r>
              <a:rPr kumimoji="1" lang="ja-JP" altLang="en-US" dirty="0"/>
              <a:t>また事例も、水道橋久さんが国の事例では示していますが、放デイ利用から高校卒業して就労</a:t>
            </a:r>
            <a:r>
              <a:rPr kumimoji="1" lang="en-US" altLang="ja-JP" dirty="0"/>
              <a:t>B</a:t>
            </a:r>
            <a:r>
              <a:rPr kumimoji="1" lang="ja-JP" altLang="en-US" dirty="0"/>
              <a:t>につながった事例など、児童分野の方にもわかる事例を作成しているところもありました。</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39016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908050"/>
            <a:ext cx="6051550" cy="45386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19</a:t>
            </a:fld>
            <a:endParaRPr lang="en-US" altLang="ja-JP">
              <a:solidFill>
                <a:prstClr val="black"/>
              </a:solidFill>
            </a:endParaRPr>
          </a:p>
        </p:txBody>
      </p:sp>
    </p:spTree>
    <p:extLst>
      <p:ext uri="{BB962C8B-B14F-4D97-AF65-F5344CB8AC3E}">
        <p14:creationId xmlns:p14="http://schemas.microsoft.com/office/powerpoint/2010/main" val="125716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演習を進めるうえで、関係の質。。</a:t>
            </a:r>
            <a:endParaRPr kumimoji="1" lang="en-US" altLang="ja-JP" dirty="0"/>
          </a:p>
          <a:p>
            <a:endParaRPr kumimoji="1" lang="en-US" altLang="ja-JP" dirty="0"/>
          </a:p>
          <a:p>
            <a:r>
              <a:rPr kumimoji="1" lang="ja-JP" altLang="en-US" dirty="0"/>
              <a:t>この概念が面白いのは、　　結果の質：営業　　良い計画を作るぞ・・・。　　</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20</a:t>
            </a:fld>
            <a:endParaRPr kumimoji="1" lang="ja-JP" altLang="en-US"/>
          </a:p>
        </p:txBody>
      </p:sp>
    </p:spTree>
    <p:extLst>
      <p:ext uri="{BB962C8B-B14F-4D97-AF65-F5344CB8AC3E}">
        <p14:creationId xmlns:p14="http://schemas.microsoft.com/office/powerpoint/2010/main" val="2225957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愛メッセージとユーメッセージ　</a:t>
            </a:r>
            <a:endParaRPr kumimoji="1" lang="en-US" altLang="ja-JP" dirty="0"/>
          </a:p>
          <a:p>
            <a:endParaRPr kumimoji="1" lang="en-US" altLang="ja-JP" dirty="0"/>
          </a:p>
          <a:p>
            <a:r>
              <a:rPr kumimoji="1" lang="ja-JP" altLang="en-US" dirty="0"/>
              <a:t>私は～～、俺は～～、　アイで伝えると、お願いになりますが、</a:t>
            </a:r>
            <a:r>
              <a:rPr kumimoji="1" lang="en-US" altLang="ja-JP" dirty="0"/>
              <a:t>You</a:t>
            </a:r>
            <a:r>
              <a:rPr kumimoji="1" lang="ja-JP" altLang="en-US" dirty="0"/>
              <a:t>で伝えると命令に聞こえてしまうんですよね。</a:t>
            </a:r>
            <a:endParaRPr kumimoji="1" lang="en-US" altLang="ja-JP" dirty="0"/>
          </a:p>
          <a:p>
            <a:endParaRPr kumimoji="1" lang="en-US" altLang="ja-JP" dirty="0"/>
          </a:p>
          <a:p>
            <a:r>
              <a:rPr kumimoji="1" lang="ja-JP" altLang="en-US" dirty="0"/>
              <a:t>日本語は主語が</a:t>
            </a:r>
            <a:r>
              <a:rPr kumimoji="1" lang="en-US" altLang="ja-JP" dirty="0"/>
              <a:t>110</a:t>
            </a:r>
            <a:r>
              <a:rPr kumimoji="1" lang="ja-JP" altLang="en-US" dirty="0"/>
              <a:t>個ある言語なんですね。　</a:t>
            </a:r>
            <a:r>
              <a:rPr kumimoji="1" lang="en-US" altLang="ja-JP" dirty="0"/>
              <a:t>2</a:t>
            </a:r>
            <a:r>
              <a:rPr kumimoji="1" lang="ja-JP" altLang="en-US" dirty="0"/>
              <a:t>位は韓国語で</a:t>
            </a:r>
            <a:r>
              <a:rPr kumimoji="1" lang="en-US" altLang="ja-JP" dirty="0"/>
              <a:t>20</a:t>
            </a:r>
            <a:r>
              <a:rPr kumimoji="1" lang="ja-JP" altLang="en-US" dirty="0"/>
              <a:t>個、英語だと</a:t>
            </a:r>
            <a:r>
              <a:rPr kumimoji="1" lang="en-US" altLang="ja-JP" dirty="0"/>
              <a:t>5</a:t>
            </a:r>
            <a:r>
              <a:rPr kumimoji="1" lang="ja-JP" altLang="en-US" dirty="0"/>
              <a:t>個ぐらいですかね。それだけ日本語は主語が無くても伝わる文化になっている。　</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21</a:t>
            </a:fld>
            <a:endParaRPr kumimoji="1" lang="ja-JP" altLang="en-US"/>
          </a:p>
        </p:txBody>
      </p:sp>
    </p:spTree>
    <p:extLst>
      <p:ext uri="{BB962C8B-B14F-4D97-AF65-F5344CB8AC3E}">
        <p14:creationId xmlns:p14="http://schemas.microsoft.com/office/powerpoint/2010/main" val="344667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運営側の戸惑い・・・　ここを抑えておけば戸惑いが少なくなるのかなと思います。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22</a:t>
            </a:fld>
            <a:endParaRPr kumimoji="1" lang="ja-JP" altLang="en-US"/>
          </a:p>
        </p:txBody>
      </p:sp>
    </p:spTree>
    <p:extLst>
      <p:ext uri="{BB962C8B-B14F-4D97-AF65-F5344CB8AC3E}">
        <p14:creationId xmlns:p14="http://schemas.microsoft.com/office/powerpoint/2010/main" val="354260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ファシリの力量・・・　場のエネルギーを作っていく。参加者に多く発言してもらうことが大事だと思います。</a:t>
            </a:r>
            <a:endParaRPr kumimoji="1" lang="en-US" altLang="ja-JP" dirty="0"/>
          </a:p>
          <a:p>
            <a:endParaRPr kumimoji="1" lang="en-US" altLang="ja-JP" dirty="0"/>
          </a:p>
          <a:p>
            <a:r>
              <a:rPr kumimoji="1" lang="ja-JP" altLang="en-US" dirty="0"/>
              <a:t>もし発言が少なければ、個別に付せんを渡して個人ワークするとか、隣の人とペアワークで発言してもらうとか、工夫ができるのかな。</a:t>
            </a:r>
            <a:endParaRPr kumimoji="1" lang="en-US" altLang="ja-JP" dirty="0"/>
          </a:p>
          <a:p>
            <a:endParaRPr kumimoji="1" lang="en-US" altLang="ja-JP" dirty="0"/>
          </a:p>
          <a:p>
            <a:r>
              <a:rPr kumimoji="1" lang="ja-JP" altLang="en-US" dirty="0"/>
              <a:t>ファシリの力量、私は、参加者にどれだけ発言してもらえるかが大事だと思います。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23</a:t>
            </a:fld>
            <a:endParaRPr kumimoji="1" lang="ja-JP" altLang="en-US"/>
          </a:p>
        </p:txBody>
      </p:sp>
    </p:spTree>
    <p:extLst>
      <p:ext uri="{BB962C8B-B14F-4D97-AF65-F5344CB8AC3E}">
        <p14:creationId xmlns:p14="http://schemas.microsoft.com/office/powerpoint/2010/main" val="84253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事例の概要の確認　プロセスの流れ　</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25</a:t>
            </a:fld>
            <a:endParaRPr lang="ja-JP" altLang="en-US" noProof="0"/>
          </a:p>
        </p:txBody>
      </p:sp>
    </p:spTree>
    <p:extLst>
      <p:ext uri="{BB962C8B-B14F-4D97-AF65-F5344CB8AC3E}">
        <p14:creationId xmlns:p14="http://schemas.microsoft.com/office/powerpoint/2010/main" val="11632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基礎・実践・更新の関係の図ですね。　今までは統一された研修でサビ児管になれていましたが、この３つの要素がつながって現在基礎研修が成り立っている。</a:t>
            </a:r>
            <a:endParaRPr kumimoji="1" lang="en-US" altLang="ja-JP" dirty="0"/>
          </a:p>
          <a:p>
            <a:endParaRPr kumimoji="1" lang="en-US" altLang="ja-JP" dirty="0"/>
          </a:p>
          <a:p>
            <a:r>
              <a:rPr kumimoji="1" lang="ja-JP" altLang="en-US" dirty="0"/>
              <a:t>だから各都道府県の研修においても、基礎・実践・更新の担当者が分かれてになっているのは仕方ないことだと思いますが、基礎・実践・更新のプロセスをとおして、</a:t>
            </a:r>
            <a:endParaRPr kumimoji="1" lang="en-US" altLang="ja-JP" dirty="0"/>
          </a:p>
          <a:p>
            <a:endParaRPr kumimoji="1" lang="en-US" altLang="ja-JP" dirty="0"/>
          </a:p>
          <a:p>
            <a:r>
              <a:rPr kumimoji="1" lang="ja-JP" altLang="en-US" dirty="0"/>
              <a:t>３つが一体となって取り組んでくれたらと考えています。</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a:t>
            </a:fld>
            <a:endParaRPr lang="ja-JP" altLang="en-US" noProof="0"/>
          </a:p>
        </p:txBody>
      </p:sp>
    </p:spTree>
    <p:extLst>
      <p:ext uri="{BB962C8B-B14F-4D97-AF65-F5344CB8AC3E}">
        <p14:creationId xmlns:p14="http://schemas.microsoft.com/office/powerpoint/2010/main" val="142968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会議への参加準備　　①確認が必要な事項　誰に何を確認するか　　②意見を述べる事項　　　</a:t>
            </a:r>
            <a:endParaRPr kumimoji="1" lang="en-US" altLang="ja-JP" dirty="0"/>
          </a:p>
          <a:p>
            <a:endParaRPr kumimoji="1" lang="en-US" altLang="ja-JP" dirty="0"/>
          </a:p>
          <a:p>
            <a:r>
              <a:rPr kumimoji="1" lang="ja-JP" altLang="en-US" dirty="0"/>
              <a:t>事業所のことが分からないから、分からないという参加者が多い部分だと思います。</a:t>
            </a:r>
            <a:endParaRPr kumimoji="1" lang="en-US" altLang="ja-JP" dirty="0"/>
          </a:p>
          <a:p>
            <a:endParaRPr kumimoji="1" lang="en-US" altLang="ja-JP" dirty="0"/>
          </a:p>
          <a:p>
            <a:r>
              <a:rPr kumimoji="1" lang="ja-JP" altLang="en-US" dirty="0"/>
              <a:t>ここについては、本人の理解を深めることを主眼において、シートの記入をしてもらえればとおもいます。</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26</a:t>
            </a:fld>
            <a:endParaRPr lang="ja-JP" altLang="en-US" noProof="0"/>
          </a:p>
        </p:txBody>
      </p:sp>
    </p:spTree>
    <p:extLst>
      <p:ext uri="{BB962C8B-B14F-4D97-AF65-F5344CB8AC3E}">
        <p14:creationId xmlns:p14="http://schemas.microsoft.com/office/powerpoint/2010/main" val="159187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個別支援計画作成のプロセス、個別支援計画の作成が狙いになります。　初めてサービス使う人という設定が良いのではないかと考えます</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28</a:t>
            </a:fld>
            <a:endParaRPr kumimoji="1" lang="ja-JP" altLang="en-US"/>
          </a:p>
        </p:txBody>
      </p:sp>
    </p:spTree>
    <p:extLst>
      <p:ext uri="{BB962C8B-B14F-4D97-AF65-F5344CB8AC3E}">
        <p14:creationId xmlns:p14="http://schemas.microsoft.com/office/powerpoint/2010/main" val="3476039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29</a:t>
            </a:fld>
            <a:endParaRPr lang="ja-JP" altLang="en-US" noProof="0"/>
          </a:p>
        </p:txBody>
      </p:sp>
    </p:spTree>
    <p:extLst>
      <p:ext uri="{BB962C8B-B14F-4D97-AF65-F5344CB8AC3E}">
        <p14:creationId xmlns:p14="http://schemas.microsoft.com/office/powerpoint/2010/main" val="280528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サービス担当者会議　　主体的に参加。　　個別支援会議であっても、サービス担当者会議であっても、サビ児管として主体的に参加してもらいたいと思う。</a:t>
            </a:r>
            <a:endParaRPr kumimoji="1" lang="en-US" altLang="ja-JP" dirty="0"/>
          </a:p>
          <a:p>
            <a:endParaRPr kumimoji="1" lang="en-US" altLang="ja-JP" dirty="0"/>
          </a:p>
          <a:p>
            <a:r>
              <a:rPr kumimoji="1" lang="ja-JP" altLang="en-US" dirty="0"/>
              <a:t>サビ児管役になって会議を上手にまわさないといけないと思うプレッシャーを感じると思います。</a:t>
            </a:r>
            <a:endParaRPr kumimoji="1" lang="en-US" altLang="ja-JP" dirty="0"/>
          </a:p>
          <a:p>
            <a:r>
              <a:rPr kumimoji="1" lang="ja-JP" altLang="en-US" dirty="0"/>
              <a:t>こういう会議があることを知ってもらいたい部分になります。　</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30</a:t>
            </a:fld>
            <a:endParaRPr lang="ja-JP" altLang="en-US" noProof="0"/>
          </a:p>
        </p:txBody>
      </p:sp>
    </p:spTree>
    <p:extLst>
      <p:ext uri="{BB962C8B-B14F-4D97-AF65-F5344CB8AC3E}">
        <p14:creationId xmlns:p14="http://schemas.microsoft.com/office/powerpoint/2010/main" val="2997887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相談支援専門員が作るサービス等利用計画　　その内容がどんなふうなものか確認する。　　</a:t>
            </a:r>
            <a:endParaRPr kumimoji="1" lang="en-US" altLang="ja-JP" dirty="0"/>
          </a:p>
          <a:p>
            <a:endParaRPr kumimoji="1" lang="en-US" altLang="ja-JP" dirty="0"/>
          </a:p>
          <a:p>
            <a:r>
              <a:rPr kumimoji="1" lang="ja-JP" altLang="en-US" dirty="0"/>
              <a:t>個別支援計画作成するために、利用者さんと面接を行うことを大事にする。　利用者さんとの関係性・・・</a:t>
            </a:r>
            <a:r>
              <a:rPr kumimoji="1" lang="en-US" altLang="ja-JP" dirty="0"/>
              <a:t>1</a:t>
            </a:r>
            <a:r>
              <a:rPr kumimoji="1" lang="ja-JP" altLang="en-US" dirty="0"/>
              <a:t>日タバコ</a:t>
            </a:r>
            <a:r>
              <a:rPr kumimoji="1" lang="en-US" altLang="ja-JP" dirty="0"/>
              <a:t>10</a:t>
            </a:r>
            <a:r>
              <a:rPr kumimoji="1" lang="ja-JP" altLang="en-US" dirty="0"/>
              <a:t>本・・・　</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31</a:t>
            </a:fld>
            <a:endParaRPr kumimoji="1" lang="ja-JP" altLang="en-US"/>
          </a:p>
        </p:txBody>
      </p:sp>
    </p:spTree>
    <p:extLst>
      <p:ext uri="{BB962C8B-B14F-4D97-AF65-F5344CB8AC3E}">
        <p14:creationId xmlns:p14="http://schemas.microsoft.com/office/powerpoint/2010/main" val="1505848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本人に分かるように、分かってもらえるように説明する　そこが大事だと思います。</a:t>
            </a:r>
            <a:endParaRPr kumimoji="1" lang="en-US" altLang="ja-JP" dirty="0"/>
          </a:p>
          <a:p>
            <a:endParaRPr kumimoji="1" lang="en-US" altLang="ja-JP" dirty="0"/>
          </a:p>
          <a:p>
            <a:r>
              <a:rPr kumimoji="1" lang="ja-JP" altLang="en-US" dirty="0"/>
              <a:t>自分の事業所に帰った時に、この人には、、、あの人には、、、どのように伝えれば良いかと思います。</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32</a:t>
            </a:fld>
            <a:endParaRPr kumimoji="1" lang="ja-JP" altLang="en-US"/>
          </a:p>
        </p:txBody>
      </p:sp>
    </p:spTree>
    <p:extLst>
      <p:ext uri="{BB962C8B-B14F-4D97-AF65-F5344CB8AC3E}">
        <p14:creationId xmlns:p14="http://schemas.microsoft.com/office/powerpoint/2010/main" val="386798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モニタリング　　　半年後なんですすね。　頼りない相談員の設定なんです。　</a:t>
            </a:r>
            <a:endParaRPr kumimoji="1" lang="en-US" altLang="ja-JP" dirty="0"/>
          </a:p>
          <a:p>
            <a:endParaRPr kumimoji="1" lang="en-US" altLang="ja-JP" dirty="0"/>
          </a:p>
          <a:p>
            <a:r>
              <a:rPr kumimoji="1" lang="ja-JP" altLang="en-US" dirty="0"/>
              <a:t>半年後・・・本人にどのような変化があるのか。プロセス　</a:t>
            </a:r>
            <a:endParaRPr kumimoji="1" lang="en-US" altLang="ja-JP" dirty="0"/>
          </a:p>
          <a:p>
            <a:endParaRPr kumimoji="1" lang="en-US" altLang="ja-JP" dirty="0"/>
          </a:p>
          <a:p>
            <a:r>
              <a:rPr kumimoji="1" lang="ja-JP" altLang="en-US" dirty="0"/>
              <a:t>サビ児管が中心となっておこなう。　</a:t>
            </a:r>
            <a:endParaRPr kumimoji="1" lang="en-US" altLang="ja-JP" dirty="0"/>
          </a:p>
          <a:p>
            <a:endParaRPr kumimoji="1" lang="en-US" altLang="ja-JP" dirty="0"/>
          </a:p>
          <a:p>
            <a:r>
              <a:rPr kumimoji="1" lang="ja-JP" altLang="en-US" dirty="0"/>
              <a:t>コンフリクトを起こしている。　父の意向、本人の意向、周りの関係者の意向がバラバラなときに、どのような立振る舞いをするか。</a:t>
            </a:r>
            <a:endParaRPr kumimoji="1" lang="en-US" altLang="ja-JP" dirty="0"/>
          </a:p>
          <a:p>
            <a:endParaRPr kumimoji="1" lang="en-US" altLang="ja-JP" dirty="0"/>
          </a:p>
          <a:p>
            <a:r>
              <a:rPr kumimoji="1" lang="ja-JP" altLang="en-US" dirty="0"/>
              <a:t>本人の意向の変化。　家での自分と、事業所での自分も違う。　思いの違いのなかで。</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33</a:t>
            </a:fld>
            <a:endParaRPr kumimoji="1" lang="ja-JP" altLang="en-US"/>
          </a:p>
        </p:txBody>
      </p:sp>
    </p:spTree>
    <p:extLst>
      <p:ext uri="{BB962C8B-B14F-4D97-AF65-F5344CB8AC3E}">
        <p14:creationId xmlns:p14="http://schemas.microsoft.com/office/powerpoint/2010/main" val="215721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34</a:t>
            </a:fld>
            <a:endParaRPr kumimoji="1" lang="ja-JP" altLang="en-US"/>
          </a:p>
        </p:txBody>
      </p:sp>
    </p:spTree>
    <p:extLst>
      <p:ext uri="{BB962C8B-B14F-4D97-AF65-F5344CB8AC3E}">
        <p14:creationId xmlns:p14="http://schemas.microsoft.com/office/powerpoint/2010/main" val="2217511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人の幸せは、プロミス（約束）に対し、どういうプロセス（過程）を踏んでいくかだと思う。</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生まれてきた足跡が、人を築いている。そう思いながら前進したい。</a:t>
            </a:r>
            <a:endParaRPr lang="en-US" altLang="ja-JP" sz="1200"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36</a:t>
            </a:fld>
            <a:endParaRPr lang="ja-JP" altLang="en-US" noProof="0"/>
          </a:p>
        </p:txBody>
      </p:sp>
    </p:spTree>
    <p:extLst>
      <p:ext uri="{BB962C8B-B14F-4D97-AF65-F5344CB8AC3E}">
        <p14:creationId xmlns:p14="http://schemas.microsoft.com/office/powerpoint/2010/main" val="220924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908050"/>
            <a:ext cx="6051550" cy="4538663"/>
          </a:xfrm>
        </p:spPr>
      </p:sp>
      <p:sp>
        <p:nvSpPr>
          <p:cNvPr id="3" name="ノート プレースホルダー 2"/>
          <p:cNvSpPr>
            <a:spLocks noGrp="1"/>
          </p:cNvSpPr>
          <p:nvPr>
            <p:ph type="body" idx="1"/>
          </p:nvPr>
        </p:nvSpPr>
        <p:spPr/>
        <p:txBody>
          <a:bodyPr/>
          <a:lstStyle/>
          <a:p>
            <a:pPr>
              <a:lnSpc>
                <a:spcPct val="125000"/>
              </a:lnSpc>
            </a:pPr>
            <a:r>
              <a:rPr kumimoji="1" lang="ja-JP" altLang="en-US" dirty="0"/>
              <a:t>基礎研修では、このフローの一つずつを丁寧においながら、講義・演習が組み立てられています。</a:t>
            </a:r>
            <a:endParaRPr kumimoji="1" lang="en-US" altLang="ja-JP" dirty="0"/>
          </a:p>
          <a:p>
            <a:pPr>
              <a:lnSpc>
                <a:spcPct val="125000"/>
              </a:lnSpc>
            </a:pPr>
            <a:endParaRPr kumimoji="1" lang="en-US" altLang="ja-JP" dirty="0"/>
          </a:p>
          <a:p>
            <a:pPr marL="0" indent="0">
              <a:lnSpc>
                <a:spcPct val="125000"/>
              </a:lnSpc>
              <a:buNone/>
            </a:pPr>
            <a:r>
              <a:rPr kumimoji="1" lang="ja-JP" altLang="en-US" dirty="0"/>
              <a:t>この順番で会議・面接を行うことが、</a:t>
            </a:r>
            <a:endParaRPr kumimoji="1" lang="en-US" altLang="ja-JP" dirty="0"/>
          </a:p>
          <a:p>
            <a:pPr marL="0" indent="0">
              <a:lnSpc>
                <a:spcPct val="125000"/>
              </a:lnSpc>
              <a:buNone/>
            </a:pPr>
            <a:endParaRPr kumimoji="1" lang="en-US" altLang="ja-JP" dirty="0">
              <a:solidFill>
                <a:srgbClr val="FF0000"/>
              </a:solidFill>
            </a:endParaRPr>
          </a:p>
          <a:p>
            <a:pPr marL="0" indent="0">
              <a:lnSpc>
                <a:spcPct val="125000"/>
              </a:lnSpc>
              <a:buNone/>
            </a:pPr>
            <a:r>
              <a:rPr kumimoji="1" lang="ja-JP" altLang="en-US" dirty="0">
                <a:solidFill>
                  <a:srgbClr val="FF0000"/>
                </a:solidFill>
              </a:rPr>
              <a:t>利用者主体であること</a:t>
            </a:r>
            <a:r>
              <a:rPr kumimoji="1" lang="ja-JP" altLang="en-US" dirty="0"/>
              <a:t>、</a:t>
            </a:r>
            <a:endParaRPr kumimoji="1" lang="en-US" altLang="ja-JP" dirty="0"/>
          </a:p>
          <a:p>
            <a:pPr marL="0" indent="0">
              <a:lnSpc>
                <a:spcPct val="125000"/>
              </a:lnSpc>
              <a:buNone/>
            </a:pPr>
            <a:endParaRPr kumimoji="1" lang="en-US" altLang="ja-JP" dirty="0">
              <a:solidFill>
                <a:srgbClr val="FF0000"/>
              </a:solidFill>
            </a:endParaRPr>
          </a:p>
          <a:p>
            <a:pPr marL="0" indent="0">
              <a:lnSpc>
                <a:spcPct val="125000"/>
              </a:lnSpc>
              <a:buNone/>
            </a:pPr>
            <a:r>
              <a:rPr kumimoji="1" lang="ja-JP" altLang="en-US" dirty="0">
                <a:solidFill>
                  <a:srgbClr val="FF0000"/>
                </a:solidFill>
              </a:rPr>
              <a:t>権利擁護であること、</a:t>
            </a:r>
            <a:endParaRPr kumimoji="1" lang="en-US" altLang="ja-JP" dirty="0">
              <a:solidFill>
                <a:srgbClr val="FF0000"/>
              </a:solidFill>
            </a:endParaRPr>
          </a:p>
          <a:p>
            <a:pPr marL="0" indent="0">
              <a:lnSpc>
                <a:spcPct val="125000"/>
              </a:lnSpc>
              <a:buNone/>
            </a:pPr>
            <a:endParaRPr kumimoji="1" lang="en-US" altLang="ja-JP" dirty="0">
              <a:solidFill>
                <a:srgbClr val="FF0000"/>
              </a:solidFill>
            </a:endParaRPr>
          </a:p>
          <a:p>
            <a:pPr marL="0" indent="0">
              <a:lnSpc>
                <a:spcPct val="125000"/>
              </a:lnSpc>
              <a:buNone/>
            </a:pPr>
            <a:r>
              <a:rPr kumimoji="1" lang="ja-JP" altLang="en-US" dirty="0">
                <a:solidFill>
                  <a:srgbClr val="FF0000"/>
                </a:solidFill>
              </a:rPr>
              <a:t>事業所として本来やらなければならないこと</a:t>
            </a:r>
            <a:r>
              <a:rPr kumimoji="1" lang="ja-JP" altLang="en-US" dirty="0"/>
              <a:t>であることを、基礎研修で受講する方々に理解していただきたいのです。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3</a:t>
            </a:fld>
            <a:endParaRPr lang="en-US" altLang="ja-JP">
              <a:solidFill>
                <a:prstClr val="black"/>
              </a:solidFill>
            </a:endParaRPr>
          </a:p>
        </p:txBody>
      </p:sp>
    </p:spTree>
    <p:extLst>
      <p:ext uri="{BB962C8B-B14F-4D97-AF65-F5344CB8AC3E}">
        <p14:creationId xmlns:p14="http://schemas.microsoft.com/office/powerpoint/2010/main" val="421445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プロセスについて考えてみました。　フラクタル構造という、フランス数学者の　　　　が考えた概念で、ある一部分を切り取ってみると、全体と同じ構造になっている。</a:t>
            </a:r>
            <a:endParaRPr kumimoji="1" lang="en-US" altLang="ja-JP" dirty="0"/>
          </a:p>
          <a:p>
            <a:endParaRPr kumimoji="1" lang="en-US" altLang="ja-JP" dirty="0"/>
          </a:p>
          <a:p>
            <a:r>
              <a:rPr kumimoji="1" lang="ja-JP" altLang="en-US" dirty="0"/>
              <a:t>個別支援計画作成のプロセス。</a:t>
            </a:r>
            <a:endParaRPr kumimoji="1" lang="en-US" altLang="ja-JP" dirty="0"/>
          </a:p>
          <a:p>
            <a:endParaRPr kumimoji="1" lang="en-US" altLang="ja-JP" dirty="0"/>
          </a:p>
          <a:p>
            <a:r>
              <a:rPr kumimoji="1" lang="ja-JP" altLang="en-US" dirty="0"/>
              <a:t>ただ先ほどのフローをみてみると、障害者が成長していく、意識・経験・情報が変化していくプロセスを踏まえたり、</a:t>
            </a:r>
            <a:endParaRPr kumimoji="1" lang="en-US" altLang="ja-JP" dirty="0"/>
          </a:p>
          <a:p>
            <a:endParaRPr kumimoji="1" lang="en-US" altLang="ja-JP" dirty="0"/>
          </a:p>
          <a:p>
            <a:r>
              <a:rPr kumimoji="1" lang="ja-JP" altLang="en-US" dirty="0"/>
              <a:t>支援者や周りの仲間が変化していくプロセス、</a:t>
            </a:r>
            <a:endParaRPr kumimoji="1" lang="en-US" altLang="ja-JP" dirty="0"/>
          </a:p>
          <a:p>
            <a:endParaRPr kumimoji="1" lang="en-US" altLang="ja-JP" dirty="0"/>
          </a:p>
          <a:p>
            <a:r>
              <a:rPr kumimoji="1" lang="ja-JP" altLang="en-US" dirty="0"/>
              <a:t>事業所としての、地域社会の変容のプロセスなども含まれているのではなないかと感じます。</a:t>
            </a:r>
            <a:endParaRPr kumimoji="1" lang="en-US" altLang="ja-JP" dirty="0"/>
          </a:p>
          <a:p>
            <a:endParaRPr kumimoji="1" lang="en-US" altLang="ja-JP" dirty="0"/>
          </a:p>
          <a:p>
            <a:r>
              <a:rPr kumimoji="1" lang="ja-JP" altLang="en-US" dirty="0"/>
              <a:t>たまたま何ですけど、月曜日に山梨県のサビ管研修の中心的役割をになってくれている圏域マネージャーの吉村さんと話す時間をもらいました。</a:t>
            </a:r>
            <a:endParaRPr kumimoji="1" lang="en-US" altLang="ja-JP" dirty="0"/>
          </a:p>
          <a:p>
            <a:r>
              <a:rPr kumimoji="1" lang="ja-JP" altLang="en-US" dirty="0"/>
              <a:t>そしたら基礎研修の質問をいくつかされて、演習で六本木さんと言う相談支援専門員がでてくるが、個人情報シートやサービス等利用計画をあれだけしっかり作れていて、</a:t>
            </a:r>
            <a:endParaRPr kumimoji="1" lang="en-US" altLang="ja-JP" dirty="0"/>
          </a:p>
          <a:p>
            <a:r>
              <a:rPr kumimoji="1" lang="ja-JP" altLang="en-US" dirty="0"/>
              <a:t>なんで会議のロールプレーで、頼りない相談員の設定になるのかが疑問だ・・・・と。どれだけこの資料を読み込んでいてくれて、愛を感じたんですよね。</a:t>
            </a:r>
            <a:endParaRPr kumimoji="1" lang="en-US" altLang="ja-JP" dirty="0"/>
          </a:p>
          <a:p>
            <a:endParaRPr kumimoji="1" lang="en-US" altLang="ja-JP" dirty="0"/>
          </a:p>
          <a:p>
            <a:r>
              <a:rPr kumimoji="1" lang="ja-JP" altLang="en-US" dirty="0"/>
              <a:t>個別の面談や模擬の会議を受講生が上手に回せない、会議参加まえの事前準備シートの記入が書けないとか、研修進めるうえでの難しさを教えてもらいました。</a:t>
            </a:r>
            <a:endParaRPr kumimoji="1" lang="en-US" altLang="ja-JP" dirty="0"/>
          </a:p>
          <a:p>
            <a:endParaRPr kumimoji="1" lang="en-US" altLang="ja-JP" dirty="0"/>
          </a:p>
          <a:p>
            <a:r>
              <a:rPr kumimoji="1" lang="ja-JP" altLang="en-US" dirty="0"/>
              <a:t>なぜでしょうか・・・。</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4</a:t>
            </a:fld>
            <a:endParaRPr kumimoji="1" lang="ja-JP" altLang="en-US"/>
          </a:p>
        </p:txBody>
      </p:sp>
    </p:spTree>
    <p:extLst>
      <p:ext uri="{BB962C8B-B14F-4D97-AF65-F5344CB8AC3E}">
        <p14:creationId xmlns:p14="http://schemas.microsoft.com/office/powerpoint/2010/main" val="407568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それは、この基礎研修が、福祉の仕事を始めて経験年数が浅い方、福祉の勉強を本来してこなくて、経験年数で受講された方が多いからなんですよね。</a:t>
            </a:r>
            <a:endParaRPr kumimoji="1" lang="en-US" altLang="ja-JP" dirty="0"/>
          </a:p>
          <a:p>
            <a:endParaRPr kumimoji="1" lang="en-US" altLang="ja-JP" dirty="0"/>
          </a:p>
          <a:p>
            <a:r>
              <a:rPr kumimoji="1" lang="ja-JP" altLang="en-US" dirty="0"/>
              <a:t>ですから、面接技法を深めるとか、会議のファシリテーションを回す技術とかは、そういったところは一旦脇におかせていただいて、</a:t>
            </a:r>
            <a:endParaRPr kumimoji="1" lang="en-US" altLang="ja-JP" dirty="0"/>
          </a:p>
          <a:p>
            <a:endParaRPr kumimoji="1" lang="en-US" altLang="ja-JP" dirty="0"/>
          </a:p>
          <a:p>
            <a:r>
              <a:rPr kumimoji="1" lang="ja-JP" altLang="en-US" dirty="0"/>
              <a:t>とにかく個別支援計画作成のために、本人と面接をしようね、サービス担当者会議でご本人の支援する関係者が集まって情報共有をするから、</a:t>
            </a:r>
            <a:endParaRPr kumimoji="1" lang="en-US" altLang="ja-JP" dirty="0"/>
          </a:p>
          <a:p>
            <a:endParaRPr kumimoji="1" lang="en-US" altLang="ja-JP" dirty="0"/>
          </a:p>
          <a:p>
            <a:r>
              <a:rPr kumimoji="1" lang="ja-JP" altLang="en-US" dirty="0"/>
              <a:t>ご本人のためにも、この会議を知っておいてくださいね。と。</a:t>
            </a:r>
            <a:endParaRPr kumimoji="1" lang="en-US" altLang="ja-JP" dirty="0"/>
          </a:p>
          <a:p>
            <a:endParaRPr kumimoji="1" lang="en-US" altLang="ja-JP" dirty="0"/>
          </a:p>
          <a:p>
            <a:r>
              <a:rPr kumimoji="1" lang="ja-JP" altLang="en-US" dirty="0"/>
              <a:t>まずは、個別支援計画作成までのプロセスを知ってもらい、その上で面接技術やファシリテーションの力、難しかったことを次の学びにつなげてほしいと考えています。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5</a:t>
            </a:fld>
            <a:endParaRPr kumimoji="1" lang="ja-JP" altLang="en-US"/>
          </a:p>
        </p:txBody>
      </p:sp>
    </p:spTree>
    <p:extLst>
      <p:ext uri="{BB962C8B-B14F-4D97-AF65-F5344CB8AC3E}">
        <p14:creationId xmlns:p14="http://schemas.microsoft.com/office/powerpoint/2010/main" val="148987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これが基礎研修のカリキュラムになります。富山県さんなどは、講義終了後に小テストを実施して、</a:t>
            </a:r>
            <a:r>
              <a:rPr kumimoji="1" lang="en-US" altLang="ja-JP" dirty="0" err="1"/>
              <a:t>IⅭF</a:t>
            </a:r>
            <a:r>
              <a:rPr kumimoji="1" lang="ja-JP" altLang="en-US" dirty="0"/>
              <a:t>やエンパワメントなどの知識を獲得できたかどうか試しているところもあります。</a:t>
            </a:r>
            <a:endParaRPr kumimoji="1" lang="en-US" altLang="ja-JP" dirty="0"/>
          </a:p>
          <a:p>
            <a:r>
              <a:rPr kumimoji="1" lang="ja-JP" altLang="en-US" dirty="0"/>
              <a:t>そんな工夫も大事なのかなと感じます。</a:t>
            </a:r>
            <a:endParaRPr kumimoji="1" lang="en-US" altLang="ja-JP" dirty="0"/>
          </a:p>
          <a:p>
            <a:endParaRPr kumimoji="1" lang="en-US" altLang="ja-JP" dirty="0"/>
          </a:p>
          <a:p>
            <a:r>
              <a:rPr kumimoji="1" lang="ja-JP" altLang="en-US" dirty="0"/>
              <a:t>基礎的な知識が無いと、応用が利かないと思います。　</a:t>
            </a:r>
            <a:endParaRPr kumimoji="1" lang="en-US" altLang="ja-JP" dirty="0"/>
          </a:p>
          <a:p>
            <a:r>
              <a:rPr kumimoji="1" lang="ja-JP" altLang="en-US" dirty="0"/>
              <a:t>僕がそれを実感したのは、娘が保育園の頃にダンスをならっていてその発表会みたいなものに参加したんですね。</a:t>
            </a:r>
            <a:endParaRPr kumimoji="1" lang="en-US" altLang="ja-JP" dirty="0"/>
          </a:p>
          <a:p>
            <a:r>
              <a:rPr kumimoji="1" lang="ja-JP" altLang="en-US" dirty="0"/>
              <a:t>その時に、大変な時間が待っていたんですね。何が大変なのかと言うと、発表会の後に先生が、「お父さんたちも一緒に自由に踊りましょう」って声をかけたんですよ。</a:t>
            </a:r>
            <a:endParaRPr kumimoji="1" lang="en-US" altLang="ja-JP" dirty="0"/>
          </a:p>
          <a:p>
            <a:r>
              <a:rPr kumimoji="1" lang="ja-JP" altLang="en-US" dirty="0"/>
              <a:t>私ダンスなんてしたことがないので、地獄だったんですね。踊れなかったんですよ。でも娘は傍で楽しそうに踊っているんですね。</a:t>
            </a:r>
            <a:endParaRPr kumimoji="1" lang="en-US" altLang="ja-JP" dirty="0"/>
          </a:p>
          <a:p>
            <a:r>
              <a:rPr kumimoji="1" lang="ja-JP" altLang="en-US" dirty="0"/>
              <a:t>この違いは何かなと考えると、娘にはダンスの基礎があるからだと思ったんです。ステップやリズムなど、全くしらない私は、何とも言えない形になっていました。</a:t>
            </a:r>
            <a:endParaRPr kumimoji="1" lang="en-US" altLang="ja-JP" dirty="0"/>
          </a:p>
          <a:p>
            <a:endParaRPr kumimoji="1" lang="en-US" altLang="ja-JP" dirty="0"/>
          </a:p>
          <a:p>
            <a:r>
              <a:rPr kumimoji="1" lang="ja-JP" altLang="en-US" dirty="0"/>
              <a:t>だいぶ話が脱線しましたが、</a:t>
            </a:r>
            <a:endParaRPr kumimoji="1" lang="en-US" altLang="ja-JP" dirty="0"/>
          </a:p>
          <a:p>
            <a:r>
              <a:rPr kumimoji="1" lang="ja-JP" altLang="en-US" dirty="0"/>
              <a:t>福祉の仕事の面白さって、予想を超えた行動をメンバーさんがしてくれることじゃないですか。みんな良い支援者になりたいと思って仕事始めた人たちだと思います。</a:t>
            </a:r>
            <a:endParaRPr kumimoji="1" lang="en-US" altLang="ja-JP" dirty="0"/>
          </a:p>
          <a:p>
            <a:r>
              <a:rPr kumimoji="1" lang="ja-JP" altLang="en-US" dirty="0"/>
              <a:t>そのためには、基礎となる知識や概念をおさえておくことが大事になると思います。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8</a:t>
            </a:fld>
            <a:endParaRPr kumimoji="1" lang="ja-JP" altLang="en-US"/>
          </a:p>
        </p:txBody>
      </p:sp>
    </p:spTree>
    <p:extLst>
      <p:ext uri="{BB962C8B-B14F-4D97-AF65-F5344CB8AC3E}">
        <p14:creationId xmlns:p14="http://schemas.microsoft.com/office/powerpoint/2010/main" val="91929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基本的な考え方　</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10</a:t>
            </a:fld>
            <a:endParaRPr kumimoji="1" lang="ja-JP" altLang="en-US"/>
          </a:p>
        </p:txBody>
      </p:sp>
    </p:spTree>
    <p:extLst>
      <p:ext uri="{BB962C8B-B14F-4D97-AF65-F5344CB8AC3E}">
        <p14:creationId xmlns:p14="http://schemas.microsoft.com/office/powerpoint/2010/main" val="195242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これは、楽天大楽の・・・・。</a:t>
            </a:r>
            <a:endParaRPr kumimoji="1" lang="en-US" altLang="ja-JP" dirty="0"/>
          </a:p>
          <a:p>
            <a:endParaRPr kumimoji="1" lang="en-US" altLang="ja-JP" dirty="0"/>
          </a:p>
          <a:p>
            <a:r>
              <a:rPr kumimoji="1" lang="ja-JP" altLang="en-US" dirty="0"/>
              <a:t>情報は、利用者さんの情報・事業所や地域の情報・福祉の法律や制度の情報　</a:t>
            </a:r>
            <a:endParaRPr kumimoji="1" lang="en-US" altLang="ja-JP" dirty="0"/>
          </a:p>
          <a:p>
            <a:endParaRPr kumimoji="1" lang="en-US" altLang="ja-JP" dirty="0"/>
          </a:p>
          <a:p>
            <a:r>
              <a:rPr kumimoji="1" lang="ja-JP" altLang="en-US" dirty="0"/>
              <a:t>価値観は、</a:t>
            </a:r>
            <a:r>
              <a:rPr kumimoji="1" lang="en-US" altLang="ja-JP" dirty="0"/>
              <a:t>ICF</a:t>
            </a:r>
            <a:r>
              <a:rPr kumimoji="1" lang="ja-JP" altLang="en-US" dirty="0"/>
              <a:t>やエンパワメント、意思決定などの概念かなと思います。　それを踏まえて判断できることが増えるのかなと。</a:t>
            </a:r>
            <a:endParaRPr kumimoji="1" lang="en-US" altLang="ja-JP" dirty="0"/>
          </a:p>
          <a:p>
            <a:endParaRPr kumimoji="1" lang="en-US" altLang="ja-JP" dirty="0"/>
          </a:p>
          <a:p>
            <a:r>
              <a:rPr kumimoji="1" lang="ja-JP" altLang="en-US" dirty="0"/>
              <a:t>うちの世話人さんのお話で、あるとき「わからない」と相談してくれたことがありました。　Ａさんには、Ｂさんには、</a:t>
            </a:r>
            <a:endParaRPr kumimoji="1" lang="en-US" altLang="ja-JP" dirty="0"/>
          </a:p>
          <a:p>
            <a:endParaRPr kumimoji="1" lang="en-US" altLang="ja-JP" dirty="0"/>
          </a:p>
          <a:p>
            <a:r>
              <a:rPr kumimoji="1" lang="ja-JP" altLang="en-US" dirty="0"/>
              <a:t>もう一つ大事なのが、この視点・視野・視座の考え方だと思います。　</a:t>
            </a:r>
            <a:endParaRPr kumimoji="1" lang="en-US" altLang="ja-JP" dirty="0"/>
          </a:p>
          <a:p>
            <a:endParaRPr kumimoji="1" lang="en-US" altLang="ja-JP" dirty="0"/>
          </a:p>
          <a:p>
            <a:r>
              <a:rPr kumimoji="1" lang="ja-JP" altLang="en-US" dirty="0"/>
              <a:t>視点は本人ですよね。視野はパソコンの画面に映っている範囲：受講生などは、この視野の部分が狭いのかなと。</a:t>
            </a:r>
            <a:endParaRPr kumimoji="1" lang="en-US" altLang="ja-JP" dirty="0"/>
          </a:p>
          <a:p>
            <a:r>
              <a:rPr kumimoji="1" lang="ja-JP" altLang="en-US" dirty="0"/>
              <a:t>そのために、高さを広げていくことで、本人のこと、事業所のこと、地域のこと、広がっていくのかなと感じています。</a:t>
            </a:r>
            <a:endParaRPr kumimoji="1" lang="en-US" altLang="ja-JP" dirty="0"/>
          </a:p>
          <a:p>
            <a:endParaRPr kumimoji="1" lang="en-US" altLang="ja-JP" dirty="0"/>
          </a:p>
          <a:p>
            <a:r>
              <a:rPr kumimoji="1" lang="ja-JP" altLang="en-US" dirty="0"/>
              <a:t>視座が高まるたとえ話として、例えばサッカーをしている人が、点をとることばかり考えているのは視座が低い状態。視座が高まっていくと、チームがかつためにはどうすれば良いのか、全国大会にでていくためにはどうすれば良いのか、考えるようになれる。　周りの人への感謝。　　　</a:t>
            </a:r>
            <a:endParaRPr kumimoji="1" lang="en-US" altLang="ja-JP" dirty="0"/>
          </a:p>
          <a:p>
            <a:r>
              <a:rPr kumimoji="1" lang="ja-JP" altLang="en-US" dirty="0"/>
              <a:t>福祉現場だと、本人に良い支援をするには、　事業所として良い支援していくためには、法人として地域に役立っていくためには、、、。</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11</a:t>
            </a:fld>
            <a:endParaRPr kumimoji="1" lang="ja-JP" altLang="en-US"/>
          </a:p>
        </p:txBody>
      </p:sp>
    </p:spTree>
    <p:extLst>
      <p:ext uri="{BB962C8B-B14F-4D97-AF65-F5344CB8AC3E}">
        <p14:creationId xmlns:p14="http://schemas.microsoft.com/office/powerpoint/2010/main" val="14037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サービス等利用計画と個別支援計画の関係についてですが、　協議会や地域課題の気づきですが、、、</a:t>
            </a:r>
          </a:p>
        </p:txBody>
      </p:sp>
      <p:sp>
        <p:nvSpPr>
          <p:cNvPr id="4" name="スライド番号プレースホルダー 3"/>
          <p:cNvSpPr>
            <a:spLocks noGrp="1"/>
          </p:cNvSpPr>
          <p:nvPr>
            <p:ph type="sldNum" sz="quarter" idx="5"/>
          </p:nvPr>
        </p:nvSpPr>
        <p:spPr/>
        <p:txBody>
          <a:bodyPr/>
          <a:lstStyle/>
          <a:p>
            <a:fld id="{80567512-253D-4606-AB12-A29932F4DB91}" type="slidenum">
              <a:rPr kumimoji="1" lang="ja-JP" altLang="en-US" smtClean="0"/>
              <a:t>12</a:t>
            </a:fld>
            <a:endParaRPr kumimoji="1" lang="ja-JP" altLang="en-US"/>
          </a:p>
        </p:txBody>
      </p:sp>
    </p:spTree>
    <p:extLst>
      <p:ext uri="{BB962C8B-B14F-4D97-AF65-F5344CB8AC3E}">
        <p14:creationId xmlns:p14="http://schemas.microsoft.com/office/powerpoint/2010/main" val="101732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8FC17-CA47-4484-92CF-11B7CB0BB62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FB105E-53F0-42A6-84EB-D5E7763E73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7E7339-16B4-4416-9FF1-10720D769A3D}"/>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5" name="フッター プレースホルダー 4">
            <a:extLst>
              <a:ext uri="{FF2B5EF4-FFF2-40B4-BE49-F238E27FC236}">
                <a16:creationId xmlns:a16="http://schemas.microsoft.com/office/drawing/2014/main" id="{FD7412D5-B9C2-4A46-B3A0-F09B7FBB2B5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D0EDF4D-825D-4FE4-A664-3EA5B323B7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0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6B4CC-EADE-4F20-841A-5D69F20D44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41A656-D60A-43DE-8133-65DBB88286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A57CC-895C-4BE5-99D3-7F40C28C1FA2}"/>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5" name="フッター プレースホルダー 4">
            <a:extLst>
              <a:ext uri="{FF2B5EF4-FFF2-40B4-BE49-F238E27FC236}">
                <a16:creationId xmlns:a16="http://schemas.microsoft.com/office/drawing/2014/main" id="{5B892D1F-F616-40CE-A2D6-EC9C45C9579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73C5E5E-0212-4B1A-BC4E-2B333DC8EA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21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6C6DB5-A29E-4025-9044-BA434A59C67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805B3A-DEED-4BC8-B3A4-5399DB35CC5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53D74D-C019-422D-A531-24B540FB23E9}"/>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5" name="フッター プレースホルダー 4">
            <a:extLst>
              <a:ext uri="{FF2B5EF4-FFF2-40B4-BE49-F238E27FC236}">
                <a16:creationId xmlns:a16="http://schemas.microsoft.com/office/drawing/2014/main" id="{04C13260-2EEB-4682-B208-561D014BCF9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9AF9020-CA5C-4FF8-8863-75B67AD812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68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C4BA5-3888-4F3A-9EBD-D91B8E37A4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094248-59D9-416F-9595-7C5E2EF2DE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70001A-73FB-4D21-9C5B-0B077B5E9BB2}"/>
              </a:ext>
            </a:extLst>
          </p:cNvPr>
          <p:cNvSpPr>
            <a:spLocks noGrp="1"/>
          </p:cNvSpPr>
          <p:nvPr>
            <p:ph type="dt" sz="half" idx="10"/>
          </p:nvPr>
        </p:nvSpPr>
        <p:spPr/>
        <p:txBody>
          <a:bodyPr/>
          <a:lstStyle/>
          <a:p>
            <a:fld id="{05BFA754-D5C3-4E66-96A6-867B257F58DC}" type="datetimeFigureOut">
              <a:rPr lang="en-US" smtClean="0"/>
              <a:t>8/9/2023</a:t>
            </a:fld>
            <a:endParaRPr lang="en-US" dirty="0"/>
          </a:p>
        </p:txBody>
      </p:sp>
      <p:sp>
        <p:nvSpPr>
          <p:cNvPr id="5" name="フッター プレースホルダー 4">
            <a:extLst>
              <a:ext uri="{FF2B5EF4-FFF2-40B4-BE49-F238E27FC236}">
                <a16:creationId xmlns:a16="http://schemas.microsoft.com/office/drawing/2014/main" id="{19466473-231B-4238-8164-3DDFF534725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ED8C3B7-A64B-40B2-8EC1-90C340ADABD8}"/>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296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3668B-FEAC-4AFF-AE6E-B1CC490F5DB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CA27E-82D7-49A1-83EC-361305ACEE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7D3D23-87F5-467F-A468-EED752039320}"/>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5" name="フッター プレースホルダー 4">
            <a:extLst>
              <a:ext uri="{FF2B5EF4-FFF2-40B4-BE49-F238E27FC236}">
                <a16:creationId xmlns:a16="http://schemas.microsoft.com/office/drawing/2014/main" id="{7836A885-620A-4A79-B00A-1C424752B96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1299EC8-E19C-459D-BED3-FABA57AC2B1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2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7B8D7-0FE8-4E6D-A651-2697ABE17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C6ED2F-5A31-4839-BFED-1CACC32D487D}"/>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A2C772-8896-49EB-880D-2908D0BB0B7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50A3EA-A06D-44C5-B517-0F7B88501D77}"/>
              </a:ext>
            </a:extLst>
          </p:cNvPr>
          <p:cNvSpPr>
            <a:spLocks noGrp="1"/>
          </p:cNvSpPr>
          <p:nvPr>
            <p:ph type="dt" sz="half" idx="10"/>
          </p:nvPr>
        </p:nvSpPr>
        <p:spPr/>
        <p:txBody>
          <a:bodyPr/>
          <a:lstStyle/>
          <a:p>
            <a:fld id="{05BFA754-D5C3-4E66-96A6-867B257F58DC}" type="datetimeFigureOut">
              <a:rPr lang="en-US" smtClean="0"/>
              <a:t>8/9/2023</a:t>
            </a:fld>
            <a:endParaRPr lang="en-US" dirty="0"/>
          </a:p>
        </p:txBody>
      </p:sp>
      <p:sp>
        <p:nvSpPr>
          <p:cNvPr id="6" name="フッター プレースホルダー 5">
            <a:extLst>
              <a:ext uri="{FF2B5EF4-FFF2-40B4-BE49-F238E27FC236}">
                <a16:creationId xmlns:a16="http://schemas.microsoft.com/office/drawing/2014/main" id="{D4BFE4EC-F98A-4949-80D4-7A647C00509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6AD5FC1-62D2-441C-9423-4264EA778DEA}"/>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208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F8866-B4FA-4D31-827D-3F7CB9C26EB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B6EBFB-9B53-4BB7-8DF8-02142DA10A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80DC2E-6873-4252-B3AF-F722F40B8B7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9B02040-F183-4BA0-A3EB-1874CCC42F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E914E8-2C7C-49DE-9BE8-ABCDB9E3DEE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5C19AC-F1A0-4AF6-98A4-09ED5F476001}"/>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8" name="フッター プレースホルダー 7">
            <a:extLst>
              <a:ext uri="{FF2B5EF4-FFF2-40B4-BE49-F238E27FC236}">
                <a16:creationId xmlns:a16="http://schemas.microsoft.com/office/drawing/2014/main" id="{05019AA0-6BF2-4623-93F3-AB83F7999092}"/>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B337009B-13FE-4E54-8077-906664124F3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1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19C06-6FF5-4A73-B964-B233934235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D3DC39-A71E-4745-BC17-F7CAB2A42B1D}"/>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4" name="フッター プレースホルダー 3">
            <a:extLst>
              <a:ext uri="{FF2B5EF4-FFF2-40B4-BE49-F238E27FC236}">
                <a16:creationId xmlns:a16="http://schemas.microsoft.com/office/drawing/2014/main" id="{1518D5D1-3DF3-4442-B8A6-292E2949AD3D}"/>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CA86166-924B-4274-A92C-2A20346A85E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45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7CBDBE-3D69-4457-990A-91E7E4813F0F}"/>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3" name="フッター プレースホルダー 2">
            <a:extLst>
              <a:ext uri="{FF2B5EF4-FFF2-40B4-BE49-F238E27FC236}">
                <a16:creationId xmlns:a16="http://schemas.microsoft.com/office/drawing/2014/main" id="{8DEDD814-4862-4DE4-889D-D92A1DA40A95}"/>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37E50B3F-DC89-438A-881B-069237FCAF3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17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285CA-DAED-4461-8EF2-5FD8177441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422EC-3FE9-450F-8379-14BDC2E10C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31AC32-281A-4D1A-8B7C-0AF6D6CC21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746A9-CA2A-4D8E-B8CD-A455CCF844D7}"/>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6" name="フッター プレースホルダー 5">
            <a:extLst>
              <a:ext uri="{FF2B5EF4-FFF2-40B4-BE49-F238E27FC236}">
                <a16:creationId xmlns:a16="http://schemas.microsoft.com/office/drawing/2014/main" id="{A905B55C-8F78-4599-A89A-21A0A017870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5ADC86C-5916-427F-B6CF-4F0023541FC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27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D07C6-EA20-47A3-B0FA-DA2F8D98CC6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4A7D8D-788A-403A-8BBE-A8BD576A73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8F05E31-9DD3-4D45-A186-AAE66AF84D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5D40E0-5D11-4384-AD6C-B014556EA965}"/>
              </a:ext>
            </a:extLst>
          </p:cNvPr>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6" name="フッター プレースホルダー 5">
            <a:extLst>
              <a:ext uri="{FF2B5EF4-FFF2-40B4-BE49-F238E27FC236}">
                <a16:creationId xmlns:a16="http://schemas.microsoft.com/office/drawing/2014/main" id="{86ED26D0-66E4-4493-AAB6-81EC7B1098C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DF12996-A54F-4422-BB99-FED0C0B379A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10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06CEA6-59ED-45DF-B0F8-FC7228527DF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415654-FC57-4F25-9D88-06C3701DE2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99395E-5A57-4ADD-9FB0-AEA2DCCAAE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8/9/2023</a:t>
            </a:fld>
            <a:endParaRPr lang="en-US" dirty="0"/>
          </a:p>
        </p:txBody>
      </p:sp>
      <p:sp>
        <p:nvSpPr>
          <p:cNvPr id="5" name="フッター プレースホルダー 4">
            <a:extLst>
              <a:ext uri="{FF2B5EF4-FFF2-40B4-BE49-F238E27FC236}">
                <a16:creationId xmlns:a16="http://schemas.microsoft.com/office/drawing/2014/main" id="{B47B2796-5182-4590-9F0E-9B2FF7BD80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AB1D28B1-C213-4623-845A-D2C99FBB759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7611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A936A-1CD0-4627-A4D2-B1CEC57B976C}"/>
              </a:ext>
            </a:extLst>
          </p:cNvPr>
          <p:cNvSpPr>
            <a:spLocks noGrp="1"/>
          </p:cNvSpPr>
          <p:nvPr>
            <p:ph type="ctrTitle"/>
          </p:nvPr>
        </p:nvSpPr>
        <p:spPr>
          <a:xfrm>
            <a:off x="1143000" y="2211754"/>
            <a:ext cx="6858000" cy="2055446"/>
          </a:xfrm>
        </p:spPr>
        <p:txBody>
          <a:bodyPr>
            <a:normAutofit/>
          </a:bodyPr>
          <a:lstStyle/>
          <a:p>
            <a:pPr>
              <a:lnSpc>
                <a:spcPct val="150000"/>
              </a:lnSpc>
            </a:pPr>
            <a:r>
              <a:rPr kumimoji="1" lang="ja-JP" altLang="en-US" sz="4400" dirty="0">
                <a:latin typeface="HGP創英角ｺﾞｼｯｸUB" panose="020B0900000000000000" pitchFamily="50" charset="-128"/>
                <a:ea typeface="HGP創英角ｺﾞｼｯｸUB" panose="020B0900000000000000" pitchFamily="50" charset="-128"/>
              </a:rPr>
              <a:t>研修を企画立案する際の</a:t>
            </a:r>
            <a:br>
              <a:rPr kumimoji="1" lang="en-US" altLang="ja-JP" sz="4400" dirty="0">
                <a:latin typeface="HGP創英角ｺﾞｼｯｸUB" panose="020B0900000000000000" pitchFamily="50" charset="-128"/>
                <a:ea typeface="HGP創英角ｺﾞｼｯｸUB" panose="020B0900000000000000" pitchFamily="50" charset="-128"/>
              </a:rPr>
            </a:br>
            <a:r>
              <a:rPr kumimoji="1" lang="ja-JP" altLang="en-US" sz="4400" dirty="0">
                <a:latin typeface="HGP創英角ｺﾞｼｯｸUB" panose="020B0900000000000000" pitchFamily="50" charset="-128"/>
                <a:ea typeface="HGP創英角ｺﾞｼｯｸUB" panose="020B0900000000000000" pitchFamily="50" charset="-128"/>
              </a:rPr>
              <a:t>ポイント（基礎研修）</a:t>
            </a:r>
          </a:p>
        </p:txBody>
      </p:sp>
      <p:sp>
        <p:nvSpPr>
          <p:cNvPr id="3" name="字幕 2">
            <a:extLst>
              <a:ext uri="{FF2B5EF4-FFF2-40B4-BE49-F238E27FC236}">
                <a16:creationId xmlns:a16="http://schemas.microsoft.com/office/drawing/2014/main" id="{2AF3E549-DCBF-4317-8193-71099F1D7562}"/>
              </a:ext>
            </a:extLst>
          </p:cNvPr>
          <p:cNvSpPr>
            <a:spLocks noGrp="1"/>
          </p:cNvSpPr>
          <p:nvPr>
            <p:ph type="subTitle" idx="1"/>
          </p:nvPr>
        </p:nvSpPr>
        <p:spPr>
          <a:xfrm>
            <a:off x="900723" y="694715"/>
            <a:ext cx="5398477" cy="344731"/>
          </a:xfrm>
        </p:spPr>
        <p:txBody>
          <a:bodyPr/>
          <a:lstStyle/>
          <a:p>
            <a:r>
              <a:rPr kumimoji="1" lang="ja-JP" altLang="en-US" dirty="0"/>
              <a:t>令和５年度サービス管理責任者等指導者養成研修</a:t>
            </a:r>
          </a:p>
        </p:txBody>
      </p:sp>
      <p:sp>
        <p:nvSpPr>
          <p:cNvPr id="4" name="テキスト ボックス 3">
            <a:extLst>
              <a:ext uri="{FF2B5EF4-FFF2-40B4-BE49-F238E27FC236}">
                <a16:creationId xmlns:a16="http://schemas.microsoft.com/office/drawing/2014/main" id="{44331F93-3284-31B9-DC6D-9B3AB7EF317C}"/>
              </a:ext>
            </a:extLst>
          </p:cNvPr>
          <p:cNvSpPr txBox="1"/>
          <p:nvPr/>
        </p:nvSpPr>
        <p:spPr>
          <a:xfrm>
            <a:off x="1534174" y="1788233"/>
            <a:ext cx="2143846" cy="646331"/>
          </a:xfrm>
          <a:prstGeom prst="rect">
            <a:avLst/>
          </a:prstGeom>
          <a:noFill/>
        </p:spPr>
        <p:txBody>
          <a:bodyPr wrap="square" rtlCol="0">
            <a:spAutoFit/>
          </a:bodyPr>
          <a:lstStyle/>
          <a:p>
            <a:r>
              <a:rPr kumimoji="1" lang="en-US" altLang="ja-JP" sz="3600" b="1" dirty="0"/>
              <a:t>PG04</a:t>
            </a:r>
            <a:endParaRPr kumimoji="1" lang="ja-JP" altLang="en-US" sz="3600" b="1" dirty="0"/>
          </a:p>
        </p:txBody>
      </p:sp>
      <p:sp>
        <p:nvSpPr>
          <p:cNvPr id="5" name="テキスト ボックス 4">
            <a:extLst>
              <a:ext uri="{FF2B5EF4-FFF2-40B4-BE49-F238E27FC236}">
                <a16:creationId xmlns:a16="http://schemas.microsoft.com/office/drawing/2014/main" id="{23CC682F-49B5-E185-50C5-3E41B9043374}"/>
              </a:ext>
            </a:extLst>
          </p:cNvPr>
          <p:cNvSpPr txBox="1"/>
          <p:nvPr/>
        </p:nvSpPr>
        <p:spPr>
          <a:xfrm>
            <a:off x="-1272" y="5198987"/>
            <a:ext cx="9145272" cy="1147302"/>
          </a:xfrm>
          <a:prstGeom prst="rect">
            <a:avLst/>
          </a:prstGeom>
          <a:noFill/>
        </p:spPr>
        <p:txBody>
          <a:bodyPr wrap="square" rtlCol="0">
            <a:spAutoFit/>
          </a:bodyPr>
          <a:lstStyle/>
          <a:p>
            <a:pPr algn="ctr">
              <a:lnSpc>
                <a:spcPct val="150000"/>
              </a:lnSpc>
            </a:pPr>
            <a:r>
              <a:rPr kumimoji="1" lang="ja-JP" altLang="en-US" sz="2400" dirty="0"/>
              <a:t>社会福祉法人蒼渓会</a:t>
            </a:r>
            <a:endParaRPr kumimoji="1" lang="en-US" altLang="ja-JP" sz="2400" dirty="0"/>
          </a:p>
          <a:p>
            <a:pPr algn="ctr">
              <a:lnSpc>
                <a:spcPct val="150000"/>
              </a:lnSpc>
            </a:pPr>
            <a:r>
              <a:rPr kumimoji="1" lang="ja-JP" altLang="en-US" sz="2400" dirty="0"/>
              <a:t>理事長　有野 哲章</a:t>
            </a:r>
          </a:p>
        </p:txBody>
      </p:sp>
    </p:spTree>
    <p:extLst>
      <p:ext uri="{BB962C8B-B14F-4D97-AF65-F5344CB8AC3E}">
        <p14:creationId xmlns:p14="http://schemas.microsoft.com/office/powerpoint/2010/main" val="32000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１．サービス提供の基本的な考え方</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1304768"/>
            <a:ext cx="8382488" cy="2655176"/>
          </a:xfrm>
        </p:spPr>
        <p:txBody>
          <a:bodyPr>
            <a:normAutofit fontScale="92500" lnSpcReduction="10000"/>
          </a:bodyPr>
          <a:lstStyle/>
          <a:p>
            <a:pPr>
              <a:lnSpc>
                <a:spcPct val="135000"/>
              </a:lnSpc>
            </a:pPr>
            <a:r>
              <a:rPr kumimoji="1" lang="ja-JP" altLang="en-US" sz="2000" dirty="0"/>
              <a:t>障害者支援のそもそも論。サービス提供における生育歴や環境の重要性、人生の一時期を共に歩む感覚を支援者としてもてるかどいう理念を理解する。</a:t>
            </a:r>
            <a:endParaRPr kumimoji="1" lang="en-US" altLang="ja-JP" sz="2000" dirty="0"/>
          </a:p>
          <a:p>
            <a:pPr>
              <a:lnSpc>
                <a:spcPct val="135000"/>
              </a:lnSpc>
            </a:pPr>
            <a:r>
              <a:rPr lang="ja-JP" altLang="en-US" sz="2000" dirty="0"/>
              <a:t>基本的な理念として</a:t>
            </a:r>
            <a:endParaRPr lang="en-US" altLang="ja-JP" sz="2000" dirty="0"/>
          </a:p>
          <a:p>
            <a:pPr marL="0" indent="0">
              <a:lnSpc>
                <a:spcPct val="135000"/>
              </a:lnSpc>
              <a:buNone/>
            </a:pPr>
            <a:r>
              <a:rPr kumimoji="1" lang="ja-JP" altLang="en-US" sz="2000" dirty="0"/>
              <a:t>　利用者（本人）主体のサービス・支援の提供　　</a:t>
            </a:r>
            <a:r>
              <a:rPr lang="ja-JP" altLang="en-US" sz="2000" dirty="0"/>
              <a:t>自立（自律）支援　　　</a:t>
            </a:r>
            <a:endParaRPr lang="en-US" altLang="ja-JP" sz="2000" dirty="0"/>
          </a:p>
          <a:p>
            <a:pPr marL="0" indent="0">
              <a:lnSpc>
                <a:spcPct val="135000"/>
              </a:lnSpc>
              <a:buNone/>
            </a:pPr>
            <a:r>
              <a:rPr kumimoji="1" lang="ja-JP" altLang="en-US" sz="2000" dirty="0"/>
              <a:t>　エンパワーメント</a:t>
            </a:r>
            <a:r>
              <a:rPr lang="ja-JP" altLang="en-US" sz="2000" dirty="0"/>
              <a:t>　</a:t>
            </a:r>
            <a:r>
              <a:rPr lang="en-US" altLang="ja-JP" sz="2000" dirty="0"/>
              <a:t>ICF</a:t>
            </a:r>
            <a:r>
              <a:rPr lang="ja-JP" altLang="en-US" sz="2000" dirty="0"/>
              <a:t>の障害構造　　</a:t>
            </a:r>
            <a:r>
              <a:rPr kumimoji="1" lang="ja-JP" altLang="en-US" sz="2000" dirty="0"/>
              <a:t>権利擁護（アドボカシー）</a:t>
            </a:r>
            <a:r>
              <a:rPr lang="ja-JP" altLang="en-US" sz="2000" dirty="0"/>
              <a:t>等</a:t>
            </a:r>
            <a:endParaRPr kumimoji="1" lang="ja-JP" altLang="en-US" sz="2000" dirty="0"/>
          </a:p>
        </p:txBody>
      </p:sp>
      <p:sp>
        <p:nvSpPr>
          <p:cNvPr id="4" name="タイトル 1">
            <a:extLst>
              <a:ext uri="{FF2B5EF4-FFF2-40B4-BE49-F238E27FC236}">
                <a16:creationId xmlns:a16="http://schemas.microsoft.com/office/drawing/2014/main" id="{66E0E160-4A82-B068-7053-7B16B373D260}"/>
              </a:ext>
            </a:extLst>
          </p:cNvPr>
          <p:cNvSpPr txBox="1">
            <a:spLocks/>
          </p:cNvSpPr>
          <p:nvPr/>
        </p:nvSpPr>
        <p:spPr>
          <a:xfrm>
            <a:off x="628650" y="4136924"/>
            <a:ext cx="7886700" cy="6895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latin typeface="HGP創英角ｺﾞｼｯｸUB" panose="020B0900000000000000" pitchFamily="50" charset="-128"/>
                <a:ea typeface="HGP創英角ｺﾞｼｯｸUB" panose="020B0900000000000000" pitchFamily="50" charset="-128"/>
              </a:rPr>
              <a:t>２．サービス提供のプロセス</a:t>
            </a:r>
          </a:p>
        </p:txBody>
      </p:sp>
      <p:sp>
        <p:nvSpPr>
          <p:cNvPr id="5" name="コンテンツ プレースホルダー 2">
            <a:extLst>
              <a:ext uri="{FF2B5EF4-FFF2-40B4-BE49-F238E27FC236}">
                <a16:creationId xmlns:a16="http://schemas.microsoft.com/office/drawing/2014/main" id="{68F430C4-FB06-1382-226A-C67E9C644706}"/>
              </a:ext>
            </a:extLst>
          </p:cNvPr>
          <p:cNvSpPr txBox="1">
            <a:spLocks/>
          </p:cNvSpPr>
          <p:nvPr/>
        </p:nvSpPr>
        <p:spPr>
          <a:xfrm>
            <a:off x="380756" y="4856396"/>
            <a:ext cx="8382488" cy="14190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2000" dirty="0"/>
              <a:t>サービス提供の</a:t>
            </a:r>
            <a:r>
              <a:rPr lang="en-US" altLang="ja-JP" sz="2000" dirty="0"/>
              <a:t>1</a:t>
            </a:r>
            <a:r>
              <a:rPr lang="ja-JP" altLang="en-US" sz="2000" dirty="0"/>
              <a:t>連の流れ（基本的なプロセス）をしっかりと押さえる。</a:t>
            </a:r>
            <a:endParaRPr lang="en-US" altLang="ja-JP" sz="2000" dirty="0"/>
          </a:p>
          <a:p>
            <a:pPr>
              <a:lnSpc>
                <a:spcPct val="125000"/>
              </a:lnSpc>
            </a:pPr>
            <a:r>
              <a:rPr lang="ja-JP" altLang="en-US" sz="2000" dirty="0"/>
              <a:t>利用者の支援にはプロセスがあることを理解し、個別支援計画はそのためのツールであることを理解する。</a:t>
            </a:r>
          </a:p>
        </p:txBody>
      </p:sp>
    </p:spTree>
    <p:extLst>
      <p:ext uri="{BB962C8B-B14F-4D97-AF65-F5344CB8AC3E}">
        <p14:creationId xmlns:p14="http://schemas.microsoft.com/office/powerpoint/2010/main" val="37891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CA302-F09E-05F1-21DB-26F02323CD31}"/>
              </a:ext>
            </a:extLst>
          </p:cNvPr>
          <p:cNvSpPr>
            <a:spLocks noGrp="1"/>
          </p:cNvSpPr>
          <p:nvPr>
            <p:ph type="title"/>
          </p:nvPr>
        </p:nvSpPr>
        <p:spPr/>
        <p:txBody>
          <a:bodyPr/>
          <a:lstStyle/>
          <a:p>
            <a:r>
              <a:rPr kumimoji="1" lang="ja-JP" altLang="en-US" dirty="0"/>
              <a:t>人の</a:t>
            </a:r>
            <a:r>
              <a:rPr lang="ja-JP" altLang="en-US" dirty="0"/>
              <a:t>判断</a:t>
            </a:r>
            <a:r>
              <a:rPr kumimoji="1" lang="ja-JP" altLang="en-US" dirty="0"/>
              <a:t>が生まれる法則</a:t>
            </a:r>
          </a:p>
        </p:txBody>
      </p:sp>
      <p:grpSp>
        <p:nvGrpSpPr>
          <p:cNvPr id="33" name="グループ化 32">
            <a:extLst>
              <a:ext uri="{FF2B5EF4-FFF2-40B4-BE49-F238E27FC236}">
                <a16:creationId xmlns:a16="http://schemas.microsoft.com/office/drawing/2014/main" id="{3160102F-DFBA-3931-CB87-28217311C104}"/>
              </a:ext>
            </a:extLst>
          </p:cNvPr>
          <p:cNvGrpSpPr/>
          <p:nvPr/>
        </p:nvGrpSpPr>
        <p:grpSpPr>
          <a:xfrm>
            <a:off x="1387270" y="1569148"/>
            <a:ext cx="5286375" cy="1325563"/>
            <a:chOff x="1542247" y="2764771"/>
            <a:chExt cx="3518970" cy="1034019"/>
          </a:xfrm>
        </p:grpSpPr>
        <p:sp>
          <p:nvSpPr>
            <p:cNvPr id="34" name="Google Shape;8267;p69">
              <a:extLst>
                <a:ext uri="{FF2B5EF4-FFF2-40B4-BE49-F238E27FC236}">
                  <a16:creationId xmlns:a16="http://schemas.microsoft.com/office/drawing/2014/main" id="{44F807D9-2B03-886C-6D67-050C1355AD01}"/>
                </a:ext>
              </a:extLst>
            </p:cNvPr>
            <p:cNvSpPr/>
            <p:nvPr/>
          </p:nvSpPr>
          <p:spPr>
            <a:xfrm>
              <a:off x="3130569" y="3278856"/>
              <a:ext cx="317012" cy="172062"/>
            </a:xfrm>
            <a:custGeom>
              <a:avLst/>
              <a:gdLst/>
              <a:ahLst/>
              <a:cxnLst/>
              <a:rect l="l" t="t" r="r" b="b"/>
              <a:pathLst>
                <a:path w="316864" h="172085" extrusionOk="0">
                  <a:moveTo>
                    <a:pt x="290915" y="0"/>
                  </a:moveTo>
                  <a:lnTo>
                    <a:pt x="280275" y="1165"/>
                  </a:lnTo>
                  <a:lnTo>
                    <a:pt x="270560" y="6515"/>
                  </a:lnTo>
                  <a:lnTo>
                    <a:pt x="196697" y="66890"/>
                  </a:lnTo>
                  <a:lnTo>
                    <a:pt x="201809" y="73664"/>
                  </a:lnTo>
                  <a:lnTo>
                    <a:pt x="204962" y="81516"/>
                  </a:lnTo>
                  <a:lnTo>
                    <a:pt x="183956" y="119656"/>
                  </a:lnTo>
                  <a:lnTo>
                    <a:pt x="174449" y="121243"/>
                  </a:lnTo>
                  <a:lnTo>
                    <a:pt x="164566" y="119811"/>
                  </a:lnTo>
                  <a:lnTo>
                    <a:pt x="102603" y="98983"/>
                  </a:lnTo>
                  <a:lnTo>
                    <a:pt x="106248" y="87223"/>
                  </a:lnTo>
                  <a:lnTo>
                    <a:pt x="168109" y="108369"/>
                  </a:lnTo>
                  <a:lnTo>
                    <a:pt x="175993" y="109180"/>
                  </a:lnTo>
                  <a:lnTo>
                    <a:pt x="183318" y="106980"/>
                  </a:lnTo>
                  <a:lnTo>
                    <a:pt x="189280" y="102191"/>
                  </a:lnTo>
                  <a:lnTo>
                    <a:pt x="193078" y="95237"/>
                  </a:lnTo>
                  <a:lnTo>
                    <a:pt x="193874" y="87353"/>
                  </a:lnTo>
                  <a:lnTo>
                    <a:pt x="191668" y="80029"/>
                  </a:lnTo>
                  <a:lnTo>
                    <a:pt x="186880" y="74066"/>
                  </a:lnTo>
                  <a:lnTo>
                    <a:pt x="179933" y="70269"/>
                  </a:lnTo>
                  <a:lnTo>
                    <a:pt x="83413" y="38455"/>
                  </a:lnTo>
                  <a:lnTo>
                    <a:pt x="83197" y="38760"/>
                  </a:lnTo>
                  <a:lnTo>
                    <a:pt x="74705" y="37394"/>
                  </a:lnTo>
                  <a:lnTo>
                    <a:pt x="66363" y="38619"/>
                  </a:lnTo>
                  <a:lnTo>
                    <a:pt x="58755" y="42298"/>
                  </a:lnTo>
                  <a:lnTo>
                    <a:pt x="52463" y="48298"/>
                  </a:lnTo>
                  <a:lnTo>
                    <a:pt x="0" y="117005"/>
                  </a:lnTo>
                  <a:lnTo>
                    <a:pt x="71361" y="171488"/>
                  </a:lnTo>
                  <a:lnTo>
                    <a:pt x="90335" y="146646"/>
                  </a:lnTo>
                  <a:lnTo>
                    <a:pt x="149580" y="159918"/>
                  </a:lnTo>
                  <a:lnTo>
                    <a:pt x="306628" y="49149"/>
                  </a:lnTo>
                  <a:lnTo>
                    <a:pt x="316422" y="30156"/>
                  </a:lnTo>
                  <a:lnTo>
                    <a:pt x="315260" y="19513"/>
                  </a:lnTo>
                  <a:lnTo>
                    <a:pt x="309918" y="9791"/>
                  </a:lnTo>
                  <a:lnTo>
                    <a:pt x="301218" y="2911"/>
                  </a:lnTo>
                  <a:lnTo>
                    <a:pt x="290915" y="0"/>
                  </a:lnTo>
                  <a:close/>
                </a:path>
              </a:pathLst>
            </a:custGeom>
            <a:solidFill>
              <a:srgbClr val="58595B"/>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 name="Google Shape;8269;p69">
              <a:extLst>
                <a:ext uri="{FF2B5EF4-FFF2-40B4-BE49-F238E27FC236}">
                  <a16:creationId xmlns:a16="http://schemas.microsoft.com/office/drawing/2014/main" id="{5D7BFAAB-4EFA-9190-75F7-263F2550CE3A}"/>
                </a:ext>
              </a:extLst>
            </p:cNvPr>
            <p:cNvSpPr/>
            <p:nvPr/>
          </p:nvSpPr>
          <p:spPr>
            <a:xfrm>
              <a:off x="1672504" y="3278856"/>
              <a:ext cx="317012" cy="172062"/>
            </a:xfrm>
            <a:custGeom>
              <a:avLst/>
              <a:gdLst/>
              <a:ahLst/>
              <a:cxnLst/>
              <a:rect l="l" t="t" r="r" b="b"/>
              <a:pathLst>
                <a:path w="316864" h="172085" extrusionOk="0">
                  <a:moveTo>
                    <a:pt x="290915" y="0"/>
                  </a:moveTo>
                  <a:lnTo>
                    <a:pt x="280275" y="1165"/>
                  </a:lnTo>
                  <a:lnTo>
                    <a:pt x="270560" y="6515"/>
                  </a:lnTo>
                  <a:lnTo>
                    <a:pt x="196697" y="66890"/>
                  </a:lnTo>
                  <a:lnTo>
                    <a:pt x="201809" y="73664"/>
                  </a:lnTo>
                  <a:lnTo>
                    <a:pt x="204962" y="81516"/>
                  </a:lnTo>
                  <a:lnTo>
                    <a:pt x="183956" y="119656"/>
                  </a:lnTo>
                  <a:lnTo>
                    <a:pt x="174449" y="121243"/>
                  </a:lnTo>
                  <a:lnTo>
                    <a:pt x="164566" y="119811"/>
                  </a:lnTo>
                  <a:lnTo>
                    <a:pt x="102603" y="98983"/>
                  </a:lnTo>
                  <a:lnTo>
                    <a:pt x="106248" y="87223"/>
                  </a:lnTo>
                  <a:lnTo>
                    <a:pt x="168109" y="108369"/>
                  </a:lnTo>
                  <a:lnTo>
                    <a:pt x="175993" y="109180"/>
                  </a:lnTo>
                  <a:lnTo>
                    <a:pt x="183318" y="106980"/>
                  </a:lnTo>
                  <a:lnTo>
                    <a:pt x="189280" y="102191"/>
                  </a:lnTo>
                  <a:lnTo>
                    <a:pt x="193078" y="95237"/>
                  </a:lnTo>
                  <a:lnTo>
                    <a:pt x="193874" y="87353"/>
                  </a:lnTo>
                  <a:lnTo>
                    <a:pt x="191668" y="80029"/>
                  </a:lnTo>
                  <a:lnTo>
                    <a:pt x="186880" y="74066"/>
                  </a:lnTo>
                  <a:lnTo>
                    <a:pt x="179933" y="70269"/>
                  </a:lnTo>
                  <a:lnTo>
                    <a:pt x="83413" y="38455"/>
                  </a:lnTo>
                  <a:lnTo>
                    <a:pt x="83197" y="38760"/>
                  </a:lnTo>
                  <a:lnTo>
                    <a:pt x="74705" y="37394"/>
                  </a:lnTo>
                  <a:lnTo>
                    <a:pt x="66363" y="38619"/>
                  </a:lnTo>
                  <a:lnTo>
                    <a:pt x="58755" y="42298"/>
                  </a:lnTo>
                  <a:lnTo>
                    <a:pt x="52463" y="48298"/>
                  </a:lnTo>
                  <a:lnTo>
                    <a:pt x="0" y="117005"/>
                  </a:lnTo>
                  <a:lnTo>
                    <a:pt x="71361" y="171488"/>
                  </a:lnTo>
                  <a:lnTo>
                    <a:pt x="90335" y="146646"/>
                  </a:lnTo>
                  <a:lnTo>
                    <a:pt x="149580" y="159918"/>
                  </a:lnTo>
                  <a:lnTo>
                    <a:pt x="306628" y="49149"/>
                  </a:lnTo>
                  <a:lnTo>
                    <a:pt x="316422" y="30156"/>
                  </a:lnTo>
                  <a:lnTo>
                    <a:pt x="315260" y="19513"/>
                  </a:lnTo>
                  <a:lnTo>
                    <a:pt x="309918" y="9791"/>
                  </a:lnTo>
                  <a:lnTo>
                    <a:pt x="301218" y="2911"/>
                  </a:lnTo>
                  <a:lnTo>
                    <a:pt x="290915" y="0"/>
                  </a:lnTo>
                  <a:close/>
                </a:path>
              </a:pathLst>
            </a:custGeom>
            <a:solidFill>
              <a:srgbClr val="58595B"/>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36" name="グループ化 35">
              <a:extLst>
                <a:ext uri="{FF2B5EF4-FFF2-40B4-BE49-F238E27FC236}">
                  <a16:creationId xmlns:a16="http://schemas.microsoft.com/office/drawing/2014/main" id="{9A6247C0-9FB9-CCC9-377A-07F723A40400}"/>
                </a:ext>
              </a:extLst>
            </p:cNvPr>
            <p:cNvGrpSpPr/>
            <p:nvPr/>
          </p:nvGrpSpPr>
          <p:grpSpPr>
            <a:xfrm>
              <a:off x="1542247" y="2764771"/>
              <a:ext cx="3518970" cy="1034019"/>
              <a:chOff x="1542247" y="2764771"/>
              <a:chExt cx="3518970" cy="1034019"/>
            </a:xfrm>
          </p:grpSpPr>
          <p:sp>
            <p:nvSpPr>
              <p:cNvPr id="37" name="Google Shape;8255;p69">
                <a:extLst>
                  <a:ext uri="{FF2B5EF4-FFF2-40B4-BE49-F238E27FC236}">
                    <a16:creationId xmlns:a16="http://schemas.microsoft.com/office/drawing/2014/main" id="{54AF7C71-493F-4036-5496-93F1E5344090}"/>
                  </a:ext>
                </a:extLst>
              </p:cNvPr>
              <p:cNvSpPr/>
              <p:nvPr/>
            </p:nvSpPr>
            <p:spPr>
              <a:xfrm>
                <a:off x="4040450" y="3119872"/>
                <a:ext cx="216000" cy="0"/>
              </a:xfrm>
              <a:custGeom>
                <a:avLst/>
                <a:gdLst/>
                <a:ahLst/>
                <a:cxnLst/>
                <a:rect l="l" t="t" r="r" b="b"/>
                <a:pathLst>
                  <a:path w="215900" h="120000" extrusionOk="0">
                    <a:moveTo>
                      <a:pt x="0" y="0"/>
                    </a:moveTo>
                    <a:lnTo>
                      <a:pt x="215887" y="0"/>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 name="Google Shape;8268;p69">
                <a:extLst>
                  <a:ext uri="{FF2B5EF4-FFF2-40B4-BE49-F238E27FC236}">
                    <a16:creationId xmlns:a16="http://schemas.microsoft.com/office/drawing/2014/main" id="{6D0BEE75-CD01-7D3E-EA90-7D6A96AA485D}"/>
                  </a:ext>
                </a:extLst>
              </p:cNvPr>
              <p:cNvSpPr/>
              <p:nvPr/>
            </p:nvSpPr>
            <p:spPr>
              <a:xfrm>
                <a:off x="4736534" y="3278856"/>
                <a:ext cx="317012" cy="172062"/>
              </a:xfrm>
              <a:custGeom>
                <a:avLst/>
                <a:gdLst/>
                <a:ahLst/>
                <a:cxnLst/>
                <a:rect l="l" t="t" r="r" b="b"/>
                <a:pathLst>
                  <a:path w="316864" h="172085" extrusionOk="0">
                    <a:moveTo>
                      <a:pt x="290915" y="0"/>
                    </a:moveTo>
                    <a:lnTo>
                      <a:pt x="280275" y="1165"/>
                    </a:lnTo>
                    <a:lnTo>
                      <a:pt x="270560" y="6515"/>
                    </a:lnTo>
                    <a:lnTo>
                      <a:pt x="196697" y="66890"/>
                    </a:lnTo>
                    <a:lnTo>
                      <a:pt x="201809" y="73664"/>
                    </a:lnTo>
                    <a:lnTo>
                      <a:pt x="204962" y="81516"/>
                    </a:lnTo>
                    <a:lnTo>
                      <a:pt x="183956" y="119656"/>
                    </a:lnTo>
                    <a:lnTo>
                      <a:pt x="174449" y="121243"/>
                    </a:lnTo>
                    <a:lnTo>
                      <a:pt x="164566" y="119811"/>
                    </a:lnTo>
                    <a:lnTo>
                      <a:pt x="102603" y="98983"/>
                    </a:lnTo>
                    <a:lnTo>
                      <a:pt x="106248" y="87223"/>
                    </a:lnTo>
                    <a:lnTo>
                      <a:pt x="168109" y="108369"/>
                    </a:lnTo>
                    <a:lnTo>
                      <a:pt x="175993" y="109180"/>
                    </a:lnTo>
                    <a:lnTo>
                      <a:pt x="183318" y="106980"/>
                    </a:lnTo>
                    <a:lnTo>
                      <a:pt x="189280" y="102191"/>
                    </a:lnTo>
                    <a:lnTo>
                      <a:pt x="193078" y="95237"/>
                    </a:lnTo>
                    <a:lnTo>
                      <a:pt x="193874" y="87353"/>
                    </a:lnTo>
                    <a:lnTo>
                      <a:pt x="191668" y="80029"/>
                    </a:lnTo>
                    <a:lnTo>
                      <a:pt x="186880" y="74066"/>
                    </a:lnTo>
                    <a:lnTo>
                      <a:pt x="179933" y="70269"/>
                    </a:lnTo>
                    <a:lnTo>
                      <a:pt x="83413" y="38455"/>
                    </a:lnTo>
                    <a:lnTo>
                      <a:pt x="83197" y="38760"/>
                    </a:lnTo>
                    <a:lnTo>
                      <a:pt x="74705" y="37394"/>
                    </a:lnTo>
                    <a:lnTo>
                      <a:pt x="66363" y="38619"/>
                    </a:lnTo>
                    <a:lnTo>
                      <a:pt x="58755" y="42298"/>
                    </a:lnTo>
                    <a:lnTo>
                      <a:pt x="52463" y="48298"/>
                    </a:lnTo>
                    <a:lnTo>
                      <a:pt x="0" y="117005"/>
                    </a:lnTo>
                    <a:lnTo>
                      <a:pt x="71361" y="171488"/>
                    </a:lnTo>
                    <a:lnTo>
                      <a:pt x="90335" y="146646"/>
                    </a:lnTo>
                    <a:lnTo>
                      <a:pt x="149580" y="159918"/>
                    </a:lnTo>
                    <a:lnTo>
                      <a:pt x="306628" y="49149"/>
                    </a:lnTo>
                    <a:lnTo>
                      <a:pt x="316422" y="30156"/>
                    </a:lnTo>
                    <a:lnTo>
                      <a:pt x="315260" y="19513"/>
                    </a:lnTo>
                    <a:lnTo>
                      <a:pt x="309918" y="9791"/>
                    </a:lnTo>
                    <a:lnTo>
                      <a:pt x="301218" y="2911"/>
                    </a:lnTo>
                    <a:lnTo>
                      <a:pt x="290915" y="0"/>
                    </a:lnTo>
                    <a:close/>
                  </a:path>
                </a:pathLst>
              </a:custGeom>
              <a:solidFill>
                <a:srgbClr val="58595B"/>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39" name="グループ化 38">
                <a:extLst>
                  <a:ext uri="{FF2B5EF4-FFF2-40B4-BE49-F238E27FC236}">
                    <a16:creationId xmlns:a16="http://schemas.microsoft.com/office/drawing/2014/main" id="{63B4C818-EAA0-C539-4619-570549D2EEC4}"/>
                  </a:ext>
                </a:extLst>
              </p:cNvPr>
              <p:cNvGrpSpPr/>
              <p:nvPr/>
            </p:nvGrpSpPr>
            <p:grpSpPr>
              <a:xfrm>
                <a:off x="1542247" y="2764771"/>
                <a:ext cx="3518970" cy="1034019"/>
                <a:chOff x="1542247" y="2764771"/>
                <a:chExt cx="3518970" cy="1034019"/>
              </a:xfrm>
            </p:grpSpPr>
            <p:sp>
              <p:nvSpPr>
                <p:cNvPr id="40" name="Google Shape;8256;p69">
                  <a:extLst>
                    <a:ext uri="{FF2B5EF4-FFF2-40B4-BE49-F238E27FC236}">
                      <a16:creationId xmlns:a16="http://schemas.microsoft.com/office/drawing/2014/main" id="{E86A5262-3F51-20DA-890C-EE829BADB1D8}"/>
                    </a:ext>
                  </a:extLst>
                </p:cNvPr>
                <p:cNvSpPr/>
                <p:nvPr/>
              </p:nvSpPr>
              <p:spPr>
                <a:xfrm>
                  <a:off x="4040450" y="3216129"/>
                  <a:ext cx="216000" cy="0"/>
                </a:xfrm>
                <a:custGeom>
                  <a:avLst/>
                  <a:gdLst/>
                  <a:ahLst/>
                  <a:cxnLst/>
                  <a:rect l="l" t="t" r="r" b="b"/>
                  <a:pathLst>
                    <a:path w="215900" h="120000" extrusionOk="0">
                      <a:moveTo>
                        <a:pt x="0" y="0"/>
                      </a:moveTo>
                      <a:lnTo>
                        <a:pt x="215887" y="0"/>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41" name="Google Shape;8257;p69">
                  <a:extLst>
                    <a:ext uri="{FF2B5EF4-FFF2-40B4-BE49-F238E27FC236}">
                      <a16:creationId xmlns:a16="http://schemas.microsoft.com/office/drawing/2014/main" id="{D2907B1F-34B7-2422-CF17-52C68C233F39}"/>
                    </a:ext>
                  </a:extLst>
                </p:cNvPr>
                <p:cNvGrpSpPr/>
                <p:nvPr/>
              </p:nvGrpSpPr>
              <p:grpSpPr>
                <a:xfrm>
                  <a:off x="2500302" y="3062633"/>
                  <a:ext cx="153109" cy="153015"/>
                  <a:chOff x="2499144" y="3063034"/>
                  <a:chExt cx="153038" cy="153035"/>
                </a:xfrm>
              </p:grpSpPr>
              <p:sp>
                <p:nvSpPr>
                  <p:cNvPr id="64" name="Google Shape;8258;p69">
                    <a:extLst>
                      <a:ext uri="{FF2B5EF4-FFF2-40B4-BE49-F238E27FC236}">
                        <a16:creationId xmlns:a16="http://schemas.microsoft.com/office/drawing/2014/main" id="{1288A43F-D315-3775-2E91-49B96135E3DA}"/>
                      </a:ext>
                    </a:extLst>
                  </p:cNvPr>
                  <p:cNvSpPr/>
                  <p:nvPr/>
                </p:nvSpPr>
                <p:spPr>
                  <a:xfrm>
                    <a:off x="2499147" y="3063034"/>
                    <a:ext cx="153035" cy="153035"/>
                  </a:xfrm>
                  <a:custGeom>
                    <a:avLst/>
                    <a:gdLst/>
                    <a:ahLst/>
                    <a:cxnLst/>
                    <a:rect l="l" t="t" r="r" b="b"/>
                    <a:pathLst>
                      <a:path w="153035" h="153035" extrusionOk="0">
                        <a:moveTo>
                          <a:pt x="152654" y="0"/>
                        </a:moveTo>
                        <a:lnTo>
                          <a:pt x="0" y="152654"/>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5" name="Google Shape;8259;p69">
                    <a:extLst>
                      <a:ext uri="{FF2B5EF4-FFF2-40B4-BE49-F238E27FC236}">
                        <a16:creationId xmlns:a16="http://schemas.microsoft.com/office/drawing/2014/main" id="{24B7FA52-CE73-A47E-34DC-65C9F31CA1B7}"/>
                      </a:ext>
                    </a:extLst>
                  </p:cNvPr>
                  <p:cNvSpPr/>
                  <p:nvPr/>
                </p:nvSpPr>
                <p:spPr>
                  <a:xfrm>
                    <a:off x="2499144" y="3063034"/>
                    <a:ext cx="153035" cy="153035"/>
                  </a:xfrm>
                  <a:custGeom>
                    <a:avLst/>
                    <a:gdLst/>
                    <a:ahLst/>
                    <a:cxnLst/>
                    <a:rect l="l" t="t" r="r" b="b"/>
                    <a:pathLst>
                      <a:path w="153035" h="153035" extrusionOk="0">
                        <a:moveTo>
                          <a:pt x="0" y="0"/>
                        </a:moveTo>
                        <a:lnTo>
                          <a:pt x="152654" y="152654"/>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42" name="Google Shape;8260;p69">
                  <a:extLst>
                    <a:ext uri="{FF2B5EF4-FFF2-40B4-BE49-F238E27FC236}">
                      <a16:creationId xmlns:a16="http://schemas.microsoft.com/office/drawing/2014/main" id="{C3901D34-0299-8F69-854E-CDEDAB0F308A}"/>
                    </a:ext>
                  </a:extLst>
                </p:cNvPr>
                <p:cNvGrpSpPr/>
                <p:nvPr/>
              </p:nvGrpSpPr>
              <p:grpSpPr>
                <a:xfrm>
                  <a:off x="1691076" y="3527331"/>
                  <a:ext cx="256813" cy="107191"/>
                  <a:chOff x="1690293" y="3527793"/>
                  <a:chExt cx="256694" cy="107205"/>
                </a:xfrm>
              </p:grpSpPr>
              <p:pic>
                <p:nvPicPr>
                  <p:cNvPr id="62" name="Google Shape;8261;p69">
                    <a:extLst>
                      <a:ext uri="{FF2B5EF4-FFF2-40B4-BE49-F238E27FC236}">
                        <a16:creationId xmlns:a16="http://schemas.microsoft.com/office/drawing/2014/main" id="{A7870B17-D535-7C62-2622-007546927BC6}"/>
                      </a:ext>
                    </a:extLst>
                  </p:cNvPr>
                  <p:cNvPicPr preferRelativeResize="0"/>
                  <p:nvPr/>
                </p:nvPicPr>
                <p:blipFill rotWithShape="1">
                  <a:blip r:embed="rId3">
                    <a:alphaModFix/>
                  </a:blip>
                  <a:srcRect/>
                  <a:stretch/>
                </p:blipFill>
                <p:spPr>
                  <a:xfrm>
                    <a:off x="1690293" y="3527793"/>
                    <a:ext cx="107657" cy="106972"/>
                  </a:xfrm>
                  <a:prstGeom prst="rect">
                    <a:avLst/>
                  </a:prstGeom>
                  <a:noFill/>
                  <a:ln>
                    <a:noFill/>
                  </a:ln>
                </p:spPr>
              </p:pic>
              <p:pic>
                <p:nvPicPr>
                  <p:cNvPr id="63" name="Google Shape;8262;p69">
                    <a:extLst>
                      <a:ext uri="{FF2B5EF4-FFF2-40B4-BE49-F238E27FC236}">
                        <a16:creationId xmlns:a16="http://schemas.microsoft.com/office/drawing/2014/main" id="{8FAB7EC4-5443-389C-14EB-3DF3DE21D550}"/>
                      </a:ext>
                    </a:extLst>
                  </p:cNvPr>
                  <p:cNvPicPr preferRelativeResize="0"/>
                  <p:nvPr/>
                </p:nvPicPr>
                <p:blipFill rotWithShape="1">
                  <a:blip r:embed="rId4">
                    <a:alphaModFix/>
                  </a:blip>
                  <a:srcRect/>
                  <a:stretch/>
                </p:blipFill>
                <p:spPr>
                  <a:xfrm>
                    <a:off x="1839914" y="3527798"/>
                    <a:ext cx="107073" cy="107200"/>
                  </a:xfrm>
                  <a:prstGeom prst="rect">
                    <a:avLst/>
                  </a:prstGeom>
                  <a:noFill/>
                  <a:ln>
                    <a:noFill/>
                  </a:ln>
                </p:spPr>
              </p:pic>
            </p:grpSp>
            <p:grpSp>
              <p:nvGrpSpPr>
                <p:cNvPr id="43" name="Google Shape;8263;p69">
                  <a:extLst>
                    <a:ext uri="{FF2B5EF4-FFF2-40B4-BE49-F238E27FC236}">
                      <a16:creationId xmlns:a16="http://schemas.microsoft.com/office/drawing/2014/main" id="{AE3484A3-ACA8-1DE4-6FFA-153F0DE2F93F}"/>
                    </a:ext>
                  </a:extLst>
                </p:cNvPr>
                <p:cNvGrpSpPr/>
                <p:nvPr/>
              </p:nvGrpSpPr>
              <p:grpSpPr>
                <a:xfrm>
                  <a:off x="4783702" y="3538549"/>
                  <a:ext cx="255348" cy="106323"/>
                  <a:chOff x="4781487" y="3539012"/>
                  <a:chExt cx="255230" cy="106337"/>
                </a:xfrm>
              </p:grpSpPr>
              <p:pic>
                <p:nvPicPr>
                  <p:cNvPr id="60" name="Google Shape;8264;p69">
                    <a:extLst>
                      <a:ext uri="{FF2B5EF4-FFF2-40B4-BE49-F238E27FC236}">
                        <a16:creationId xmlns:a16="http://schemas.microsoft.com/office/drawing/2014/main" id="{342373F2-D495-5148-957B-F8DFF080C3AE}"/>
                      </a:ext>
                    </a:extLst>
                  </p:cNvPr>
                  <p:cNvPicPr preferRelativeResize="0"/>
                  <p:nvPr/>
                </p:nvPicPr>
                <p:blipFill rotWithShape="1">
                  <a:blip r:embed="rId5">
                    <a:alphaModFix/>
                  </a:blip>
                  <a:srcRect/>
                  <a:stretch/>
                </p:blipFill>
                <p:spPr>
                  <a:xfrm>
                    <a:off x="4781487" y="3539012"/>
                    <a:ext cx="105956" cy="106337"/>
                  </a:xfrm>
                  <a:prstGeom prst="rect">
                    <a:avLst/>
                  </a:prstGeom>
                  <a:noFill/>
                  <a:ln>
                    <a:noFill/>
                  </a:ln>
                </p:spPr>
              </p:pic>
              <p:pic>
                <p:nvPicPr>
                  <p:cNvPr id="61" name="Google Shape;8265;p69">
                    <a:extLst>
                      <a:ext uri="{FF2B5EF4-FFF2-40B4-BE49-F238E27FC236}">
                        <a16:creationId xmlns:a16="http://schemas.microsoft.com/office/drawing/2014/main" id="{2C5750B4-2B62-3076-5289-BD8BB78E8EA8}"/>
                      </a:ext>
                    </a:extLst>
                  </p:cNvPr>
                  <p:cNvPicPr preferRelativeResize="0"/>
                  <p:nvPr/>
                </p:nvPicPr>
                <p:blipFill rotWithShape="1">
                  <a:blip r:embed="rId6">
                    <a:alphaModFix/>
                  </a:blip>
                  <a:srcRect/>
                  <a:stretch/>
                </p:blipFill>
                <p:spPr>
                  <a:xfrm>
                    <a:off x="4929276" y="3539293"/>
                    <a:ext cx="107441" cy="105257"/>
                  </a:xfrm>
                  <a:prstGeom prst="rect">
                    <a:avLst/>
                  </a:prstGeom>
                  <a:noFill/>
                  <a:ln>
                    <a:noFill/>
                  </a:ln>
                </p:spPr>
              </p:pic>
            </p:grpSp>
            <p:pic>
              <p:nvPicPr>
                <p:cNvPr id="44" name="Google Shape;8266;p69">
                  <a:extLst>
                    <a:ext uri="{FF2B5EF4-FFF2-40B4-BE49-F238E27FC236}">
                      <a16:creationId xmlns:a16="http://schemas.microsoft.com/office/drawing/2014/main" id="{22FB3233-B6D8-88DC-9A85-1F3AD857EF89}"/>
                    </a:ext>
                  </a:extLst>
                </p:cNvPr>
                <p:cNvPicPr preferRelativeResize="0"/>
                <p:nvPr/>
              </p:nvPicPr>
              <p:blipFill rotWithShape="1">
                <a:blip r:embed="rId7">
                  <a:alphaModFix/>
                </a:blip>
                <a:srcRect/>
                <a:stretch/>
              </p:blipFill>
              <p:spPr>
                <a:xfrm>
                  <a:off x="2818905" y="3538722"/>
                  <a:ext cx="964463" cy="260068"/>
                </a:xfrm>
                <a:prstGeom prst="rect">
                  <a:avLst/>
                </a:prstGeom>
                <a:noFill/>
                <a:ln>
                  <a:noFill/>
                </a:ln>
              </p:spPr>
            </p:pic>
            <p:grpSp>
              <p:nvGrpSpPr>
                <p:cNvPr id="45" name="Google Shape;8270;p69">
                  <a:extLst>
                    <a:ext uri="{FF2B5EF4-FFF2-40B4-BE49-F238E27FC236}">
                      <a16:creationId xmlns:a16="http://schemas.microsoft.com/office/drawing/2014/main" id="{75009425-59C9-A517-DA29-2FDBFBA498BB}"/>
                    </a:ext>
                  </a:extLst>
                </p:cNvPr>
                <p:cNvGrpSpPr/>
                <p:nvPr/>
              </p:nvGrpSpPr>
              <p:grpSpPr>
                <a:xfrm>
                  <a:off x="2966934" y="2764771"/>
                  <a:ext cx="665153" cy="498410"/>
                  <a:chOff x="2965560" y="2765133"/>
                  <a:chExt cx="664845" cy="498475"/>
                </a:xfrm>
              </p:grpSpPr>
              <p:sp>
                <p:nvSpPr>
                  <p:cNvPr id="56" name="Google Shape;8271;p69">
                    <a:extLst>
                      <a:ext uri="{FF2B5EF4-FFF2-40B4-BE49-F238E27FC236}">
                        <a16:creationId xmlns:a16="http://schemas.microsoft.com/office/drawing/2014/main" id="{1FC92005-16FA-F1C5-D8EC-474FC1074620}"/>
                      </a:ext>
                    </a:extLst>
                  </p:cNvPr>
                  <p:cNvSpPr/>
                  <p:nvPr/>
                </p:nvSpPr>
                <p:spPr>
                  <a:xfrm>
                    <a:off x="2965560" y="2765133"/>
                    <a:ext cx="664845" cy="498475"/>
                  </a:xfrm>
                  <a:custGeom>
                    <a:avLst/>
                    <a:gdLst/>
                    <a:ahLst/>
                    <a:cxnLst/>
                    <a:rect l="l" t="t" r="r" b="b"/>
                    <a:pathLst>
                      <a:path w="664845" h="498475" extrusionOk="0">
                        <a:moveTo>
                          <a:pt x="529572" y="0"/>
                        </a:moveTo>
                        <a:lnTo>
                          <a:pt x="485768" y="2236"/>
                        </a:lnTo>
                        <a:lnTo>
                          <a:pt x="444806" y="15599"/>
                        </a:lnTo>
                        <a:lnTo>
                          <a:pt x="408107" y="37880"/>
                        </a:lnTo>
                        <a:lnTo>
                          <a:pt x="377089" y="66869"/>
                        </a:lnTo>
                        <a:lnTo>
                          <a:pt x="353175" y="100357"/>
                        </a:lnTo>
                        <a:lnTo>
                          <a:pt x="337785" y="136133"/>
                        </a:lnTo>
                        <a:lnTo>
                          <a:pt x="332339" y="171987"/>
                        </a:lnTo>
                        <a:lnTo>
                          <a:pt x="326893" y="136133"/>
                        </a:lnTo>
                        <a:lnTo>
                          <a:pt x="311503" y="100357"/>
                        </a:lnTo>
                        <a:lnTo>
                          <a:pt x="287589" y="66869"/>
                        </a:lnTo>
                        <a:lnTo>
                          <a:pt x="256572" y="37880"/>
                        </a:lnTo>
                        <a:lnTo>
                          <a:pt x="219872" y="15599"/>
                        </a:lnTo>
                        <a:lnTo>
                          <a:pt x="178910" y="2236"/>
                        </a:lnTo>
                        <a:lnTo>
                          <a:pt x="135107" y="0"/>
                        </a:lnTo>
                        <a:lnTo>
                          <a:pt x="89883" y="11101"/>
                        </a:lnTo>
                        <a:lnTo>
                          <a:pt x="44659" y="37748"/>
                        </a:lnTo>
                        <a:lnTo>
                          <a:pt x="17337" y="70571"/>
                        </a:lnTo>
                        <a:lnTo>
                          <a:pt x="1837" y="113894"/>
                        </a:lnTo>
                        <a:lnTo>
                          <a:pt x="0" y="161904"/>
                        </a:lnTo>
                        <a:lnTo>
                          <a:pt x="13661" y="208784"/>
                        </a:lnTo>
                        <a:lnTo>
                          <a:pt x="44659" y="248721"/>
                        </a:lnTo>
                        <a:lnTo>
                          <a:pt x="81193" y="275799"/>
                        </a:lnTo>
                        <a:lnTo>
                          <a:pt x="114693" y="294365"/>
                        </a:lnTo>
                        <a:lnTo>
                          <a:pt x="149136" y="311682"/>
                        </a:lnTo>
                        <a:lnTo>
                          <a:pt x="188499" y="335017"/>
                        </a:lnTo>
                        <a:lnTo>
                          <a:pt x="229850" y="363184"/>
                        </a:lnTo>
                        <a:lnTo>
                          <a:pt x="267606" y="394947"/>
                        </a:lnTo>
                        <a:lnTo>
                          <a:pt x="301769" y="437500"/>
                        </a:lnTo>
                        <a:lnTo>
                          <a:pt x="332339" y="498035"/>
                        </a:lnTo>
                        <a:lnTo>
                          <a:pt x="362910" y="437500"/>
                        </a:lnTo>
                        <a:lnTo>
                          <a:pt x="397073" y="394947"/>
                        </a:lnTo>
                        <a:lnTo>
                          <a:pt x="434829" y="363184"/>
                        </a:lnTo>
                        <a:lnTo>
                          <a:pt x="476179" y="335017"/>
                        </a:lnTo>
                        <a:lnTo>
                          <a:pt x="515540" y="311682"/>
                        </a:lnTo>
                        <a:lnTo>
                          <a:pt x="549981" y="294365"/>
                        </a:lnTo>
                        <a:lnTo>
                          <a:pt x="583480" y="275799"/>
                        </a:lnTo>
                        <a:lnTo>
                          <a:pt x="620020" y="248721"/>
                        </a:lnTo>
                        <a:lnTo>
                          <a:pt x="651018" y="208784"/>
                        </a:lnTo>
                        <a:lnTo>
                          <a:pt x="664679" y="161904"/>
                        </a:lnTo>
                        <a:lnTo>
                          <a:pt x="662841" y="113894"/>
                        </a:lnTo>
                        <a:lnTo>
                          <a:pt x="647342" y="70571"/>
                        </a:lnTo>
                        <a:lnTo>
                          <a:pt x="620020" y="37748"/>
                        </a:lnTo>
                        <a:lnTo>
                          <a:pt x="574796" y="11101"/>
                        </a:lnTo>
                        <a:lnTo>
                          <a:pt x="529572" y="0"/>
                        </a:lnTo>
                        <a:close/>
                      </a:path>
                    </a:pathLst>
                  </a:custGeom>
                  <a:solidFill>
                    <a:srgbClr val="ECA799"/>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 name="Google Shape;8272;p69">
                    <a:extLst>
                      <a:ext uri="{FF2B5EF4-FFF2-40B4-BE49-F238E27FC236}">
                        <a16:creationId xmlns:a16="http://schemas.microsoft.com/office/drawing/2014/main" id="{78B868AE-772D-BE81-51C2-E098728C4699}"/>
                      </a:ext>
                    </a:extLst>
                  </p:cNvPr>
                  <p:cNvSpPr/>
                  <p:nvPr/>
                </p:nvSpPr>
                <p:spPr>
                  <a:xfrm>
                    <a:off x="2965560" y="2765133"/>
                    <a:ext cx="664845" cy="498475"/>
                  </a:xfrm>
                  <a:custGeom>
                    <a:avLst/>
                    <a:gdLst/>
                    <a:ahLst/>
                    <a:cxnLst/>
                    <a:rect l="l" t="t" r="r" b="b"/>
                    <a:pathLst>
                      <a:path w="664845" h="498475" extrusionOk="0">
                        <a:moveTo>
                          <a:pt x="332339" y="498035"/>
                        </a:moveTo>
                        <a:lnTo>
                          <a:pt x="362910" y="437500"/>
                        </a:lnTo>
                        <a:lnTo>
                          <a:pt x="397073" y="394947"/>
                        </a:lnTo>
                        <a:lnTo>
                          <a:pt x="434829" y="363184"/>
                        </a:lnTo>
                        <a:lnTo>
                          <a:pt x="476179" y="335017"/>
                        </a:lnTo>
                        <a:lnTo>
                          <a:pt x="515540" y="311682"/>
                        </a:lnTo>
                        <a:lnTo>
                          <a:pt x="549981" y="294365"/>
                        </a:lnTo>
                        <a:lnTo>
                          <a:pt x="583480" y="275799"/>
                        </a:lnTo>
                        <a:lnTo>
                          <a:pt x="620020" y="248721"/>
                        </a:lnTo>
                        <a:lnTo>
                          <a:pt x="651018" y="208784"/>
                        </a:lnTo>
                        <a:lnTo>
                          <a:pt x="664679" y="161904"/>
                        </a:lnTo>
                        <a:lnTo>
                          <a:pt x="662841" y="113894"/>
                        </a:lnTo>
                        <a:lnTo>
                          <a:pt x="647342" y="70571"/>
                        </a:lnTo>
                        <a:lnTo>
                          <a:pt x="620020" y="37748"/>
                        </a:lnTo>
                        <a:lnTo>
                          <a:pt x="574796" y="11101"/>
                        </a:lnTo>
                        <a:lnTo>
                          <a:pt x="529572" y="0"/>
                        </a:lnTo>
                        <a:lnTo>
                          <a:pt x="485768" y="2236"/>
                        </a:lnTo>
                        <a:lnTo>
                          <a:pt x="444806" y="15599"/>
                        </a:lnTo>
                        <a:lnTo>
                          <a:pt x="408107" y="37880"/>
                        </a:lnTo>
                        <a:lnTo>
                          <a:pt x="377089" y="66869"/>
                        </a:lnTo>
                        <a:lnTo>
                          <a:pt x="353175" y="100357"/>
                        </a:lnTo>
                        <a:lnTo>
                          <a:pt x="337785" y="136133"/>
                        </a:lnTo>
                        <a:lnTo>
                          <a:pt x="332339" y="171987"/>
                        </a:lnTo>
                        <a:lnTo>
                          <a:pt x="326893" y="136133"/>
                        </a:lnTo>
                        <a:lnTo>
                          <a:pt x="311503" y="100357"/>
                        </a:lnTo>
                        <a:lnTo>
                          <a:pt x="287589" y="66869"/>
                        </a:lnTo>
                        <a:lnTo>
                          <a:pt x="256572" y="37880"/>
                        </a:lnTo>
                        <a:lnTo>
                          <a:pt x="219872" y="15599"/>
                        </a:lnTo>
                        <a:lnTo>
                          <a:pt x="178910" y="2236"/>
                        </a:lnTo>
                        <a:lnTo>
                          <a:pt x="135107" y="0"/>
                        </a:lnTo>
                        <a:lnTo>
                          <a:pt x="89883" y="11101"/>
                        </a:lnTo>
                        <a:lnTo>
                          <a:pt x="44659" y="37748"/>
                        </a:lnTo>
                        <a:lnTo>
                          <a:pt x="17337" y="70571"/>
                        </a:lnTo>
                        <a:lnTo>
                          <a:pt x="1837" y="113894"/>
                        </a:lnTo>
                        <a:lnTo>
                          <a:pt x="0" y="161904"/>
                        </a:lnTo>
                        <a:lnTo>
                          <a:pt x="13661" y="208784"/>
                        </a:lnTo>
                        <a:lnTo>
                          <a:pt x="44659" y="248721"/>
                        </a:lnTo>
                        <a:lnTo>
                          <a:pt x="81193" y="275799"/>
                        </a:lnTo>
                        <a:lnTo>
                          <a:pt x="114693" y="294365"/>
                        </a:lnTo>
                        <a:lnTo>
                          <a:pt x="149136" y="311682"/>
                        </a:lnTo>
                        <a:lnTo>
                          <a:pt x="188499" y="335017"/>
                        </a:lnTo>
                        <a:lnTo>
                          <a:pt x="229850" y="363184"/>
                        </a:lnTo>
                        <a:lnTo>
                          <a:pt x="267606" y="394947"/>
                        </a:lnTo>
                        <a:lnTo>
                          <a:pt x="301769" y="437500"/>
                        </a:lnTo>
                        <a:lnTo>
                          <a:pt x="332339" y="498035"/>
                        </a:lnTo>
                        <a:close/>
                      </a:path>
                    </a:pathLst>
                  </a:custGeom>
                  <a:noFill/>
                  <a:ln w="25375"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58" name="Google Shape;8273;p69">
                    <a:extLst>
                      <a:ext uri="{FF2B5EF4-FFF2-40B4-BE49-F238E27FC236}">
                        <a16:creationId xmlns:a16="http://schemas.microsoft.com/office/drawing/2014/main" id="{1A985AD7-1F19-A6E5-2B37-3B680840A443}"/>
                      </a:ext>
                    </a:extLst>
                  </p:cNvPr>
                  <p:cNvPicPr preferRelativeResize="0"/>
                  <p:nvPr/>
                </p:nvPicPr>
                <p:blipFill rotWithShape="1">
                  <a:blip r:embed="rId8">
                    <a:alphaModFix/>
                  </a:blip>
                  <a:srcRect/>
                  <a:stretch/>
                </p:blipFill>
                <p:spPr>
                  <a:xfrm>
                    <a:off x="3153902" y="2946632"/>
                    <a:ext cx="118338" cy="115265"/>
                  </a:xfrm>
                  <a:prstGeom prst="rect">
                    <a:avLst/>
                  </a:prstGeom>
                  <a:noFill/>
                  <a:ln>
                    <a:noFill/>
                  </a:ln>
                </p:spPr>
              </p:pic>
              <p:pic>
                <p:nvPicPr>
                  <p:cNvPr id="59" name="Google Shape;8274;p69">
                    <a:extLst>
                      <a:ext uri="{FF2B5EF4-FFF2-40B4-BE49-F238E27FC236}">
                        <a16:creationId xmlns:a16="http://schemas.microsoft.com/office/drawing/2014/main" id="{BFA65B6C-2A2A-8593-375A-44E67174A828}"/>
                      </a:ext>
                    </a:extLst>
                  </p:cNvPr>
                  <p:cNvPicPr preferRelativeResize="0"/>
                  <p:nvPr/>
                </p:nvPicPr>
                <p:blipFill rotWithShape="1">
                  <a:blip r:embed="rId9">
                    <a:alphaModFix/>
                  </a:blip>
                  <a:srcRect/>
                  <a:stretch/>
                </p:blipFill>
                <p:spPr>
                  <a:xfrm>
                    <a:off x="3325041" y="2939501"/>
                    <a:ext cx="121132" cy="126593"/>
                  </a:xfrm>
                  <a:prstGeom prst="rect">
                    <a:avLst/>
                  </a:prstGeom>
                  <a:noFill/>
                  <a:ln>
                    <a:noFill/>
                  </a:ln>
                </p:spPr>
              </p:pic>
            </p:grpSp>
            <p:grpSp>
              <p:nvGrpSpPr>
                <p:cNvPr id="46" name="Google Shape;8275;p69">
                  <a:extLst>
                    <a:ext uri="{FF2B5EF4-FFF2-40B4-BE49-F238E27FC236}">
                      <a16:creationId xmlns:a16="http://schemas.microsoft.com/office/drawing/2014/main" id="{481B56D4-CFB0-3368-315E-015CB40F7913}"/>
                    </a:ext>
                  </a:extLst>
                </p:cNvPr>
                <p:cNvGrpSpPr/>
                <p:nvPr/>
              </p:nvGrpSpPr>
              <p:grpSpPr>
                <a:xfrm>
                  <a:off x="4753099" y="2769127"/>
                  <a:ext cx="308118" cy="498542"/>
                  <a:chOff x="4750898" y="2769490"/>
                  <a:chExt cx="307975" cy="498607"/>
                </a:xfrm>
              </p:grpSpPr>
              <p:pic>
                <p:nvPicPr>
                  <p:cNvPr id="53" name="Google Shape;8276;p69">
                    <a:extLst>
                      <a:ext uri="{FF2B5EF4-FFF2-40B4-BE49-F238E27FC236}">
                        <a16:creationId xmlns:a16="http://schemas.microsoft.com/office/drawing/2014/main" id="{4449E550-6173-D1D0-5497-1933232EA914}"/>
                      </a:ext>
                    </a:extLst>
                  </p:cNvPr>
                  <p:cNvPicPr preferRelativeResize="0"/>
                  <p:nvPr/>
                </p:nvPicPr>
                <p:blipFill rotWithShape="1">
                  <a:blip r:embed="rId10">
                    <a:alphaModFix/>
                  </a:blip>
                  <a:srcRect/>
                  <a:stretch/>
                </p:blipFill>
                <p:spPr>
                  <a:xfrm>
                    <a:off x="4816921" y="3140795"/>
                    <a:ext cx="177965" cy="127302"/>
                  </a:xfrm>
                  <a:prstGeom prst="rect">
                    <a:avLst/>
                  </a:prstGeom>
                  <a:noFill/>
                  <a:ln>
                    <a:noFill/>
                  </a:ln>
                </p:spPr>
              </p:pic>
              <p:sp>
                <p:nvSpPr>
                  <p:cNvPr id="54" name="Google Shape;8277;p69">
                    <a:extLst>
                      <a:ext uri="{FF2B5EF4-FFF2-40B4-BE49-F238E27FC236}">
                        <a16:creationId xmlns:a16="http://schemas.microsoft.com/office/drawing/2014/main" id="{C8849378-1968-1FD1-C2C6-C74061127829}"/>
                      </a:ext>
                    </a:extLst>
                  </p:cNvPr>
                  <p:cNvSpPr/>
                  <p:nvPr/>
                </p:nvSpPr>
                <p:spPr>
                  <a:xfrm>
                    <a:off x="4750898" y="2769490"/>
                    <a:ext cx="307975" cy="342900"/>
                  </a:xfrm>
                  <a:custGeom>
                    <a:avLst/>
                    <a:gdLst/>
                    <a:ahLst/>
                    <a:cxnLst/>
                    <a:rect l="l" t="t" r="r" b="b"/>
                    <a:pathLst>
                      <a:path w="307975" h="342900" extrusionOk="0">
                        <a:moveTo>
                          <a:pt x="153962" y="0"/>
                        </a:moveTo>
                        <a:lnTo>
                          <a:pt x="105294" y="7849"/>
                        </a:lnTo>
                        <a:lnTo>
                          <a:pt x="63030" y="29707"/>
                        </a:lnTo>
                        <a:lnTo>
                          <a:pt x="29703" y="63035"/>
                        </a:lnTo>
                        <a:lnTo>
                          <a:pt x="7848" y="105299"/>
                        </a:lnTo>
                        <a:lnTo>
                          <a:pt x="0" y="153962"/>
                        </a:lnTo>
                        <a:lnTo>
                          <a:pt x="3539" y="184376"/>
                        </a:lnTo>
                        <a:lnTo>
                          <a:pt x="12968" y="212421"/>
                        </a:lnTo>
                        <a:lnTo>
                          <a:pt x="26505" y="237745"/>
                        </a:lnTo>
                        <a:lnTo>
                          <a:pt x="42367" y="259994"/>
                        </a:lnTo>
                        <a:lnTo>
                          <a:pt x="52642" y="276367"/>
                        </a:lnTo>
                        <a:lnTo>
                          <a:pt x="60720" y="295138"/>
                        </a:lnTo>
                        <a:lnTo>
                          <a:pt x="66714" y="313704"/>
                        </a:lnTo>
                        <a:lnTo>
                          <a:pt x="70738" y="329463"/>
                        </a:lnTo>
                        <a:lnTo>
                          <a:pt x="72478" y="337070"/>
                        </a:lnTo>
                        <a:lnTo>
                          <a:pt x="79209" y="342455"/>
                        </a:lnTo>
                        <a:lnTo>
                          <a:pt x="228714" y="342455"/>
                        </a:lnTo>
                        <a:lnTo>
                          <a:pt x="235445" y="337070"/>
                        </a:lnTo>
                        <a:lnTo>
                          <a:pt x="237185" y="329463"/>
                        </a:lnTo>
                        <a:lnTo>
                          <a:pt x="241209" y="313704"/>
                        </a:lnTo>
                        <a:lnTo>
                          <a:pt x="247203" y="295138"/>
                        </a:lnTo>
                        <a:lnTo>
                          <a:pt x="255282" y="276367"/>
                        </a:lnTo>
                        <a:lnTo>
                          <a:pt x="265557" y="259994"/>
                        </a:lnTo>
                        <a:lnTo>
                          <a:pt x="281419" y="237745"/>
                        </a:lnTo>
                        <a:lnTo>
                          <a:pt x="294955" y="212421"/>
                        </a:lnTo>
                        <a:lnTo>
                          <a:pt x="304385" y="184376"/>
                        </a:lnTo>
                        <a:lnTo>
                          <a:pt x="307924" y="153962"/>
                        </a:lnTo>
                        <a:lnTo>
                          <a:pt x="300074" y="105299"/>
                        </a:lnTo>
                        <a:lnTo>
                          <a:pt x="278217" y="63035"/>
                        </a:lnTo>
                        <a:lnTo>
                          <a:pt x="244888" y="29707"/>
                        </a:lnTo>
                        <a:lnTo>
                          <a:pt x="202624" y="7849"/>
                        </a:lnTo>
                        <a:lnTo>
                          <a:pt x="153962" y="0"/>
                        </a:lnTo>
                        <a:close/>
                      </a:path>
                    </a:pathLst>
                  </a:custGeom>
                  <a:solidFill>
                    <a:srgbClr val="F2EF91"/>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5" name="Google Shape;8278;p69">
                    <a:extLst>
                      <a:ext uri="{FF2B5EF4-FFF2-40B4-BE49-F238E27FC236}">
                        <a16:creationId xmlns:a16="http://schemas.microsoft.com/office/drawing/2014/main" id="{48487D63-9C7B-0FE4-7366-CEEE84C4E28B}"/>
                      </a:ext>
                    </a:extLst>
                  </p:cNvPr>
                  <p:cNvSpPr/>
                  <p:nvPr/>
                </p:nvSpPr>
                <p:spPr>
                  <a:xfrm>
                    <a:off x="4750898" y="2769490"/>
                    <a:ext cx="307975" cy="342900"/>
                  </a:xfrm>
                  <a:custGeom>
                    <a:avLst/>
                    <a:gdLst/>
                    <a:ahLst/>
                    <a:cxnLst/>
                    <a:rect l="l" t="t" r="r" b="b"/>
                    <a:pathLst>
                      <a:path w="307975" h="342900" extrusionOk="0">
                        <a:moveTo>
                          <a:pt x="153962" y="0"/>
                        </a:moveTo>
                        <a:lnTo>
                          <a:pt x="105294" y="7849"/>
                        </a:lnTo>
                        <a:lnTo>
                          <a:pt x="63030" y="29707"/>
                        </a:lnTo>
                        <a:lnTo>
                          <a:pt x="29703" y="63035"/>
                        </a:lnTo>
                        <a:lnTo>
                          <a:pt x="7848" y="105299"/>
                        </a:lnTo>
                        <a:lnTo>
                          <a:pt x="0" y="153962"/>
                        </a:lnTo>
                        <a:lnTo>
                          <a:pt x="3539" y="184376"/>
                        </a:lnTo>
                        <a:lnTo>
                          <a:pt x="12968" y="212421"/>
                        </a:lnTo>
                        <a:lnTo>
                          <a:pt x="26505" y="237745"/>
                        </a:lnTo>
                        <a:lnTo>
                          <a:pt x="42367" y="259994"/>
                        </a:lnTo>
                        <a:lnTo>
                          <a:pt x="52642" y="276367"/>
                        </a:lnTo>
                        <a:lnTo>
                          <a:pt x="60720" y="295138"/>
                        </a:lnTo>
                        <a:lnTo>
                          <a:pt x="66714" y="313704"/>
                        </a:lnTo>
                        <a:lnTo>
                          <a:pt x="70738" y="329463"/>
                        </a:lnTo>
                        <a:lnTo>
                          <a:pt x="72478" y="337070"/>
                        </a:lnTo>
                        <a:lnTo>
                          <a:pt x="79209" y="342455"/>
                        </a:lnTo>
                        <a:lnTo>
                          <a:pt x="87020" y="342455"/>
                        </a:lnTo>
                        <a:lnTo>
                          <a:pt x="153962" y="342455"/>
                        </a:lnTo>
                        <a:lnTo>
                          <a:pt x="220903" y="342455"/>
                        </a:lnTo>
                        <a:lnTo>
                          <a:pt x="228714" y="342455"/>
                        </a:lnTo>
                        <a:lnTo>
                          <a:pt x="235445" y="337070"/>
                        </a:lnTo>
                        <a:lnTo>
                          <a:pt x="247203" y="295138"/>
                        </a:lnTo>
                        <a:lnTo>
                          <a:pt x="265556" y="259994"/>
                        </a:lnTo>
                        <a:lnTo>
                          <a:pt x="281419" y="237745"/>
                        </a:lnTo>
                        <a:lnTo>
                          <a:pt x="294955" y="212421"/>
                        </a:lnTo>
                        <a:lnTo>
                          <a:pt x="304385" y="184376"/>
                        </a:lnTo>
                        <a:lnTo>
                          <a:pt x="307924" y="153962"/>
                        </a:lnTo>
                        <a:lnTo>
                          <a:pt x="300074" y="105299"/>
                        </a:lnTo>
                        <a:lnTo>
                          <a:pt x="278217" y="63035"/>
                        </a:lnTo>
                        <a:lnTo>
                          <a:pt x="244888" y="29707"/>
                        </a:lnTo>
                        <a:lnTo>
                          <a:pt x="202624" y="7849"/>
                        </a:lnTo>
                        <a:lnTo>
                          <a:pt x="153962" y="0"/>
                        </a:lnTo>
                        <a:close/>
                      </a:path>
                    </a:pathLst>
                  </a:custGeom>
                  <a:noFill/>
                  <a:ln w="254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47" name="Google Shape;8279;p69">
                  <a:extLst>
                    <a:ext uri="{FF2B5EF4-FFF2-40B4-BE49-F238E27FC236}">
                      <a16:creationId xmlns:a16="http://schemas.microsoft.com/office/drawing/2014/main" id="{205AF3FA-1105-C0DE-5B21-E3D524117F1A}"/>
                    </a:ext>
                  </a:extLst>
                </p:cNvPr>
                <p:cNvGrpSpPr/>
                <p:nvPr/>
              </p:nvGrpSpPr>
              <p:grpSpPr>
                <a:xfrm>
                  <a:off x="1542247" y="2791046"/>
                  <a:ext cx="603529" cy="475553"/>
                  <a:chOff x="1541533" y="2791411"/>
                  <a:chExt cx="603250" cy="475615"/>
                </a:xfrm>
              </p:grpSpPr>
              <p:sp>
                <p:nvSpPr>
                  <p:cNvPr id="48" name="Google Shape;8280;p69">
                    <a:extLst>
                      <a:ext uri="{FF2B5EF4-FFF2-40B4-BE49-F238E27FC236}">
                        <a16:creationId xmlns:a16="http://schemas.microsoft.com/office/drawing/2014/main" id="{BD525352-F6F8-2584-11FF-E6120569C7F3}"/>
                      </a:ext>
                    </a:extLst>
                  </p:cNvPr>
                  <p:cNvSpPr/>
                  <p:nvPr/>
                </p:nvSpPr>
                <p:spPr>
                  <a:xfrm>
                    <a:off x="1541533" y="2791411"/>
                    <a:ext cx="603250" cy="475615"/>
                  </a:xfrm>
                  <a:custGeom>
                    <a:avLst/>
                    <a:gdLst/>
                    <a:ahLst/>
                    <a:cxnLst/>
                    <a:rect l="l" t="t" r="r" b="b"/>
                    <a:pathLst>
                      <a:path w="603250" h="475614" extrusionOk="0">
                        <a:moveTo>
                          <a:pt x="603034" y="0"/>
                        </a:moveTo>
                        <a:lnTo>
                          <a:pt x="0" y="0"/>
                        </a:lnTo>
                        <a:lnTo>
                          <a:pt x="0" y="402297"/>
                        </a:lnTo>
                        <a:lnTo>
                          <a:pt x="261988" y="402297"/>
                        </a:lnTo>
                        <a:lnTo>
                          <a:pt x="294754" y="475513"/>
                        </a:lnTo>
                        <a:lnTo>
                          <a:pt x="327520" y="402297"/>
                        </a:lnTo>
                        <a:lnTo>
                          <a:pt x="603034" y="402297"/>
                        </a:lnTo>
                        <a:lnTo>
                          <a:pt x="603034" y="0"/>
                        </a:lnTo>
                        <a:close/>
                      </a:path>
                    </a:pathLst>
                  </a:custGeom>
                  <a:solidFill>
                    <a:srgbClr val="51B0B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 name="Google Shape;8281;p69">
                    <a:extLst>
                      <a:ext uri="{FF2B5EF4-FFF2-40B4-BE49-F238E27FC236}">
                        <a16:creationId xmlns:a16="http://schemas.microsoft.com/office/drawing/2014/main" id="{FDB0C24A-55A5-3BE8-99E9-A46B632698FE}"/>
                      </a:ext>
                    </a:extLst>
                  </p:cNvPr>
                  <p:cNvSpPr/>
                  <p:nvPr/>
                </p:nvSpPr>
                <p:spPr>
                  <a:xfrm>
                    <a:off x="1541533" y="2791411"/>
                    <a:ext cx="590550" cy="475615"/>
                  </a:xfrm>
                  <a:custGeom>
                    <a:avLst/>
                    <a:gdLst/>
                    <a:ahLst/>
                    <a:cxnLst/>
                    <a:rect l="l" t="t" r="r" b="b"/>
                    <a:pathLst>
                      <a:path w="590550" h="475614" extrusionOk="0">
                        <a:moveTo>
                          <a:pt x="590334" y="0"/>
                        </a:moveTo>
                        <a:lnTo>
                          <a:pt x="0" y="0"/>
                        </a:lnTo>
                        <a:lnTo>
                          <a:pt x="0" y="402297"/>
                        </a:lnTo>
                        <a:lnTo>
                          <a:pt x="261988" y="402297"/>
                        </a:lnTo>
                        <a:lnTo>
                          <a:pt x="294754" y="475513"/>
                        </a:lnTo>
                        <a:lnTo>
                          <a:pt x="327520" y="402297"/>
                        </a:lnTo>
                        <a:lnTo>
                          <a:pt x="590334" y="402297"/>
                        </a:lnTo>
                        <a:lnTo>
                          <a:pt x="590334" y="0"/>
                        </a:lnTo>
                        <a:close/>
                      </a:path>
                    </a:pathLst>
                  </a:custGeom>
                  <a:noFill/>
                  <a:ln w="254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0" name="Google Shape;8282;p69">
                    <a:extLst>
                      <a:ext uri="{FF2B5EF4-FFF2-40B4-BE49-F238E27FC236}">
                        <a16:creationId xmlns:a16="http://schemas.microsoft.com/office/drawing/2014/main" id="{431608E5-3715-B3C0-FB12-7B56F468E5E1}"/>
                      </a:ext>
                    </a:extLst>
                  </p:cNvPr>
                  <p:cNvSpPr/>
                  <p:nvPr/>
                </p:nvSpPr>
                <p:spPr>
                  <a:xfrm>
                    <a:off x="1673466" y="2853537"/>
                    <a:ext cx="137795" cy="102235"/>
                  </a:xfrm>
                  <a:custGeom>
                    <a:avLst/>
                    <a:gdLst/>
                    <a:ahLst/>
                    <a:cxnLst/>
                    <a:rect l="l" t="t" r="r" b="b"/>
                    <a:pathLst>
                      <a:path w="137794" h="102235" extrusionOk="0">
                        <a:moveTo>
                          <a:pt x="32461" y="81978"/>
                        </a:moveTo>
                        <a:lnTo>
                          <a:pt x="0" y="81978"/>
                        </a:lnTo>
                        <a:lnTo>
                          <a:pt x="0" y="101739"/>
                        </a:lnTo>
                        <a:lnTo>
                          <a:pt x="32461" y="101739"/>
                        </a:lnTo>
                        <a:lnTo>
                          <a:pt x="32461" y="91859"/>
                        </a:lnTo>
                        <a:lnTo>
                          <a:pt x="32461" y="81978"/>
                        </a:lnTo>
                        <a:close/>
                      </a:path>
                      <a:path w="137794" h="102235" extrusionOk="0">
                        <a:moveTo>
                          <a:pt x="32461" y="40982"/>
                        </a:moveTo>
                        <a:lnTo>
                          <a:pt x="0" y="40982"/>
                        </a:lnTo>
                        <a:lnTo>
                          <a:pt x="0" y="60744"/>
                        </a:lnTo>
                        <a:lnTo>
                          <a:pt x="32461" y="60744"/>
                        </a:lnTo>
                        <a:lnTo>
                          <a:pt x="32461" y="60312"/>
                        </a:lnTo>
                        <a:lnTo>
                          <a:pt x="32461" y="40982"/>
                        </a:lnTo>
                        <a:close/>
                      </a:path>
                      <a:path w="137794" h="102235" extrusionOk="0">
                        <a:moveTo>
                          <a:pt x="32461" y="0"/>
                        </a:moveTo>
                        <a:lnTo>
                          <a:pt x="0" y="0"/>
                        </a:lnTo>
                        <a:lnTo>
                          <a:pt x="0" y="19761"/>
                        </a:lnTo>
                        <a:lnTo>
                          <a:pt x="32461" y="19761"/>
                        </a:lnTo>
                        <a:lnTo>
                          <a:pt x="32461" y="9880"/>
                        </a:lnTo>
                        <a:lnTo>
                          <a:pt x="32461" y="0"/>
                        </a:lnTo>
                        <a:close/>
                      </a:path>
                      <a:path w="137794" h="102235" extrusionOk="0">
                        <a:moveTo>
                          <a:pt x="137299" y="81978"/>
                        </a:moveTo>
                        <a:lnTo>
                          <a:pt x="43281" y="81978"/>
                        </a:lnTo>
                        <a:lnTo>
                          <a:pt x="43281" y="101727"/>
                        </a:lnTo>
                        <a:lnTo>
                          <a:pt x="137299" y="101727"/>
                        </a:lnTo>
                        <a:lnTo>
                          <a:pt x="137299" y="81978"/>
                        </a:lnTo>
                        <a:close/>
                      </a:path>
                      <a:path w="137794" h="102235" extrusionOk="0">
                        <a:moveTo>
                          <a:pt x="137299" y="40665"/>
                        </a:moveTo>
                        <a:lnTo>
                          <a:pt x="43281" y="40665"/>
                        </a:lnTo>
                        <a:lnTo>
                          <a:pt x="43281" y="50825"/>
                        </a:lnTo>
                        <a:lnTo>
                          <a:pt x="43281" y="60985"/>
                        </a:lnTo>
                        <a:lnTo>
                          <a:pt x="137299" y="60985"/>
                        </a:lnTo>
                        <a:lnTo>
                          <a:pt x="137299" y="50825"/>
                        </a:lnTo>
                        <a:lnTo>
                          <a:pt x="137299" y="40665"/>
                        </a:lnTo>
                        <a:close/>
                      </a:path>
                      <a:path w="137794" h="102235" extrusionOk="0">
                        <a:moveTo>
                          <a:pt x="137299" y="25"/>
                        </a:moveTo>
                        <a:lnTo>
                          <a:pt x="43281" y="25"/>
                        </a:lnTo>
                        <a:lnTo>
                          <a:pt x="43281" y="10185"/>
                        </a:lnTo>
                        <a:lnTo>
                          <a:pt x="43281" y="20345"/>
                        </a:lnTo>
                        <a:lnTo>
                          <a:pt x="137299" y="20345"/>
                        </a:lnTo>
                        <a:lnTo>
                          <a:pt x="137299" y="10185"/>
                        </a:lnTo>
                        <a:lnTo>
                          <a:pt x="137299" y="25"/>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1" name="Google Shape;8283;p69">
                    <a:extLst>
                      <a:ext uri="{FF2B5EF4-FFF2-40B4-BE49-F238E27FC236}">
                        <a16:creationId xmlns:a16="http://schemas.microsoft.com/office/drawing/2014/main" id="{BF45B7DC-0616-91D2-9EDF-53C15464DFD2}"/>
                      </a:ext>
                    </a:extLst>
                  </p:cNvPr>
                  <p:cNvSpPr/>
                  <p:nvPr/>
                </p:nvSpPr>
                <p:spPr>
                  <a:xfrm>
                    <a:off x="1690737" y="2925543"/>
                    <a:ext cx="321945" cy="159385"/>
                  </a:xfrm>
                  <a:custGeom>
                    <a:avLst/>
                    <a:gdLst/>
                    <a:ahLst/>
                    <a:cxnLst/>
                    <a:rect l="l" t="t" r="r" b="b"/>
                    <a:pathLst>
                      <a:path w="321944" h="159385" extrusionOk="0">
                        <a:moveTo>
                          <a:pt x="0" y="159080"/>
                        </a:moveTo>
                        <a:lnTo>
                          <a:pt x="143294" y="45732"/>
                        </a:lnTo>
                        <a:lnTo>
                          <a:pt x="207187" y="109105"/>
                        </a:lnTo>
                        <a:lnTo>
                          <a:pt x="321716" y="0"/>
                        </a:lnTo>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2" name="Google Shape;8284;p69">
                    <a:extLst>
                      <a:ext uri="{FF2B5EF4-FFF2-40B4-BE49-F238E27FC236}">
                        <a16:creationId xmlns:a16="http://schemas.microsoft.com/office/drawing/2014/main" id="{41E7E56C-B5DE-5577-4EEF-1C7638DFCD36}"/>
                      </a:ext>
                    </a:extLst>
                  </p:cNvPr>
                  <p:cNvSpPr/>
                  <p:nvPr/>
                </p:nvSpPr>
                <p:spPr>
                  <a:xfrm>
                    <a:off x="1624243" y="2847766"/>
                    <a:ext cx="423545" cy="276225"/>
                  </a:xfrm>
                  <a:custGeom>
                    <a:avLst/>
                    <a:gdLst/>
                    <a:ahLst/>
                    <a:cxnLst/>
                    <a:rect l="l" t="t" r="r" b="b"/>
                    <a:pathLst>
                      <a:path w="423544" h="276225" extrusionOk="0">
                        <a:moveTo>
                          <a:pt x="0" y="0"/>
                        </a:moveTo>
                        <a:lnTo>
                          <a:pt x="0" y="275920"/>
                        </a:lnTo>
                        <a:lnTo>
                          <a:pt x="423037" y="275920"/>
                        </a:lnTo>
                      </a:path>
                    </a:pathLst>
                  </a:custGeom>
                  <a:noFill/>
                  <a:ln w="253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grpSp>
      </p:grpSp>
      <p:sp>
        <p:nvSpPr>
          <p:cNvPr id="3" name="テキスト ボックス 2">
            <a:extLst>
              <a:ext uri="{FF2B5EF4-FFF2-40B4-BE49-F238E27FC236}">
                <a16:creationId xmlns:a16="http://schemas.microsoft.com/office/drawing/2014/main" id="{B0BB8B69-EC54-C639-576D-FC5CDF9AAE93}"/>
              </a:ext>
            </a:extLst>
          </p:cNvPr>
          <p:cNvSpPr txBox="1"/>
          <p:nvPr/>
        </p:nvSpPr>
        <p:spPr>
          <a:xfrm>
            <a:off x="4753995" y="6390922"/>
            <a:ext cx="4173794" cy="369332"/>
          </a:xfrm>
          <a:prstGeom prst="rect">
            <a:avLst/>
          </a:prstGeom>
          <a:noFill/>
        </p:spPr>
        <p:txBody>
          <a:bodyPr wrap="square" rtlCol="0">
            <a:spAutoFit/>
          </a:bodyPr>
          <a:lstStyle/>
          <a:p>
            <a:r>
              <a:rPr kumimoji="1" lang="ja-JP" altLang="en-US" dirty="0"/>
              <a:t>楽天大楽学長　中山進也さん</a:t>
            </a:r>
          </a:p>
        </p:txBody>
      </p:sp>
      <p:sp>
        <p:nvSpPr>
          <p:cNvPr id="4" name="テキスト ボックス 3">
            <a:extLst>
              <a:ext uri="{FF2B5EF4-FFF2-40B4-BE49-F238E27FC236}">
                <a16:creationId xmlns:a16="http://schemas.microsoft.com/office/drawing/2014/main" id="{D1B735FF-4F86-600E-6A98-4A36C547A52D}"/>
              </a:ext>
            </a:extLst>
          </p:cNvPr>
          <p:cNvSpPr txBox="1"/>
          <p:nvPr/>
        </p:nvSpPr>
        <p:spPr>
          <a:xfrm>
            <a:off x="6029041" y="2493424"/>
            <a:ext cx="899651" cy="276999"/>
          </a:xfrm>
          <a:prstGeom prst="rect">
            <a:avLst/>
          </a:prstGeom>
          <a:solidFill>
            <a:schemeClr val="bg1"/>
          </a:solidFill>
        </p:spPr>
        <p:txBody>
          <a:bodyPr wrap="square" rtlCol="0">
            <a:spAutoFit/>
          </a:bodyPr>
          <a:lstStyle/>
          <a:p>
            <a:r>
              <a:rPr kumimoji="1" lang="ja-JP" altLang="en-US" sz="1200" b="1" dirty="0"/>
              <a:t>判　断</a:t>
            </a:r>
          </a:p>
        </p:txBody>
      </p:sp>
      <p:sp>
        <p:nvSpPr>
          <p:cNvPr id="66" name="テキスト ボックス 65">
            <a:extLst>
              <a:ext uri="{FF2B5EF4-FFF2-40B4-BE49-F238E27FC236}">
                <a16:creationId xmlns:a16="http://schemas.microsoft.com/office/drawing/2014/main" id="{3AB6F8FC-275D-5755-83C2-172C075E6770}"/>
              </a:ext>
            </a:extLst>
          </p:cNvPr>
          <p:cNvSpPr txBox="1"/>
          <p:nvPr/>
        </p:nvSpPr>
        <p:spPr>
          <a:xfrm>
            <a:off x="998264" y="6123542"/>
            <a:ext cx="1113266" cy="369332"/>
          </a:xfrm>
          <a:prstGeom prst="rect">
            <a:avLst/>
          </a:prstGeom>
          <a:solidFill>
            <a:schemeClr val="bg1"/>
          </a:solidFill>
        </p:spPr>
        <p:txBody>
          <a:bodyPr wrap="square" rtlCol="0">
            <a:spAutoFit/>
          </a:bodyPr>
          <a:lstStyle/>
          <a:p>
            <a:endParaRPr kumimoji="1" lang="ja-JP" altLang="en-US" b="1" dirty="0"/>
          </a:p>
        </p:txBody>
      </p:sp>
      <p:pic>
        <p:nvPicPr>
          <p:cNvPr id="6" name="図 5" descr="グラフィカル ユーザー インターフェイス, アプリケーション, マップ&#10;&#10;自動的に生成された説明">
            <a:extLst>
              <a:ext uri="{FF2B5EF4-FFF2-40B4-BE49-F238E27FC236}">
                <a16:creationId xmlns:a16="http://schemas.microsoft.com/office/drawing/2014/main" id="{11D4635C-F694-4DD3-3083-E142D5213615}"/>
              </a:ext>
            </a:extLst>
          </p:cNvPr>
          <p:cNvPicPr>
            <a:picLocks noChangeAspect="1"/>
          </p:cNvPicPr>
          <p:nvPr/>
        </p:nvPicPr>
        <p:blipFill>
          <a:blip r:embed="rId11"/>
          <a:stretch>
            <a:fillRect/>
          </a:stretch>
        </p:blipFill>
        <p:spPr>
          <a:xfrm>
            <a:off x="998264" y="3158070"/>
            <a:ext cx="4687239" cy="3021970"/>
          </a:xfrm>
          <a:prstGeom prst="rect">
            <a:avLst/>
          </a:prstGeom>
        </p:spPr>
      </p:pic>
      <p:sp>
        <p:nvSpPr>
          <p:cNvPr id="7" name="吹き出し: 折線 6">
            <a:extLst>
              <a:ext uri="{FF2B5EF4-FFF2-40B4-BE49-F238E27FC236}">
                <a16:creationId xmlns:a16="http://schemas.microsoft.com/office/drawing/2014/main" id="{9F68D8F1-479E-F1E0-BE17-2E3C849EE221}"/>
              </a:ext>
            </a:extLst>
          </p:cNvPr>
          <p:cNvSpPr/>
          <p:nvPr/>
        </p:nvSpPr>
        <p:spPr>
          <a:xfrm rot="10800000" flipV="1">
            <a:off x="6577476" y="4087577"/>
            <a:ext cx="686105" cy="369330"/>
          </a:xfrm>
          <a:prstGeom prst="borderCallout2">
            <a:avLst>
              <a:gd name="adj1" fmla="val 54690"/>
              <a:gd name="adj2" fmla="val 107744"/>
              <a:gd name="adj3" fmla="val 92626"/>
              <a:gd name="adj4" fmla="val 189693"/>
              <a:gd name="adj5" fmla="val 269507"/>
              <a:gd name="adj6" fmla="val 380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視点</a:t>
            </a:r>
          </a:p>
        </p:txBody>
      </p:sp>
      <p:sp>
        <p:nvSpPr>
          <p:cNvPr id="8" name="正方形/長方形 7">
            <a:extLst>
              <a:ext uri="{FF2B5EF4-FFF2-40B4-BE49-F238E27FC236}">
                <a16:creationId xmlns:a16="http://schemas.microsoft.com/office/drawing/2014/main" id="{559903CC-E450-0610-DCEC-6DBA3C94A4DE}"/>
              </a:ext>
            </a:extLst>
          </p:cNvPr>
          <p:cNvSpPr/>
          <p:nvPr/>
        </p:nvSpPr>
        <p:spPr>
          <a:xfrm>
            <a:off x="998264" y="3131345"/>
            <a:ext cx="4687239" cy="31072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吹き出し: 折線 66">
            <a:extLst>
              <a:ext uri="{FF2B5EF4-FFF2-40B4-BE49-F238E27FC236}">
                <a16:creationId xmlns:a16="http://schemas.microsoft.com/office/drawing/2014/main" id="{AD4AAA05-7DE8-56C3-5236-EF9FE264DAC0}"/>
              </a:ext>
            </a:extLst>
          </p:cNvPr>
          <p:cNvSpPr/>
          <p:nvPr/>
        </p:nvSpPr>
        <p:spPr>
          <a:xfrm rot="10800000" flipV="1">
            <a:off x="6537484" y="3164320"/>
            <a:ext cx="686105" cy="369330"/>
          </a:xfrm>
          <a:prstGeom prst="borderCallout2">
            <a:avLst>
              <a:gd name="adj1" fmla="val 54690"/>
              <a:gd name="adj2" fmla="val 107744"/>
              <a:gd name="adj3" fmla="val 56687"/>
              <a:gd name="adj4" fmla="val 140252"/>
              <a:gd name="adj5" fmla="val 181655"/>
              <a:gd name="adj6" fmla="val 224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視野</a:t>
            </a:r>
          </a:p>
        </p:txBody>
      </p:sp>
      <p:sp>
        <p:nvSpPr>
          <p:cNvPr id="9" name="正方形/長方形 8">
            <a:extLst>
              <a:ext uri="{FF2B5EF4-FFF2-40B4-BE49-F238E27FC236}">
                <a16:creationId xmlns:a16="http://schemas.microsoft.com/office/drawing/2014/main" id="{BCC8CC71-3EC0-DD42-C32B-EC5C5CBA837F}"/>
              </a:ext>
            </a:extLst>
          </p:cNvPr>
          <p:cNvSpPr/>
          <p:nvPr/>
        </p:nvSpPr>
        <p:spPr>
          <a:xfrm>
            <a:off x="5464683" y="5530645"/>
            <a:ext cx="220820" cy="70792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吹き出し: 折線 67">
            <a:extLst>
              <a:ext uri="{FF2B5EF4-FFF2-40B4-BE49-F238E27FC236}">
                <a16:creationId xmlns:a16="http://schemas.microsoft.com/office/drawing/2014/main" id="{55CBF3ED-8423-229C-007A-5CDF2D8D0B8E}"/>
              </a:ext>
            </a:extLst>
          </p:cNvPr>
          <p:cNvSpPr/>
          <p:nvPr/>
        </p:nvSpPr>
        <p:spPr>
          <a:xfrm rot="10800000" flipV="1">
            <a:off x="6559606" y="4968962"/>
            <a:ext cx="686105" cy="369330"/>
          </a:xfrm>
          <a:prstGeom prst="borderCallout2">
            <a:avLst>
              <a:gd name="adj1" fmla="val 54690"/>
              <a:gd name="adj2" fmla="val 107744"/>
              <a:gd name="adj3" fmla="val 56687"/>
              <a:gd name="adj4" fmla="val 140252"/>
              <a:gd name="adj5" fmla="val 181655"/>
              <a:gd name="adj6" fmla="val 224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視座</a:t>
            </a:r>
          </a:p>
        </p:txBody>
      </p:sp>
    </p:spTree>
    <p:extLst>
      <p:ext uri="{BB962C8B-B14F-4D97-AF65-F5344CB8AC3E}">
        <p14:creationId xmlns:p14="http://schemas.microsoft.com/office/powerpoint/2010/main" val="200904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7" y="365126"/>
            <a:ext cx="8328166" cy="667261"/>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３．サービス等利用計画と個別支援計画の関係</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7" y="1179405"/>
            <a:ext cx="8382488" cy="3717059"/>
          </a:xfrm>
        </p:spPr>
        <p:txBody>
          <a:bodyPr>
            <a:normAutofit fontScale="92500" lnSpcReduction="20000"/>
          </a:bodyPr>
          <a:lstStyle/>
          <a:p>
            <a:pPr>
              <a:lnSpc>
                <a:spcPct val="125000"/>
              </a:lnSpc>
            </a:pPr>
            <a:r>
              <a:rPr kumimoji="1" lang="ja-JP" altLang="en-US" sz="2000" dirty="0"/>
              <a:t>サービス等利用計画と個別支援計画の関係性を理解する。</a:t>
            </a:r>
            <a:endParaRPr kumimoji="1" lang="en-US" altLang="ja-JP" sz="2000" dirty="0"/>
          </a:p>
          <a:p>
            <a:pPr>
              <a:lnSpc>
                <a:spcPct val="125000"/>
              </a:lnSpc>
            </a:pPr>
            <a:r>
              <a:rPr lang="ja-JP" altLang="en-US" sz="2000" dirty="0"/>
              <a:t>相談支援との連携</a:t>
            </a:r>
            <a:endParaRPr lang="en-US" altLang="ja-JP" sz="2000" dirty="0"/>
          </a:p>
          <a:p>
            <a:pPr>
              <a:lnSpc>
                <a:spcPct val="125000"/>
              </a:lnSpc>
            </a:pPr>
            <a:r>
              <a:rPr kumimoji="1" lang="ja-JP" altLang="en-US" sz="2000" dirty="0"/>
              <a:t>地域課題への気づき</a:t>
            </a:r>
            <a:endParaRPr kumimoji="1" lang="en-US" altLang="ja-JP" sz="2000" dirty="0"/>
          </a:p>
          <a:p>
            <a:pPr>
              <a:lnSpc>
                <a:spcPct val="125000"/>
              </a:lnSpc>
            </a:pPr>
            <a:r>
              <a:rPr lang="ja-JP" altLang="en-US" sz="2000" dirty="0"/>
              <a:t>協議会の重要性</a:t>
            </a:r>
            <a:endParaRPr lang="en-US" altLang="ja-JP" sz="2000" dirty="0"/>
          </a:p>
          <a:p>
            <a:pPr>
              <a:lnSpc>
                <a:spcPct val="125000"/>
              </a:lnSpc>
            </a:pPr>
            <a:r>
              <a:rPr kumimoji="1" lang="ja-JP" altLang="en-US" sz="2000" dirty="0"/>
              <a:t>支援が始まってからは、相談支援専門員は頻繁に利用者と顔を合わせることができなくなるため、サビ児管がニーズや環境の変化に気づき、相談支援専門員と連携できなければ、サービス担当者会議やサービス等利用計画の見直しのタイミングが遅れてしまう。</a:t>
            </a:r>
            <a:endParaRPr kumimoji="1" lang="en-US" altLang="ja-JP" sz="2000" dirty="0"/>
          </a:p>
          <a:p>
            <a:pPr>
              <a:lnSpc>
                <a:spcPct val="125000"/>
              </a:lnSpc>
            </a:pPr>
            <a:r>
              <a:rPr lang="ja-JP" altLang="en-US" sz="2000" dirty="0"/>
              <a:t>個別支援の内容が主体となるが、実践研修へつなげるため、地域課題の発見の意識をもっていただく内容が望ましい。</a:t>
            </a:r>
            <a:endParaRPr kumimoji="1" lang="ja-JP" altLang="en-US" sz="2000" dirty="0"/>
          </a:p>
        </p:txBody>
      </p:sp>
    </p:spTree>
    <p:extLst>
      <p:ext uri="{BB962C8B-B14F-4D97-AF65-F5344CB8AC3E}">
        <p14:creationId xmlns:p14="http://schemas.microsoft.com/office/powerpoint/2010/main" val="3037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8706B-CD9B-D8FF-6A1D-AD4BFFFE42BA}"/>
              </a:ext>
            </a:extLst>
          </p:cNvPr>
          <p:cNvSpPr>
            <a:spLocks noGrp="1"/>
          </p:cNvSpPr>
          <p:nvPr>
            <p:ph type="title"/>
          </p:nvPr>
        </p:nvSpPr>
        <p:spPr/>
        <p:txBody>
          <a:bodyPr/>
          <a:lstStyle/>
          <a:p>
            <a:r>
              <a:rPr lang="en-US" altLang="ja-JP" dirty="0"/>
              <a:t>『</a:t>
            </a:r>
            <a:r>
              <a:rPr lang="ja-JP" altLang="en-US" dirty="0"/>
              <a:t>意思</a:t>
            </a:r>
            <a:r>
              <a:rPr lang="en-US" altLang="ja-JP" dirty="0"/>
              <a:t>』</a:t>
            </a:r>
            <a:r>
              <a:rPr lang="ja-JP" altLang="en-US" dirty="0"/>
              <a:t>と</a:t>
            </a:r>
            <a:r>
              <a:rPr lang="en-US" altLang="ja-JP" dirty="0"/>
              <a:t>『</a:t>
            </a:r>
            <a:r>
              <a:rPr lang="ja-JP" altLang="en-US" dirty="0"/>
              <a:t>意見</a:t>
            </a:r>
            <a:r>
              <a:rPr lang="en-US" altLang="ja-JP" dirty="0"/>
              <a:t>』</a:t>
            </a:r>
            <a:r>
              <a:rPr lang="ja-JP" altLang="en-US" dirty="0"/>
              <a:t>の違い</a:t>
            </a:r>
            <a:endParaRPr kumimoji="1" lang="ja-JP" altLang="en-US" dirty="0"/>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CE73227F-9DC7-A3E7-D11D-F413C3E6549D}"/>
              </a:ext>
            </a:extLst>
          </p:cNvPr>
          <p:cNvPicPr>
            <a:picLocks noChangeAspect="1"/>
          </p:cNvPicPr>
          <p:nvPr/>
        </p:nvPicPr>
        <p:blipFill rotWithShape="1">
          <a:blip r:embed="rId3">
            <a:extLst>
              <a:ext uri="{28A0092B-C50C-407E-A947-70E740481C1C}">
                <a14:useLocalDpi xmlns:a14="http://schemas.microsoft.com/office/drawing/2010/main" val="0"/>
              </a:ext>
            </a:extLst>
          </a:blip>
          <a:srcRect l="17934" t="35354" r="7520" b="19951"/>
          <a:stretch/>
        </p:blipFill>
        <p:spPr>
          <a:xfrm>
            <a:off x="526229" y="1690689"/>
            <a:ext cx="7989121" cy="3434376"/>
          </a:xfrm>
          <a:prstGeom prst="rect">
            <a:avLst/>
          </a:prstGeom>
        </p:spPr>
      </p:pic>
      <p:sp>
        <p:nvSpPr>
          <p:cNvPr id="5" name="テキスト ボックス 4">
            <a:extLst>
              <a:ext uri="{FF2B5EF4-FFF2-40B4-BE49-F238E27FC236}">
                <a16:creationId xmlns:a16="http://schemas.microsoft.com/office/drawing/2014/main" id="{945565D3-B3FF-01B7-7B30-8BB870907563}"/>
              </a:ext>
            </a:extLst>
          </p:cNvPr>
          <p:cNvSpPr txBox="1"/>
          <p:nvPr/>
        </p:nvSpPr>
        <p:spPr>
          <a:xfrm>
            <a:off x="995517" y="5270089"/>
            <a:ext cx="2942304" cy="861774"/>
          </a:xfrm>
          <a:prstGeom prst="rect">
            <a:avLst/>
          </a:prstGeom>
          <a:noFill/>
        </p:spPr>
        <p:txBody>
          <a:bodyPr wrap="square" rtlCol="0">
            <a:spAutoFit/>
          </a:bodyPr>
          <a:lstStyle/>
          <a:p>
            <a:r>
              <a:rPr kumimoji="1" lang="ja-JP" altLang="en-US" sz="1600" dirty="0"/>
              <a:t>意思は</a:t>
            </a:r>
            <a:endParaRPr kumimoji="1" lang="en-US" altLang="ja-JP" sz="1600" dirty="0"/>
          </a:p>
          <a:p>
            <a:r>
              <a:rPr kumimoji="1" lang="ja-JP" altLang="en-US" sz="1600" dirty="0"/>
              <a:t>「私は、～していきたい」</a:t>
            </a:r>
            <a:endParaRPr kumimoji="1" lang="en-US" altLang="ja-JP" sz="1600" dirty="0"/>
          </a:p>
          <a:p>
            <a:r>
              <a:rPr kumimoji="1" lang="ja-JP" altLang="en-US" sz="1600" dirty="0"/>
              <a:t>想いの強さ。</a:t>
            </a:r>
          </a:p>
        </p:txBody>
      </p:sp>
      <p:sp>
        <p:nvSpPr>
          <p:cNvPr id="6" name="テキスト ボックス 5">
            <a:extLst>
              <a:ext uri="{FF2B5EF4-FFF2-40B4-BE49-F238E27FC236}">
                <a16:creationId xmlns:a16="http://schemas.microsoft.com/office/drawing/2014/main" id="{775F456F-8269-0EB4-BD61-4767CE72EE52}"/>
              </a:ext>
            </a:extLst>
          </p:cNvPr>
          <p:cNvSpPr txBox="1"/>
          <p:nvPr/>
        </p:nvSpPr>
        <p:spPr>
          <a:xfrm>
            <a:off x="4763729" y="5167311"/>
            <a:ext cx="4380271" cy="861774"/>
          </a:xfrm>
          <a:prstGeom prst="rect">
            <a:avLst/>
          </a:prstGeom>
          <a:noFill/>
        </p:spPr>
        <p:txBody>
          <a:bodyPr wrap="square" rtlCol="0">
            <a:spAutoFit/>
          </a:bodyPr>
          <a:lstStyle/>
          <a:p>
            <a:r>
              <a:rPr kumimoji="1" lang="ja-JP" altLang="en-US" sz="1600" dirty="0"/>
              <a:t>意見は</a:t>
            </a:r>
            <a:endParaRPr kumimoji="1" lang="en-US" altLang="ja-JP" sz="1600" dirty="0"/>
          </a:p>
          <a:p>
            <a:r>
              <a:rPr kumimoji="1" lang="ja-JP" altLang="en-US" sz="1600" dirty="0"/>
              <a:t>「あなた（第</a:t>
            </a:r>
            <a:r>
              <a:rPr kumimoji="1" lang="en-US" altLang="ja-JP" sz="1600" dirty="0"/>
              <a:t>3</a:t>
            </a:r>
            <a:r>
              <a:rPr kumimoji="1" lang="ja-JP" altLang="en-US" sz="1600" dirty="0"/>
              <a:t>者）は～した方がいい」</a:t>
            </a:r>
            <a:endParaRPr kumimoji="1" lang="en-US" altLang="ja-JP" sz="1600" dirty="0"/>
          </a:p>
          <a:p>
            <a:r>
              <a:rPr kumimoji="1" lang="ja-JP" altLang="en-US" sz="1600" dirty="0"/>
              <a:t>他者に対しての提案</a:t>
            </a:r>
          </a:p>
        </p:txBody>
      </p:sp>
    </p:spTree>
    <p:extLst>
      <p:ext uri="{BB962C8B-B14F-4D97-AF65-F5344CB8AC3E}">
        <p14:creationId xmlns:p14="http://schemas.microsoft.com/office/powerpoint/2010/main" val="347302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AE3FAE-653F-C836-D332-6EE8C05A0B28}"/>
              </a:ext>
            </a:extLst>
          </p:cNvPr>
          <p:cNvSpPr>
            <a:spLocks noGrp="1"/>
          </p:cNvSpPr>
          <p:nvPr>
            <p:ph type="title"/>
          </p:nvPr>
        </p:nvSpPr>
        <p:spPr/>
        <p:txBody>
          <a:bodyPr/>
          <a:lstStyle/>
          <a:p>
            <a:r>
              <a:rPr lang="ja-JP" altLang="en-US" dirty="0"/>
              <a:t>意思が育まれるプロセス</a:t>
            </a:r>
            <a:endParaRPr kumimoji="1" lang="ja-JP" altLang="en-US" dirty="0"/>
          </a:p>
        </p:txBody>
      </p:sp>
      <p:pic>
        <p:nvPicPr>
          <p:cNvPr id="4" name="図 3" descr="ダイアグラム&#10;&#10;自動的に生成された説明">
            <a:extLst>
              <a:ext uri="{FF2B5EF4-FFF2-40B4-BE49-F238E27FC236}">
                <a16:creationId xmlns:a16="http://schemas.microsoft.com/office/drawing/2014/main" id="{F249C8DC-E141-B654-39E9-B088E46FF334}"/>
              </a:ext>
            </a:extLst>
          </p:cNvPr>
          <p:cNvPicPr>
            <a:picLocks noChangeAspect="1"/>
          </p:cNvPicPr>
          <p:nvPr/>
        </p:nvPicPr>
        <p:blipFill rotWithShape="1">
          <a:blip r:embed="rId3">
            <a:extLst>
              <a:ext uri="{28A0092B-C50C-407E-A947-70E740481C1C}">
                <a14:useLocalDpi xmlns:a14="http://schemas.microsoft.com/office/drawing/2010/main" val="0"/>
              </a:ext>
            </a:extLst>
          </a:blip>
          <a:srcRect l="13790" t="10516" r="4032" b="7936"/>
          <a:stretch/>
        </p:blipFill>
        <p:spPr>
          <a:xfrm>
            <a:off x="258097" y="1682546"/>
            <a:ext cx="8443451" cy="5236764"/>
          </a:xfrm>
          <a:prstGeom prst="rect">
            <a:avLst/>
          </a:prstGeom>
        </p:spPr>
      </p:pic>
    </p:spTree>
    <p:extLst>
      <p:ext uri="{BB962C8B-B14F-4D97-AF65-F5344CB8AC3E}">
        <p14:creationId xmlns:p14="http://schemas.microsoft.com/office/powerpoint/2010/main" val="160387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166023"/>
            <a:ext cx="8328166" cy="674635"/>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４．サービス提供における利用者主体のアセスメント</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950805"/>
            <a:ext cx="8382488" cy="3377847"/>
          </a:xfrm>
        </p:spPr>
        <p:txBody>
          <a:bodyPr>
            <a:normAutofit fontScale="92500" lnSpcReduction="10000"/>
          </a:bodyPr>
          <a:lstStyle/>
          <a:p>
            <a:pPr>
              <a:lnSpc>
                <a:spcPct val="125000"/>
              </a:lnSpc>
            </a:pPr>
            <a:r>
              <a:rPr kumimoji="1" lang="ja-JP" altLang="en-US" sz="2000" dirty="0"/>
              <a:t>主体はあくまで利用者本人。支援者や保護者が主体となっていないか。</a:t>
            </a:r>
            <a:endParaRPr kumimoji="1" lang="en-US" altLang="ja-JP" sz="2000" dirty="0"/>
          </a:p>
          <a:p>
            <a:pPr>
              <a:lnSpc>
                <a:spcPct val="125000"/>
              </a:lnSpc>
            </a:pPr>
            <a:r>
              <a:rPr lang="ja-JP" altLang="en-US" sz="2000" dirty="0"/>
              <a:t>意思の表明が十分にできない利用者については、意思決定支援（専門コース別研修）に通じる内容も含まれている。</a:t>
            </a:r>
            <a:endParaRPr lang="en-US" altLang="ja-JP" sz="2000" dirty="0"/>
          </a:p>
          <a:p>
            <a:pPr>
              <a:lnSpc>
                <a:spcPct val="125000"/>
              </a:lnSpc>
            </a:pPr>
            <a:r>
              <a:rPr lang="ja-JP" altLang="en-US" sz="2000" dirty="0"/>
              <a:t>障害種別や各ライフステージ、各サービスにおいて留意すべく視点について理解する。</a:t>
            </a:r>
            <a:endParaRPr lang="en-US" altLang="ja-JP" sz="2000" dirty="0"/>
          </a:p>
          <a:p>
            <a:pPr>
              <a:lnSpc>
                <a:spcPct val="125000"/>
              </a:lnSpc>
            </a:pPr>
            <a:r>
              <a:rPr kumimoji="1" lang="ja-JP" altLang="en-US" sz="2000" dirty="0"/>
              <a:t>他分野のサービス・支援を「知る」ことに力点を置く。</a:t>
            </a:r>
            <a:endParaRPr kumimoji="1" lang="en-US" altLang="ja-JP" sz="2000" dirty="0"/>
          </a:p>
          <a:p>
            <a:pPr marL="0" indent="0">
              <a:lnSpc>
                <a:spcPct val="125000"/>
              </a:lnSpc>
              <a:buNone/>
            </a:pPr>
            <a:r>
              <a:rPr lang="ja-JP" altLang="en-US" sz="2000" dirty="0"/>
              <a:t>　「児から者のサービスへの申し送りはできているか」</a:t>
            </a:r>
            <a:endParaRPr lang="en-US" altLang="ja-JP" sz="2000" dirty="0"/>
          </a:p>
          <a:p>
            <a:pPr marL="0" indent="0">
              <a:lnSpc>
                <a:spcPct val="125000"/>
              </a:lnSpc>
              <a:buNone/>
            </a:pPr>
            <a:r>
              <a:rPr kumimoji="1" lang="ja-JP" altLang="en-US" sz="2000" dirty="0"/>
              <a:t>　「本人が発した言葉どおりにすることが利用者主体ではない」</a:t>
            </a:r>
          </a:p>
        </p:txBody>
      </p:sp>
      <p:sp>
        <p:nvSpPr>
          <p:cNvPr id="4" name="タイトル 1">
            <a:extLst>
              <a:ext uri="{FF2B5EF4-FFF2-40B4-BE49-F238E27FC236}">
                <a16:creationId xmlns:a16="http://schemas.microsoft.com/office/drawing/2014/main" id="{40853057-7C14-892A-E255-02B7196C69F2}"/>
              </a:ext>
            </a:extLst>
          </p:cNvPr>
          <p:cNvSpPr txBox="1">
            <a:spLocks/>
          </p:cNvSpPr>
          <p:nvPr/>
        </p:nvSpPr>
        <p:spPr>
          <a:xfrm>
            <a:off x="380756" y="4273447"/>
            <a:ext cx="8328166" cy="72625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５．個別支援計画作成のポイントと作成手順</a:t>
            </a:r>
          </a:p>
        </p:txBody>
      </p:sp>
      <p:sp>
        <p:nvSpPr>
          <p:cNvPr id="5" name="コンテンツ プレースホルダー 2">
            <a:extLst>
              <a:ext uri="{FF2B5EF4-FFF2-40B4-BE49-F238E27FC236}">
                <a16:creationId xmlns:a16="http://schemas.microsoft.com/office/drawing/2014/main" id="{40BF184D-F49D-5D52-E878-8DA76B42AB37}"/>
              </a:ext>
            </a:extLst>
          </p:cNvPr>
          <p:cNvSpPr txBox="1">
            <a:spLocks/>
          </p:cNvSpPr>
          <p:nvPr/>
        </p:nvSpPr>
        <p:spPr>
          <a:xfrm>
            <a:off x="478957" y="5109851"/>
            <a:ext cx="8382488" cy="9148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これまでの講義のまとめ的な位置づけ</a:t>
            </a:r>
            <a:endParaRPr lang="en-US" altLang="ja-JP"/>
          </a:p>
          <a:p>
            <a:r>
              <a:rPr lang="ja-JP" altLang="en-US"/>
              <a:t>事例をつうじた個別支援計画作成のポイントを整理する。</a:t>
            </a:r>
            <a:endParaRPr lang="ja-JP" altLang="en-US" dirty="0"/>
          </a:p>
        </p:txBody>
      </p:sp>
    </p:spTree>
    <p:extLst>
      <p:ext uri="{BB962C8B-B14F-4D97-AF65-F5344CB8AC3E}">
        <p14:creationId xmlns:p14="http://schemas.microsoft.com/office/powerpoint/2010/main" val="6469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7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05161184"/>
              </p:ext>
            </p:extLst>
          </p:nvPr>
        </p:nvGraphicFramePr>
        <p:xfrm>
          <a:off x="227202" y="1083500"/>
          <a:ext cx="8689597" cy="5214796"/>
        </p:xfrm>
        <a:graphic>
          <a:graphicData uri="http://schemas.openxmlformats.org/drawingml/2006/table">
            <a:tbl>
              <a:tblPr firstRow="1" firstCol="1" bandRow="1">
                <a:tableStyleId>{5940675A-B579-460E-94D1-54222C63F5DA}</a:tableStyleId>
              </a:tblPr>
              <a:tblGrid>
                <a:gridCol w="2492552">
                  <a:extLst>
                    <a:ext uri="{9D8B030D-6E8A-4147-A177-3AD203B41FA5}">
                      <a16:colId xmlns:a16="http://schemas.microsoft.com/office/drawing/2014/main" val="880748855"/>
                    </a:ext>
                  </a:extLst>
                </a:gridCol>
                <a:gridCol w="5139289">
                  <a:extLst>
                    <a:ext uri="{9D8B030D-6E8A-4147-A177-3AD203B41FA5}">
                      <a16:colId xmlns:a16="http://schemas.microsoft.com/office/drawing/2014/main" val="1834351861"/>
                    </a:ext>
                  </a:extLst>
                </a:gridCol>
                <a:gridCol w="1057756">
                  <a:extLst>
                    <a:ext uri="{9D8B030D-6E8A-4147-A177-3AD203B41FA5}">
                      <a16:colId xmlns:a16="http://schemas.microsoft.com/office/drawing/2014/main" val="2932716688"/>
                    </a:ext>
                  </a:extLst>
                </a:gridCol>
              </a:tblGrid>
              <a:tr h="930279">
                <a:tc gridSpan="3">
                  <a:txBody>
                    <a:bodyPr/>
                    <a:lstStyle/>
                    <a:p>
                      <a:pPr algn="l">
                        <a:lnSpc>
                          <a:spcPct val="100000"/>
                        </a:lnSpc>
                        <a:spcAft>
                          <a:spcPts val="0"/>
                        </a:spcAft>
                        <a:tabLst>
                          <a:tab pos="270510" algn="l"/>
                        </a:tabLst>
                      </a:pPr>
                      <a:r>
                        <a:rPr lang="ja-JP" sz="1600" kern="100" dirty="0">
                          <a:effectLst/>
                        </a:rPr>
                        <a:t>Ⅱ</a:t>
                      </a:r>
                      <a:r>
                        <a:rPr lang="en-US" sz="1600" kern="100" dirty="0">
                          <a:effectLst/>
                        </a:rPr>
                        <a:t>,</a:t>
                      </a:r>
                      <a:r>
                        <a:rPr lang="ja-JP" sz="1600" kern="100" dirty="0">
                          <a:effectLst/>
                        </a:rPr>
                        <a:t>　</a:t>
                      </a:r>
                      <a:r>
                        <a:rPr lang="ja-JP" sz="1600" b="1" u="none" kern="100" dirty="0">
                          <a:solidFill>
                            <a:srgbClr val="FF0000"/>
                          </a:solidFill>
                          <a:effectLst/>
                        </a:rPr>
                        <a:t>サービス提供</a:t>
                      </a:r>
                      <a:r>
                        <a:rPr lang="ja-JP" sz="2000" b="1" u="none" kern="100" dirty="0">
                          <a:solidFill>
                            <a:srgbClr val="FF0000"/>
                          </a:solidFill>
                          <a:effectLst/>
                        </a:rPr>
                        <a:t>プロセス</a:t>
                      </a:r>
                      <a:r>
                        <a:rPr lang="ja-JP" sz="1600" b="1" u="none" kern="100" dirty="0">
                          <a:solidFill>
                            <a:srgbClr val="FF0000"/>
                          </a:solidFill>
                          <a:effectLst/>
                        </a:rPr>
                        <a:t>の管理</a:t>
                      </a:r>
                      <a:r>
                        <a:rPr lang="ja-JP" sz="1600" kern="100" dirty="0">
                          <a:effectLst/>
                        </a:rPr>
                        <a:t>に関する演習（７．５時間）</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9216055"/>
                  </a:ext>
                </a:extLst>
              </a:tr>
              <a:tr h="2019423">
                <a:tc>
                  <a:txBody>
                    <a:bodyPr/>
                    <a:lstStyle/>
                    <a:p>
                      <a:pPr marL="342900" indent="-342900" algn="just">
                        <a:lnSpc>
                          <a:spcPct val="100000"/>
                        </a:lnSpc>
                        <a:spcAft>
                          <a:spcPts val="0"/>
                        </a:spcAft>
                        <a:buFont typeface="+mj-lt"/>
                        <a:buAutoNum type="arabicPeriod"/>
                      </a:pPr>
                      <a:r>
                        <a:rPr lang="ja-JP" sz="1600" kern="100" dirty="0">
                          <a:effectLst/>
                        </a:rPr>
                        <a:t>個別支援計画の作成（演習）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モデル事例を活用したグループワークにより、サービス等利用計画</a:t>
                      </a:r>
                      <a:r>
                        <a:rPr lang="ja-JP" altLang="en-US" sz="1600" kern="100" dirty="0">
                          <a:effectLst/>
                        </a:rPr>
                        <a:t>等</a:t>
                      </a:r>
                      <a:r>
                        <a:rPr lang="ja-JP" sz="1600" kern="100" dirty="0">
                          <a:effectLst/>
                        </a:rPr>
                        <a:t>に示される総合的な援助方針、長期目標及び短期目標を踏まえて、個別支援計画の支援内容、担当者、連携の頻度等について検討する。それに基づき、支援目標、支援内容を設定し、個別支援計画を作成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２７０分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extLst>
                  <a:ext uri="{0D108BD9-81ED-4DB2-BD59-A6C34878D82A}">
                    <a16:rowId xmlns:a16="http://schemas.microsoft.com/office/drawing/2014/main" val="2127608803"/>
                  </a:ext>
                </a:extLst>
              </a:tr>
              <a:tr h="2265094">
                <a:tc>
                  <a:txBody>
                    <a:bodyPr/>
                    <a:lstStyle/>
                    <a:p>
                      <a:pPr marL="342900" indent="-342900" algn="just">
                        <a:lnSpc>
                          <a:spcPct val="100000"/>
                        </a:lnSpc>
                        <a:spcAft>
                          <a:spcPts val="0"/>
                        </a:spcAft>
                        <a:buFont typeface="+mj-lt"/>
                        <a:buAutoNum type="arabicPeriod" startAt="2"/>
                      </a:pPr>
                      <a:r>
                        <a:rPr lang="ja-JP" sz="1600" kern="100" dirty="0">
                          <a:effectLst/>
                        </a:rPr>
                        <a:t>個別支援計画の実施状況の把握（モニタリング）</a:t>
                      </a:r>
                      <a:r>
                        <a:rPr lang="ja-JP" altLang="en-US" sz="1600" kern="100" dirty="0">
                          <a:effectLst/>
                        </a:rPr>
                        <a:t>及び</a:t>
                      </a:r>
                      <a:r>
                        <a:rPr lang="ja-JP" sz="1600" kern="100" dirty="0">
                          <a:effectLst/>
                        </a:rPr>
                        <a:t>記録方法（演習）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モデル事例を活用したグループワークにより、事業所</a:t>
                      </a:r>
                      <a:r>
                        <a:rPr lang="ja-JP" altLang="en-US" sz="1600" kern="100" dirty="0">
                          <a:effectLst/>
                        </a:rPr>
                        <a:t>が</a:t>
                      </a:r>
                      <a:r>
                        <a:rPr lang="ja-JP" sz="1600" kern="100" dirty="0">
                          <a:effectLst/>
                        </a:rPr>
                        <a:t>提供している支援のモニタリングについて、サービス等利用計画等との連動性を念頭に</a:t>
                      </a:r>
                      <a:r>
                        <a:rPr lang="ja-JP" altLang="en-US" sz="1600" kern="100" dirty="0">
                          <a:effectLst/>
                        </a:rPr>
                        <a:t>置き</a:t>
                      </a:r>
                      <a:r>
                        <a:rPr lang="ja-JP" sz="1600" kern="100" dirty="0">
                          <a:effectLst/>
                        </a:rPr>
                        <a:t>ながら、視点・目的・手法等を理解する。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１８０分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extLst>
                  <a:ext uri="{0D108BD9-81ED-4DB2-BD59-A6C34878D82A}">
                    <a16:rowId xmlns:a16="http://schemas.microsoft.com/office/drawing/2014/main" val="1170947634"/>
                  </a:ext>
                </a:extLst>
              </a:tr>
            </a:tbl>
          </a:graphicData>
        </a:graphic>
      </p:graphicFrame>
      <p:sp>
        <p:nvSpPr>
          <p:cNvPr id="7" name="タイトル 1">
            <a:extLst>
              <a:ext uri="{FF2B5EF4-FFF2-40B4-BE49-F238E27FC236}">
                <a16:creationId xmlns:a16="http://schemas.microsoft.com/office/drawing/2014/main" id="{D86208CA-EE92-43FE-9F20-E11E090E2EB5}"/>
              </a:ext>
            </a:extLst>
          </p:cNvPr>
          <p:cNvSpPr>
            <a:spLocks noGrp="1"/>
          </p:cNvSpPr>
          <p:nvPr>
            <p:ph type="title"/>
          </p:nvPr>
        </p:nvSpPr>
        <p:spPr>
          <a:xfrm>
            <a:off x="628650" y="365127"/>
            <a:ext cx="7886700" cy="568324"/>
          </a:xfrm>
        </p:spPr>
        <p:txBody>
          <a:bodyPr>
            <a:noAutofit/>
          </a:bodyPr>
          <a:lstStyle/>
          <a:p>
            <a:pPr algn="ctr"/>
            <a:r>
              <a:rPr kumimoji="1" lang="ja-JP" altLang="en-US" sz="4400"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Tree>
    <p:extLst>
      <p:ext uri="{BB962C8B-B14F-4D97-AF65-F5344CB8AC3E}">
        <p14:creationId xmlns:p14="http://schemas.microsoft.com/office/powerpoint/2010/main" val="29980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225208"/>
            <a:ext cx="8328166" cy="680424"/>
          </a:xfrm>
        </p:spPr>
        <p:txBody>
          <a:bodyPr>
            <a:normAutofit/>
          </a:bodyPr>
          <a:lstStyle/>
          <a:p>
            <a:r>
              <a:rPr lang="ja-JP" altLang="en-US" sz="2800" dirty="0">
                <a:latin typeface="HGP創英角ｺﾞｼｯｸUB" panose="020B0900000000000000" pitchFamily="50" charset="-128"/>
                <a:ea typeface="HGP創英角ｺﾞｼｯｸUB" panose="020B0900000000000000" pitchFamily="50" charset="-128"/>
              </a:rPr>
              <a:t>１．個別支援計画の作成 </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446878" y="905633"/>
            <a:ext cx="8382488" cy="2810962"/>
          </a:xfrm>
        </p:spPr>
        <p:txBody>
          <a:bodyPr>
            <a:normAutofit lnSpcReduction="10000"/>
          </a:bodyPr>
          <a:lstStyle/>
          <a:p>
            <a:r>
              <a:rPr kumimoji="1" lang="ja-JP" altLang="en-US" sz="2000" dirty="0"/>
              <a:t>モデル事例を活用したグループワーク</a:t>
            </a:r>
            <a:endParaRPr kumimoji="1" lang="en-US" altLang="ja-JP" sz="2000" dirty="0"/>
          </a:p>
          <a:p>
            <a:r>
              <a:rPr lang="ja-JP" altLang="en-US" sz="2000" dirty="0"/>
              <a:t>サービス等利用計画に示される総合的な援助方針、長期目標及び短期目標を踏まえて、個別支援計画の支援内容、担当者、連携の頻度などについて検討する。</a:t>
            </a:r>
            <a:endParaRPr lang="en-US" altLang="ja-JP" sz="2000" dirty="0"/>
          </a:p>
          <a:p>
            <a:r>
              <a:rPr kumimoji="1" lang="ja-JP" altLang="en-US" sz="2000" dirty="0"/>
              <a:t>本演習では、単一事業所の個別支援計画だけを意識するのではなく、事例の利用者の人生全体を意識しながら行う。</a:t>
            </a:r>
            <a:endParaRPr kumimoji="1" lang="en-US" altLang="ja-JP" sz="2000" dirty="0"/>
          </a:p>
          <a:p>
            <a:r>
              <a:rPr lang="ja-JP" altLang="en-US" sz="2000" dirty="0"/>
              <a:t>児童発達支援や放課後等デイサービスの児童発達管理責任者との連携により、生活歴から本人理解を深めるような事例として作り込むことも考えられる。</a:t>
            </a:r>
            <a:endParaRPr kumimoji="1" lang="ja-JP" altLang="en-US" sz="2000" dirty="0"/>
          </a:p>
        </p:txBody>
      </p:sp>
      <p:sp>
        <p:nvSpPr>
          <p:cNvPr id="4" name="タイトル 1">
            <a:extLst>
              <a:ext uri="{FF2B5EF4-FFF2-40B4-BE49-F238E27FC236}">
                <a16:creationId xmlns:a16="http://schemas.microsoft.com/office/drawing/2014/main" id="{FDB8E782-96E6-E141-7D53-5FAF42C4F039}"/>
              </a:ext>
            </a:extLst>
          </p:cNvPr>
          <p:cNvSpPr txBox="1">
            <a:spLocks/>
          </p:cNvSpPr>
          <p:nvPr/>
        </p:nvSpPr>
        <p:spPr>
          <a:xfrm>
            <a:off x="380756" y="3437375"/>
            <a:ext cx="5698036" cy="6804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２．個別支援計画の実施状況の把握</a:t>
            </a:r>
          </a:p>
        </p:txBody>
      </p:sp>
      <p:sp>
        <p:nvSpPr>
          <p:cNvPr id="5" name="コンテンツ プレースホルダー 2">
            <a:extLst>
              <a:ext uri="{FF2B5EF4-FFF2-40B4-BE49-F238E27FC236}">
                <a16:creationId xmlns:a16="http://schemas.microsoft.com/office/drawing/2014/main" id="{8AFA7A90-7395-F6EC-9E65-1E45A6D04D5E}"/>
              </a:ext>
            </a:extLst>
          </p:cNvPr>
          <p:cNvSpPr txBox="1">
            <a:spLocks/>
          </p:cNvSpPr>
          <p:nvPr/>
        </p:nvSpPr>
        <p:spPr>
          <a:xfrm>
            <a:off x="380756" y="4056807"/>
            <a:ext cx="8382488" cy="23900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1800" dirty="0"/>
              <a:t>事業者が提供している支援のモニタリングについて、サービス等利用計画との連動性を念頭におきながら、視点・目的・手法等を理解する。</a:t>
            </a:r>
            <a:endParaRPr lang="en-US" altLang="ja-JP" sz="1800" dirty="0"/>
          </a:p>
          <a:p>
            <a:pPr>
              <a:lnSpc>
                <a:spcPct val="125000"/>
              </a:lnSpc>
            </a:pPr>
            <a:r>
              <a:rPr lang="ja-JP" altLang="en-US" sz="1800" dirty="0"/>
              <a:t>モニタリングによって、ニーズの変化や新たな課題への気づきから、個別支援計画の修正が必要なことを確認する。</a:t>
            </a:r>
            <a:endParaRPr lang="en-US" altLang="ja-JP" sz="1800" dirty="0"/>
          </a:p>
          <a:p>
            <a:pPr>
              <a:lnSpc>
                <a:spcPct val="125000"/>
              </a:lnSpc>
            </a:pPr>
            <a:r>
              <a:rPr lang="ja-JP" altLang="en-US" sz="1800" dirty="0"/>
              <a:t>支援開始後、相談支援専門員との連携を保ちながら、必要なタイミングでの会議の招集・情報共有などについて、チーム支援を意識していく。</a:t>
            </a:r>
            <a:endParaRPr lang="x-none" altLang="ja-JP" sz="1800" dirty="0"/>
          </a:p>
          <a:p>
            <a:endParaRPr lang="ja-JP" altLang="en-US" dirty="0"/>
          </a:p>
        </p:txBody>
      </p:sp>
    </p:spTree>
    <p:extLst>
      <p:ext uri="{BB962C8B-B14F-4D97-AF65-F5344CB8AC3E}">
        <p14:creationId xmlns:p14="http://schemas.microsoft.com/office/powerpoint/2010/main" val="2232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445" y="1678122"/>
            <a:ext cx="630230" cy="1621216"/>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a:t>
            </a:r>
            <a:r>
              <a:rPr lang="ja-JP" altLang="en-US" sz="1621" dirty="0">
                <a:solidFill>
                  <a:srgbClr val="000000"/>
                </a:solidFill>
              </a:rPr>
              <a:t>　　　　　　</a:t>
            </a:r>
          </a:p>
        </p:txBody>
      </p:sp>
      <p:cxnSp>
        <p:nvCxnSpPr>
          <p:cNvPr id="28" name="直線コネクタ 27"/>
          <p:cNvCxnSpPr/>
          <p:nvPr/>
        </p:nvCxnSpPr>
        <p:spPr>
          <a:xfrm>
            <a:off x="252060" y="362343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16610" y="1677701"/>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08" name="Rectangle 7"/>
          <p:cNvSpPr>
            <a:spLocks noChangeArrowheads="1"/>
          </p:cNvSpPr>
          <p:nvPr/>
        </p:nvSpPr>
        <p:spPr bwMode="auto">
          <a:xfrm>
            <a:off x="1907727" y="1418730"/>
            <a:ext cx="430823" cy="2139974"/>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サービス等利用計画案等</a:t>
            </a:r>
            <a:endParaRPr lang="ja-JP" altLang="en-US" sz="1441" dirty="0">
              <a:solidFill>
                <a:srgbClr val="000000"/>
              </a:solidFill>
            </a:endParaRPr>
          </a:p>
        </p:txBody>
      </p:sp>
      <p:sp>
        <p:nvSpPr>
          <p:cNvPr id="47109" name="Rectangle 38"/>
          <p:cNvSpPr>
            <a:spLocks noChangeArrowheads="1"/>
          </p:cNvSpPr>
          <p:nvPr/>
        </p:nvSpPr>
        <p:spPr bwMode="auto">
          <a:xfrm>
            <a:off x="6129457" y="3781935"/>
            <a:ext cx="430823" cy="1555452"/>
          </a:xfrm>
          <a:prstGeom prst="rect">
            <a:avLst/>
          </a:prstGeom>
          <a:solidFill>
            <a:srgbClr val="FFFF99"/>
          </a:solidFill>
          <a:ln w="9525">
            <a:solidFill>
              <a:schemeClr val="tx1"/>
            </a:solidFill>
            <a:miter lim="800000"/>
            <a:headEnd/>
            <a:tailEnd/>
          </a:ln>
        </p:spPr>
        <p:txBody>
          <a:bodyPr vert="eaVert" wrap="none" lIns="82235" tIns="0" rIns="82235" bIns="0"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個別支援計画</a:t>
            </a:r>
            <a:endParaRPr lang="ja-JP" altLang="en-US" sz="1621" dirty="0">
              <a:solidFill>
                <a:srgbClr val="000000"/>
              </a:solidFill>
            </a:endParaRPr>
          </a:p>
        </p:txBody>
      </p:sp>
      <p:sp>
        <p:nvSpPr>
          <p:cNvPr id="47110" name="Line 40"/>
          <p:cNvSpPr>
            <a:spLocks noChangeShapeType="1"/>
          </p:cNvSpPr>
          <p:nvPr/>
        </p:nvSpPr>
        <p:spPr bwMode="auto">
          <a:xfrm>
            <a:off x="3707904" y="3364152"/>
            <a:ext cx="216024" cy="389086"/>
          </a:xfrm>
          <a:prstGeom prst="line">
            <a:avLst/>
          </a:prstGeom>
          <a:noFill/>
          <a:ln w="50800">
            <a:solidFill>
              <a:schemeClr val="tx1"/>
            </a:solidFill>
            <a:round/>
            <a:headEnd/>
            <a:tailEnd type="triangle" w="med" len="med"/>
          </a:ln>
        </p:spPr>
        <p:txBody>
          <a:bodyPr lIns="82235" tIns="41119" rIns="82235" bIns="41119"/>
          <a:lstStyle/>
          <a:p>
            <a:pPr defTabSz="822466"/>
            <a:endParaRPr lang="ja-JP" altLang="en-US" sz="1081" dirty="0">
              <a:solidFill>
                <a:prstClr val="black"/>
              </a:solidFill>
            </a:endParaRPr>
          </a:p>
        </p:txBody>
      </p:sp>
      <p:sp>
        <p:nvSpPr>
          <p:cNvPr id="47111" name="Rectangle 49"/>
          <p:cNvSpPr>
            <a:spLocks noChangeArrowheads="1"/>
          </p:cNvSpPr>
          <p:nvPr/>
        </p:nvSpPr>
        <p:spPr bwMode="auto">
          <a:xfrm>
            <a:off x="7466701" y="3733194"/>
            <a:ext cx="430823" cy="190062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モニタリング</a:t>
            </a:r>
            <a:endParaRPr lang="ja-JP" altLang="en-US" sz="1621" dirty="0">
              <a:solidFill>
                <a:srgbClr val="000000"/>
              </a:solidFill>
            </a:endParaRPr>
          </a:p>
        </p:txBody>
      </p:sp>
      <p:sp>
        <p:nvSpPr>
          <p:cNvPr id="23" name="Rectangle 50"/>
          <p:cNvSpPr>
            <a:spLocks noChangeArrowheads="1"/>
          </p:cNvSpPr>
          <p:nvPr/>
        </p:nvSpPr>
        <p:spPr bwMode="auto">
          <a:xfrm>
            <a:off x="118700" y="1418921"/>
            <a:ext cx="464527" cy="194431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411783" y="2585987"/>
            <a:ext cx="332643" cy="1879982"/>
          </a:xfrm>
          <a:prstGeom prst="roundRect">
            <a:avLst>
              <a:gd name="adj" fmla="val 0"/>
            </a:avLst>
          </a:prstGeom>
          <a:solidFill>
            <a:srgbClr val="FF9999"/>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支給決定（市町村）</a:t>
            </a:r>
            <a:endParaRPr lang="en-US" altLang="ja-JP" sz="1081" b="1" dirty="0">
              <a:solidFill>
                <a:srgbClr val="000000"/>
              </a:solidFill>
              <a:latin typeface="ＭＳ Ｐゴシック" charset="-128"/>
            </a:endParaRPr>
          </a:p>
        </p:txBody>
      </p:sp>
      <p:sp>
        <p:nvSpPr>
          <p:cNvPr id="33" name="Rectangle 50"/>
          <p:cNvSpPr>
            <a:spLocks noChangeArrowheads="1"/>
          </p:cNvSpPr>
          <p:nvPr/>
        </p:nvSpPr>
        <p:spPr bwMode="auto">
          <a:xfrm>
            <a:off x="118700" y="4012295"/>
            <a:ext cx="464527" cy="19457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474609" y="3870180"/>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17" name="Rectangle 7"/>
          <p:cNvSpPr>
            <a:spLocks noChangeArrowheads="1"/>
          </p:cNvSpPr>
          <p:nvPr/>
        </p:nvSpPr>
        <p:spPr bwMode="auto">
          <a:xfrm>
            <a:off x="3275879" y="1483577"/>
            <a:ext cx="430823" cy="201027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サービス等利用計画等</a:t>
            </a:r>
            <a:endParaRPr lang="ja-JP" altLang="en-US" sz="1441" dirty="0">
              <a:solidFill>
                <a:srgbClr val="000000"/>
              </a:solidFill>
            </a:endParaRPr>
          </a:p>
        </p:txBody>
      </p:sp>
      <p:sp>
        <p:nvSpPr>
          <p:cNvPr id="43" name="右矢印 42"/>
          <p:cNvSpPr/>
          <p:nvPr/>
        </p:nvSpPr>
        <p:spPr>
          <a:xfrm>
            <a:off x="4954647" y="4267263"/>
            <a:ext cx="266700"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19" name="Rectangle 52"/>
          <p:cNvSpPr>
            <a:spLocks noChangeArrowheads="1"/>
          </p:cNvSpPr>
          <p:nvPr/>
        </p:nvSpPr>
        <p:spPr bwMode="auto">
          <a:xfrm>
            <a:off x="5766629" y="3429009"/>
            <a:ext cx="265234" cy="165469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支援会議</a:t>
            </a:r>
            <a:endParaRPr lang="en-US" altLang="ja-JP" sz="1081" b="1" dirty="0">
              <a:solidFill>
                <a:srgbClr val="000000"/>
              </a:solidFill>
              <a:latin typeface="ＭＳ Ｐゴシック" charset="-128"/>
            </a:endParaRPr>
          </a:p>
        </p:txBody>
      </p:sp>
      <p:sp>
        <p:nvSpPr>
          <p:cNvPr id="47120" name="Rectangle 7"/>
          <p:cNvSpPr>
            <a:spLocks noChangeArrowheads="1"/>
          </p:cNvSpPr>
          <p:nvPr/>
        </p:nvSpPr>
        <p:spPr bwMode="auto">
          <a:xfrm>
            <a:off x="7380322" y="1418729"/>
            <a:ext cx="517189" cy="2074413"/>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継続サービス利用支援等</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（モニタリング）</a:t>
            </a:r>
            <a:endParaRPr lang="ja-JP" altLang="en-US" sz="1441" dirty="0">
              <a:solidFill>
                <a:srgbClr val="000000"/>
              </a:solidFill>
            </a:endParaRPr>
          </a:p>
        </p:txBody>
      </p:sp>
      <p:sp>
        <p:nvSpPr>
          <p:cNvPr id="47121" name="Rectangle 7"/>
          <p:cNvSpPr>
            <a:spLocks noChangeArrowheads="1"/>
          </p:cNvSpPr>
          <p:nvPr/>
        </p:nvSpPr>
        <p:spPr bwMode="auto">
          <a:xfrm>
            <a:off x="6874894" y="3737818"/>
            <a:ext cx="505429" cy="213874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個別支援計画の実施</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（サービスの提供）</a:t>
            </a:r>
            <a:endParaRPr lang="ja-JP" altLang="en-US" sz="1441" dirty="0">
              <a:solidFill>
                <a:srgbClr val="000000"/>
              </a:solidFill>
            </a:endParaRPr>
          </a:p>
        </p:txBody>
      </p:sp>
      <p:sp>
        <p:nvSpPr>
          <p:cNvPr id="50" name="右矢印 49"/>
          <p:cNvSpPr/>
          <p:nvPr/>
        </p:nvSpPr>
        <p:spPr>
          <a:xfrm>
            <a:off x="6630081" y="4267263"/>
            <a:ext cx="186862"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3" name="Rectangle 7"/>
          <p:cNvSpPr>
            <a:spLocks noChangeArrowheads="1"/>
          </p:cNvSpPr>
          <p:nvPr/>
        </p:nvSpPr>
        <p:spPr bwMode="auto">
          <a:xfrm>
            <a:off x="8660461" y="3753529"/>
            <a:ext cx="430823" cy="2138747"/>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個別支援計画の変更</a:t>
            </a:r>
            <a:endParaRPr lang="ja-JP" altLang="en-US" sz="1441" dirty="0">
              <a:solidFill>
                <a:srgbClr val="000000"/>
              </a:solidFill>
            </a:endParaRPr>
          </a:p>
        </p:txBody>
      </p:sp>
      <p:sp>
        <p:nvSpPr>
          <p:cNvPr id="52" name="右矢印 51"/>
          <p:cNvSpPr/>
          <p:nvPr/>
        </p:nvSpPr>
        <p:spPr>
          <a:xfrm>
            <a:off x="7926155" y="4288405"/>
            <a:ext cx="265235"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5" name="Rectangle 52"/>
          <p:cNvSpPr>
            <a:spLocks noChangeArrowheads="1"/>
          </p:cNvSpPr>
          <p:nvPr/>
        </p:nvSpPr>
        <p:spPr bwMode="auto">
          <a:xfrm>
            <a:off x="2843830" y="2002350"/>
            <a:ext cx="331177" cy="304800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47126" name="Rectangle 38"/>
          <p:cNvSpPr>
            <a:spLocks noChangeArrowheads="1"/>
          </p:cNvSpPr>
          <p:nvPr/>
        </p:nvSpPr>
        <p:spPr bwMode="auto">
          <a:xfrm>
            <a:off x="5250939" y="3737828"/>
            <a:ext cx="430823" cy="233460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 個別支援計画の原案</a:t>
            </a:r>
            <a:r>
              <a:rPr lang="ja-JP" altLang="en-US" sz="1621" dirty="0">
                <a:solidFill>
                  <a:srgbClr val="000000"/>
                </a:solidFill>
              </a:rPr>
              <a:t>　</a:t>
            </a:r>
          </a:p>
        </p:txBody>
      </p:sp>
      <p:cxnSp>
        <p:nvCxnSpPr>
          <p:cNvPr id="31" name="直線コネクタ 30"/>
          <p:cNvCxnSpPr/>
          <p:nvPr/>
        </p:nvCxnSpPr>
        <p:spPr>
          <a:xfrm>
            <a:off x="3851920" y="1483568"/>
            <a:ext cx="0" cy="4539118"/>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8645808" y="1224502"/>
            <a:ext cx="430823" cy="2268845"/>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261" dirty="0">
                <a:solidFill>
                  <a:srgbClr val="000000"/>
                </a:solidFill>
                <a:latin typeface="HG創英角ﾎﾟｯﾌﾟ体" pitchFamily="49" charset="-128"/>
                <a:ea typeface="HG創英角ﾎﾟｯﾌﾟ体" pitchFamily="49" charset="-128"/>
              </a:rPr>
              <a:t>サービス等利用計画等の変更</a:t>
            </a:r>
            <a:endParaRPr lang="ja-JP" altLang="en-US" sz="1261" dirty="0">
              <a:solidFill>
                <a:srgbClr val="000000"/>
              </a:solidFill>
            </a:endParaRPr>
          </a:p>
        </p:txBody>
      </p:sp>
      <p:sp>
        <p:nvSpPr>
          <p:cNvPr id="27" name="右矢印 26"/>
          <p:cNvSpPr/>
          <p:nvPr/>
        </p:nvSpPr>
        <p:spPr>
          <a:xfrm>
            <a:off x="7926155" y="2149611"/>
            <a:ext cx="265235"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30" name="Rectangle 52"/>
          <p:cNvSpPr>
            <a:spLocks noChangeArrowheads="1"/>
          </p:cNvSpPr>
          <p:nvPr/>
        </p:nvSpPr>
        <p:spPr bwMode="auto">
          <a:xfrm>
            <a:off x="8201854" y="2061376"/>
            <a:ext cx="331177" cy="30480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37" name="右矢印 36"/>
          <p:cNvSpPr/>
          <p:nvPr/>
        </p:nvSpPr>
        <p:spPr>
          <a:xfrm>
            <a:off x="1274050" y="1698883"/>
            <a:ext cx="531752"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39" name="AutoShape 54"/>
          <p:cNvSpPr txBox="1">
            <a:spLocks noChangeArrowheads="1"/>
          </p:cNvSpPr>
          <p:nvPr/>
        </p:nvSpPr>
        <p:spPr bwMode="auto">
          <a:xfrm>
            <a:off x="168208" y="473450"/>
            <a:ext cx="8784975" cy="75072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235" tIns="41119" rIns="82235" bIns="41119" anchor="ctr"/>
          <a:lstStyle/>
          <a:p>
            <a:pPr algn="ctr" defTabSz="822466">
              <a:defRPr/>
            </a:pPr>
            <a:r>
              <a:rPr lang="ja-JP" altLang="en-US" sz="1621" b="1" dirty="0">
                <a:solidFill>
                  <a:prstClr val="black"/>
                </a:solidFill>
                <a:latin typeface="ＭＳ Ｐゴシック"/>
              </a:rPr>
              <a:t>指定特定相談支援事業者（計画作成担当）及び障害児相談支援事業者と</a:t>
            </a:r>
            <a:endParaRPr lang="en-US" altLang="ja-JP" sz="1621" b="1" dirty="0">
              <a:solidFill>
                <a:prstClr val="black"/>
              </a:solidFill>
              <a:latin typeface="ＭＳ Ｐゴシック"/>
            </a:endParaRPr>
          </a:p>
          <a:p>
            <a:pPr algn="ctr" defTabSz="822466">
              <a:defRPr/>
            </a:pPr>
            <a:r>
              <a:rPr lang="ja-JP" altLang="en-US" sz="1621" b="1" dirty="0">
                <a:solidFill>
                  <a:prstClr val="black"/>
                </a:solidFill>
                <a:latin typeface="ＭＳ Ｐゴシック"/>
              </a:rPr>
              <a:t>障害福祉サービス事業者の関係</a:t>
            </a:r>
          </a:p>
        </p:txBody>
      </p:sp>
      <p:sp>
        <p:nvSpPr>
          <p:cNvPr id="41" name="Rectangle 52"/>
          <p:cNvSpPr>
            <a:spLocks noChangeArrowheads="1"/>
          </p:cNvSpPr>
          <p:nvPr/>
        </p:nvSpPr>
        <p:spPr bwMode="auto">
          <a:xfrm>
            <a:off x="1472329" y="2412290"/>
            <a:ext cx="331177" cy="1491654"/>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資源アセスメント</a:t>
            </a:r>
            <a:endParaRPr lang="en-US" altLang="ja-JP" sz="1261" b="1" dirty="0">
              <a:solidFill>
                <a:srgbClr val="000000"/>
              </a:solidFill>
              <a:latin typeface="ＭＳ Ｐゴシック" charset="-128"/>
            </a:endParaRPr>
          </a:p>
        </p:txBody>
      </p:sp>
      <p:sp>
        <p:nvSpPr>
          <p:cNvPr id="42" name="Rectangle 52"/>
          <p:cNvSpPr>
            <a:spLocks noChangeArrowheads="1"/>
          </p:cNvSpPr>
          <p:nvPr/>
        </p:nvSpPr>
        <p:spPr bwMode="auto">
          <a:xfrm>
            <a:off x="1141162" y="2391079"/>
            <a:ext cx="331177" cy="1491654"/>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lumMod val="65000"/>
                    <a:lumOff val="35000"/>
                  </a:srgbClr>
                </a:solidFill>
                <a:latin typeface="ＭＳ Ｐゴシック" charset="-128"/>
              </a:rPr>
              <a:t>二次アセスメント</a:t>
            </a:r>
            <a:endParaRPr lang="en-US" altLang="ja-JP" sz="1261"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3923930" y="3753239"/>
            <a:ext cx="360040" cy="2204823"/>
          </a:xfrm>
          <a:prstGeom prst="rect">
            <a:avLst/>
          </a:prstGeom>
          <a:solidFill>
            <a:srgbClr val="00B0F0"/>
          </a:solidFill>
          <a:ln w="9525">
            <a:solidFill>
              <a:schemeClr val="tx1"/>
            </a:solidFill>
            <a:miter lim="800000"/>
            <a:headEnd/>
            <a:tailEnd/>
          </a:ln>
        </p:spPr>
        <p:txBody>
          <a:bodyPr vert="eaVert" wrap="square" lIns="32420" rIns="32420" anchor="ctr" anchorCtr="0">
            <a:noAutofit/>
          </a:bodyPr>
          <a:lstStyle/>
          <a:p>
            <a:pPr algn="ctr"/>
            <a:r>
              <a:rPr lang="ja-JP" altLang="en-US" sz="1081" b="1" dirty="0">
                <a:solidFill>
                  <a:srgbClr val="000000"/>
                </a:solidFill>
              </a:rPr>
              <a:t>利用契約（利用開始）</a:t>
            </a:r>
          </a:p>
        </p:txBody>
      </p:sp>
      <p:sp>
        <p:nvSpPr>
          <p:cNvPr id="48" name="正方形/長方形 47">
            <a:extLst>
              <a:ext uri="{FF2B5EF4-FFF2-40B4-BE49-F238E27FC236}">
                <a16:creationId xmlns:a16="http://schemas.microsoft.com/office/drawing/2014/main" id="{6B665752-D46C-4DF1-9765-9ED63B826FF4}"/>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61" dirty="0">
                <a:solidFill>
                  <a:schemeClr val="tx1"/>
                </a:solidFill>
              </a:rPr>
              <a:t>本人との面接</a:t>
            </a:r>
          </a:p>
        </p:txBody>
      </p:sp>
      <p:grpSp>
        <p:nvGrpSpPr>
          <p:cNvPr id="10" name="グループ化 9">
            <a:extLst>
              <a:ext uri="{FF2B5EF4-FFF2-40B4-BE49-F238E27FC236}">
                <a16:creationId xmlns:a16="http://schemas.microsoft.com/office/drawing/2014/main" id="{78ABF30A-73FC-43E9-AF05-12F4219FEE3A}"/>
              </a:ext>
            </a:extLst>
          </p:cNvPr>
          <p:cNvGrpSpPr/>
          <p:nvPr/>
        </p:nvGrpSpPr>
        <p:grpSpPr>
          <a:xfrm>
            <a:off x="2641840" y="3778388"/>
            <a:ext cx="4770622" cy="2566213"/>
            <a:chOff x="1135766" y="3831009"/>
            <a:chExt cx="7059465" cy="2849566"/>
          </a:xfrm>
        </p:grpSpPr>
        <p:sp>
          <p:nvSpPr>
            <p:cNvPr id="8" name="四角形: 角を丸くする 7">
              <a:extLst>
                <a:ext uri="{FF2B5EF4-FFF2-40B4-BE49-F238E27FC236}">
                  <a16:creationId xmlns:a16="http://schemas.microsoft.com/office/drawing/2014/main" id="{45B9D69D-4B61-47CD-B7B8-7E3FA9ABE5BC}"/>
                </a:ext>
              </a:extLst>
            </p:cNvPr>
            <p:cNvSpPr/>
            <p:nvPr/>
          </p:nvSpPr>
          <p:spPr>
            <a:xfrm>
              <a:off x="1135766" y="3831009"/>
              <a:ext cx="7059465" cy="2849566"/>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9" name="四角形: 角を丸くする 8">
              <a:extLst>
                <a:ext uri="{FF2B5EF4-FFF2-40B4-BE49-F238E27FC236}">
                  <a16:creationId xmlns:a16="http://schemas.microsoft.com/office/drawing/2014/main" id="{DC770C78-BB3E-4438-803B-33BCFAEC2F01}"/>
                </a:ext>
              </a:extLst>
            </p:cNvPr>
            <p:cNvSpPr/>
            <p:nvPr/>
          </p:nvSpPr>
          <p:spPr>
            <a:xfrm>
              <a:off x="3398889" y="4573933"/>
              <a:ext cx="2926964" cy="11213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grpSp>
      <p:grpSp>
        <p:nvGrpSpPr>
          <p:cNvPr id="49" name="グループ化 48">
            <a:extLst>
              <a:ext uri="{FF2B5EF4-FFF2-40B4-BE49-F238E27FC236}">
                <a16:creationId xmlns:a16="http://schemas.microsoft.com/office/drawing/2014/main" id="{AAAB8D26-46FB-4FC9-8127-15B2E210FD88}"/>
              </a:ext>
            </a:extLst>
          </p:cNvPr>
          <p:cNvGrpSpPr/>
          <p:nvPr/>
        </p:nvGrpSpPr>
        <p:grpSpPr>
          <a:xfrm>
            <a:off x="7438274" y="3778388"/>
            <a:ext cx="1653010" cy="2578860"/>
            <a:chOff x="1135766" y="3831009"/>
            <a:chExt cx="7059465" cy="2849566"/>
          </a:xfrm>
        </p:grpSpPr>
        <p:sp>
          <p:nvSpPr>
            <p:cNvPr id="51" name="四角形: 角を丸くする 50">
              <a:extLst>
                <a:ext uri="{FF2B5EF4-FFF2-40B4-BE49-F238E27FC236}">
                  <a16:creationId xmlns:a16="http://schemas.microsoft.com/office/drawing/2014/main" id="{A935A6D3-4375-4B36-96BC-3C15518FC926}"/>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53" name="四角形: 角を丸くする 52">
              <a:extLst>
                <a:ext uri="{FF2B5EF4-FFF2-40B4-BE49-F238E27FC236}">
                  <a16:creationId xmlns:a16="http://schemas.microsoft.com/office/drawing/2014/main" id="{A40AB67E-1029-4CE4-86E5-A9710C2EE333}"/>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44" name="角丸四角形吹き出し 43"/>
          <p:cNvSpPr/>
          <p:nvPr/>
        </p:nvSpPr>
        <p:spPr>
          <a:xfrm>
            <a:off x="709363" y="4082799"/>
            <a:ext cx="1595254" cy="778173"/>
          </a:xfrm>
          <a:prstGeom prst="wedgeRoundRectCallout">
            <a:avLst>
              <a:gd name="adj1" fmla="val -17141"/>
              <a:gd name="adj2" fmla="val -76473"/>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1" dirty="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901" b="1" dirty="0">
                <a:solidFill>
                  <a:srgbClr val="000000">
                    <a:lumMod val="75000"/>
                  </a:srgbClr>
                </a:solidFill>
                <a:latin typeface="メイリオ" pitchFamily="50" charset="-128"/>
                <a:ea typeface="メイリオ" pitchFamily="50" charset="-128"/>
              </a:rPr>
              <a:t>外部の専門機関等に状況照会</a:t>
            </a:r>
            <a:r>
              <a:rPr lang="ja-JP" altLang="en-US" sz="901" dirty="0">
                <a:solidFill>
                  <a:srgbClr val="000000">
                    <a:lumMod val="75000"/>
                  </a:srgbClr>
                </a:solidFill>
                <a:latin typeface="メイリオ" pitchFamily="50" charset="-128"/>
                <a:ea typeface="メイリオ" pitchFamily="50" charset="-128"/>
              </a:rPr>
              <a:t>。</a:t>
            </a:r>
          </a:p>
        </p:txBody>
      </p:sp>
    </p:spTree>
    <p:extLst>
      <p:ext uri="{BB962C8B-B14F-4D97-AF65-F5344CB8AC3E}">
        <p14:creationId xmlns:p14="http://schemas.microsoft.com/office/powerpoint/2010/main" val="20068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602128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581128"/>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a:t>
            </a:r>
            <a:r>
              <a:rPr kumimoji="1" lang="ja-JP" altLang="en-US" sz="2800" dirty="0">
                <a:solidFill>
                  <a:srgbClr val="FF0000"/>
                </a:solidFill>
              </a:rPr>
              <a:t>プロセス</a:t>
            </a:r>
            <a:endParaRPr kumimoji="1" lang="en-US" altLang="ja-JP" sz="2000" dirty="0">
              <a:solidFill>
                <a:srgbClr val="FF0000"/>
              </a:solidFill>
            </a:endParaRPr>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7008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a:t>
            </a:r>
            <a:r>
              <a:rPr kumimoji="1" lang="ja-JP" altLang="en-US" sz="2800" dirty="0">
                <a:solidFill>
                  <a:srgbClr val="FF0000"/>
                </a:solidFill>
              </a:rPr>
              <a:t>自己検証</a:t>
            </a:r>
            <a:endParaRPr kumimoji="1" lang="en-US" altLang="ja-JP" sz="2000" dirty="0">
              <a:solidFill>
                <a:srgbClr val="FF0000"/>
              </a:solidFill>
            </a:endParaRPr>
          </a:p>
          <a:p>
            <a:r>
              <a:rPr lang="ja-JP" altLang="en-US" sz="2000" dirty="0"/>
              <a:t>　施策の最新の動向、自己検証、スーパーバイズ</a:t>
            </a:r>
            <a:endParaRPr kumimoji="1" lang="ja-JP" altLang="en-US" sz="2000" dirty="0"/>
          </a:p>
        </p:txBody>
      </p:sp>
      <p:sp>
        <p:nvSpPr>
          <p:cNvPr id="9" name="テキスト ボックス 8"/>
          <p:cNvSpPr txBox="1"/>
          <p:nvPr/>
        </p:nvSpPr>
        <p:spPr>
          <a:xfrm>
            <a:off x="1190624" y="3140968"/>
            <a:ext cx="4924427" cy="1440160"/>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a:t>
            </a:r>
            <a:r>
              <a:rPr kumimoji="1" lang="ja-JP" altLang="en-US" sz="2800" dirty="0">
                <a:solidFill>
                  <a:srgbClr val="FF0000"/>
                </a:solidFill>
              </a:rPr>
              <a:t>質の向上</a:t>
            </a:r>
            <a:endParaRPr kumimoji="1" lang="en-US" altLang="ja-JP" sz="2000" dirty="0">
              <a:solidFill>
                <a:srgbClr val="FF0000"/>
              </a:solidFill>
            </a:endParaRPr>
          </a:p>
          <a:p>
            <a:r>
              <a:rPr kumimoji="1" lang="ja-JP" altLang="en-US" sz="2000" dirty="0"/>
              <a:t>　</a:t>
            </a:r>
            <a:r>
              <a:rPr lang="ja-JP" altLang="en-US" sz="2000" dirty="0"/>
              <a:t>支援会議の運営、サービス（支援）提供職員への助言・指導、個別支援計画の質の向上</a:t>
            </a:r>
            <a:endParaRPr kumimoji="1" lang="ja-JP" altLang="en-US" sz="2000" dirty="0"/>
          </a:p>
        </p:txBody>
      </p:sp>
      <p:sp>
        <p:nvSpPr>
          <p:cNvPr id="11" name="テキスト ボックス 10"/>
          <p:cNvSpPr txBox="1"/>
          <p:nvPr/>
        </p:nvSpPr>
        <p:spPr>
          <a:xfrm>
            <a:off x="6282398" y="4581128"/>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3140968"/>
            <a:ext cx="2533973" cy="1440160"/>
          </a:xfrm>
          <a:prstGeom prst="rect">
            <a:avLst/>
          </a:prstGeom>
          <a:solidFill>
            <a:srgbClr val="00B0F0"/>
          </a:solidFill>
          <a:ln>
            <a:solidFill>
              <a:schemeClr val="tx1"/>
            </a:solidFill>
          </a:ln>
        </p:spPr>
        <p:txBody>
          <a:bodyPr wrap="square" rtlCol="0" anchor="ctr" anchorCtr="0">
            <a:noAutofit/>
          </a:bodyPr>
          <a:lstStyle/>
          <a:p>
            <a:r>
              <a:rPr lang="ja-JP" altLang="en-US" sz="2000" dirty="0"/>
              <a:t>基礎研修 修了後</a:t>
            </a:r>
            <a:r>
              <a:rPr lang="en-US" altLang="ja-JP" sz="2000" dirty="0"/>
              <a:t>2</a:t>
            </a:r>
            <a:r>
              <a:rPr lang="ja-JP" altLang="en-US" sz="2000" dirty="0"/>
              <a:t>年</a:t>
            </a:r>
            <a:endParaRPr kumimoji="1" lang="en-US" altLang="ja-JP" sz="2000" dirty="0"/>
          </a:p>
          <a:p>
            <a:r>
              <a:rPr kumimoji="1" lang="ja-JP" altLang="en-US" sz="2000" dirty="0"/>
              <a:t>　</a:t>
            </a:r>
            <a:r>
              <a:rPr lang="ja-JP" altLang="en-US" sz="2000" dirty="0"/>
              <a:t>サービス（児童発達支援）管理</a:t>
            </a:r>
            <a:r>
              <a:rPr kumimoji="1" lang="ja-JP" altLang="en-US" sz="2000" dirty="0"/>
              <a:t>責任者として配置</a:t>
            </a:r>
          </a:p>
        </p:txBody>
      </p:sp>
      <p:sp>
        <p:nvSpPr>
          <p:cNvPr id="13" name="テキスト ボックス 12"/>
          <p:cNvSpPr txBox="1"/>
          <p:nvPr/>
        </p:nvSpPr>
        <p:spPr>
          <a:xfrm>
            <a:off x="6286500" y="17008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Tree>
    <p:extLst>
      <p:ext uri="{BB962C8B-B14F-4D97-AF65-F5344CB8AC3E}">
        <p14:creationId xmlns:p14="http://schemas.microsoft.com/office/powerpoint/2010/main" val="30884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7D2AE-F36B-4DC2-7CE8-046DB38C4844}"/>
              </a:ext>
            </a:extLst>
          </p:cNvPr>
          <p:cNvSpPr>
            <a:spLocks noGrp="1"/>
          </p:cNvSpPr>
          <p:nvPr>
            <p:ph type="title"/>
          </p:nvPr>
        </p:nvSpPr>
        <p:spPr>
          <a:xfrm>
            <a:off x="628650" y="365126"/>
            <a:ext cx="7886700" cy="864855"/>
          </a:xfrm>
        </p:spPr>
        <p:txBody>
          <a:bodyPr/>
          <a:lstStyle/>
          <a:p>
            <a:r>
              <a:rPr kumimoji="1" lang="ja-JP" altLang="en-US" dirty="0"/>
              <a:t>成功循環モデル</a:t>
            </a:r>
          </a:p>
        </p:txBody>
      </p:sp>
      <p:grpSp>
        <p:nvGrpSpPr>
          <p:cNvPr id="3" name="グループ化 2">
            <a:extLst>
              <a:ext uri="{FF2B5EF4-FFF2-40B4-BE49-F238E27FC236}">
                <a16:creationId xmlns:a16="http://schemas.microsoft.com/office/drawing/2014/main" id="{8777C2E0-4680-4174-A17D-CFCCB1AE043A}"/>
              </a:ext>
            </a:extLst>
          </p:cNvPr>
          <p:cNvGrpSpPr/>
          <p:nvPr/>
        </p:nvGrpSpPr>
        <p:grpSpPr>
          <a:xfrm>
            <a:off x="778770" y="2189443"/>
            <a:ext cx="3433901" cy="2479114"/>
            <a:chOff x="2003655" y="3528333"/>
            <a:chExt cx="1606245" cy="1349911"/>
          </a:xfrm>
        </p:grpSpPr>
        <p:pic>
          <p:nvPicPr>
            <p:cNvPr id="4" name="Google Shape;3111;p37">
              <a:extLst>
                <a:ext uri="{FF2B5EF4-FFF2-40B4-BE49-F238E27FC236}">
                  <a16:creationId xmlns:a16="http://schemas.microsoft.com/office/drawing/2014/main" id="{7A573AAF-EFAE-F49B-425F-C80C0AEA280B}"/>
                </a:ext>
              </a:extLst>
            </p:cNvPr>
            <p:cNvPicPr preferRelativeResize="0"/>
            <p:nvPr/>
          </p:nvPicPr>
          <p:blipFill rotWithShape="1">
            <a:blip r:embed="rId3">
              <a:alphaModFix/>
            </a:blip>
            <a:srcRect/>
            <a:stretch/>
          </p:blipFill>
          <p:spPr>
            <a:xfrm>
              <a:off x="2437432" y="4569674"/>
              <a:ext cx="697139" cy="308570"/>
            </a:xfrm>
            <a:prstGeom prst="rect">
              <a:avLst/>
            </a:prstGeom>
            <a:noFill/>
            <a:ln>
              <a:noFill/>
            </a:ln>
          </p:spPr>
        </p:pic>
        <p:pic>
          <p:nvPicPr>
            <p:cNvPr id="5" name="Google Shape;3108;p37">
              <a:extLst>
                <a:ext uri="{FF2B5EF4-FFF2-40B4-BE49-F238E27FC236}">
                  <a16:creationId xmlns:a16="http://schemas.microsoft.com/office/drawing/2014/main" id="{FCD2E1F1-506F-DC9F-1281-EB673A66174B}"/>
                </a:ext>
              </a:extLst>
            </p:cNvPr>
            <p:cNvPicPr preferRelativeResize="0"/>
            <p:nvPr/>
          </p:nvPicPr>
          <p:blipFill rotWithShape="1">
            <a:blip r:embed="rId4">
              <a:alphaModFix/>
            </a:blip>
            <a:srcRect/>
            <a:stretch/>
          </p:blipFill>
          <p:spPr>
            <a:xfrm>
              <a:off x="2449631" y="3528333"/>
              <a:ext cx="697139" cy="308569"/>
            </a:xfrm>
            <a:prstGeom prst="rect">
              <a:avLst/>
            </a:prstGeom>
            <a:noFill/>
            <a:ln>
              <a:noFill/>
            </a:ln>
          </p:spPr>
        </p:pic>
        <p:pic>
          <p:nvPicPr>
            <p:cNvPr id="6" name="Google Shape;3109;p37">
              <a:extLst>
                <a:ext uri="{FF2B5EF4-FFF2-40B4-BE49-F238E27FC236}">
                  <a16:creationId xmlns:a16="http://schemas.microsoft.com/office/drawing/2014/main" id="{36AEDA7F-9B16-2748-54D1-6392EC0030B5}"/>
                </a:ext>
              </a:extLst>
            </p:cNvPr>
            <p:cNvPicPr preferRelativeResize="0"/>
            <p:nvPr/>
          </p:nvPicPr>
          <p:blipFill rotWithShape="1">
            <a:blip r:embed="rId5">
              <a:alphaModFix/>
            </a:blip>
            <a:srcRect/>
            <a:stretch/>
          </p:blipFill>
          <p:spPr>
            <a:xfrm>
              <a:off x="2912761" y="4036900"/>
              <a:ext cx="697139" cy="308569"/>
            </a:xfrm>
            <a:prstGeom prst="rect">
              <a:avLst/>
            </a:prstGeom>
            <a:noFill/>
            <a:ln>
              <a:noFill/>
            </a:ln>
          </p:spPr>
        </p:pic>
        <p:pic>
          <p:nvPicPr>
            <p:cNvPr id="7" name="Google Shape;3110;p37">
              <a:extLst>
                <a:ext uri="{FF2B5EF4-FFF2-40B4-BE49-F238E27FC236}">
                  <a16:creationId xmlns:a16="http://schemas.microsoft.com/office/drawing/2014/main" id="{849FAF9E-BD08-B668-3CC5-270D8127536A}"/>
                </a:ext>
              </a:extLst>
            </p:cNvPr>
            <p:cNvPicPr preferRelativeResize="0"/>
            <p:nvPr/>
          </p:nvPicPr>
          <p:blipFill rotWithShape="1">
            <a:blip r:embed="rId6">
              <a:alphaModFix/>
            </a:blip>
            <a:srcRect/>
            <a:stretch/>
          </p:blipFill>
          <p:spPr>
            <a:xfrm>
              <a:off x="2003655" y="4036900"/>
              <a:ext cx="697139" cy="308569"/>
            </a:xfrm>
            <a:prstGeom prst="rect">
              <a:avLst/>
            </a:prstGeom>
            <a:noFill/>
            <a:ln>
              <a:noFill/>
            </a:ln>
          </p:spPr>
        </p:pic>
        <p:sp>
          <p:nvSpPr>
            <p:cNvPr id="8" name="Google Shape;3136;p37">
              <a:extLst>
                <a:ext uri="{FF2B5EF4-FFF2-40B4-BE49-F238E27FC236}">
                  <a16:creationId xmlns:a16="http://schemas.microsoft.com/office/drawing/2014/main" id="{61B8A794-60B5-5E45-01D4-BD001C4D567D}"/>
                </a:ext>
              </a:extLst>
            </p:cNvPr>
            <p:cNvSpPr/>
            <p:nvPr/>
          </p:nvSpPr>
          <p:spPr>
            <a:xfrm>
              <a:off x="3198517" y="3695456"/>
              <a:ext cx="271271" cy="284443"/>
            </a:xfrm>
            <a:custGeom>
              <a:avLst/>
              <a:gdLst/>
              <a:ahLst/>
              <a:cxnLst/>
              <a:rect l="l" t="t" r="r" b="b"/>
              <a:pathLst>
                <a:path w="271145" h="284479" extrusionOk="0">
                  <a:moveTo>
                    <a:pt x="34140" y="0"/>
                  </a:moveTo>
                  <a:lnTo>
                    <a:pt x="16860" y="453"/>
                  </a:lnTo>
                  <a:lnTo>
                    <a:pt x="0" y="2606"/>
                  </a:lnTo>
                  <a:lnTo>
                    <a:pt x="16286" y="6383"/>
                  </a:lnTo>
                  <a:lnTo>
                    <a:pt x="31829" y="11683"/>
                  </a:lnTo>
                  <a:lnTo>
                    <a:pt x="72663" y="35668"/>
                  </a:lnTo>
                  <a:lnTo>
                    <a:pt x="102692" y="68938"/>
                  </a:lnTo>
                  <a:lnTo>
                    <a:pt x="120239" y="107397"/>
                  </a:lnTo>
                  <a:lnTo>
                    <a:pt x="124999" y="143810"/>
                  </a:lnTo>
                  <a:lnTo>
                    <a:pt x="124313" y="155110"/>
                  </a:lnTo>
                  <a:lnTo>
                    <a:pt x="122643" y="166119"/>
                  </a:lnTo>
                  <a:lnTo>
                    <a:pt x="73025" y="166119"/>
                  </a:lnTo>
                  <a:lnTo>
                    <a:pt x="172072" y="284254"/>
                  </a:lnTo>
                  <a:lnTo>
                    <a:pt x="271119" y="166119"/>
                  </a:lnTo>
                  <a:lnTo>
                    <a:pt x="215811" y="166119"/>
                  </a:lnTo>
                  <a:lnTo>
                    <a:pt x="211637" y="146721"/>
                  </a:lnTo>
                  <a:lnTo>
                    <a:pt x="198226" y="110126"/>
                  </a:lnTo>
                  <a:lnTo>
                    <a:pt x="177947" y="76495"/>
                  </a:lnTo>
                  <a:lnTo>
                    <a:pt x="151370" y="47396"/>
                  </a:lnTo>
                  <a:lnTo>
                    <a:pt x="120466" y="24865"/>
                  </a:lnTo>
                  <a:lnTo>
                    <a:pt x="69253" y="4460"/>
                  </a:lnTo>
                  <a:lnTo>
                    <a:pt x="51663" y="1313"/>
                  </a:lnTo>
                  <a:lnTo>
                    <a:pt x="34140"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 name="Google Shape;3137;p37">
              <a:extLst>
                <a:ext uri="{FF2B5EF4-FFF2-40B4-BE49-F238E27FC236}">
                  <a16:creationId xmlns:a16="http://schemas.microsoft.com/office/drawing/2014/main" id="{55A47CBB-D7CC-59B0-311C-38C2B56676A7}"/>
                </a:ext>
              </a:extLst>
            </p:cNvPr>
            <p:cNvSpPr/>
            <p:nvPr/>
          </p:nvSpPr>
          <p:spPr>
            <a:xfrm>
              <a:off x="3183372" y="4507708"/>
              <a:ext cx="284612" cy="271110"/>
            </a:xfrm>
            <a:custGeom>
              <a:avLst/>
              <a:gdLst/>
              <a:ahLst/>
              <a:cxnLst/>
              <a:rect l="l" t="t" r="r" b="b"/>
              <a:pathLst>
                <a:path w="284479" h="271145" extrusionOk="0">
                  <a:moveTo>
                    <a:pt x="281647" y="0"/>
                  </a:moveTo>
                  <a:lnTo>
                    <a:pt x="265845" y="46491"/>
                  </a:lnTo>
                  <a:lnTo>
                    <a:pt x="238332" y="83975"/>
                  </a:lnTo>
                  <a:lnTo>
                    <a:pt x="202855" y="109977"/>
                  </a:lnTo>
                  <a:lnTo>
                    <a:pt x="163639" y="123202"/>
                  </a:lnTo>
                  <a:lnTo>
                    <a:pt x="140444" y="124999"/>
                  </a:lnTo>
                  <a:lnTo>
                    <a:pt x="129144" y="124313"/>
                  </a:lnTo>
                  <a:lnTo>
                    <a:pt x="118135" y="122643"/>
                  </a:lnTo>
                  <a:lnTo>
                    <a:pt x="118135" y="73024"/>
                  </a:lnTo>
                  <a:lnTo>
                    <a:pt x="0" y="172072"/>
                  </a:lnTo>
                  <a:lnTo>
                    <a:pt x="118135" y="271119"/>
                  </a:lnTo>
                  <a:lnTo>
                    <a:pt x="118135" y="215811"/>
                  </a:lnTo>
                  <a:lnTo>
                    <a:pt x="137533" y="211626"/>
                  </a:lnTo>
                  <a:lnTo>
                    <a:pt x="174128" y="198223"/>
                  </a:lnTo>
                  <a:lnTo>
                    <a:pt x="207753" y="177947"/>
                  </a:lnTo>
                  <a:lnTo>
                    <a:pt x="236856" y="151359"/>
                  </a:lnTo>
                  <a:lnTo>
                    <a:pt x="259378" y="120450"/>
                  </a:lnTo>
                  <a:lnTo>
                    <a:pt x="279793" y="69253"/>
                  </a:lnTo>
                  <a:lnTo>
                    <a:pt x="284249" y="34140"/>
                  </a:lnTo>
                  <a:lnTo>
                    <a:pt x="283795" y="16860"/>
                  </a:lnTo>
                  <a:lnTo>
                    <a:pt x="2816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 name="Google Shape;3138;p37">
              <a:extLst>
                <a:ext uri="{FF2B5EF4-FFF2-40B4-BE49-F238E27FC236}">
                  <a16:creationId xmlns:a16="http://schemas.microsoft.com/office/drawing/2014/main" id="{BA4B97FA-C29B-D102-86BB-D4B8FD15F411}"/>
                </a:ext>
              </a:extLst>
            </p:cNvPr>
            <p:cNvSpPr/>
            <p:nvPr/>
          </p:nvSpPr>
          <p:spPr>
            <a:xfrm>
              <a:off x="2123715" y="4422728"/>
              <a:ext cx="271271" cy="284443"/>
            </a:xfrm>
            <a:custGeom>
              <a:avLst/>
              <a:gdLst/>
              <a:ahLst/>
              <a:cxnLst/>
              <a:rect l="l" t="t" r="r" b="b"/>
              <a:pathLst>
                <a:path w="271144" h="284479" extrusionOk="0">
                  <a:moveTo>
                    <a:pt x="99047" y="0"/>
                  </a:moveTo>
                  <a:lnTo>
                    <a:pt x="0" y="118135"/>
                  </a:lnTo>
                  <a:lnTo>
                    <a:pt x="55321" y="118135"/>
                  </a:lnTo>
                  <a:lnTo>
                    <a:pt x="59487" y="137533"/>
                  </a:lnTo>
                  <a:lnTo>
                    <a:pt x="72893" y="174128"/>
                  </a:lnTo>
                  <a:lnTo>
                    <a:pt x="93173" y="207749"/>
                  </a:lnTo>
                  <a:lnTo>
                    <a:pt x="119754" y="236845"/>
                  </a:lnTo>
                  <a:lnTo>
                    <a:pt x="150654" y="259375"/>
                  </a:lnTo>
                  <a:lnTo>
                    <a:pt x="201866" y="279793"/>
                  </a:lnTo>
                  <a:lnTo>
                    <a:pt x="236983" y="284249"/>
                  </a:lnTo>
                  <a:lnTo>
                    <a:pt x="254260" y="283795"/>
                  </a:lnTo>
                  <a:lnTo>
                    <a:pt x="271119" y="281647"/>
                  </a:lnTo>
                  <a:lnTo>
                    <a:pt x="254833" y="277871"/>
                  </a:lnTo>
                  <a:lnTo>
                    <a:pt x="239290" y="272570"/>
                  </a:lnTo>
                  <a:lnTo>
                    <a:pt x="198456" y="248585"/>
                  </a:lnTo>
                  <a:lnTo>
                    <a:pt x="168427" y="215290"/>
                  </a:lnTo>
                  <a:lnTo>
                    <a:pt x="150880" y="176832"/>
                  </a:lnTo>
                  <a:lnTo>
                    <a:pt x="146119" y="140441"/>
                  </a:lnTo>
                  <a:lnTo>
                    <a:pt x="146806" y="129143"/>
                  </a:lnTo>
                  <a:lnTo>
                    <a:pt x="148475" y="118135"/>
                  </a:lnTo>
                  <a:lnTo>
                    <a:pt x="198094" y="118135"/>
                  </a:lnTo>
                  <a:lnTo>
                    <a:pt x="990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 name="Google Shape;3139;p37">
              <a:extLst>
                <a:ext uri="{FF2B5EF4-FFF2-40B4-BE49-F238E27FC236}">
                  <a16:creationId xmlns:a16="http://schemas.microsoft.com/office/drawing/2014/main" id="{B5AF4600-E58D-D532-6DFE-8EF2E4D76334}"/>
                </a:ext>
              </a:extLst>
            </p:cNvPr>
            <p:cNvSpPr/>
            <p:nvPr/>
          </p:nvSpPr>
          <p:spPr>
            <a:xfrm>
              <a:off x="2119242" y="3653529"/>
              <a:ext cx="284612" cy="271110"/>
            </a:xfrm>
            <a:custGeom>
              <a:avLst/>
              <a:gdLst/>
              <a:ahLst/>
              <a:cxnLst/>
              <a:rect l="l" t="t" r="r" b="b"/>
              <a:pathLst>
                <a:path w="284480" h="271145" extrusionOk="0">
                  <a:moveTo>
                    <a:pt x="166114" y="0"/>
                  </a:moveTo>
                  <a:lnTo>
                    <a:pt x="166114" y="55308"/>
                  </a:lnTo>
                  <a:lnTo>
                    <a:pt x="146716" y="59482"/>
                  </a:lnTo>
                  <a:lnTo>
                    <a:pt x="127995" y="65373"/>
                  </a:lnTo>
                  <a:lnTo>
                    <a:pt x="93267" y="81953"/>
                  </a:lnTo>
                  <a:lnTo>
                    <a:pt x="61171" y="105835"/>
                  </a:lnTo>
                  <a:lnTo>
                    <a:pt x="35266" y="134746"/>
                  </a:lnTo>
                  <a:lnTo>
                    <a:pt x="9429" y="184408"/>
                  </a:lnTo>
                  <a:lnTo>
                    <a:pt x="0" y="236978"/>
                  </a:lnTo>
                  <a:lnTo>
                    <a:pt x="453" y="254258"/>
                  </a:lnTo>
                  <a:lnTo>
                    <a:pt x="2601" y="271119"/>
                  </a:lnTo>
                  <a:lnTo>
                    <a:pt x="6378" y="254833"/>
                  </a:lnTo>
                  <a:lnTo>
                    <a:pt x="11679" y="239290"/>
                  </a:lnTo>
                  <a:lnTo>
                    <a:pt x="35663" y="198456"/>
                  </a:lnTo>
                  <a:lnTo>
                    <a:pt x="68934" y="168427"/>
                  </a:lnTo>
                  <a:lnTo>
                    <a:pt x="107392" y="150880"/>
                  </a:lnTo>
                  <a:lnTo>
                    <a:pt x="143805" y="146119"/>
                  </a:lnTo>
                  <a:lnTo>
                    <a:pt x="155105" y="146806"/>
                  </a:lnTo>
                  <a:lnTo>
                    <a:pt x="166114" y="148475"/>
                  </a:lnTo>
                  <a:lnTo>
                    <a:pt x="166114" y="198094"/>
                  </a:lnTo>
                  <a:lnTo>
                    <a:pt x="284249" y="99047"/>
                  </a:lnTo>
                  <a:lnTo>
                    <a:pt x="166114"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12" name="グループ化 11">
            <a:extLst>
              <a:ext uri="{FF2B5EF4-FFF2-40B4-BE49-F238E27FC236}">
                <a16:creationId xmlns:a16="http://schemas.microsoft.com/office/drawing/2014/main" id="{DAC997CA-B7EE-099A-93A8-05C8E3AFD54D}"/>
              </a:ext>
            </a:extLst>
          </p:cNvPr>
          <p:cNvGrpSpPr/>
          <p:nvPr/>
        </p:nvGrpSpPr>
        <p:grpSpPr>
          <a:xfrm>
            <a:off x="4660004" y="2203447"/>
            <a:ext cx="3448556" cy="2282514"/>
            <a:chOff x="1916604" y="5356044"/>
            <a:chExt cx="1653714" cy="1334711"/>
          </a:xfrm>
        </p:grpSpPr>
        <p:grpSp>
          <p:nvGrpSpPr>
            <p:cNvPr id="13" name="グループ化 12">
              <a:extLst>
                <a:ext uri="{FF2B5EF4-FFF2-40B4-BE49-F238E27FC236}">
                  <a16:creationId xmlns:a16="http://schemas.microsoft.com/office/drawing/2014/main" id="{6BB6F2D3-AE88-0B33-A521-6346A0FE0EEE}"/>
                </a:ext>
              </a:extLst>
            </p:cNvPr>
            <p:cNvGrpSpPr/>
            <p:nvPr/>
          </p:nvGrpSpPr>
          <p:grpSpPr>
            <a:xfrm>
              <a:off x="1916604" y="5356044"/>
              <a:ext cx="1206825" cy="841327"/>
              <a:chOff x="1965088" y="5305403"/>
              <a:chExt cx="1206825" cy="841327"/>
            </a:xfrm>
          </p:grpSpPr>
          <p:pic>
            <p:nvPicPr>
              <p:cNvPr id="21" name="Google Shape;3142;p37">
                <a:extLst>
                  <a:ext uri="{FF2B5EF4-FFF2-40B4-BE49-F238E27FC236}">
                    <a16:creationId xmlns:a16="http://schemas.microsoft.com/office/drawing/2014/main" id="{C2696317-A5E5-74F3-412B-F1E5D346BF67}"/>
                  </a:ext>
                </a:extLst>
              </p:cNvPr>
              <p:cNvPicPr preferRelativeResize="0"/>
              <p:nvPr/>
            </p:nvPicPr>
            <p:blipFill rotWithShape="1">
              <a:blip r:embed="rId7">
                <a:alphaModFix/>
              </a:blip>
              <a:srcRect/>
              <a:stretch/>
            </p:blipFill>
            <p:spPr>
              <a:xfrm>
                <a:off x="1965088" y="5838160"/>
                <a:ext cx="697139" cy="308570"/>
              </a:xfrm>
              <a:prstGeom prst="rect">
                <a:avLst/>
              </a:prstGeom>
              <a:noFill/>
              <a:ln>
                <a:noFill/>
              </a:ln>
            </p:spPr>
          </p:pic>
          <p:pic>
            <p:nvPicPr>
              <p:cNvPr id="22" name="Google Shape;3140;p37">
                <a:extLst>
                  <a:ext uri="{FF2B5EF4-FFF2-40B4-BE49-F238E27FC236}">
                    <a16:creationId xmlns:a16="http://schemas.microsoft.com/office/drawing/2014/main" id="{C73BED23-2B60-4DF5-E726-20A8D8429050}"/>
                  </a:ext>
                </a:extLst>
              </p:cNvPr>
              <p:cNvPicPr preferRelativeResize="0"/>
              <p:nvPr/>
            </p:nvPicPr>
            <p:blipFill rotWithShape="1">
              <a:blip r:embed="rId8">
                <a:alphaModFix/>
              </a:blip>
              <a:srcRect/>
              <a:stretch/>
            </p:blipFill>
            <p:spPr>
              <a:xfrm>
                <a:off x="2474774" y="5305403"/>
                <a:ext cx="697139" cy="308570"/>
              </a:xfrm>
              <a:prstGeom prst="rect">
                <a:avLst/>
              </a:prstGeom>
              <a:noFill/>
              <a:ln>
                <a:noFill/>
              </a:ln>
            </p:spPr>
          </p:pic>
        </p:grpSp>
        <p:grpSp>
          <p:nvGrpSpPr>
            <p:cNvPr id="14" name="グループ化 13">
              <a:extLst>
                <a:ext uri="{FF2B5EF4-FFF2-40B4-BE49-F238E27FC236}">
                  <a16:creationId xmlns:a16="http://schemas.microsoft.com/office/drawing/2014/main" id="{E46F135A-1FC6-AC90-A795-E2049053AE15}"/>
                </a:ext>
              </a:extLst>
            </p:cNvPr>
            <p:cNvGrpSpPr/>
            <p:nvPr/>
          </p:nvGrpSpPr>
          <p:grpSpPr>
            <a:xfrm>
              <a:off x="2084133" y="5466030"/>
              <a:ext cx="1486185" cy="1224725"/>
              <a:chOff x="2122490" y="5441532"/>
              <a:chExt cx="1486185" cy="1224725"/>
            </a:xfrm>
          </p:grpSpPr>
          <p:pic>
            <p:nvPicPr>
              <p:cNvPr id="15" name="Google Shape;3141;p37">
                <a:extLst>
                  <a:ext uri="{FF2B5EF4-FFF2-40B4-BE49-F238E27FC236}">
                    <a16:creationId xmlns:a16="http://schemas.microsoft.com/office/drawing/2014/main" id="{A18EF174-EBB1-9321-51EE-8A50ED99C0EE}"/>
                  </a:ext>
                </a:extLst>
              </p:cNvPr>
              <p:cNvPicPr preferRelativeResize="0"/>
              <p:nvPr/>
            </p:nvPicPr>
            <p:blipFill rotWithShape="1">
              <a:blip r:embed="rId9">
                <a:alphaModFix/>
              </a:blip>
              <a:srcRect/>
              <a:stretch/>
            </p:blipFill>
            <p:spPr>
              <a:xfrm>
                <a:off x="2911536" y="5826261"/>
                <a:ext cx="697139" cy="308570"/>
              </a:xfrm>
              <a:prstGeom prst="rect">
                <a:avLst/>
              </a:prstGeom>
              <a:noFill/>
              <a:ln>
                <a:noFill/>
              </a:ln>
            </p:spPr>
          </p:pic>
          <p:pic>
            <p:nvPicPr>
              <p:cNvPr id="16" name="Google Shape;3143;p37">
                <a:extLst>
                  <a:ext uri="{FF2B5EF4-FFF2-40B4-BE49-F238E27FC236}">
                    <a16:creationId xmlns:a16="http://schemas.microsoft.com/office/drawing/2014/main" id="{1E76B628-9FB4-EB22-4493-BDD3E78D764F}"/>
                  </a:ext>
                </a:extLst>
              </p:cNvPr>
              <p:cNvPicPr preferRelativeResize="0"/>
              <p:nvPr/>
            </p:nvPicPr>
            <p:blipFill rotWithShape="1">
              <a:blip r:embed="rId10">
                <a:alphaModFix/>
              </a:blip>
              <a:srcRect/>
              <a:stretch/>
            </p:blipFill>
            <p:spPr>
              <a:xfrm>
                <a:off x="2448406" y="6357687"/>
                <a:ext cx="697139" cy="308570"/>
              </a:xfrm>
              <a:prstGeom prst="rect">
                <a:avLst/>
              </a:prstGeom>
              <a:noFill/>
              <a:ln>
                <a:noFill/>
              </a:ln>
            </p:spPr>
          </p:pic>
          <p:sp>
            <p:nvSpPr>
              <p:cNvPr id="17" name="Google Shape;3144;p37">
                <a:extLst>
                  <a:ext uri="{FF2B5EF4-FFF2-40B4-BE49-F238E27FC236}">
                    <a16:creationId xmlns:a16="http://schemas.microsoft.com/office/drawing/2014/main" id="{1BA13205-A1D2-D4E7-A436-ECEA7A1CB4F6}"/>
                  </a:ext>
                </a:extLst>
              </p:cNvPr>
              <p:cNvSpPr/>
              <p:nvPr/>
            </p:nvSpPr>
            <p:spPr>
              <a:xfrm>
                <a:off x="3197292" y="5484811"/>
                <a:ext cx="271271" cy="284443"/>
              </a:xfrm>
              <a:custGeom>
                <a:avLst/>
                <a:gdLst/>
                <a:ahLst/>
                <a:cxnLst/>
                <a:rect l="l" t="t" r="r" b="b"/>
                <a:pathLst>
                  <a:path w="271145" h="284479" extrusionOk="0">
                    <a:moveTo>
                      <a:pt x="34140" y="0"/>
                    </a:moveTo>
                    <a:lnTo>
                      <a:pt x="16860" y="453"/>
                    </a:lnTo>
                    <a:lnTo>
                      <a:pt x="0" y="2601"/>
                    </a:lnTo>
                    <a:lnTo>
                      <a:pt x="16286" y="6378"/>
                    </a:lnTo>
                    <a:lnTo>
                      <a:pt x="31829" y="11679"/>
                    </a:lnTo>
                    <a:lnTo>
                      <a:pt x="72663" y="35663"/>
                    </a:lnTo>
                    <a:lnTo>
                      <a:pt x="102692" y="68934"/>
                    </a:lnTo>
                    <a:lnTo>
                      <a:pt x="120239" y="107392"/>
                    </a:lnTo>
                    <a:lnTo>
                      <a:pt x="124999" y="143805"/>
                    </a:lnTo>
                    <a:lnTo>
                      <a:pt x="124313" y="155105"/>
                    </a:lnTo>
                    <a:lnTo>
                      <a:pt x="122643" y="166114"/>
                    </a:lnTo>
                    <a:lnTo>
                      <a:pt x="73025" y="166114"/>
                    </a:lnTo>
                    <a:lnTo>
                      <a:pt x="172072" y="284249"/>
                    </a:lnTo>
                    <a:lnTo>
                      <a:pt x="271119" y="166114"/>
                    </a:lnTo>
                    <a:lnTo>
                      <a:pt x="215811" y="166114"/>
                    </a:lnTo>
                    <a:lnTo>
                      <a:pt x="211637" y="146716"/>
                    </a:lnTo>
                    <a:lnTo>
                      <a:pt x="198226" y="110121"/>
                    </a:lnTo>
                    <a:lnTo>
                      <a:pt x="177947" y="76496"/>
                    </a:lnTo>
                    <a:lnTo>
                      <a:pt x="151370" y="47393"/>
                    </a:lnTo>
                    <a:lnTo>
                      <a:pt x="120466" y="24860"/>
                    </a:lnTo>
                    <a:lnTo>
                      <a:pt x="69253" y="4456"/>
                    </a:lnTo>
                    <a:lnTo>
                      <a:pt x="51663" y="1310"/>
                    </a:lnTo>
                    <a:lnTo>
                      <a:pt x="34140"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 name="Google Shape;3145;p37">
                <a:extLst>
                  <a:ext uri="{FF2B5EF4-FFF2-40B4-BE49-F238E27FC236}">
                    <a16:creationId xmlns:a16="http://schemas.microsoft.com/office/drawing/2014/main" id="{C600AEA2-A185-E556-7EEC-EEDAAB76A5E6}"/>
                  </a:ext>
                </a:extLst>
              </p:cNvPr>
              <p:cNvSpPr/>
              <p:nvPr/>
            </p:nvSpPr>
            <p:spPr>
              <a:xfrm>
                <a:off x="3182147" y="6297060"/>
                <a:ext cx="284612" cy="271110"/>
              </a:xfrm>
              <a:custGeom>
                <a:avLst/>
                <a:gdLst/>
                <a:ahLst/>
                <a:cxnLst/>
                <a:rect l="l" t="t" r="r" b="b"/>
                <a:pathLst>
                  <a:path w="284479" h="271145" extrusionOk="0">
                    <a:moveTo>
                      <a:pt x="281647" y="0"/>
                    </a:moveTo>
                    <a:lnTo>
                      <a:pt x="265845" y="46491"/>
                    </a:lnTo>
                    <a:lnTo>
                      <a:pt x="238332" y="83975"/>
                    </a:lnTo>
                    <a:lnTo>
                      <a:pt x="202855" y="109977"/>
                    </a:lnTo>
                    <a:lnTo>
                      <a:pt x="163639" y="123202"/>
                    </a:lnTo>
                    <a:lnTo>
                      <a:pt x="140444" y="124999"/>
                    </a:lnTo>
                    <a:lnTo>
                      <a:pt x="129144" y="124313"/>
                    </a:lnTo>
                    <a:lnTo>
                      <a:pt x="118135" y="122643"/>
                    </a:lnTo>
                    <a:lnTo>
                      <a:pt x="118135" y="73024"/>
                    </a:lnTo>
                    <a:lnTo>
                      <a:pt x="0" y="172072"/>
                    </a:lnTo>
                    <a:lnTo>
                      <a:pt x="118135" y="271119"/>
                    </a:lnTo>
                    <a:lnTo>
                      <a:pt x="118135" y="215811"/>
                    </a:lnTo>
                    <a:lnTo>
                      <a:pt x="137533" y="211626"/>
                    </a:lnTo>
                    <a:lnTo>
                      <a:pt x="174128" y="198223"/>
                    </a:lnTo>
                    <a:lnTo>
                      <a:pt x="207753" y="177947"/>
                    </a:lnTo>
                    <a:lnTo>
                      <a:pt x="236856" y="151359"/>
                    </a:lnTo>
                    <a:lnTo>
                      <a:pt x="259378" y="120450"/>
                    </a:lnTo>
                    <a:lnTo>
                      <a:pt x="279793" y="69253"/>
                    </a:lnTo>
                    <a:lnTo>
                      <a:pt x="284249" y="34140"/>
                    </a:lnTo>
                    <a:lnTo>
                      <a:pt x="283795" y="16860"/>
                    </a:lnTo>
                    <a:lnTo>
                      <a:pt x="2816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 name="Google Shape;3146;p37">
                <a:extLst>
                  <a:ext uri="{FF2B5EF4-FFF2-40B4-BE49-F238E27FC236}">
                    <a16:creationId xmlns:a16="http://schemas.microsoft.com/office/drawing/2014/main" id="{ABD66606-6489-9116-0FE8-BA88055536EC}"/>
                  </a:ext>
                </a:extLst>
              </p:cNvPr>
              <p:cNvSpPr/>
              <p:nvPr/>
            </p:nvSpPr>
            <p:spPr>
              <a:xfrm>
                <a:off x="2122490" y="6212080"/>
                <a:ext cx="271271" cy="284443"/>
              </a:xfrm>
              <a:custGeom>
                <a:avLst/>
                <a:gdLst/>
                <a:ahLst/>
                <a:cxnLst/>
                <a:rect l="l" t="t" r="r" b="b"/>
                <a:pathLst>
                  <a:path w="271144" h="284479" extrusionOk="0">
                    <a:moveTo>
                      <a:pt x="99047" y="0"/>
                    </a:moveTo>
                    <a:lnTo>
                      <a:pt x="0" y="118135"/>
                    </a:lnTo>
                    <a:lnTo>
                      <a:pt x="55321" y="118135"/>
                    </a:lnTo>
                    <a:lnTo>
                      <a:pt x="59487" y="137533"/>
                    </a:lnTo>
                    <a:lnTo>
                      <a:pt x="72893" y="174128"/>
                    </a:lnTo>
                    <a:lnTo>
                      <a:pt x="93173" y="207749"/>
                    </a:lnTo>
                    <a:lnTo>
                      <a:pt x="119754" y="236845"/>
                    </a:lnTo>
                    <a:lnTo>
                      <a:pt x="150654" y="259375"/>
                    </a:lnTo>
                    <a:lnTo>
                      <a:pt x="201866" y="279793"/>
                    </a:lnTo>
                    <a:lnTo>
                      <a:pt x="236983" y="284249"/>
                    </a:lnTo>
                    <a:lnTo>
                      <a:pt x="254260" y="283795"/>
                    </a:lnTo>
                    <a:lnTo>
                      <a:pt x="271119" y="281647"/>
                    </a:lnTo>
                    <a:lnTo>
                      <a:pt x="254833" y="277871"/>
                    </a:lnTo>
                    <a:lnTo>
                      <a:pt x="239290" y="272570"/>
                    </a:lnTo>
                    <a:lnTo>
                      <a:pt x="198456" y="248585"/>
                    </a:lnTo>
                    <a:lnTo>
                      <a:pt x="168427" y="215290"/>
                    </a:lnTo>
                    <a:lnTo>
                      <a:pt x="150880" y="176832"/>
                    </a:lnTo>
                    <a:lnTo>
                      <a:pt x="146119" y="140441"/>
                    </a:lnTo>
                    <a:lnTo>
                      <a:pt x="146806" y="129143"/>
                    </a:lnTo>
                    <a:lnTo>
                      <a:pt x="148475" y="118135"/>
                    </a:lnTo>
                    <a:lnTo>
                      <a:pt x="198094" y="118135"/>
                    </a:lnTo>
                    <a:lnTo>
                      <a:pt x="990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 name="Google Shape;3147;p37">
                <a:extLst>
                  <a:ext uri="{FF2B5EF4-FFF2-40B4-BE49-F238E27FC236}">
                    <a16:creationId xmlns:a16="http://schemas.microsoft.com/office/drawing/2014/main" id="{48DE495E-D972-B5B7-357F-8F970B549077}"/>
                  </a:ext>
                </a:extLst>
              </p:cNvPr>
              <p:cNvSpPr/>
              <p:nvPr/>
            </p:nvSpPr>
            <p:spPr>
              <a:xfrm>
                <a:off x="2130216" y="5441532"/>
                <a:ext cx="284612" cy="271110"/>
              </a:xfrm>
              <a:custGeom>
                <a:avLst/>
                <a:gdLst/>
                <a:ahLst/>
                <a:cxnLst/>
                <a:rect l="l" t="t" r="r" b="b"/>
                <a:pathLst>
                  <a:path w="284480" h="271145" extrusionOk="0">
                    <a:moveTo>
                      <a:pt x="166114" y="0"/>
                    </a:moveTo>
                    <a:lnTo>
                      <a:pt x="166114" y="55308"/>
                    </a:lnTo>
                    <a:lnTo>
                      <a:pt x="146716" y="59482"/>
                    </a:lnTo>
                    <a:lnTo>
                      <a:pt x="127995" y="65373"/>
                    </a:lnTo>
                    <a:lnTo>
                      <a:pt x="93267" y="81953"/>
                    </a:lnTo>
                    <a:lnTo>
                      <a:pt x="61171" y="105830"/>
                    </a:lnTo>
                    <a:lnTo>
                      <a:pt x="35266" y="134746"/>
                    </a:lnTo>
                    <a:lnTo>
                      <a:pt x="9429" y="184403"/>
                    </a:lnTo>
                    <a:lnTo>
                      <a:pt x="0" y="236978"/>
                    </a:lnTo>
                    <a:lnTo>
                      <a:pt x="453" y="254258"/>
                    </a:lnTo>
                    <a:lnTo>
                      <a:pt x="2601" y="271119"/>
                    </a:lnTo>
                    <a:lnTo>
                      <a:pt x="6378" y="254833"/>
                    </a:lnTo>
                    <a:lnTo>
                      <a:pt x="11679" y="239290"/>
                    </a:lnTo>
                    <a:lnTo>
                      <a:pt x="35663" y="198456"/>
                    </a:lnTo>
                    <a:lnTo>
                      <a:pt x="68934" y="168427"/>
                    </a:lnTo>
                    <a:lnTo>
                      <a:pt x="107392" y="150880"/>
                    </a:lnTo>
                    <a:lnTo>
                      <a:pt x="143805" y="146119"/>
                    </a:lnTo>
                    <a:lnTo>
                      <a:pt x="155105" y="146806"/>
                    </a:lnTo>
                    <a:lnTo>
                      <a:pt x="166114" y="148475"/>
                    </a:lnTo>
                    <a:lnTo>
                      <a:pt x="166114" y="198094"/>
                    </a:lnTo>
                    <a:lnTo>
                      <a:pt x="284249" y="99047"/>
                    </a:lnTo>
                    <a:lnTo>
                      <a:pt x="166114"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pSp>
      <p:grpSp>
        <p:nvGrpSpPr>
          <p:cNvPr id="50" name="グループ化 49">
            <a:extLst>
              <a:ext uri="{FF2B5EF4-FFF2-40B4-BE49-F238E27FC236}">
                <a16:creationId xmlns:a16="http://schemas.microsoft.com/office/drawing/2014/main" id="{CB5DDEE5-48AD-2CAC-F4F3-54C7B33A5A90}"/>
              </a:ext>
            </a:extLst>
          </p:cNvPr>
          <p:cNvGrpSpPr/>
          <p:nvPr/>
        </p:nvGrpSpPr>
        <p:grpSpPr>
          <a:xfrm>
            <a:off x="5251311" y="4859976"/>
            <a:ext cx="2250938" cy="297256"/>
            <a:chOff x="4898535" y="4877783"/>
            <a:chExt cx="2250938" cy="297256"/>
          </a:xfrm>
        </p:grpSpPr>
        <p:sp>
          <p:nvSpPr>
            <p:cNvPr id="33" name="Google Shape;3133;p37">
              <a:extLst>
                <a:ext uri="{FF2B5EF4-FFF2-40B4-BE49-F238E27FC236}">
                  <a16:creationId xmlns:a16="http://schemas.microsoft.com/office/drawing/2014/main" id="{E7A40904-C43C-D256-B272-1CD11F78F081}"/>
                </a:ext>
              </a:extLst>
            </p:cNvPr>
            <p:cNvSpPr/>
            <p:nvPr/>
          </p:nvSpPr>
          <p:spPr>
            <a:xfrm>
              <a:off x="4898535" y="4966713"/>
              <a:ext cx="372696" cy="119663"/>
            </a:xfrm>
            <a:custGeom>
              <a:avLst/>
              <a:gdLst/>
              <a:ahLst/>
              <a:cxnLst/>
              <a:rect l="l" t="t" r="r" b="b"/>
              <a:pathLst>
                <a:path w="198754" h="80010" extrusionOk="0">
                  <a:moveTo>
                    <a:pt x="198412" y="0"/>
                  </a:moveTo>
                  <a:lnTo>
                    <a:pt x="0" y="0"/>
                  </a:lnTo>
                  <a:lnTo>
                    <a:pt x="0" y="79501"/>
                  </a:lnTo>
                  <a:lnTo>
                    <a:pt x="198412" y="79501"/>
                  </a:lnTo>
                  <a:lnTo>
                    <a:pt x="198412" y="0"/>
                  </a:lnTo>
                  <a:close/>
                </a:path>
              </a:pathLst>
            </a:custGeom>
            <a:solidFill>
              <a:srgbClr val="6D8AC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25" name="グループ化 24">
              <a:extLst>
                <a:ext uri="{FF2B5EF4-FFF2-40B4-BE49-F238E27FC236}">
                  <a16:creationId xmlns:a16="http://schemas.microsoft.com/office/drawing/2014/main" id="{3A552302-F93C-E536-4B80-CB6F4B6C48C0}"/>
                </a:ext>
              </a:extLst>
            </p:cNvPr>
            <p:cNvGrpSpPr/>
            <p:nvPr/>
          </p:nvGrpSpPr>
          <p:grpSpPr>
            <a:xfrm>
              <a:off x="5010009" y="4877783"/>
              <a:ext cx="2139464" cy="297256"/>
              <a:chOff x="4199217" y="5446456"/>
              <a:chExt cx="1141484" cy="198729"/>
            </a:xfrm>
          </p:grpSpPr>
          <p:pic>
            <p:nvPicPr>
              <p:cNvPr id="26" name="Google Shape;3112;p37">
                <a:extLst>
                  <a:ext uri="{FF2B5EF4-FFF2-40B4-BE49-F238E27FC236}">
                    <a16:creationId xmlns:a16="http://schemas.microsoft.com/office/drawing/2014/main" id="{E20BF7E7-9907-2662-4D70-312DED402A35}"/>
                  </a:ext>
                </a:extLst>
              </p:cNvPr>
              <p:cNvPicPr preferRelativeResize="0"/>
              <p:nvPr/>
            </p:nvPicPr>
            <p:blipFill rotWithShape="1">
              <a:blip r:embed="rId11">
                <a:alphaModFix/>
              </a:blip>
              <a:srcRect/>
              <a:stretch/>
            </p:blipFill>
            <p:spPr>
              <a:xfrm>
                <a:off x="4446205" y="5488180"/>
                <a:ext cx="894496" cy="105050"/>
              </a:xfrm>
              <a:prstGeom prst="rect">
                <a:avLst/>
              </a:prstGeom>
              <a:noFill/>
              <a:ln>
                <a:noFill/>
              </a:ln>
            </p:spPr>
          </p:pic>
          <p:sp>
            <p:nvSpPr>
              <p:cNvPr id="27" name="Google Shape;3135;p37">
                <a:extLst>
                  <a:ext uri="{FF2B5EF4-FFF2-40B4-BE49-F238E27FC236}">
                    <a16:creationId xmlns:a16="http://schemas.microsoft.com/office/drawing/2014/main" id="{BDBA97AA-3E92-2A14-DEDD-89C57EFB58EC}"/>
                  </a:ext>
                </a:extLst>
              </p:cNvPr>
              <p:cNvSpPr/>
              <p:nvPr/>
            </p:nvSpPr>
            <p:spPr>
              <a:xfrm>
                <a:off x="4199217" y="5446456"/>
                <a:ext cx="80047" cy="198729"/>
              </a:xfrm>
              <a:custGeom>
                <a:avLst/>
                <a:gdLst/>
                <a:ahLst/>
                <a:cxnLst/>
                <a:rect l="l" t="t" r="r" b="b"/>
                <a:pathLst>
                  <a:path w="80010" h="198754" extrusionOk="0">
                    <a:moveTo>
                      <a:pt x="79501" y="0"/>
                    </a:moveTo>
                    <a:lnTo>
                      <a:pt x="0" y="0"/>
                    </a:lnTo>
                    <a:lnTo>
                      <a:pt x="0" y="198412"/>
                    </a:lnTo>
                    <a:lnTo>
                      <a:pt x="79501" y="198412"/>
                    </a:lnTo>
                    <a:lnTo>
                      <a:pt x="79501" y="0"/>
                    </a:lnTo>
                    <a:close/>
                  </a:path>
                </a:pathLst>
              </a:custGeom>
              <a:solidFill>
                <a:srgbClr val="6D8AC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pSp>
      <p:sp>
        <p:nvSpPr>
          <p:cNvPr id="49" name="テキスト ボックス 48">
            <a:extLst>
              <a:ext uri="{FF2B5EF4-FFF2-40B4-BE49-F238E27FC236}">
                <a16:creationId xmlns:a16="http://schemas.microsoft.com/office/drawing/2014/main" id="{92C7938C-83F2-A96E-5B42-414FAC3CB9F1}"/>
              </a:ext>
            </a:extLst>
          </p:cNvPr>
          <p:cNvSpPr txBox="1"/>
          <p:nvPr/>
        </p:nvSpPr>
        <p:spPr>
          <a:xfrm>
            <a:off x="992968" y="1165120"/>
            <a:ext cx="7586202" cy="369332"/>
          </a:xfrm>
          <a:prstGeom prst="rect">
            <a:avLst/>
          </a:prstGeom>
          <a:noFill/>
        </p:spPr>
        <p:txBody>
          <a:bodyPr wrap="square" rtlCol="0">
            <a:spAutoFit/>
          </a:bodyPr>
          <a:lstStyle/>
          <a:p>
            <a:r>
              <a:rPr kumimoji="1" lang="ja-JP" altLang="en-US" dirty="0"/>
              <a:t>米マサチューセッツ工科大学組織学習センター創始者ダニエル・キム氏</a:t>
            </a:r>
          </a:p>
        </p:txBody>
      </p:sp>
      <p:grpSp>
        <p:nvGrpSpPr>
          <p:cNvPr id="53" name="グループ化 52">
            <a:extLst>
              <a:ext uri="{FF2B5EF4-FFF2-40B4-BE49-F238E27FC236}">
                <a16:creationId xmlns:a16="http://schemas.microsoft.com/office/drawing/2014/main" id="{F64D44E0-E19E-BB2D-014B-35CCA10F7196}"/>
              </a:ext>
            </a:extLst>
          </p:cNvPr>
          <p:cNvGrpSpPr/>
          <p:nvPr/>
        </p:nvGrpSpPr>
        <p:grpSpPr>
          <a:xfrm>
            <a:off x="460688" y="4948906"/>
            <a:ext cx="3856411" cy="1714541"/>
            <a:chOff x="549178" y="4975841"/>
            <a:chExt cx="3856411" cy="1714541"/>
          </a:xfrm>
        </p:grpSpPr>
        <p:pic>
          <p:nvPicPr>
            <p:cNvPr id="38" name="Google Shape;3118;p37">
              <a:extLst>
                <a:ext uri="{FF2B5EF4-FFF2-40B4-BE49-F238E27FC236}">
                  <a16:creationId xmlns:a16="http://schemas.microsoft.com/office/drawing/2014/main" id="{C79B6D0A-51FC-9BE7-A2B8-E004691BE61F}"/>
                </a:ext>
              </a:extLst>
            </p:cNvPr>
            <p:cNvPicPr preferRelativeResize="0"/>
            <p:nvPr/>
          </p:nvPicPr>
          <p:blipFill rotWithShape="1">
            <a:blip r:embed="rId12">
              <a:alphaModFix/>
            </a:blip>
            <a:srcRect/>
            <a:stretch/>
          </p:blipFill>
          <p:spPr>
            <a:xfrm>
              <a:off x="1615375" y="4975841"/>
              <a:ext cx="1766666" cy="135041"/>
            </a:xfrm>
            <a:prstGeom prst="rect">
              <a:avLst/>
            </a:prstGeom>
            <a:noFill/>
            <a:ln>
              <a:noFill/>
            </a:ln>
          </p:spPr>
        </p:pic>
        <p:sp>
          <p:nvSpPr>
            <p:cNvPr id="44" name="Google Shape;3134;p37">
              <a:extLst>
                <a:ext uri="{FF2B5EF4-FFF2-40B4-BE49-F238E27FC236}">
                  <a16:creationId xmlns:a16="http://schemas.microsoft.com/office/drawing/2014/main" id="{E6E6DABF-4021-30AC-6E2F-FCD1A495E105}"/>
                </a:ext>
              </a:extLst>
            </p:cNvPr>
            <p:cNvSpPr/>
            <p:nvPr/>
          </p:nvSpPr>
          <p:spPr>
            <a:xfrm>
              <a:off x="1100310" y="4989063"/>
              <a:ext cx="349095" cy="111973"/>
            </a:xfrm>
            <a:custGeom>
              <a:avLst/>
              <a:gdLst/>
              <a:ahLst/>
              <a:cxnLst/>
              <a:rect l="l" t="t" r="r" b="b"/>
              <a:pathLst>
                <a:path w="198754" h="80010" extrusionOk="0">
                  <a:moveTo>
                    <a:pt x="198412" y="0"/>
                  </a:moveTo>
                  <a:lnTo>
                    <a:pt x="0" y="0"/>
                  </a:lnTo>
                  <a:lnTo>
                    <a:pt x="0" y="79501"/>
                  </a:lnTo>
                  <a:lnTo>
                    <a:pt x="198412" y="79501"/>
                  </a:lnTo>
                  <a:lnTo>
                    <a:pt x="198412" y="0"/>
                  </a:lnTo>
                  <a:close/>
                </a:path>
              </a:pathLst>
            </a:custGeom>
            <a:solidFill>
              <a:srgbClr val="F37572"/>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2" name="テキスト ボックス 51">
              <a:extLst>
                <a:ext uri="{FF2B5EF4-FFF2-40B4-BE49-F238E27FC236}">
                  <a16:creationId xmlns:a16="http://schemas.microsoft.com/office/drawing/2014/main" id="{E48615EA-E775-53DD-0272-F185D65F0F9E}"/>
                </a:ext>
              </a:extLst>
            </p:cNvPr>
            <p:cNvSpPr txBox="1"/>
            <p:nvPr/>
          </p:nvSpPr>
          <p:spPr>
            <a:xfrm>
              <a:off x="549178" y="5213054"/>
              <a:ext cx="3856411" cy="1477328"/>
            </a:xfrm>
            <a:prstGeom prst="rect">
              <a:avLst/>
            </a:prstGeom>
            <a:noFill/>
          </p:spPr>
          <p:txBody>
            <a:bodyPr wrap="square" rtlCol="0">
              <a:spAutoFit/>
            </a:bodyPr>
            <a:lstStyle/>
            <a:p>
              <a:r>
                <a:rPr kumimoji="1" lang="ja-JP" altLang="en-US" dirty="0"/>
                <a:t>①メンバーに結果ばかりを求める</a:t>
              </a:r>
              <a:endParaRPr kumimoji="1" lang="en-US" altLang="ja-JP" dirty="0"/>
            </a:p>
            <a:p>
              <a:r>
                <a:rPr kumimoji="1" lang="ja-JP" altLang="en-US" dirty="0"/>
                <a:t>②関係性が悪くなる</a:t>
              </a:r>
              <a:endParaRPr kumimoji="1" lang="en-US" altLang="ja-JP" dirty="0"/>
            </a:p>
            <a:p>
              <a:r>
                <a:rPr kumimoji="1" lang="ja-JP" altLang="en-US" dirty="0"/>
                <a:t>③思考が委縮し、視野が狭くなる</a:t>
              </a:r>
              <a:endParaRPr kumimoji="1" lang="en-US" altLang="ja-JP" dirty="0"/>
            </a:p>
            <a:p>
              <a:r>
                <a:rPr kumimoji="1" lang="ja-JP" altLang="en-US" dirty="0"/>
                <a:t>④前向きな行動が生まれにくくなる</a:t>
              </a:r>
              <a:endParaRPr kumimoji="1" lang="en-US" altLang="ja-JP" dirty="0"/>
            </a:p>
            <a:p>
              <a:r>
                <a:rPr kumimoji="1" lang="ja-JP" altLang="en-US" dirty="0"/>
                <a:t>⑤よい結果が出にくくなる</a:t>
              </a:r>
            </a:p>
          </p:txBody>
        </p:sp>
      </p:grpSp>
      <p:sp>
        <p:nvSpPr>
          <p:cNvPr id="54" name="テキスト ボックス 53">
            <a:extLst>
              <a:ext uri="{FF2B5EF4-FFF2-40B4-BE49-F238E27FC236}">
                <a16:creationId xmlns:a16="http://schemas.microsoft.com/office/drawing/2014/main" id="{4604897D-920A-17A2-5488-083ED33C2B64}"/>
              </a:ext>
            </a:extLst>
          </p:cNvPr>
          <p:cNvSpPr txBox="1"/>
          <p:nvPr/>
        </p:nvSpPr>
        <p:spPr>
          <a:xfrm>
            <a:off x="4735773" y="5157232"/>
            <a:ext cx="3856411" cy="1477328"/>
          </a:xfrm>
          <a:prstGeom prst="rect">
            <a:avLst/>
          </a:prstGeom>
          <a:noFill/>
        </p:spPr>
        <p:txBody>
          <a:bodyPr wrap="square" rtlCol="0">
            <a:spAutoFit/>
          </a:bodyPr>
          <a:lstStyle/>
          <a:p>
            <a:r>
              <a:rPr kumimoji="1" lang="ja-JP" altLang="en-US" dirty="0"/>
              <a:t>①メンバー間で良好な関係を築く</a:t>
            </a:r>
            <a:endParaRPr kumimoji="1" lang="en-US" altLang="ja-JP" dirty="0"/>
          </a:p>
          <a:p>
            <a:r>
              <a:rPr kumimoji="1" lang="ja-JP" altLang="en-US" dirty="0"/>
              <a:t>②メンバーの思考が前向きになる</a:t>
            </a:r>
            <a:endParaRPr kumimoji="1" lang="en-US" altLang="ja-JP" dirty="0"/>
          </a:p>
          <a:p>
            <a:r>
              <a:rPr kumimoji="1" lang="ja-JP" altLang="en-US" dirty="0"/>
              <a:t>③新しい行動をする意欲が生まれる</a:t>
            </a:r>
            <a:endParaRPr kumimoji="1" lang="en-US" altLang="ja-JP" dirty="0"/>
          </a:p>
          <a:p>
            <a:r>
              <a:rPr kumimoji="1" lang="ja-JP" altLang="en-US" dirty="0"/>
              <a:t>④よい結果が出やすくなる</a:t>
            </a:r>
            <a:endParaRPr kumimoji="1" lang="en-US" altLang="ja-JP" dirty="0"/>
          </a:p>
          <a:p>
            <a:r>
              <a:rPr kumimoji="1" lang="ja-JP" altLang="en-US" dirty="0"/>
              <a:t>⑤メンバー間の関係が更によくなる</a:t>
            </a:r>
          </a:p>
        </p:txBody>
      </p:sp>
    </p:spTree>
    <p:extLst>
      <p:ext uri="{BB962C8B-B14F-4D97-AF65-F5344CB8AC3E}">
        <p14:creationId xmlns:p14="http://schemas.microsoft.com/office/powerpoint/2010/main" val="182354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8F582-B390-A2AA-8A1B-8B689EBCC394}"/>
              </a:ext>
            </a:extLst>
          </p:cNvPr>
          <p:cNvSpPr>
            <a:spLocks noGrp="1"/>
          </p:cNvSpPr>
          <p:nvPr>
            <p:ph type="title"/>
          </p:nvPr>
        </p:nvSpPr>
        <p:spPr/>
        <p:txBody>
          <a:bodyPr/>
          <a:lstStyle/>
          <a:p>
            <a:r>
              <a:rPr kumimoji="1" lang="ja-JP" altLang="en-US" dirty="0"/>
              <a:t>関係性を高める伝え方</a:t>
            </a:r>
          </a:p>
        </p:txBody>
      </p:sp>
      <p:pic>
        <p:nvPicPr>
          <p:cNvPr id="18" name="Google Shape;3297;p38">
            <a:extLst>
              <a:ext uri="{FF2B5EF4-FFF2-40B4-BE49-F238E27FC236}">
                <a16:creationId xmlns:a16="http://schemas.microsoft.com/office/drawing/2014/main" id="{C5494003-6E50-DCC8-CF93-09409EF08322}"/>
              </a:ext>
            </a:extLst>
          </p:cNvPr>
          <p:cNvPicPr preferRelativeResize="0"/>
          <p:nvPr/>
        </p:nvPicPr>
        <p:blipFill rotWithShape="1">
          <a:blip r:embed="rId3">
            <a:alphaModFix/>
          </a:blip>
          <a:srcRect/>
          <a:stretch/>
        </p:blipFill>
        <p:spPr>
          <a:xfrm>
            <a:off x="487290" y="3934453"/>
            <a:ext cx="891683" cy="1221900"/>
          </a:xfrm>
          <a:prstGeom prst="rect">
            <a:avLst/>
          </a:prstGeom>
          <a:noFill/>
          <a:ln>
            <a:noFill/>
          </a:ln>
        </p:spPr>
      </p:pic>
      <p:grpSp>
        <p:nvGrpSpPr>
          <p:cNvPr id="19" name="Google Shape;3298;p38">
            <a:extLst>
              <a:ext uri="{FF2B5EF4-FFF2-40B4-BE49-F238E27FC236}">
                <a16:creationId xmlns:a16="http://schemas.microsoft.com/office/drawing/2014/main" id="{F4743987-8DCA-E841-6A6B-905519803883}"/>
              </a:ext>
            </a:extLst>
          </p:cNvPr>
          <p:cNvGrpSpPr/>
          <p:nvPr/>
        </p:nvGrpSpPr>
        <p:grpSpPr>
          <a:xfrm>
            <a:off x="496858" y="2104283"/>
            <a:ext cx="872545" cy="1197745"/>
            <a:chOff x="1095928" y="5472225"/>
            <a:chExt cx="421005" cy="529324"/>
          </a:xfrm>
        </p:grpSpPr>
        <p:sp>
          <p:nvSpPr>
            <p:cNvPr id="20" name="Google Shape;3299;p38">
              <a:extLst>
                <a:ext uri="{FF2B5EF4-FFF2-40B4-BE49-F238E27FC236}">
                  <a16:creationId xmlns:a16="http://schemas.microsoft.com/office/drawing/2014/main" id="{2C40C5F3-C09E-3E7F-40AC-D38C18970265}"/>
                </a:ext>
              </a:extLst>
            </p:cNvPr>
            <p:cNvSpPr/>
            <p:nvPr/>
          </p:nvSpPr>
          <p:spPr>
            <a:xfrm>
              <a:off x="1095928" y="5472225"/>
              <a:ext cx="421005" cy="421005"/>
            </a:xfrm>
            <a:custGeom>
              <a:avLst/>
              <a:gdLst/>
              <a:ahLst/>
              <a:cxnLst/>
              <a:rect l="l" t="t" r="r" b="b"/>
              <a:pathLst>
                <a:path w="421005" h="421004" extrusionOk="0">
                  <a:moveTo>
                    <a:pt x="210388" y="0"/>
                  </a:moveTo>
                  <a:lnTo>
                    <a:pt x="162148" y="5556"/>
                  </a:lnTo>
                  <a:lnTo>
                    <a:pt x="117865" y="21384"/>
                  </a:lnTo>
                  <a:lnTo>
                    <a:pt x="78801" y="46220"/>
                  </a:lnTo>
                  <a:lnTo>
                    <a:pt x="46220" y="78801"/>
                  </a:lnTo>
                  <a:lnTo>
                    <a:pt x="21384" y="117865"/>
                  </a:lnTo>
                  <a:lnTo>
                    <a:pt x="5556" y="162148"/>
                  </a:lnTo>
                  <a:lnTo>
                    <a:pt x="0" y="210388"/>
                  </a:lnTo>
                  <a:lnTo>
                    <a:pt x="5556" y="258627"/>
                  </a:lnTo>
                  <a:lnTo>
                    <a:pt x="21384" y="302910"/>
                  </a:lnTo>
                  <a:lnTo>
                    <a:pt x="46220" y="341974"/>
                  </a:lnTo>
                  <a:lnTo>
                    <a:pt x="78801" y="374555"/>
                  </a:lnTo>
                  <a:lnTo>
                    <a:pt x="117865" y="399391"/>
                  </a:lnTo>
                  <a:lnTo>
                    <a:pt x="162148" y="415219"/>
                  </a:lnTo>
                  <a:lnTo>
                    <a:pt x="210388" y="420776"/>
                  </a:lnTo>
                  <a:lnTo>
                    <a:pt x="258627" y="415219"/>
                  </a:lnTo>
                  <a:lnTo>
                    <a:pt x="302910" y="399391"/>
                  </a:lnTo>
                  <a:lnTo>
                    <a:pt x="341974" y="374555"/>
                  </a:lnTo>
                  <a:lnTo>
                    <a:pt x="360206" y="356323"/>
                  </a:lnTo>
                  <a:lnTo>
                    <a:pt x="210388" y="356323"/>
                  </a:lnTo>
                  <a:lnTo>
                    <a:pt x="164256" y="348883"/>
                  </a:lnTo>
                  <a:lnTo>
                    <a:pt x="124192" y="328165"/>
                  </a:lnTo>
                  <a:lnTo>
                    <a:pt x="92598" y="296574"/>
                  </a:lnTo>
                  <a:lnTo>
                    <a:pt x="71880" y="256513"/>
                  </a:lnTo>
                  <a:lnTo>
                    <a:pt x="64439" y="210388"/>
                  </a:lnTo>
                  <a:lnTo>
                    <a:pt x="71880" y="164256"/>
                  </a:lnTo>
                  <a:lnTo>
                    <a:pt x="92598" y="124192"/>
                  </a:lnTo>
                  <a:lnTo>
                    <a:pt x="124192" y="92598"/>
                  </a:lnTo>
                  <a:lnTo>
                    <a:pt x="164256" y="71880"/>
                  </a:lnTo>
                  <a:lnTo>
                    <a:pt x="210388" y="64439"/>
                  </a:lnTo>
                  <a:lnTo>
                    <a:pt x="360193" y="64439"/>
                  </a:lnTo>
                  <a:lnTo>
                    <a:pt x="341974" y="46220"/>
                  </a:lnTo>
                  <a:lnTo>
                    <a:pt x="302910" y="21384"/>
                  </a:lnTo>
                  <a:lnTo>
                    <a:pt x="258627" y="5556"/>
                  </a:lnTo>
                  <a:lnTo>
                    <a:pt x="210388" y="0"/>
                  </a:lnTo>
                  <a:close/>
                </a:path>
                <a:path w="421005" h="421004" extrusionOk="0">
                  <a:moveTo>
                    <a:pt x="360193" y="64439"/>
                  </a:moveTo>
                  <a:lnTo>
                    <a:pt x="210388" y="64439"/>
                  </a:lnTo>
                  <a:lnTo>
                    <a:pt x="256519" y="71880"/>
                  </a:lnTo>
                  <a:lnTo>
                    <a:pt x="296584" y="92598"/>
                  </a:lnTo>
                  <a:lnTo>
                    <a:pt x="328177" y="124192"/>
                  </a:lnTo>
                  <a:lnTo>
                    <a:pt x="348896" y="164256"/>
                  </a:lnTo>
                  <a:lnTo>
                    <a:pt x="356336" y="210388"/>
                  </a:lnTo>
                  <a:lnTo>
                    <a:pt x="348896" y="256513"/>
                  </a:lnTo>
                  <a:lnTo>
                    <a:pt x="328177" y="296574"/>
                  </a:lnTo>
                  <a:lnTo>
                    <a:pt x="296584" y="328165"/>
                  </a:lnTo>
                  <a:lnTo>
                    <a:pt x="256519" y="348883"/>
                  </a:lnTo>
                  <a:lnTo>
                    <a:pt x="210388" y="356323"/>
                  </a:lnTo>
                  <a:lnTo>
                    <a:pt x="360206" y="356323"/>
                  </a:lnTo>
                  <a:lnTo>
                    <a:pt x="374555" y="341974"/>
                  </a:lnTo>
                  <a:lnTo>
                    <a:pt x="399391" y="302910"/>
                  </a:lnTo>
                  <a:lnTo>
                    <a:pt x="415219" y="258627"/>
                  </a:lnTo>
                  <a:lnTo>
                    <a:pt x="420776" y="210388"/>
                  </a:lnTo>
                  <a:lnTo>
                    <a:pt x="415219" y="162148"/>
                  </a:lnTo>
                  <a:lnTo>
                    <a:pt x="399391" y="117865"/>
                  </a:lnTo>
                  <a:lnTo>
                    <a:pt x="374555" y="78801"/>
                  </a:lnTo>
                  <a:lnTo>
                    <a:pt x="360193" y="64439"/>
                  </a:lnTo>
                  <a:close/>
                </a:path>
              </a:pathLst>
            </a:custGeom>
            <a:solidFill>
              <a:srgbClr val="6D8AC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 name="Google Shape;3300;p38">
              <a:extLst>
                <a:ext uri="{FF2B5EF4-FFF2-40B4-BE49-F238E27FC236}">
                  <a16:creationId xmlns:a16="http://schemas.microsoft.com/office/drawing/2014/main" id="{7DBEBD43-AC41-91C1-D606-565099189E60}"/>
                </a:ext>
              </a:extLst>
            </p:cNvPr>
            <p:cNvSpPr/>
            <p:nvPr/>
          </p:nvSpPr>
          <p:spPr>
            <a:xfrm>
              <a:off x="1167569" y="5510052"/>
              <a:ext cx="286385" cy="273050"/>
            </a:xfrm>
            <a:custGeom>
              <a:avLst/>
              <a:gdLst/>
              <a:ahLst/>
              <a:cxnLst/>
              <a:rect l="l" t="t" r="r" b="b"/>
              <a:pathLst>
                <a:path w="286384" h="273050" extrusionOk="0">
                  <a:moveTo>
                    <a:pt x="3479" y="115430"/>
                  </a:moveTo>
                  <a:lnTo>
                    <a:pt x="2522" y="115442"/>
                  </a:lnTo>
                  <a:lnTo>
                    <a:pt x="1663" y="115798"/>
                  </a:lnTo>
                  <a:lnTo>
                    <a:pt x="355" y="117119"/>
                  </a:lnTo>
                  <a:lnTo>
                    <a:pt x="0" y="118008"/>
                  </a:lnTo>
                  <a:lnTo>
                    <a:pt x="1650" y="271513"/>
                  </a:lnTo>
                  <a:lnTo>
                    <a:pt x="3200" y="273049"/>
                  </a:lnTo>
                  <a:lnTo>
                    <a:pt x="59169" y="273049"/>
                  </a:lnTo>
                  <a:lnTo>
                    <a:pt x="60705" y="271513"/>
                  </a:lnTo>
                  <a:lnTo>
                    <a:pt x="60731" y="266103"/>
                  </a:lnTo>
                  <a:lnTo>
                    <a:pt x="8534" y="266103"/>
                  </a:lnTo>
                  <a:lnTo>
                    <a:pt x="6984" y="122377"/>
                  </a:lnTo>
                  <a:lnTo>
                    <a:pt x="60731" y="122377"/>
                  </a:lnTo>
                  <a:lnTo>
                    <a:pt x="60731" y="122212"/>
                  </a:lnTo>
                  <a:lnTo>
                    <a:pt x="70872" y="121023"/>
                  </a:lnTo>
                  <a:lnTo>
                    <a:pt x="82294" y="118109"/>
                  </a:lnTo>
                  <a:lnTo>
                    <a:pt x="88762" y="115442"/>
                  </a:lnTo>
                  <a:lnTo>
                    <a:pt x="3479" y="115430"/>
                  </a:lnTo>
                  <a:close/>
                </a:path>
                <a:path w="286384" h="273050" extrusionOk="0">
                  <a:moveTo>
                    <a:pt x="259829" y="231292"/>
                  </a:moveTo>
                  <a:lnTo>
                    <a:pt x="199466" y="231292"/>
                  </a:lnTo>
                  <a:lnTo>
                    <a:pt x="197916" y="232841"/>
                  </a:lnTo>
                  <a:lnTo>
                    <a:pt x="197916" y="236677"/>
                  </a:lnTo>
                  <a:lnTo>
                    <a:pt x="199466" y="238239"/>
                  </a:lnTo>
                  <a:lnTo>
                    <a:pt x="258686" y="238239"/>
                  </a:lnTo>
                  <a:lnTo>
                    <a:pt x="256380" y="249743"/>
                  </a:lnTo>
                  <a:lnTo>
                    <a:pt x="249891" y="258398"/>
                  </a:lnTo>
                  <a:lnTo>
                    <a:pt x="237687" y="263851"/>
                  </a:lnTo>
                  <a:lnTo>
                    <a:pt x="218236" y="265747"/>
                  </a:lnTo>
                  <a:lnTo>
                    <a:pt x="72250" y="266115"/>
                  </a:lnTo>
                  <a:lnTo>
                    <a:pt x="70700" y="267665"/>
                  </a:lnTo>
                  <a:lnTo>
                    <a:pt x="70726" y="271513"/>
                  </a:lnTo>
                  <a:lnTo>
                    <a:pt x="72263" y="273049"/>
                  </a:lnTo>
                  <a:lnTo>
                    <a:pt x="218236" y="272681"/>
                  </a:lnTo>
                  <a:lnTo>
                    <a:pt x="231731" y="272131"/>
                  </a:lnTo>
                  <a:lnTo>
                    <a:pt x="246934" y="268277"/>
                  </a:lnTo>
                  <a:lnTo>
                    <a:pt x="259643" y="257819"/>
                  </a:lnTo>
                  <a:lnTo>
                    <a:pt x="265658" y="237451"/>
                  </a:lnTo>
                  <a:lnTo>
                    <a:pt x="272759" y="235102"/>
                  </a:lnTo>
                  <a:lnTo>
                    <a:pt x="277554" y="231419"/>
                  </a:lnTo>
                  <a:lnTo>
                    <a:pt x="260426" y="231419"/>
                  </a:lnTo>
                  <a:lnTo>
                    <a:pt x="260134" y="231343"/>
                  </a:lnTo>
                  <a:lnTo>
                    <a:pt x="259829" y="231292"/>
                  </a:lnTo>
                  <a:close/>
                </a:path>
                <a:path w="286384" h="273050" extrusionOk="0">
                  <a:moveTo>
                    <a:pt x="60731" y="122377"/>
                  </a:moveTo>
                  <a:lnTo>
                    <a:pt x="53784" y="122377"/>
                  </a:lnTo>
                  <a:lnTo>
                    <a:pt x="53784" y="266103"/>
                  </a:lnTo>
                  <a:lnTo>
                    <a:pt x="60731" y="266103"/>
                  </a:lnTo>
                  <a:lnTo>
                    <a:pt x="60731" y="122377"/>
                  </a:lnTo>
                  <a:close/>
                </a:path>
                <a:path w="286384" h="273050" extrusionOk="0">
                  <a:moveTo>
                    <a:pt x="277079" y="193725"/>
                  </a:moveTo>
                  <a:lnTo>
                    <a:pt x="264350" y="193725"/>
                  </a:lnTo>
                  <a:lnTo>
                    <a:pt x="265899" y="194106"/>
                  </a:lnTo>
                  <a:lnTo>
                    <a:pt x="268503" y="195198"/>
                  </a:lnTo>
                  <a:lnTo>
                    <a:pt x="274154" y="200113"/>
                  </a:lnTo>
                  <a:lnTo>
                    <a:pt x="277837" y="204952"/>
                  </a:lnTo>
                  <a:lnTo>
                    <a:pt x="277837" y="227761"/>
                  </a:lnTo>
                  <a:lnTo>
                    <a:pt x="267957" y="230555"/>
                  </a:lnTo>
                  <a:lnTo>
                    <a:pt x="261454" y="230924"/>
                  </a:lnTo>
                  <a:lnTo>
                    <a:pt x="260896" y="231127"/>
                  </a:lnTo>
                  <a:lnTo>
                    <a:pt x="260426" y="231419"/>
                  </a:lnTo>
                  <a:lnTo>
                    <a:pt x="277554" y="231419"/>
                  </a:lnTo>
                  <a:lnTo>
                    <a:pt x="278872" y="230406"/>
                  </a:lnTo>
                  <a:lnTo>
                    <a:pt x="283157" y="223067"/>
                  </a:lnTo>
                  <a:lnTo>
                    <a:pt x="284772" y="212788"/>
                  </a:lnTo>
                  <a:lnTo>
                    <a:pt x="283986" y="206025"/>
                  </a:lnTo>
                  <a:lnTo>
                    <a:pt x="281697" y="199872"/>
                  </a:lnTo>
                  <a:lnTo>
                    <a:pt x="278005" y="194529"/>
                  </a:lnTo>
                  <a:lnTo>
                    <a:pt x="277079" y="193725"/>
                  </a:lnTo>
                  <a:close/>
                </a:path>
                <a:path w="286384" h="273050" extrusionOk="0">
                  <a:moveTo>
                    <a:pt x="275931" y="147358"/>
                  </a:moveTo>
                  <a:lnTo>
                    <a:pt x="260362" y="147358"/>
                  </a:lnTo>
                  <a:lnTo>
                    <a:pt x="267157" y="149784"/>
                  </a:lnTo>
                  <a:lnTo>
                    <a:pt x="273210" y="154112"/>
                  </a:lnTo>
                  <a:lnTo>
                    <a:pt x="277541" y="159829"/>
                  </a:lnTo>
                  <a:lnTo>
                    <a:pt x="279171" y="166420"/>
                  </a:lnTo>
                  <a:lnTo>
                    <a:pt x="277473" y="173688"/>
                  </a:lnTo>
                  <a:lnTo>
                    <a:pt x="273189" y="179435"/>
                  </a:lnTo>
                  <a:lnTo>
                    <a:pt x="267362" y="183805"/>
                  </a:lnTo>
                  <a:lnTo>
                    <a:pt x="261035" y="186943"/>
                  </a:lnTo>
                  <a:lnTo>
                    <a:pt x="200342" y="186943"/>
                  </a:lnTo>
                  <a:lnTo>
                    <a:pt x="198780" y="188506"/>
                  </a:lnTo>
                  <a:lnTo>
                    <a:pt x="198780" y="192341"/>
                  </a:lnTo>
                  <a:lnTo>
                    <a:pt x="200342" y="193890"/>
                  </a:lnTo>
                  <a:lnTo>
                    <a:pt x="263690" y="193890"/>
                  </a:lnTo>
                  <a:lnTo>
                    <a:pt x="264033" y="193827"/>
                  </a:lnTo>
                  <a:lnTo>
                    <a:pt x="264350" y="193725"/>
                  </a:lnTo>
                  <a:lnTo>
                    <a:pt x="277079" y="193725"/>
                  </a:lnTo>
                  <a:lnTo>
                    <a:pt x="273011" y="190195"/>
                  </a:lnTo>
                  <a:lnTo>
                    <a:pt x="271627" y="189318"/>
                  </a:lnTo>
                  <a:lnTo>
                    <a:pt x="277824" y="184557"/>
                  </a:lnTo>
                  <a:lnTo>
                    <a:pt x="282349" y="179109"/>
                  </a:lnTo>
                  <a:lnTo>
                    <a:pt x="285136" y="173054"/>
                  </a:lnTo>
                  <a:lnTo>
                    <a:pt x="286118" y="166471"/>
                  </a:lnTo>
                  <a:lnTo>
                    <a:pt x="284719" y="158850"/>
                  </a:lnTo>
                  <a:lnTo>
                    <a:pt x="280860" y="152142"/>
                  </a:lnTo>
                  <a:lnTo>
                    <a:pt x="275931" y="147358"/>
                  </a:lnTo>
                  <a:close/>
                </a:path>
                <a:path w="286384" h="273050" extrusionOk="0">
                  <a:moveTo>
                    <a:pt x="269736" y="100596"/>
                  </a:moveTo>
                  <a:lnTo>
                    <a:pt x="231292" y="100596"/>
                  </a:lnTo>
                  <a:lnTo>
                    <a:pt x="238482" y="100613"/>
                  </a:lnTo>
                  <a:lnTo>
                    <a:pt x="245638" y="100855"/>
                  </a:lnTo>
                  <a:lnTo>
                    <a:pt x="272808" y="119913"/>
                  </a:lnTo>
                  <a:lnTo>
                    <a:pt x="272008" y="125875"/>
                  </a:lnTo>
                  <a:lnTo>
                    <a:pt x="269317" y="131732"/>
                  </a:lnTo>
                  <a:lnTo>
                    <a:pt x="264620" y="136781"/>
                  </a:lnTo>
                  <a:lnTo>
                    <a:pt x="257797" y="140322"/>
                  </a:lnTo>
                  <a:lnTo>
                    <a:pt x="257632" y="140373"/>
                  </a:lnTo>
                  <a:lnTo>
                    <a:pt x="257327" y="140525"/>
                  </a:lnTo>
                  <a:lnTo>
                    <a:pt x="196507" y="140525"/>
                  </a:lnTo>
                  <a:lnTo>
                    <a:pt x="194957" y="142074"/>
                  </a:lnTo>
                  <a:lnTo>
                    <a:pt x="194957" y="145910"/>
                  </a:lnTo>
                  <a:lnTo>
                    <a:pt x="196507" y="147472"/>
                  </a:lnTo>
                  <a:lnTo>
                    <a:pt x="259803" y="147472"/>
                  </a:lnTo>
                  <a:lnTo>
                    <a:pt x="260362" y="147358"/>
                  </a:lnTo>
                  <a:lnTo>
                    <a:pt x="275931" y="147358"/>
                  </a:lnTo>
                  <a:lnTo>
                    <a:pt x="275191" y="146640"/>
                  </a:lnTo>
                  <a:lnTo>
                    <a:pt x="268363" y="142633"/>
                  </a:lnTo>
                  <a:lnTo>
                    <a:pt x="273204" y="138119"/>
                  </a:lnTo>
                  <a:lnTo>
                    <a:pt x="276821" y="132662"/>
                  </a:lnTo>
                  <a:lnTo>
                    <a:pt x="279057" y="126479"/>
                  </a:lnTo>
                  <a:lnTo>
                    <a:pt x="279755" y="119786"/>
                  </a:lnTo>
                  <a:lnTo>
                    <a:pt x="278349" y="111799"/>
                  </a:lnTo>
                  <a:lnTo>
                    <a:pt x="274593" y="104995"/>
                  </a:lnTo>
                  <a:lnTo>
                    <a:pt x="269736" y="100596"/>
                  </a:lnTo>
                  <a:close/>
                </a:path>
                <a:path w="286384" h="273050" extrusionOk="0">
                  <a:moveTo>
                    <a:pt x="165239" y="0"/>
                  </a:moveTo>
                  <a:lnTo>
                    <a:pt x="140055" y="29222"/>
                  </a:lnTo>
                  <a:lnTo>
                    <a:pt x="139496" y="35420"/>
                  </a:lnTo>
                  <a:lnTo>
                    <a:pt x="139052" y="38696"/>
                  </a:lnTo>
                  <a:lnTo>
                    <a:pt x="120296" y="85195"/>
                  </a:lnTo>
                  <a:lnTo>
                    <a:pt x="76519" y="112591"/>
                  </a:lnTo>
                  <a:lnTo>
                    <a:pt x="54457" y="115442"/>
                  </a:lnTo>
                  <a:lnTo>
                    <a:pt x="88793" y="115430"/>
                  </a:lnTo>
                  <a:lnTo>
                    <a:pt x="125529" y="89757"/>
                  </a:lnTo>
                  <a:lnTo>
                    <a:pt x="145935" y="39636"/>
                  </a:lnTo>
                  <a:lnTo>
                    <a:pt x="148208" y="15989"/>
                  </a:lnTo>
                  <a:lnTo>
                    <a:pt x="149148" y="9791"/>
                  </a:lnTo>
                  <a:lnTo>
                    <a:pt x="158495" y="8178"/>
                  </a:lnTo>
                  <a:lnTo>
                    <a:pt x="176607" y="8178"/>
                  </a:lnTo>
                  <a:lnTo>
                    <a:pt x="172935" y="3517"/>
                  </a:lnTo>
                  <a:lnTo>
                    <a:pt x="165239" y="0"/>
                  </a:lnTo>
                  <a:close/>
                </a:path>
                <a:path w="286384" h="273050" extrusionOk="0">
                  <a:moveTo>
                    <a:pt x="176607" y="8178"/>
                  </a:moveTo>
                  <a:lnTo>
                    <a:pt x="158495" y="8178"/>
                  </a:lnTo>
                  <a:lnTo>
                    <a:pt x="167287" y="9866"/>
                  </a:lnTo>
                  <a:lnTo>
                    <a:pt x="174239" y="16448"/>
                  </a:lnTo>
                  <a:lnTo>
                    <a:pt x="179107" y="25318"/>
                  </a:lnTo>
                  <a:lnTo>
                    <a:pt x="181648" y="33870"/>
                  </a:lnTo>
                  <a:lnTo>
                    <a:pt x="183027" y="46590"/>
                  </a:lnTo>
                  <a:lnTo>
                    <a:pt x="183083" y="53669"/>
                  </a:lnTo>
                  <a:lnTo>
                    <a:pt x="182964" y="62539"/>
                  </a:lnTo>
                  <a:lnTo>
                    <a:pt x="181035" y="78292"/>
                  </a:lnTo>
                  <a:lnTo>
                    <a:pt x="177355" y="95351"/>
                  </a:lnTo>
                  <a:lnTo>
                    <a:pt x="177101" y="96316"/>
                  </a:lnTo>
                  <a:lnTo>
                    <a:pt x="177279" y="97332"/>
                  </a:lnTo>
                  <a:lnTo>
                    <a:pt x="200333" y="100665"/>
                  </a:lnTo>
                  <a:lnTo>
                    <a:pt x="216674" y="100393"/>
                  </a:lnTo>
                  <a:lnTo>
                    <a:pt x="269512" y="100393"/>
                  </a:lnTo>
                  <a:lnTo>
                    <a:pt x="245100" y="93891"/>
                  </a:lnTo>
                  <a:lnTo>
                    <a:pt x="192125" y="93891"/>
                  </a:lnTo>
                  <a:lnTo>
                    <a:pt x="185039" y="93230"/>
                  </a:lnTo>
                  <a:lnTo>
                    <a:pt x="188346" y="76622"/>
                  </a:lnTo>
                  <a:lnTo>
                    <a:pt x="190014" y="61155"/>
                  </a:lnTo>
                  <a:lnTo>
                    <a:pt x="190057" y="46590"/>
                  </a:lnTo>
                  <a:lnTo>
                    <a:pt x="188493" y="32689"/>
                  </a:lnTo>
                  <a:lnTo>
                    <a:pt x="187185" y="25120"/>
                  </a:lnTo>
                  <a:lnTo>
                    <a:pt x="183642" y="17106"/>
                  </a:lnTo>
                  <a:lnTo>
                    <a:pt x="176607" y="8178"/>
                  </a:lnTo>
                  <a:close/>
                </a:path>
                <a:path w="286384" h="273050" extrusionOk="0">
                  <a:moveTo>
                    <a:pt x="269512" y="100393"/>
                  </a:moveTo>
                  <a:lnTo>
                    <a:pt x="216674" y="100393"/>
                  </a:lnTo>
                  <a:lnTo>
                    <a:pt x="224561" y="100622"/>
                  </a:lnTo>
                  <a:lnTo>
                    <a:pt x="269736" y="100596"/>
                  </a:lnTo>
                  <a:lnTo>
                    <a:pt x="269512" y="100393"/>
                  </a:lnTo>
                  <a:close/>
                </a:path>
                <a:path w="286384" h="273050" extrusionOk="0">
                  <a:moveTo>
                    <a:pt x="216712" y="93446"/>
                  </a:moveTo>
                  <a:lnTo>
                    <a:pt x="192125" y="93891"/>
                  </a:lnTo>
                  <a:lnTo>
                    <a:pt x="245100" y="93891"/>
                  </a:lnTo>
                  <a:lnTo>
                    <a:pt x="239002" y="93675"/>
                  </a:lnTo>
                  <a:lnTo>
                    <a:pt x="224650" y="93675"/>
                  </a:lnTo>
                  <a:lnTo>
                    <a:pt x="216712" y="93446"/>
                  </a:lnTo>
                  <a:close/>
                </a:path>
                <a:path w="286384" h="273050" extrusionOk="0">
                  <a:moveTo>
                    <a:pt x="231267" y="93649"/>
                  </a:moveTo>
                  <a:lnTo>
                    <a:pt x="224650" y="93675"/>
                  </a:lnTo>
                  <a:lnTo>
                    <a:pt x="239002" y="93675"/>
                  </a:lnTo>
                  <a:lnTo>
                    <a:pt x="231267" y="93649"/>
                  </a:lnTo>
                  <a:close/>
                </a:path>
              </a:pathLst>
            </a:custGeom>
            <a:solidFill>
              <a:srgbClr val="454547"/>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22" name="Google Shape;3301;p38">
              <a:extLst>
                <a:ext uri="{FF2B5EF4-FFF2-40B4-BE49-F238E27FC236}">
                  <a16:creationId xmlns:a16="http://schemas.microsoft.com/office/drawing/2014/main" id="{7FFC4FAA-DDA4-9204-2004-73DD5D96F170}"/>
                </a:ext>
              </a:extLst>
            </p:cNvPr>
            <p:cNvPicPr preferRelativeResize="0"/>
            <p:nvPr/>
          </p:nvPicPr>
          <p:blipFill rotWithShape="1">
            <a:blip r:embed="rId4">
              <a:alphaModFix/>
            </a:blip>
            <a:srcRect/>
            <a:stretch/>
          </p:blipFill>
          <p:spPr>
            <a:xfrm>
              <a:off x="1139577" y="5923404"/>
              <a:ext cx="65938" cy="75984"/>
            </a:xfrm>
            <a:prstGeom prst="rect">
              <a:avLst/>
            </a:prstGeom>
            <a:noFill/>
            <a:ln>
              <a:noFill/>
            </a:ln>
          </p:spPr>
        </p:pic>
        <p:sp>
          <p:nvSpPr>
            <p:cNvPr id="23" name="Google Shape;3302;p38">
              <a:extLst>
                <a:ext uri="{FF2B5EF4-FFF2-40B4-BE49-F238E27FC236}">
                  <a16:creationId xmlns:a16="http://schemas.microsoft.com/office/drawing/2014/main" id="{7CE4BAE8-BE15-8382-F6E3-15F119C56EA2}"/>
                </a:ext>
              </a:extLst>
            </p:cNvPr>
            <p:cNvSpPr/>
            <p:nvPr/>
          </p:nvSpPr>
          <p:spPr>
            <a:xfrm>
              <a:off x="1245336" y="5922174"/>
              <a:ext cx="239395" cy="79375"/>
            </a:xfrm>
            <a:custGeom>
              <a:avLst/>
              <a:gdLst/>
              <a:ahLst/>
              <a:cxnLst/>
              <a:rect l="l" t="t" r="r" b="b"/>
              <a:pathLst>
                <a:path w="239394" h="79375" extrusionOk="0">
                  <a:moveTo>
                    <a:pt x="9232" y="1333"/>
                  </a:moveTo>
                  <a:lnTo>
                    <a:pt x="6908" y="825"/>
                  </a:lnTo>
                  <a:lnTo>
                    <a:pt x="0" y="419"/>
                  </a:lnTo>
                  <a:lnTo>
                    <a:pt x="711" y="4483"/>
                  </a:lnTo>
                  <a:lnTo>
                    <a:pt x="812" y="35166"/>
                  </a:lnTo>
                  <a:lnTo>
                    <a:pt x="596" y="38709"/>
                  </a:lnTo>
                  <a:lnTo>
                    <a:pt x="622" y="43599"/>
                  </a:lnTo>
                  <a:lnTo>
                    <a:pt x="711" y="43802"/>
                  </a:lnTo>
                  <a:lnTo>
                    <a:pt x="2032" y="43891"/>
                  </a:lnTo>
                  <a:lnTo>
                    <a:pt x="3048" y="43891"/>
                  </a:lnTo>
                  <a:lnTo>
                    <a:pt x="5473" y="43700"/>
                  </a:lnTo>
                  <a:lnTo>
                    <a:pt x="6705" y="43700"/>
                  </a:lnTo>
                  <a:lnTo>
                    <a:pt x="7823" y="43599"/>
                  </a:lnTo>
                  <a:lnTo>
                    <a:pt x="8216" y="43091"/>
                  </a:lnTo>
                  <a:lnTo>
                    <a:pt x="8115" y="38709"/>
                  </a:lnTo>
                  <a:lnTo>
                    <a:pt x="8013" y="7416"/>
                  </a:lnTo>
                  <a:lnTo>
                    <a:pt x="8216" y="5092"/>
                  </a:lnTo>
                  <a:lnTo>
                    <a:pt x="8839" y="3670"/>
                  </a:lnTo>
                  <a:lnTo>
                    <a:pt x="9131" y="3060"/>
                  </a:lnTo>
                  <a:lnTo>
                    <a:pt x="9232" y="1333"/>
                  </a:lnTo>
                  <a:close/>
                </a:path>
                <a:path w="239394" h="79375" extrusionOk="0">
                  <a:moveTo>
                    <a:pt x="48463" y="723"/>
                  </a:moveTo>
                  <a:lnTo>
                    <a:pt x="46736" y="317"/>
                  </a:lnTo>
                  <a:lnTo>
                    <a:pt x="39204" y="0"/>
                  </a:lnTo>
                  <a:lnTo>
                    <a:pt x="39814" y="4178"/>
                  </a:lnTo>
                  <a:lnTo>
                    <a:pt x="40132" y="10058"/>
                  </a:lnTo>
                  <a:lnTo>
                    <a:pt x="40132" y="28359"/>
                  </a:lnTo>
                  <a:lnTo>
                    <a:pt x="39928" y="32626"/>
                  </a:lnTo>
                  <a:lnTo>
                    <a:pt x="22250" y="68389"/>
                  </a:lnTo>
                  <a:lnTo>
                    <a:pt x="11874" y="73672"/>
                  </a:lnTo>
                  <a:lnTo>
                    <a:pt x="13500" y="74574"/>
                  </a:lnTo>
                  <a:lnTo>
                    <a:pt x="14630" y="75399"/>
                  </a:lnTo>
                  <a:lnTo>
                    <a:pt x="15748" y="76708"/>
                  </a:lnTo>
                  <a:lnTo>
                    <a:pt x="16967" y="78244"/>
                  </a:lnTo>
                  <a:lnTo>
                    <a:pt x="18173" y="78244"/>
                  </a:lnTo>
                  <a:lnTo>
                    <a:pt x="45491" y="46697"/>
                  </a:lnTo>
                  <a:lnTo>
                    <a:pt x="47548" y="20942"/>
                  </a:lnTo>
                  <a:lnTo>
                    <a:pt x="47447" y="7124"/>
                  </a:lnTo>
                  <a:lnTo>
                    <a:pt x="47650" y="4686"/>
                  </a:lnTo>
                  <a:lnTo>
                    <a:pt x="48158" y="3467"/>
                  </a:lnTo>
                  <a:lnTo>
                    <a:pt x="48463" y="2857"/>
                  </a:lnTo>
                  <a:lnTo>
                    <a:pt x="48463" y="723"/>
                  </a:lnTo>
                  <a:close/>
                </a:path>
                <a:path w="239394" h="79375" extrusionOk="0">
                  <a:moveTo>
                    <a:pt x="100380" y="43789"/>
                  </a:moveTo>
                  <a:lnTo>
                    <a:pt x="100279" y="42265"/>
                  </a:lnTo>
                  <a:lnTo>
                    <a:pt x="100177" y="41960"/>
                  </a:lnTo>
                  <a:lnTo>
                    <a:pt x="98653" y="38811"/>
                  </a:lnTo>
                  <a:lnTo>
                    <a:pt x="97790" y="37185"/>
                  </a:lnTo>
                  <a:lnTo>
                    <a:pt x="96824" y="35153"/>
                  </a:lnTo>
                  <a:lnTo>
                    <a:pt x="95605" y="33121"/>
                  </a:lnTo>
                  <a:lnTo>
                    <a:pt x="91744" y="27330"/>
                  </a:lnTo>
                  <a:lnTo>
                    <a:pt x="90932" y="26416"/>
                  </a:lnTo>
                  <a:lnTo>
                    <a:pt x="89103" y="26416"/>
                  </a:lnTo>
                  <a:lnTo>
                    <a:pt x="85445" y="28956"/>
                  </a:lnTo>
                  <a:lnTo>
                    <a:pt x="85547" y="30175"/>
                  </a:lnTo>
                  <a:lnTo>
                    <a:pt x="85953" y="30683"/>
                  </a:lnTo>
                  <a:lnTo>
                    <a:pt x="89204" y="35153"/>
                  </a:lnTo>
                  <a:lnTo>
                    <a:pt x="92506" y="41452"/>
                  </a:lnTo>
                  <a:lnTo>
                    <a:pt x="93878" y="45516"/>
                  </a:lnTo>
                  <a:lnTo>
                    <a:pt x="94081" y="46228"/>
                  </a:lnTo>
                  <a:lnTo>
                    <a:pt x="94488" y="46634"/>
                  </a:lnTo>
                  <a:lnTo>
                    <a:pt x="95605" y="46634"/>
                  </a:lnTo>
                  <a:lnTo>
                    <a:pt x="97332" y="45821"/>
                  </a:lnTo>
                  <a:lnTo>
                    <a:pt x="100177" y="44094"/>
                  </a:lnTo>
                  <a:lnTo>
                    <a:pt x="100380" y="43789"/>
                  </a:lnTo>
                  <a:close/>
                </a:path>
                <a:path w="239394" h="79375" extrusionOk="0">
                  <a:moveTo>
                    <a:pt x="118872" y="37185"/>
                  </a:moveTo>
                  <a:lnTo>
                    <a:pt x="115912" y="30581"/>
                  </a:lnTo>
                  <a:lnTo>
                    <a:pt x="113271" y="26212"/>
                  </a:lnTo>
                  <a:lnTo>
                    <a:pt x="111353" y="22961"/>
                  </a:lnTo>
                  <a:lnTo>
                    <a:pt x="110629" y="22047"/>
                  </a:lnTo>
                  <a:lnTo>
                    <a:pt x="109118" y="22047"/>
                  </a:lnTo>
                  <a:lnTo>
                    <a:pt x="107188" y="23063"/>
                  </a:lnTo>
                  <a:lnTo>
                    <a:pt x="105664" y="24282"/>
                  </a:lnTo>
                  <a:lnTo>
                    <a:pt x="105257" y="24688"/>
                  </a:lnTo>
                  <a:lnTo>
                    <a:pt x="105156" y="25501"/>
                  </a:lnTo>
                  <a:lnTo>
                    <a:pt x="105422" y="26212"/>
                  </a:lnTo>
                  <a:lnTo>
                    <a:pt x="105537" y="26416"/>
                  </a:lnTo>
                  <a:lnTo>
                    <a:pt x="108102" y="30276"/>
                  </a:lnTo>
                  <a:lnTo>
                    <a:pt x="110236" y="34645"/>
                  </a:lnTo>
                  <a:lnTo>
                    <a:pt x="111823" y="39420"/>
                  </a:lnTo>
                  <a:lnTo>
                    <a:pt x="112572" y="41757"/>
                  </a:lnTo>
                  <a:lnTo>
                    <a:pt x="113690" y="41859"/>
                  </a:lnTo>
                  <a:lnTo>
                    <a:pt x="114808" y="41452"/>
                  </a:lnTo>
                  <a:lnTo>
                    <a:pt x="115722" y="41046"/>
                  </a:lnTo>
                  <a:lnTo>
                    <a:pt x="118262" y="39827"/>
                  </a:lnTo>
                  <a:lnTo>
                    <a:pt x="118872" y="39420"/>
                  </a:lnTo>
                  <a:lnTo>
                    <a:pt x="118872" y="37185"/>
                  </a:lnTo>
                  <a:close/>
                </a:path>
                <a:path w="239394" h="79375" extrusionOk="0">
                  <a:moveTo>
                    <a:pt x="145389" y="27736"/>
                  </a:moveTo>
                  <a:lnTo>
                    <a:pt x="142544" y="26212"/>
                  </a:lnTo>
                  <a:lnTo>
                    <a:pt x="136753" y="24384"/>
                  </a:lnTo>
                  <a:lnTo>
                    <a:pt x="136283" y="29362"/>
                  </a:lnTo>
                  <a:lnTo>
                    <a:pt x="136182" y="29972"/>
                  </a:lnTo>
                  <a:lnTo>
                    <a:pt x="108902" y="68948"/>
                  </a:lnTo>
                  <a:lnTo>
                    <a:pt x="98755" y="75488"/>
                  </a:lnTo>
                  <a:lnTo>
                    <a:pt x="100279" y="76200"/>
                  </a:lnTo>
                  <a:lnTo>
                    <a:pt x="101701" y="77114"/>
                  </a:lnTo>
                  <a:lnTo>
                    <a:pt x="102819" y="78028"/>
                  </a:lnTo>
                  <a:lnTo>
                    <a:pt x="104241" y="79248"/>
                  </a:lnTo>
                  <a:lnTo>
                    <a:pt x="104444" y="79349"/>
                  </a:lnTo>
                  <a:lnTo>
                    <a:pt x="105460" y="79349"/>
                  </a:lnTo>
                  <a:lnTo>
                    <a:pt x="106578" y="78740"/>
                  </a:lnTo>
                  <a:lnTo>
                    <a:pt x="135356" y="48653"/>
                  </a:lnTo>
                  <a:lnTo>
                    <a:pt x="143154" y="32308"/>
                  </a:lnTo>
                  <a:lnTo>
                    <a:pt x="143662" y="31394"/>
                  </a:lnTo>
                  <a:lnTo>
                    <a:pt x="145186" y="29667"/>
                  </a:lnTo>
                  <a:lnTo>
                    <a:pt x="145389" y="29362"/>
                  </a:lnTo>
                  <a:lnTo>
                    <a:pt x="145389" y="27736"/>
                  </a:lnTo>
                  <a:close/>
                </a:path>
                <a:path w="239394" h="79375" extrusionOk="0">
                  <a:moveTo>
                    <a:pt x="239166" y="43599"/>
                  </a:moveTo>
                  <a:lnTo>
                    <a:pt x="238556" y="43091"/>
                  </a:lnTo>
                  <a:lnTo>
                    <a:pt x="232765" y="40043"/>
                  </a:lnTo>
                  <a:lnTo>
                    <a:pt x="225120" y="36144"/>
                  </a:lnTo>
                  <a:lnTo>
                    <a:pt x="222123" y="34848"/>
                  </a:lnTo>
                  <a:lnTo>
                    <a:pt x="217792" y="32969"/>
                  </a:lnTo>
                  <a:lnTo>
                    <a:pt x="210083" y="30226"/>
                  </a:lnTo>
                  <a:lnTo>
                    <a:pt x="201371" y="27647"/>
                  </a:lnTo>
                  <a:lnTo>
                    <a:pt x="201574" y="7734"/>
                  </a:lnTo>
                  <a:lnTo>
                    <a:pt x="201676" y="5499"/>
                  </a:lnTo>
                  <a:lnTo>
                    <a:pt x="202285" y="3467"/>
                  </a:lnTo>
                  <a:lnTo>
                    <a:pt x="202692" y="2247"/>
                  </a:lnTo>
                  <a:lnTo>
                    <a:pt x="202692" y="723"/>
                  </a:lnTo>
                  <a:lnTo>
                    <a:pt x="200761" y="317"/>
                  </a:lnTo>
                  <a:lnTo>
                    <a:pt x="193243" y="0"/>
                  </a:lnTo>
                  <a:lnTo>
                    <a:pt x="193687" y="4559"/>
                  </a:lnTo>
                  <a:lnTo>
                    <a:pt x="193967" y="10807"/>
                  </a:lnTo>
                  <a:lnTo>
                    <a:pt x="194081" y="58889"/>
                  </a:lnTo>
                  <a:lnTo>
                    <a:pt x="193992" y="66890"/>
                  </a:lnTo>
                  <a:lnTo>
                    <a:pt x="193878" y="72339"/>
                  </a:lnTo>
                  <a:lnTo>
                    <a:pt x="193776" y="75806"/>
                  </a:lnTo>
                  <a:lnTo>
                    <a:pt x="193751" y="78447"/>
                  </a:lnTo>
                  <a:lnTo>
                    <a:pt x="194157" y="78651"/>
                  </a:lnTo>
                  <a:lnTo>
                    <a:pt x="198221" y="78651"/>
                  </a:lnTo>
                  <a:lnTo>
                    <a:pt x="200469" y="78447"/>
                  </a:lnTo>
                  <a:lnTo>
                    <a:pt x="200964" y="78143"/>
                  </a:lnTo>
                  <a:lnTo>
                    <a:pt x="201371" y="77939"/>
                  </a:lnTo>
                  <a:lnTo>
                    <a:pt x="201574" y="77431"/>
                  </a:lnTo>
                  <a:lnTo>
                    <a:pt x="201574" y="75806"/>
                  </a:lnTo>
                  <a:lnTo>
                    <a:pt x="201434" y="72339"/>
                  </a:lnTo>
                  <a:lnTo>
                    <a:pt x="201345" y="66890"/>
                  </a:lnTo>
                  <a:lnTo>
                    <a:pt x="201269" y="34848"/>
                  </a:lnTo>
                  <a:lnTo>
                    <a:pt x="209804" y="37477"/>
                  </a:lnTo>
                  <a:lnTo>
                    <a:pt x="217652" y="40563"/>
                  </a:lnTo>
                  <a:lnTo>
                    <a:pt x="225069" y="44221"/>
                  </a:lnTo>
                  <a:lnTo>
                    <a:pt x="232359" y="48564"/>
                  </a:lnTo>
                  <a:lnTo>
                    <a:pt x="235305" y="50609"/>
                  </a:lnTo>
                  <a:lnTo>
                    <a:pt x="236118" y="50609"/>
                  </a:lnTo>
                  <a:lnTo>
                    <a:pt x="236626" y="50190"/>
                  </a:lnTo>
                  <a:lnTo>
                    <a:pt x="238353" y="47040"/>
                  </a:lnTo>
                  <a:lnTo>
                    <a:pt x="239166" y="45008"/>
                  </a:lnTo>
                  <a:lnTo>
                    <a:pt x="239166" y="43599"/>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aphicFrame>
        <p:nvGraphicFramePr>
          <p:cNvPr id="27" name="表 27">
            <a:extLst>
              <a:ext uri="{FF2B5EF4-FFF2-40B4-BE49-F238E27FC236}">
                <a16:creationId xmlns:a16="http://schemas.microsoft.com/office/drawing/2014/main" id="{E64ECB71-1666-C3D1-0F49-308EBE222043}"/>
              </a:ext>
            </a:extLst>
          </p:cNvPr>
          <p:cNvGraphicFramePr>
            <a:graphicFrameLocks noGrp="1"/>
          </p:cNvGraphicFramePr>
          <p:nvPr/>
        </p:nvGraphicFramePr>
        <p:xfrm>
          <a:off x="180667" y="1471858"/>
          <a:ext cx="8782665" cy="4391742"/>
        </p:xfrm>
        <a:graphic>
          <a:graphicData uri="http://schemas.openxmlformats.org/drawingml/2006/table">
            <a:tbl>
              <a:tblPr firstRow="1" bandRow="1">
                <a:tableStyleId>{5C22544A-7EE6-4342-B048-85BDC9FD1C3A}</a:tableStyleId>
              </a:tblPr>
              <a:tblGrid>
                <a:gridCol w="1408471">
                  <a:extLst>
                    <a:ext uri="{9D8B030D-6E8A-4147-A177-3AD203B41FA5}">
                      <a16:colId xmlns:a16="http://schemas.microsoft.com/office/drawing/2014/main" val="1170826679"/>
                    </a:ext>
                  </a:extLst>
                </a:gridCol>
                <a:gridCol w="3623393">
                  <a:extLst>
                    <a:ext uri="{9D8B030D-6E8A-4147-A177-3AD203B41FA5}">
                      <a16:colId xmlns:a16="http://schemas.microsoft.com/office/drawing/2014/main" val="2666136326"/>
                    </a:ext>
                  </a:extLst>
                </a:gridCol>
                <a:gridCol w="3750801">
                  <a:extLst>
                    <a:ext uri="{9D8B030D-6E8A-4147-A177-3AD203B41FA5}">
                      <a16:colId xmlns:a16="http://schemas.microsoft.com/office/drawing/2014/main" val="3577325338"/>
                    </a:ext>
                  </a:extLst>
                </a:gridCol>
              </a:tblGrid>
              <a:tr h="538819">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dirty="0">
                          <a:solidFill>
                            <a:schemeClr val="tx1"/>
                          </a:solidFill>
                        </a:rPr>
                        <a:t>I Message</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dirty="0">
                          <a:solidFill>
                            <a:schemeClr val="tx1"/>
                          </a:solidFill>
                        </a:rPr>
                        <a:t>You Message</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56568"/>
                  </a:ext>
                </a:extLst>
              </a:tr>
              <a:tr h="1727172">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・自分の気持ちを伝えやすい</a:t>
                      </a:r>
                      <a:endParaRPr kumimoji="1" lang="en-US" altLang="ja-JP" sz="1600" dirty="0">
                        <a:solidFill>
                          <a:schemeClr val="tx1"/>
                        </a:solidFill>
                      </a:endParaRPr>
                    </a:p>
                    <a:p>
                      <a:pPr>
                        <a:lnSpc>
                          <a:spcPct val="200000"/>
                        </a:lnSpc>
                      </a:pPr>
                      <a:r>
                        <a:rPr kumimoji="1" lang="ja-JP" altLang="en-US" sz="1600" dirty="0">
                          <a:solidFill>
                            <a:schemeClr val="tx1"/>
                          </a:solidFill>
                        </a:rPr>
                        <a:t>・表現が柔らかくなる</a:t>
                      </a:r>
                      <a:endParaRPr kumimoji="1" lang="en-US" altLang="ja-JP" sz="1600" dirty="0">
                        <a:solidFill>
                          <a:schemeClr val="tx1"/>
                        </a:solidFill>
                      </a:endParaRPr>
                    </a:p>
                    <a:p>
                      <a:pPr>
                        <a:lnSpc>
                          <a:spcPct val="200000"/>
                        </a:lnSpc>
                      </a:pPr>
                      <a:r>
                        <a:rPr kumimoji="1" lang="ja-JP" altLang="en-US" sz="1600" dirty="0">
                          <a:solidFill>
                            <a:schemeClr val="tx1"/>
                          </a:solidFill>
                        </a:rPr>
                        <a:t>・会話が広がりやすい</a:t>
                      </a:r>
                      <a:endParaRPr kumimoji="1" lang="en-US" altLang="ja-JP"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・指示命令できる</a:t>
                      </a:r>
                      <a:endParaRPr kumimoji="1" lang="en-US" altLang="ja-JP" sz="1600" dirty="0">
                        <a:solidFill>
                          <a:schemeClr val="tx1"/>
                        </a:solidFill>
                      </a:endParaRPr>
                    </a:p>
                    <a:p>
                      <a:pPr>
                        <a:lnSpc>
                          <a:spcPct val="200000"/>
                        </a:lnSpc>
                      </a:pPr>
                      <a:r>
                        <a:rPr kumimoji="1" lang="ja-JP" altLang="en-US" sz="1600" dirty="0">
                          <a:solidFill>
                            <a:schemeClr val="tx1"/>
                          </a:solidFill>
                        </a:rPr>
                        <a:t>・表現が直接的で分かりやすい</a:t>
                      </a:r>
                      <a:endParaRPr kumimoji="1" lang="en-US" altLang="ja-JP" sz="1600" dirty="0">
                        <a:solidFill>
                          <a:schemeClr val="tx1"/>
                        </a:solidFill>
                      </a:endParaRPr>
                    </a:p>
                    <a:p>
                      <a:pPr>
                        <a:lnSpc>
                          <a:spcPct val="200000"/>
                        </a:lnSpc>
                      </a:pPr>
                      <a:r>
                        <a:rPr kumimoji="1" lang="ja-JP" altLang="en-US" sz="1600" dirty="0">
                          <a:solidFill>
                            <a:schemeClr val="tx1"/>
                          </a:solidFill>
                        </a:rPr>
                        <a:t>・早く理解できる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132207"/>
                  </a:ext>
                </a:extLst>
              </a:tr>
              <a:tr h="2125751">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・強制力が薄まる</a:t>
                      </a:r>
                      <a:endParaRPr kumimoji="1" lang="en-US" altLang="ja-JP" sz="1600" dirty="0">
                        <a:solidFill>
                          <a:schemeClr val="tx1"/>
                        </a:solidFill>
                      </a:endParaRPr>
                    </a:p>
                    <a:p>
                      <a:pPr>
                        <a:lnSpc>
                          <a:spcPct val="200000"/>
                        </a:lnSpc>
                      </a:pPr>
                      <a:r>
                        <a:rPr kumimoji="1" lang="ja-JP" altLang="en-US" sz="1600" dirty="0">
                          <a:solidFill>
                            <a:schemeClr val="tx1"/>
                          </a:solidFill>
                        </a:rPr>
                        <a:t>・表現がまわりくどい印象になる</a:t>
                      </a:r>
                      <a:endParaRPr kumimoji="1" lang="en-US" altLang="ja-JP" sz="1600" dirty="0">
                        <a:solidFill>
                          <a:schemeClr val="tx1"/>
                        </a:solidFill>
                      </a:endParaRPr>
                    </a:p>
                    <a:p>
                      <a:pPr>
                        <a:lnSpc>
                          <a:spcPct val="200000"/>
                        </a:lnSpc>
                      </a:pPr>
                      <a:r>
                        <a:rPr kumimoji="1" lang="ja-JP" altLang="en-US" sz="1600" dirty="0">
                          <a:solidFill>
                            <a:schemeClr val="tx1"/>
                          </a:solidFill>
                        </a:rPr>
                        <a:t>・会話の着地点が曖昧になりやすい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・上から目線な表現になる。</a:t>
                      </a:r>
                      <a:endParaRPr kumimoji="1" lang="en-US" altLang="ja-JP" sz="1600" dirty="0">
                        <a:solidFill>
                          <a:schemeClr val="tx1"/>
                        </a:solidFill>
                      </a:endParaRPr>
                    </a:p>
                    <a:p>
                      <a:pPr>
                        <a:lnSpc>
                          <a:spcPct val="200000"/>
                        </a:lnSpc>
                      </a:pPr>
                      <a:r>
                        <a:rPr kumimoji="1" lang="ja-JP" altLang="en-US" sz="1600" dirty="0">
                          <a:solidFill>
                            <a:schemeClr val="tx1"/>
                          </a:solidFill>
                        </a:rPr>
                        <a:t>・攻撃的な印象に聞こえやすい</a:t>
                      </a:r>
                      <a:endParaRPr kumimoji="1" lang="en-US" altLang="ja-JP" sz="1600" dirty="0">
                        <a:solidFill>
                          <a:schemeClr val="tx1"/>
                        </a:solidFill>
                      </a:endParaRPr>
                    </a:p>
                    <a:p>
                      <a:pPr>
                        <a:lnSpc>
                          <a:spcPct val="200000"/>
                        </a:lnSpc>
                      </a:pPr>
                      <a:r>
                        <a:rPr kumimoji="1" lang="ja-JP" altLang="en-US" sz="1600" dirty="0">
                          <a:solidFill>
                            <a:schemeClr val="tx1"/>
                          </a:solidFill>
                        </a:rPr>
                        <a:t>・クリエイティブな会話にならない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99041"/>
                  </a:ext>
                </a:extLst>
              </a:tr>
            </a:tbl>
          </a:graphicData>
        </a:graphic>
      </p:graphicFrame>
      <p:sp>
        <p:nvSpPr>
          <p:cNvPr id="28" name="テキスト ボックス 27">
            <a:extLst>
              <a:ext uri="{FF2B5EF4-FFF2-40B4-BE49-F238E27FC236}">
                <a16:creationId xmlns:a16="http://schemas.microsoft.com/office/drawing/2014/main" id="{374BB6BB-B818-E9C9-00F3-14E53B8D7C4A}"/>
              </a:ext>
            </a:extLst>
          </p:cNvPr>
          <p:cNvSpPr txBox="1"/>
          <p:nvPr/>
        </p:nvSpPr>
        <p:spPr>
          <a:xfrm>
            <a:off x="4571999" y="6076336"/>
            <a:ext cx="4476135" cy="646331"/>
          </a:xfrm>
          <a:prstGeom prst="rect">
            <a:avLst/>
          </a:prstGeom>
          <a:noFill/>
        </p:spPr>
        <p:txBody>
          <a:bodyPr wrap="square" rtlCol="0">
            <a:spAutoFit/>
          </a:bodyPr>
          <a:lstStyle/>
          <a:p>
            <a:r>
              <a:rPr kumimoji="1" lang="ja-JP" altLang="en-US" dirty="0"/>
              <a:t>引用：「</a:t>
            </a:r>
            <a:r>
              <a:rPr kumimoji="1" lang="en-US" altLang="ja-JP" dirty="0"/>
              <a:t>DXO</a:t>
            </a:r>
            <a:r>
              <a:rPr kumimoji="1" lang="ja-JP" altLang="en-US" dirty="0"/>
              <a:t>経営を進化させる実践書」</a:t>
            </a:r>
            <a:endParaRPr kumimoji="1" lang="en-US" altLang="ja-JP" dirty="0"/>
          </a:p>
          <a:p>
            <a:r>
              <a:rPr kumimoji="1" lang="ja-JP" altLang="en-US" dirty="0"/>
              <a:t>　　　（発行）手放す経営ラボラトリー</a:t>
            </a:r>
          </a:p>
        </p:txBody>
      </p:sp>
    </p:spTree>
    <p:extLst>
      <p:ext uri="{BB962C8B-B14F-4D97-AF65-F5344CB8AC3E}">
        <p14:creationId xmlns:p14="http://schemas.microsoft.com/office/powerpoint/2010/main" val="222236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8C837-CBEC-41D9-BDDF-A3A038232073}"/>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基礎研修への戸惑い（運営側）</a:t>
            </a:r>
          </a:p>
        </p:txBody>
      </p:sp>
      <p:sp>
        <p:nvSpPr>
          <p:cNvPr id="3" name="コンテンツ プレースホルダー 2">
            <a:extLst>
              <a:ext uri="{FF2B5EF4-FFF2-40B4-BE49-F238E27FC236}">
                <a16:creationId xmlns:a16="http://schemas.microsoft.com/office/drawing/2014/main" id="{038D09E5-2537-4F73-AD15-880B79A9B236}"/>
              </a:ext>
            </a:extLst>
          </p:cNvPr>
          <p:cNvSpPr>
            <a:spLocks noGrp="1"/>
          </p:cNvSpPr>
          <p:nvPr>
            <p:ph idx="1"/>
          </p:nvPr>
        </p:nvSpPr>
        <p:spPr>
          <a:xfrm>
            <a:off x="628650" y="1825625"/>
            <a:ext cx="8077688" cy="4770560"/>
          </a:xfrm>
        </p:spPr>
        <p:txBody>
          <a:bodyPr>
            <a:normAutofit fontScale="77500" lnSpcReduction="20000"/>
          </a:bodyPr>
          <a:lstStyle/>
          <a:p>
            <a:pPr>
              <a:lnSpc>
                <a:spcPct val="150000"/>
              </a:lnSpc>
            </a:pPr>
            <a:r>
              <a:rPr lang="ja-JP" altLang="ja-JP" sz="3300" dirty="0"/>
              <a:t>進め方</a:t>
            </a:r>
          </a:p>
          <a:p>
            <a:pPr>
              <a:lnSpc>
                <a:spcPct val="150000"/>
              </a:lnSpc>
            </a:pPr>
            <a:r>
              <a:rPr lang="ja-JP" altLang="ja-JP" sz="3300" dirty="0"/>
              <a:t>資料を配布するタイミング</a:t>
            </a:r>
          </a:p>
          <a:p>
            <a:pPr>
              <a:lnSpc>
                <a:spcPct val="150000"/>
              </a:lnSpc>
            </a:pPr>
            <a:r>
              <a:rPr lang="ja-JP" altLang="ja-JP" sz="3300" dirty="0"/>
              <a:t>各セクションごとに何を大事にするか目的を話す。</a:t>
            </a:r>
          </a:p>
          <a:p>
            <a:pPr>
              <a:lnSpc>
                <a:spcPct val="150000"/>
              </a:lnSpc>
            </a:pPr>
            <a:r>
              <a:rPr lang="ja-JP" altLang="ja-JP" sz="3300" dirty="0" err="1"/>
              <a:t>ごちゃ</a:t>
            </a:r>
            <a:r>
              <a:rPr lang="ja-JP" altLang="ja-JP" sz="3300" dirty="0"/>
              <a:t>まぜになる時の役割分担：キャラクター設定</a:t>
            </a:r>
          </a:p>
          <a:p>
            <a:pPr>
              <a:lnSpc>
                <a:spcPct val="150000"/>
              </a:lnSpc>
            </a:pPr>
            <a:r>
              <a:rPr lang="ja-JP" altLang="ja-JP" sz="3300" dirty="0"/>
              <a:t>2日目は、奇数・偶数グループの個別支援計画作成が別々になる。</a:t>
            </a:r>
            <a:r>
              <a:rPr lang="x-none" altLang="ja-JP" sz="3300" dirty="0"/>
              <a:t> </a:t>
            </a:r>
          </a:p>
          <a:p>
            <a:endParaRPr kumimoji="1" lang="ja-JP" altLang="en-US" dirty="0"/>
          </a:p>
        </p:txBody>
      </p:sp>
    </p:spTree>
    <p:extLst>
      <p:ext uri="{BB962C8B-B14F-4D97-AF65-F5344CB8AC3E}">
        <p14:creationId xmlns:p14="http://schemas.microsoft.com/office/powerpoint/2010/main" val="69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C4E89-2768-4043-BCE8-DCA00A1E135E}"/>
              </a:ext>
            </a:extLst>
          </p:cNvPr>
          <p:cNvSpPr>
            <a:spLocks noGrp="1"/>
          </p:cNvSpPr>
          <p:nvPr>
            <p:ph type="title"/>
          </p:nvPr>
        </p:nvSpPr>
        <p:spPr>
          <a:xfrm>
            <a:off x="628650" y="365126"/>
            <a:ext cx="7886700" cy="101819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ファシリテーターに求められるもの（運営側）</a:t>
            </a:r>
          </a:p>
        </p:txBody>
      </p:sp>
      <p:sp>
        <p:nvSpPr>
          <p:cNvPr id="3" name="コンテンツ プレースホルダー 2">
            <a:extLst>
              <a:ext uri="{FF2B5EF4-FFF2-40B4-BE49-F238E27FC236}">
                <a16:creationId xmlns:a16="http://schemas.microsoft.com/office/drawing/2014/main" id="{2BF4D196-8869-4D8B-9992-62A8BCC3139F}"/>
              </a:ext>
            </a:extLst>
          </p:cNvPr>
          <p:cNvSpPr>
            <a:spLocks noGrp="1"/>
          </p:cNvSpPr>
          <p:nvPr>
            <p:ph idx="1"/>
          </p:nvPr>
        </p:nvSpPr>
        <p:spPr>
          <a:xfrm>
            <a:off x="628650" y="1641231"/>
            <a:ext cx="8121650" cy="4275015"/>
          </a:xfrm>
        </p:spPr>
        <p:txBody>
          <a:bodyPr>
            <a:normAutofit fontScale="70000" lnSpcReduction="20000"/>
          </a:bodyPr>
          <a:lstStyle/>
          <a:p>
            <a:pPr>
              <a:lnSpc>
                <a:spcPct val="150000"/>
              </a:lnSpc>
            </a:pPr>
            <a:r>
              <a:rPr lang="ja-JP" altLang="ja-JP" sz="3500" dirty="0"/>
              <a:t>進行、時間の管理</a:t>
            </a:r>
          </a:p>
          <a:p>
            <a:pPr>
              <a:lnSpc>
                <a:spcPct val="150000"/>
              </a:lnSpc>
            </a:pPr>
            <a:r>
              <a:rPr lang="ja-JP" altLang="ja-JP" sz="3500" dirty="0"/>
              <a:t>各セクションの目的の把握</a:t>
            </a:r>
            <a:r>
              <a:rPr lang="ja-JP" altLang="en-US" sz="3500" dirty="0"/>
              <a:t>と</a:t>
            </a:r>
            <a:r>
              <a:rPr lang="ja-JP" altLang="ja-JP" sz="3500" dirty="0"/>
              <a:t>説明</a:t>
            </a:r>
            <a:endParaRPr lang="en-US" altLang="ja-JP" sz="3500" dirty="0"/>
          </a:p>
          <a:p>
            <a:pPr marL="0" indent="0">
              <a:lnSpc>
                <a:spcPct val="150000"/>
              </a:lnSpc>
              <a:buNone/>
            </a:pPr>
            <a:r>
              <a:rPr lang="ja-JP" altLang="en-US" sz="3500" dirty="0"/>
              <a:t>　～サービス（支援）提供のプロセスごとの内容の必要 </a:t>
            </a:r>
            <a:endParaRPr lang="en-US" altLang="ja-JP" sz="3500" dirty="0"/>
          </a:p>
          <a:p>
            <a:pPr marL="0" indent="0">
              <a:lnSpc>
                <a:spcPct val="150000"/>
              </a:lnSpc>
              <a:buNone/>
            </a:pPr>
            <a:r>
              <a:rPr lang="en-US" altLang="ja-JP" sz="3500" dirty="0"/>
              <a:t>   </a:t>
            </a:r>
            <a:r>
              <a:rPr lang="ja-JP" altLang="en-US" sz="3500" dirty="0"/>
              <a:t>性を伝え理解を深めてもらえるように演習を行う。～</a:t>
            </a:r>
            <a:endParaRPr lang="ja-JP" altLang="ja-JP" sz="3500" dirty="0"/>
          </a:p>
          <a:p>
            <a:pPr>
              <a:lnSpc>
                <a:spcPct val="150000"/>
              </a:lnSpc>
            </a:pPr>
            <a:r>
              <a:rPr lang="ja-JP" altLang="ja-JP" sz="3500" dirty="0"/>
              <a:t>全体ファシリ・グループファシリの進め方の統一感</a:t>
            </a:r>
          </a:p>
          <a:p>
            <a:pPr>
              <a:lnSpc>
                <a:spcPct val="150000"/>
              </a:lnSpc>
            </a:pPr>
            <a:r>
              <a:rPr lang="ja-JP" altLang="ja-JP" sz="3500" dirty="0"/>
              <a:t>各セクションでのシェア</a:t>
            </a:r>
          </a:p>
          <a:p>
            <a:pPr>
              <a:lnSpc>
                <a:spcPct val="150000"/>
              </a:lnSpc>
            </a:pPr>
            <a:r>
              <a:rPr lang="ja-JP" altLang="en-US" sz="3500" dirty="0"/>
              <a:t>やる気になる空気感</a:t>
            </a:r>
            <a:endParaRPr lang="x-none" altLang="ja-JP" sz="3500" dirty="0"/>
          </a:p>
          <a:p>
            <a:endParaRPr kumimoji="1" lang="ja-JP" altLang="en-US" dirty="0"/>
          </a:p>
        </p:txBody>
      </p:sp>
    </p:spTree>
    <p:extLst>
      <p:ext uri="{BB962C8B-B14F-4D97-AF65-F5344CB8AC3E}">
        <p14:creationId xmlns:p14="http://schemas.microsoft.com/office/powerpoint/2010/main" val="719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15F70-9A09-4EE9-80C1-AF53085FC055}"/>
              </a:ext>
            </a:extLst>
          </p:cNvPr>
          <p:cNvSpPr>
            <a:spLocks noGrp="1"/>
          </p:cNvSpPr>
          <p:nvPr>
            <p:ph type="title"/>
          </p:nvPr>
        </p:nvSpPr>
        <p:spPr>
          <a:xfrm>
            <a:off x="628650" y="365127"/>
            <a:ext cx="3239965" cy="83062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７つのセクション</a:t>
            </a:r>
          </a:p>
        </p:txBody>
      </p:sp>
      <p:sp>
        <p:nvSpPr>
          <p:cNvPr id="3" name="コンテンツ プレースホルダー 2">
            <a:extLst>
              <a:ext uri="{FF2B5EF4-FFF2-40B4-BE49-F238E27FC236}">
                <a16:creationId xmlns:a16="http://schemas.microsoft.com/office/drawing/2014/main" id="{D0B7BF23-DE43-4B75-935C-9B8DDCA4A799}"/>
              </a:ext>
            </a:extLst>
          </p:cNvPr>
          <p:cNvSpPr>
            <a:spLocks noGrp="1"/>
          </p:cNvSpPr>
          <p:nvPr>
            <p:ph idx="1"/>
          </p:nvPr>
        </p:nvSpPr>
        <p:spPr>
          <a:xfrm>
            <a:off x="330200" y="1270001"/>
            <a:ext cx="8674100" cy="5372100"/>
          </a:xfrm>
        </p:spPr>
        <p:txBody>
          <a:bodyPr>
            <a:normAutofit fontScale="62500" lnSpcReduction="20000"/>
          </a:bodyPr>
          <a:lstStyle/>
          <a:p>
            <a:pPr marL="0" indent="0">
              <a:lnSpc>
                <a:spcPct val="135000"/>
              </a:lnSpc>
              <a:buNone/>
            </a:pPr>
            <a:r>
              <a:rPr lang="ja-JP" altLang="en-US" sz="3100" b="1" u="sng" dirty="0"/>
              <a:t>１．個別支援計画の作成（演習）　</a:t>
            </a:r>
            <a:r>
              <a:rPr lang="en-US" altLang="ja-JP" sz="3100" b="1" u="sng" dirty="0"/>
              <a:t>270</a:t>
            </a:r>
            <a:r>
              <a:rPr lang="ja-JP" altLang="en-US" sz="3100" b="1" u="sng" dirty="0"/>
              <a:t>分</a:t>
            </a:r>
            <a:endParaRPr lang="en-US" altLang="ja-JP" sz="3100" b="1" u="sng" dirty="0"/>
          </a:p>
          <a:p>
            <a:pPr marL="0" indent="0">
              <a:lnSpc>
                <a:spcPct val="135000"/>
              </a:lnSpc>
              <a:buNone/>
            </a:pPr>
            <a:r>
              <a:rPr lang="ja-JP" altLang="en-US" sz="3400" dirty="0"/>
              <a:t>①</a:t>
            </a:r>
            <a:r>
              <a:rPr lang="ja-JP" altLang="ja-JP" sz="3400" dirty="0"/>
              <a:t>ガイダンス</a:t>
            </a:r>
          </a:p>
          <a:p>
            <a:pPr marL="0" indent="0">
              <a:lnSpc>
                <a:spcPct val="135000"/>
              </a:lnSpc>
              <a:buNone/>
            </a:pPr>
            <a:r>
              <a:rPr lang="ja-JP" altLang="en-US" sz="3400" dirty="0"/>
              <a:t>②</a:t>
            </a:r>
            <a:r>
              <a:rPr lang="ja-JP" altLang="ja-JP" sz="3400" dirty="0"/>
              <a:t>サービス担当者会議への参加準備</a:t>
            </a:r>
            <a:r>
              <a:rPr lang="ja-JP" altLang="en-US" sz="2600" dirty="0"/>
              <a:t>　</a:t>
            </a:r>
            <a:r>
              <a:rPr lang="ja-JP" altLang="en-US" sz="2200" dirty="0"/>
              <a:t>～</a:t>
            </a:r>
            <a:r>
              <a:rPr lang="ja-JP" altLang="ja-JP" sz="2200" dirty="0"/>
              <a:t>利用者概要の把握</a:t>
            </a:r>
            <a:r>
              <a:rPr lang="ja-JP" altLang="en-US" sz="2200" dirty="0"/>
              <a:t>～</a:t>
            </a:r>
            <a:endParaRPr lang="ja-JP" altLang="ja-JP" sz="2900" dirty="0"/>
          </a:p>
          <a:p>
            <a:pPr marL="0" indent="0">
              <a:lnSpc>
                <a:spcPct val="135000"/>
              </a:lnSpc>
              <a:buNone/>
            </a:pPr>
            <a:r>
              <a:rPr lang="ja-JP" altLang="en-US" sz="3400" dirty="0"/>
              <a:t>③</a:t>
            </a:r>
            <a:r>
              <a:rPr lang="ja-JP" altLang="ja-JP" sz="3400" dirty="0"/>
              <a:t>サービス担当者会議体験</a:t>
            </a:r>
            <a:r>
              <a:rPr lang="ja-JP" altLang="en-US" sz="2200" dirty="0"/>
              <a:t>～</a:t>
            </a:r>
            <a:r>
              <a:rPr lang="ja-JP" altLang="ja-JP" sz="2200" dirty="0"/>
              <a:t>アセスメントの深化と生活全体のニーズ把握</a:t>
            </a:r>
            <a:r>
              <a:rPr lang="ja-JP" altLang="en-US" sz="2200" dirty="0"/>
              <a:t>～</a:t>
            </a:r>
            <a:endParaRPr lang="ja-JP" altLang="ja-JP" sz="2600" dirty="0"/>
          </a:p>
          <a:p>
            <a:pPr marL="0" indent="0">
              <a:lnSpc>
                <a:spcPct val="135000"/>
              </a:lnSpc>
              <a:buNone/>
            </a:pPr>
            <a:r>
              <a:rPr lang="ja-JP" altLang="en-US" sz="3400" dirty="0"/>
              <a:t>④</a:t>
            </a:r>
            <a:r>
              <a:rPr lang="ja-JP" altLang="ja-JP" sz="3400" dirty="0"/>
              <a:t>個別支援計画作成に</a:t>
            </a:r>
            <a:r>
              <a:rPr lang="ja-JP" altLang="en-US" sz="3400" dirty="0"/>
              <a:t>当たり</a:t>
            </a:r>
            <a:r>
              <a:rPr lang="ja-JP" altLang="ja-JP" sz="3400" dirty="0"/>
              <a:t>本人との面接</a:t>
            </a:r>
            <a:r>
              <a:rPr lang="ja-JP" altLang="en-US" sz="2300" dirty="0"/>
              <a:t>～</a:t>
            </a:r>
            <a:r>
              <a:rPr lang="ja-JP" altLang="ja-JP" sz="2300" dirty="0"/>
              <a:t>事業所におけるニーズ把握～</a:t>
            </a:r>
          </a:p>
          <a:p>
            <a:pPr marL="0" indent="0">
              <a:lnSpc>
                <a:spcPct val="135000"/>
              </a:lnSpc>
              <a:buNone/>
            </a:pPr>
            <a:r>
              <a:rPr lang="ja-JP" altLang="en-US" sz="3400" dirty="0"/>
              <a:t>⑤</a:t>
            </a:r>
            <a:r>
              <a:rPr lang="ja-JP" altLang="ja-JP" sz="3400" dirty="0"/>
              <a:t>個別支援計画の作成・発表</a:t>
            </a:r>
            <a:endParaRPr lang="en-US" altLang="ja-JP" sz="3400" dirty="0"/>
          </a:p>
          <a:p>
            <a:pPr marL="0" indent="0">
              <a:lnSpc>
                <a:spcPct val="135000"/>
              </a:lnSpc>
              <a:buNone/>
            </a:pPr>
            <a:endParaRPr lang="ja-JP" altLang="ja-JP" sz="2600" dirty="0"/>
          </a:p>
          <a:p>
            <a:pPr marL="0" indent="0">
              <a:lnSpc>
                <a:spcPct val="135000"/>
              </a:lnSpc>
              <a:buNone/>
            </a:pPr>
            <a:r>
              <a:rPr lang="ja-JP" altLang="en-US" sz="3100" b="1" u="sng" dirty="0"/>
              <a:t>２．個別支援計画の実施状況の把握（モニタリング）及び記録方法　</a:t>
            </a:r>
            <a:r>
              <a:rPr lang="en-US" altLang="ja-JP" sz="3100" b="1" u="sng" dirty="0"/>
              <a:t>180</a:t>
            </a:r>
            <a:r>
              <a:rPr lang="ja-JP" altLang="en-US" sz="3100" b="1" u="sng" dirty="0"/>
              <a:t>分</a:t>
            </a:r>
            <a:endParaRPr lang="en-US" altLang="ja-JP" sz="3100" b="1" u="sng" dirty="0"/>
          </a:p>
          <a:p>
            <a:pPr marL="0" indent="0">
              <a:lnSpc>
                <a:spcPct val="135000"/>
              </a:lnSpc>
              <a:buNone/>
            </a:pPr>
            <a:r>
              <a:rPr lang="ja-JP" altLang="en-US" sz="3800" dirty="0"/>
              <a:t>⑥</a:t>
            </a:r>
            <a:r>
              <a:rPr lang="ja-JP" altLang="ja-JP" sz="3800" dirty="0"/>
              <a:t>サービス担当者会議のロールプレイ（モニタ</a:t>
            </a:r>
            <a:r>
              <a:rPr lang="ja-JP" altLang="en-US" sz="3800" dirty="0"/>
              <a:t>）</a:t>
            </a:r>
            <a:r>
              <a:rPr lang="ja-JP" altLang="en-US" sz="2200" dirty="0"/>
              <a:t>～</a:t>
            </a:r>
            <a:r>
              <a:rPr lang="ja-JP" altLang="ja-JP" sz="2200" dirty="0"/>
              <a:t>追加情報の提示</a:t>
            </a:r>
            <a:r>
              <a:rPr lang="ja-JP" altLang="en-US" sz="2200" dirty="0"/>
              <a:t>～</a:t>
            </a:r>
            <a:r>
              <a:rPr lang="x-none" altLang="ja-JP" sz="2200" dirty="0"/>
              <a:t> </a:t>
            </a:r>
            <a:endParaRPr lang="x-none" altLang="ja-JP" sz="3200" dirty="0"/>
          </a:p>
          <a:p>
            <a:pPr marL="0" indent="0">
              <a:lnSpc>
                <a:spcPct val="135000"/>
              </a:lnSpc>
              <a:buNone/>
            </a:pPr>
            <a:r>
              <a:rPr lang="ja-JP" altLang="en-US" sz="3800" dirty="0"/>
              <a:t>⑦</a:t>
            </a:r>
            <a:r>
              <a:rPr lang="ja-JP" altLang="ja-JP" sz="3800" dirty="0"/>
              <a:t>個別支援計画修正案の作成</a:t>
            </a:r>
          </a:p>
          <a:p>
            <a:endParaRPr kumimoji="1" lang="ja-JP" altLang="en-US" dirty="0"/>
          </a:p>
        </p:txBody>
      </p:sp>
    </p:spTree>
    <p:extLst>
      <p:ext uri="{BB962C8B-B14F-4D97-AF65-F5344CB8AC3E}">
        <p14:creationId xmlns:p14="http://schemas.microsoft.com/office/powerpoint/2010/main" val="41570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43B35-704A-46B8-9FAF-2E33392E69C6}"/>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①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ガイダンス</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BB920AC9-9551-40C2-BFDC-72E9485E35F8}"/>
              </a:ext>
            </a:extLst>
          </p:cNvPr>
          <p:cNvSpPr>
            <a:spLocks noGrp="1"/>
          </p:cNvSpPr>
          <p:nvPr>
            <p:ph idx="1"/>
          </p:nvPr>
        </p:nvSpPr>
        <p:spPr>
          <a:xfrm>
            <a:off x="367323" y="1133058"/>
            <a:ext cx="8409354" cy="4591883"/>
          </a:xfrm>
        </p:spPr>
        <p:txBody>
          <a:bodyPr>
            <a:normAutofit fontScale="25000" lnSpcReduction="20000"/>
          </a:bodyPr>
          <a:lstStyle/>
          <a:p>
            <a:pPr>
              <a:lnSpc>
                <a:spcPct val="125000"/>
              </a:lnSpc>
            </a:pPr>
            <a:r>
              <a:rPr lang="ja-JP" altLang="en-US" sz="9600" dirty="0"/>
              <a:t>初期の個別支援計画を作成するに当たってプロセスの確認</a:t>
            </a:r>
            <a:endParaRPr lang="en-US" altLang="ja-JP" sz="9600" dirty="0"/>
          </a:p>
          <a:p>
            <a:pPr marL="0" indent="0">
              <a:lnSpc>
                <a:spcPct val="125000"/>
              </a:lnSpc>
              <a:buNone/>
            </a:pPr>
            <a:r>
              <a:rPr lang="ja-JP" altLang="en-US" sz="9600" dirty="0"/>
              <a:t>①サービス管理責任者・児童発達支援管理責任者はサービス担当者会議に出席して利用計画の内容を理解する（必要に応じて疑問点を投げ掛ける）</a:t>
            </a:r>
            <a:endParaRPr lang="en-US" altLang="ja-JP" sz="9600" dirty="0"/>
          </a:p>
          <a:p>
            <a:pPr marL="0" indent="0">
              <a:lnSpc>
                <a:spcPct val="125000"/>
              </a:lnSpc>
              <a:buNone/>
            </a:pPr>
            <a:r>
              <a:rPr lang="ja-JP" altLang="en-US" sz="9600" dirty="0"/>
              <a:t>②内容を理解確認した上で、自事業所でのアセスメントを実施</a:t>
            </a:r>
            <a:endParaRPr lang="en-US" altLang="ja-JP" sz="9600" dirty="0"/>
          </a:p>
          <a:p>
            <a:pPr marL="0" indent="0">
              <a:lnSpc>
                <a:spcPct val="125000"/>
              </a:lnSpc>
              <a:buNone/>
            </a:pPr>
            <a:r>
              <a:rPr lang="ja-JP" altLang="en-US" sz="9600" dirty="0"/>
              <a:t>③個別支援計画案を作成</a:t>
            </a:r>
            <a:endParaRPr lang="en-US" altLang="ja-JP" sz="9600" dirty="0"/>
          </a:p>
          <a:p>
            <a:pPr marL="0" indent="0">
              <a:lnSpc>
                <a:spcPct val="125000"/>
              </a:lnSpc>
              <a:buNone/>
            </a:pPr>
            <a:r>
              <a:rPr lang="ja-JP" altLang="en-US" sz="9600" dirty="0"/>
              <a:t>④個別支援会議（本人との面談）を実施</a:t>
            </a:r>
            <a:endParaRPr lang="en-US" altLang="ja-JP" sz="9600" dirty="0"/>
          </a:p>
          <a:p>
            <a:pPr marL="0" indent="0">
              <a:lnSpc>
                <a:spcPct val="125000"/>
              </a:lnSpc>
              <a:buNone/>
            </a:pPr>
            <a:r>
              <a:rPr lang="ja-JP" altLang="en-US" sz="9600" dirty="0"/>
              <a:t>⑤正式な個別支援計画を作成し、本人又は家族に承諾を受ける</a:t>
            </a:r>
            <a:endParaRPr lang="en-US" altLang="ja-JP" sz="9600" dirty="0"/>
          </a:p>
          <a:p>
            <a:pPr>
              <a:lnSpc>
                <a:spcPct val="125000"/>
              </a:lnSpc>
            </a:pPr>
            <a:r>
              <a:rPr lang="ja-JP" altLang="en-US" sz="9600" dirty="0"/>
              <a:t>①～⑤のプロセスを確認することが、利用者主体のサービス（支援）提供であり、権利擁護の視点からも重要である</a:t>
            </a:r>
            <a:endParaRPr lang="en-US" altLang="ja-JP" sz="9600" dirty="0"/>
          </a:p>
        </p:txBody>
      </p:sp>
    </p:spTree>
    <p:extLst>
      <p:ext uri="{BB962C8B-B14F-4D97-AF65-F5344CB8AC3E}">
        <p14:creationId xmlns:p14="http://schemas.microsoft.com/office/powerpoint/2010/main" val="30255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38E72-66F2-4389-A753-ED1897B435E2}"/>
              </a:ext>
            </a:extLst>
          </p:cNvPr>
          <p:cNvSpPr>
            <a:spLocks noGrp="1"/>
          </p:cNvSpPr>
          <p:nvPr>
            <p:ph type="title"/>
          </p:nvPr>
        </p:nvSpPr>
        <p:spPr>
          <a:xfrm>
            <a:off x="542681" y="193188"/>
            <a:ext cx="788670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②</a:t>
            </a: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サービス担当者会議への参加準備</a:t>
            </a:r>
            <a:br>
              <a:rPr lang="en-US" altLang="ja-JP" sz="4000" dirty="0">
                <a:solidFill>
                  <a:srgbClr val="0070C0"/>
                </a:solidFill>
                <a:latin typeface="HGP創英角ｺﾞｼｯｸUB" panose="020B0900000000000000" pitchFamily="50" charset="-128"/>
                <a:ea typeface="HGP創英角ｺﾞｼｯｸUB" panose="020B0900000000000000" pitchFamily="50" charset="-128"/>
              </a:rPr>
            </a:br>
            <a:r>
              <a:rPr lang="ja-JP" altLang="en-US" sz="4000"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利用者概要の把握</a:t>
            </a:r>
            <a:endParaRPr kumimoji="1" lang="ja-JP" altLang="en-US" dirty="0"/>
          </a:p>
        </p:txBody>
      </p:sp>
      <p:sp>
        <p:nvSpPr>
          <p:cNvPr id="3" name="コンテンツ プレースホルダー 2">
            <a:extLst>
              <a:ext uri="{FF2B5EF4-FFF2-40B4-BE49-F238E27FC236}">
                <a16:creationId xmlns:a16="http://schemas.microsoft.com/office/drawing/2014/main" id="{8E0D27BA-7C11-4BBA-AD1A-AB1FA5624560}"/>
              </a:ext>
            </a:extLst>
          </p:cNvPr>
          <p:cNvSpPr>
            <a:spLocks noGrp="1"/>
          </p:cNvSpPr>
          <p:nvPr>
            <p:ph idx="1"/>
          </p:nvPr>
        </p:nvSpPr>
        <p:spPr>
          <a:xfrm>
            <a:off x="242277" y="1825624"/>
            <a:ext cx="8604738" cy="4667249"/>
          </a:xfrm>
        </p:spPr>
        <p:txBody>
          <a:bodyPr>
            <a:normAutofit/>
          </a:bodyPr>
          <a:lstStyle/>
          <a:p>
            <a:pPr>
              <a:lnSpc>
                <a:spcPct val="125000"/>
              </a:lnSpc>
            </a:pPr>
            <a:r>
              <a:rPr lang="ja-JP" altLang="ja-JP" sz="1800" dirty="0"/>
              <a:t>事例の</a:t>
            </a:r>
            <a:r>
              <a:rPr lang="ja-JP" altLang="en-US" sz="1800" dirty="0"/>
              <a:t>理解をしていく時に、ストレングスの視点を意識してください。本人のことを理解することは、</a:t>
            </a:r>
            <a:r>
              <a:rPr lang="ja-JP" altLang="ja-JP" sz="1800" dirty="0"/>
              <a:t>サービス担当者会議</a:t>
            </a:r>
            <a:r>
              <a:rPr lang="ja-JP" altLang="en-US" sz="1800" dirty="0"/>
              <a:t>へ</a:t>
            </a:r>
            <a:r>
              <a:rPr lang="ja-JP" altLang="ja-JP" sz="1800" dirty="0"/>
              <a:t>の</a:t>
            </a:r>
            <a:r>
              <a:rPr lang="ja-JP" altLang="en-US" sz="1800" dirty="0"/>
              <a:t>参加</a:t>
            </a:r>
            <a:r>
              <a:rPr lang="ja-JP" altLang="ja-JP" sz="1800" dirty="0"/>
              <a:t>準備</a:t>
            </a:r>
            <a:r>
              <a:rPr lang="ja-JP" altLang="en-US" sz="1800" dirty="0"/>
              <a:t>には欠かせません。</a:t>
            </a:r>
            <a:endParaRPr lang="en-US" altLang="ja-JP" sz="1800" dirty="0"/>
          </a:p>
          <a:p>
            <a:pPr>
              <a:lnSpc>
                <a:spcPct val="125000"/>
              </a:lnSpc>
            </a:pPr>
            <a:r>
              <a:rPr lang="ja-JP" altLang="en-US" sz="1800" dirty="0"/>
              <a:t>プロセスの中でも重視すべきは、会議（サービス担当者会議や個別支援会議）を実施することです</a:t>
            </a:r>
            <a:endParaRPr lang="en-US" altLang="ja-JP" sz="1800" dirty="0"/>
          </a:p>
          <a:p>
            <a:pPr>
              <a:lnSpc>
                <a:spcPct val="125000"/>
              </a:lnSpc>
            </a:pPr>
            <a:r>
              <a:rPr lang="ja-JP" altLang="en-US" sz="1800" dirty="0"/>
              <a:t>事業所でのアセスメントを実施する前に、サービス担当者会議を実施します。その会議でご本人のニーズや状態について、多くの気づきがあるような設定が必要です。</a:t>
            </a:r>
            <a:endParaRPr lang="en-US" altLang="ja-JP" sz="1800" dirty="0"/>
          </a:p>
          <a:p>
            <a:pPr>
              <a:lnSpc>
                <a:spcPct val="125000"/>
              </a:lnSpc>
            </a:pPr>
            <a:r>
              <a:rPr lang="ja-JP" altLang="en-US" sz="1800" dirty="0"/>
              <a:t>サービス等利用計画等を受けて、個別支援計画を作成する点を意識してください。</a:t>
            </a:r>
            <a:endParaRPr lang="en-US" altLang="ja-JP" sz="1800" dirty="0"/>
          </a:p>
          <a:p>
            <a:pPr>
              <a:lnSpc>
                <a:spcPct val="125000"/>
              </a:lnSpc>
            </a:pPr>
            <a:r>
              <a:rPr lang="ja-JP" altLang="en-US" sz="1800" dirty="0"/>
              <a:t>「サービス担当者会議　事前準備シート」という様式がありますが、このシートの意味をしっかりと伝え、個人ワークの時間にある程度は書き込めると担当者会議では、質問や確認したいことが多く出てくることになります。</a:t>
            </a:r>
            <a:endParaRPr lang="en-US" altLang="ja-JP" sz="1800" dirty="0"/>
          </a:p>
        </p:txBody>
      </p:sp>
    </p:spTree>
    <p:extLst>
      <p:ext uri="{BB962C8B-B14F-4D97-AF65-F5344CB8AC3E}">
        <p14:creationId xmlns:p14="http://schemas.microsoft.com/office/powerpoint/2010/main" val="28599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05CB0-7809-4631-B5D1-B8D2E48B8BB7}"/>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事例の概要</a:t>
            </a:r>
          </a:p>
        </p:txBody>
      </p:sp>
      <p:sp>
        <p:nvSpPr>
          <p:cNvPr id="3" name="コンテンツ プレースホルダー 2">
            <a:extLst>
              <a:ext uri="{FF2B5EF4-FFF2-40B4-BE49-F238E27FC236}">
                <a16:creationId xmlns:a16="http://schemas.microsoft.com/office/drawing/2014/main" id="{C5E3EDAF-4F95-4643-999C-D63489524F3E}"/>
              </a:ext>
            </a:extLst>
          </p:cNvPr>
          <p:cNvSpPr>
            <a:spLocks noGrp="1"/>
          </p:cNvSpPr>
          <p:nvPr>
            <p:ph idx="1"/>
          </p:nvPr>
        </p:nvSpPr>
        <p:spPr/>
        <p:txBody>
          <a:bodyPr>
            <a:normAutofit/>
          </a:bodyPr>
          <a:lstStyle/>
          <a:p>
            <a:pPr>
              <a:lnSpc>
                <a:spcPct val="125000"/>
              </a:lnSpc>
            </a:pPr>
            <a:r>
              <a:rPr lang="ja-JP" altLang="en-US" dirty="0"/>
              <a:t>指導者養成研修の共通事例は、</a:t>
            </a:r>
            <a:r>
              <a:rPr lang="en-US" altLang="ja-JP" dirty="0"/>
              <a:t>GH</a:t>
            </a:r>
            <a:r>
              <a:rPr lang="ja-JP" altLang="en-US" dirty="0"/>
              <a:t>を利用し、日中活動としては就労継続支援</a:t>
            </a:r>
            <a:r>
              <a:rPr lang="en-US" altLang="ja-JP" dirty="0"/>
              <a:t>B</a:t>
            </a:r>
            <a:r>
              <a:rPr lang="ja-JP" altLang="en-US" dirty="0"/>
              <a:t>型を利用するケースでした。</a:t>
            </a:r>
            <a:endParaRPr lang="en-US" altLang="ja-JP" dirty="0"/>
          </a:p>
          <a:p>
            <a:pPr>
              <a:lnSpc>
                <a:spcPct val="125000"/>
              </a:lnSpc>
            </a:pPr>
            <a:r>
              <a:rPr lang="ja-JP" altLang="en-US" dirty="0"/>
              <a:t>学齢期の情報から、本人の特徴（声の掛け方、行動等）を理解することができ、学齢期の情報も重要であることを共有してください。</a:t>
            </a:r>
            <a:endParaRPr lang="en-US" altLang="ja-JP" dirty="0"/>
          </a:p>
          <a:p>
            <a:pPr>
              <a:lnSpc>
                <a:spcPct val="125000"/>
              </a:lnSpc>
            </a:pPr>
            <a:r>
              <a:rPr lang="ja-JP" altLang="en-US" dirty="0"/>
              <a:t>生活全体が見えやすいケースです。これまで行った分野別研修のことにも配慮し、就労、知的・精神分野といったように、複数の分野に係る設定にしています。</a:t>
            </a:r>
            <a:endParaRPr kumimoji="1" lang="ja-JP" altLang="en-US" dirty="0"/>
          </a:p>
        </p:txBody>
      </p:sp>
    </p:spTree>
    <p:extLst>
      <p:ext uri="{BB962C8B-B14F-4D97-AF65-F5344CB8AC3E}">
        <p14:creationId xmlns:p14="http://schemas.microsoft.com/office/powerpoint/2010/main" val="28469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157162" y="231776"/>
            <a:ext cx="8829676" cy="1325563"/>
          </a:xfrm>
        </p:spPr>
        <p:txBody>
          <a:bodyPr>
            <a:normAutofit/>
          </a:bodyPr>
          <a:lstStyle/>
          <a:p>
            <a:pPr algn="ctr"/>
            <a:r>
              <a:rPr kumimoji="1" lang="ja-JP" altLang="en-US" sz="3600" dirty="0">
                <a:solidFill>
                  <a:srgbClr val="0070C0"/>
                </a:solidFill>
                <a:latin typeface="HGP創英角ｺﾞｼｯｸUB" panose="020B0900000000000000" pitchFamily="50" charset="-128"/>
                <a:ea typeface="HGP創英角ｺﾞｼｯｸUB" panose="020B0900000000000000" pitchFamily="50" charset="-128"/>
              </a:rPr>
              <a:t>都道府県で事例作成する際の留意点</a:t>
            </a: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157162" y="1825626"/>
            <a:ext cx="8829676" cy="4879974"/>
          </a:xfrm>
          <a:ln>
            <a:solidFill>
              <a:schemeClr val="accent1">
                <a:lumMod val="75000"/>
              </a:schemeClr>
            </a:solidFill>
          </a:ln>
        </p:spPr>
        <p:txBody>
          <a:bodyPr>
            <a:normAutofit/>
          </a:bodyPr>
          <a:lstStyle/>
          <a:p>
            <a:pPr>
              <a:lnSpc>
                <a:spcPct val="125000"/>
              </a:lnSpc>
            </a:pPr>
            <a:r>
              <a:rPr kumimoji="1" lang="ja-JP" altLang="en-US" dirty="0"/>
              <a:t>基礎研修では、サービス（支援）提供の</a:t>
            </a:r>
            <a:r>
              <a:rPr kumimoji="1" lang="ja-JP" altLang="en-US" dirty="0">
                <a:solidFill>
                  <a:srgbClr val="FF0000"/>
                </a:solidFill>
              </a:rPr>
              <a:t>プロセス</a:t>
            </a:r>
            <a:r>
              <a:rPr kumimoji="1" lang="ja-JP" altLang="en-US" dirty="0"/>
              <a:t>のイメージをしっかりと持ってもらうために演習を実施するわけですから、情報量は多すぎず（様々な困難さや、複雑な生育歴を持っているケースではなく）、</a:t>
            </a:r>
            <a:r>
              <a:rPr kumimoji="1" lang="ja-JP" altLang="en-US" u="sng" dirty="0"/>
              <a:t>本人像をイメージしやすいケース</a:t>
            </a:r>
            <a:r>
              <a:rPr kumimoji="1" lang="ja-JP" altLang="en-US" dirty="0"/>
              <a:t>にした方が良いでしょう。</a:t>
            </a:r>
            <a:endParaRPr kumimoji="1" lang="en-US" altLang="ja-JP" dirty="0"/>
          </a:p>
          <a:p>
            <a:pPr>
              <a:lnSpc>
                <a:spcPct val="125000"/>
              </a:lnSpc>
            </a:pPr>
            <a:r>
              <a:rPr lang="ja-JP" altLang="en-US" dirty="0"/>
              <a:t>研修の演習を深める点で、共通事例の設定に工夫をすることが重要。</a:t>
            </a:r>
            <a:endParaRPr lang="en-US" altLang="ja-JP" dirty="0"/>
          </a:p>
          <a:p>
            <a:pPr>
              <a:lnSpc>
                <a:spcPct val="125000"/>
              </a:lnSpc>
            </a:pPr>
            <a:r>
              <a:rPr lang="ja-JP" altLang="en-US" dirty="0"/>
              <a:t>都道府県研修スタッフが、受講生に目指すべきサービス（支援）提供の</a:t>
            </a:r>
            <a:r>
              <a:rPr lang="ja-JP" altLang="en-US" dirty="0">
                <a:solidFill>
                  <a:srgbClr val="FF0000"/>
                </a:solidFill>
              </a:rPr>
              <a:t>プロセス</a:t>
            </a:r>
            <a:r>
              <a:rPr lang="ja-JP" altLang="en-US" dirty="0"/>
              <a:t>を理解してもらうために、分野を超えて、どう演習を進めれば目的を果たしていくのかを十分に検討してください。</a:t>
            </a:r>
            <a:endParaRPr lang="en-US" altLang="ja-JP" dirty="0"/>
          </a:p>
          <a:p>
            <a:pPr>
              <a:lnSpc>
                <a:spcPct val="125000"/>
              </a:lnSpc>
            </a:pPr>
            <a:r>
              <a:rPr lang="ja-JP" altLang="en-US" dirty="0"/>
              <a:t>そのためには</a:t>
            </a:r>
            <a:r>
              <a:rPr lang="ja-JP" altLang="en-US" u="sng" dirty="0"/>
              <a:t>、研修スタッフ間で、適切かつしっかりとイメージできる共通事例を作り込むこと</a:t>
            </a:r>
            <a:r>
              <a:rPr lang="ja-JP" altLang="en-US" dirty="0"/>
              <a:t>も検討してみましょう。</a:t>
            </a:r>
            <a:endParaRPr lang="en-US" altLang="ja-JP" dirty="0"/>
          </a:p>
          <a:p>
            <a:pPr>
              <a:lnSpc>
                <a:spcPct val="125000"/>
              </a:lnSpc>
            </a:pPr>
            <a:endParaRPr kumimoji="1" lang="en-US" altLang="ja-JP" dirty="0"/>
          </a:p>
        </p:txBody>
      </p:sp>
    </p:spTree>
    <p:extLst>
      <p:ext uri="{BB962C8B-B14F-4D97-AF65-F5344CB8AC3E}">
        <p14:creationId xmlns:p14="http://schemas.microsoft.com/office/powerpoint/2010/main" val="15111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367323" y="724635"/>
            <a:ext cx="8542215" cy="924412"/>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-1</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a:t>
            </a:r>
            <a:r>
              <a:rPr lang="ja-JP" altLang="en-US" sz="3600" dirty="0">
                <a:solidFill>
                  <a:srgbClr val="0070C0"/>
                </a:solidFill>
                <a:latin typeface="HGP創英角ｺﾞｼｯｸUB" panose="020B0900000000000000" pitchFamily="50" charset="-128"/>
                <a:ea typeface="HGP創英角ｺﾞｼｯｸUB" panose="020B0900000000000000" pitchFamily="50" charset="-128"/>
              </a:rPr>
              <a:t>ズ</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把握</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ja-JP" dirty="0"/>
              <a:t>サービス担当者会議のロールプレー（新規）</a:t>
            </a:r>
          </a:p>
          <a:p>
            <a:pPr>
              <a:lnSpc>
                <a:spcPct val="145000"/>
              </a:lnSpc>
            </a:pPr>
            <a:r>
              <a:rPr lang="ja-JP" altLang="en-US" dirty="0"/>
              <a:t>サービス担当者会議を実施することで、関係する機関が情報を共有し、ご本人への支援全体の方向性の見立てができます。その方向性に沿って、自事業所のサービス（支援）内容に沿った個別支援計画案を作成していきます。</a:t>
            </a:r>
            <a:endParaRPr lang="en-US" altLang="ja-JP" dirty="0"/>
          </a:p>
          <a:p>
            <a:pPr>
              <a:lnSpc>
                <a:spcPct val="145000"/>
              </a:lnSpc>
            </a:pPr>
            <a:r>
              <a:rPr lang="ja-JP" altLang="en-US" dirty="0"/>
              <a:t>会議を実施すること、会議を繰り返すことで必ず本人の気持ちに近付ける、関係者の意見の違いや、その中で戸惑う本人や家族がいることを確認できる演習にしていきたいものです。</a:t>
            </a:r>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24488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445" y="1678122"/>
            <a:ext cx="630230" cy="1621216"/>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a:t>
            </a:r>
            <a:r>
              <a:rPr lang="ja-JP" altLang="en-US" sz="1621" dirty="0">
                <a:solidFill>
                  <a:srgbClr val="000000"/>
                </a:solidFill>
              </a:rPr>
              <a:t>　　　　　　</a:t>
            </a:r>
          </a:p>
        </p:txBody>
      </p:sp>
      <p:cxnSp>
        <p:nvCxnSpPr>
          <p:cNvPr id="28" name="直線コネクタ 27"/>
          <p:cNvCxnSpPr/>
          <p:nvPr/>
        </p:nvCxnSpPr>
        <p:spPr>
          <a:xfrm>
            <a:off x="252060" y="362343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16610" y="1677701"/>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08" name="Rectangle 7"/>
          <p:cNvSpPr>
            <a:spLocks noChangeArrowheads="1"/>
          </p:cNvSpPr>
          <p:nvPr/>
        </p:nvSpPr>
        <p:spPr bwMode="auto">
          <a:xfrm>
            <a:off x="1907727" y="1418730"/>
            <a:ext cx="430823" cy="2139974"/>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サービス等利用計画案等</a:t>
            </a:r>
            <a:endParaRPr lang="ja-JP" altLang="en-US" sz="1441" dirty="0">
              <a:solidFill>
                <a:srgbClr val="000000"/>
              </a:solidFill>
            </a:endParaRPr>
          </a:p>
        </p:txBody>
      </p:sp>
      <p:sp>
        <p:nvSpPr>
          <p:cNvPr id="47109" name="Rectangle 38"/>
          <p:cNvSpPr>
            <a:spLocks noChangeArrowheads="1"/>
          </p:cNvSpPr>
          <p:nvPr/>
        </p:nvSpPr>
        <p:spPr bwMode="auto">
          <a:xfrm>
            <a:off x="6129457" y="3781935"/>
            <a:ext cx="430823" cy="1555452"/>
          </a:xfrm>
          <a:prstGeom prst="rect">
            <a:avLst/>
          </a:prstGeom>
          <a:solidFill>
            <a:srgbClr val="FFFF99"/>
          </a:solidFill>
          <a:ln w="9525">
            <a:solidFill>
              <a:schemeClr val="tx1"/>
            </a:solidFill>
            <a:miter lim="800000"/>
            <a:headEnd/>
            <a:tailEnd/>
          </a:ln>
        </p:spPr>
        <p:txBody>
          <a:bodyPr vert="eaVert" wrap="none" lIns="82235" tIns="0" rIns="82235" bIns="0"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個別支援計画</a:t>
            </a:r>
            <a:endParaRPr lang="ja-JP" altLang="en-US" sz="1621" dirty="0">
              <a:solidFill>
                <a:srgbClr val="000000"/>
              </a:solidFill>
            </a:endParaRPr>
          </a:p>
        </p:txBody>
      </p:sp>
      <p:sp>
        <p:nvSpPr>
          <p:cNvPr id="47110" name="Line 40"/>
          <p:cNvSpPr>
            <a:spLocks noChangeShapeType="1"/>
          </p:cNvSpPr>
          <p:nvPr/>
        </p:nvSpPr>
        <p:spPr bwMode="auto">
          <a:xfrm>
            <a:off x="3707904" y="3364152"/>
            <a:ext cx="216024" cy="389086"/>
          </a:xfrm>
          <a:prstGeom prst="line">
            <a:avLst/>
          </a:prstGeom>
          <a:noFill/>
          <a:ln w="50800">
            <a:solidFill>
              <a:schemeClr val="tx1"/>
            </a:solidFill>
            <a:round/>
            <a:headEnd/>
            <a:tailEnd type="triangle" w="med" len="med"/>
          </a:ln>
        </p:spPr>
        <p:txBody>
          <a:bodyPr lIns="82235" tIns="41119" rIns="82235" bIns="41119"/>
          <a:lstStyle/>
          <a:p>
            <a:pPr defTabSz="822466"/>
            <a:endParaRPr lang="ja-JP" altLang="en-US" sz="1081" dirty="0">
              <a:solidFill>
                <a:prstClr val="black"/>
              </a:solidFill>
            </a:endParaRPr>
          </a:p>
        </p:txBody>
      </p:sp>
      <p:sp>
        <p:nvSpPr>
          <p:cNvPr id="47111" name="Rectangle 49"/>
          <p:cNvSpPr>
            <a:spLocks noChangeArrowheads="1"/>
          </p:cNvSpPr>
          <p:nvPr/>
        </p:nvSpPr>
        <p:spPr bwMode="auto">
          <a:xfrm>
            <a:off x="7466701" y="3733194"/>
            <a:ext cx="430823" cy="190062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モニタリング</a:t>
            </a:r>
            <a:endParaRPr lang="ja-JP" altLang="en-US" sz="1621" dirty="0">
              <a:solidFill>
                <a:srgbClr val="000000"/>
              </a:solidFill>
            </a:endParaRPr>
          </a:p>
        </p:txBody>
      </p:sp>
      <p:sp>
        <p:nvSpPr>
          <p:cNvPr id="23" name="Rectangle 50"/>
          <p:cNvSpPr>
            <a:spLocks noChangeArrowheads="1"/>
          </p:cNvSpPr>
          <p:nvPr/>
        </p:nvSpPr>
        <p:spPr bwMode="auto">
          <a:xfrm>
            <a:off x="118700" y="1418921"/>
            <a:ext cx="464527" cy="194431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411783" y="2585987"/>
            <a:ext cx="332643" cy="1879982"/>
          </a:xfrm>
          <a:prstGeom prst="roundRect">
            <a:avLst>
              <a:gd name="adj" fmla="val 0"/>
            </a:avLst>
          </a:prstGeom>
          <a:solidFill>
            <a:srgbClr val="FF9999"/>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支給決定（市町村）</a:t>
            </a:r>
            <a:endParaRPr lang="en-US" altLang="ja-JP" sz="1081" b="1" dirty="0">
              <a:solidFill>
                <a:srgbClr val="000000"/>
              </a:solidFill>
              <a:latin typeface="ＭＳ Ｐゴシック" charset="-128"/>
            </a:endParaRPr>
          </a:p>
        </p:txBody>
      </p:sp>
      <p:sp>
        <p:nvSpPr>
          <p:cNvPr id="33" name="Rectangle 50"/>
          <p:cNvSpPr>
            <a:spLocks noChangeArrowheads="1"/>
          </p:cNvSpPr>
          <p:nvPr/>
        </p:nvSpPr>
        <p:spPr bwMode="auto">
          <a:xfrm>
            <a:off x="118700" y="4012295"/>
            <a:ext cx="464527" cy="19457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474609" y="3870180"/>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17" name="Rectangle 7"/>
          <p:cNvSpPr>
            <a:spLocks noChangeArrowheads="1"/>
          </p:cNvSpPr>
          <p:nvPr/>
        </p:nvSpPr>
        <p:spPr bwMode="auto">
          <a:xfrm>
            <a:off x="3275879" y="1483577"/>
            <a:ext cx="430823" cy="201027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サービス等利用計画等</a:t>
            </a:r>
            <a:endParaRPr lang="ja-JP" altLang="en-US" sz="1441" dirty="0">
              <a:solidFill>
                <a:srgbClr val="000000"/>
              </a:solidFill>
            </a:endParaRPr>
          </a:p>
        </p:txBody>
      </p:sp>
      <p:sp>
        <p:nvSpPr>
          <p:cNvPr id="43" name="右矢印 42"/>
          <p:cNvSpPr/>
          <p:nvPr/>
        </p:nvSpPr>
        <p:spPr>
          <a:xfrm>
            <a:off x="4954647" y="4267263"/>
            <a:ext cx="266700"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19" name="Rectangle 52"/>
          <p:cNvSpPr>
            <a:spLocks noChangeArrowheads="1"/>
          </p:cNvSpPr>
          <p:nvPr/>
        </p:nvSpPr>
        <p:spPr bwMode="auto">
          <a:xfrm>
            <a:off x="5766629" y="3429009"/>
            <a:ext cx="265234" cy="165469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支援会議</a:t>
            </a:r>
            <a:endParaRPr lang="en-US" altLang="ja-JP" sz="1081" b="1" dirty="0">
              <a:solidFill>
                <a:srgbClr val="000000"/>
              </a:solidFill>
              <a:latin typeface="ＭＳ Ｐゴシック" charset="-128"/>
            </a:endParaRPr>
          </a:p>
        </p:txBody>
      </p:sp>
      <p:sp>
        <p:nvSpPr>
          <p:cNvPr id="47120" name="Rectangle 7"/>
          <p:cNvSpPr>
            <a:spLocks noChangeArrowheads="1"/>
          </p:cNvSpPr>
          <p:nvPr/>
        </p:nvSpPr>
        <p:spPr bwMode="auto">
          <a:xfrm>
            <a:off x="7380322" y="1418729"/>
            <a:ext cx="517189" cy="2074413"/>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継続サービス利用支援等</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（モニタリング）</a:t>
            </a:r>
            <a:endParaRPr lang="ja-JP" altLang="en-US" sz="1441" dirty="0">
              <a:solidFill>
                <a:srgbClr val="000000"/>
              </a:solidFill>
            </a:endParaRPr>
          </a:p>
        </p:txBody>
      </p:sp>
      <p:sp>
        <p:nvSpPr>
          <p:cNvPr id="47121" name="Rectangle 7"/>
          <p:cNvSpPr>
            <a:spLocks noChangeArrowheads="1"/>
          </p:cNvSpPr>
          <p:nvPr/>
        </p:nvSpPr>
        <p:spPr bwMode="auto">
          <a:xfrm>
            <a:off x="6874894" y="3737818"/>
            <a:ext cx="505429" cy="213874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個別支援計画の実施</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（サービスの提供）</a:t>
            </a:r>
            <a:endParaRPr lang="ja-JP" altLang="en-US" sz="1441" dirty="0">
              <a:solidFill>
                <a:srgbClr val="000000"/>
              </a:solidFill>
            </a:endParaRPr>
          </a:p>
        </p:txBody>
      </p:sp>
      <p:sp>
        <p:nvSpPr>
          <p:cNvPr id="50" name="右矢印 49"/>
          <p:cNvSpPr/>
          <p:nvPr/>
        </p:nvSpPr>
        <p:spPr>
          <a:xfrm>
            <a:off x="6630081" y="4267263"/>
            <a:ext cx="186862"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3" name="Rectangle 7"/>
          <p:cNvSpPr>
            <a:spLocks noChangeArrowheads="1"/>
          </p:cNvSpPr>
          <p:nvPr/>
        </p:nvSpPr>
        <p:spPr bwMode="auto">
          <a:xfrm>
            <a:off x="8660461" y="3753529"/>
            <a:ext cx="430823" cy="2138747"/>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個別支援計画の変更</a:t>
            </a:r>
            <a:endParaRPr lang="ja-JP" altLang="en-US" sz="1441" dirty="0">
              <a:solidFill>
                <a:srgbClr val="000000"/>
              </a:solidFill>
            </a:endParaRPr>
          </a:p>
        </p:txBody>
      </p:sp>
      <p:sp>
        <p:nvSpPr>
          <p:cNvPr id="52" name="右矢印 51"/>
          <p:cNvSpPr/>
          <p:nvPr/>
        </p:nvSpPr>
        <p:spPr>
          <a:xfrm>
            <a:off x="7926155" y="4288405"/>
            <a:ext cx="265235"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5" name="Rectangle 52"/>
          <p:cNvSpPr>
            <a:spLocks noChangeArrowheads="1"/>
          </p:cNvSpPr>
          <p:nvPr/>
        </p:nvSpPr>
        <p:spPr bwMode="auto">
          <a:xfrm>
            <a:off x="2843830" y="2002350"/>
            <a:ext cx="331177" cy="304800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47126" name="Rectangle 38"/>
          <p:cNvSpPr>
            <a:spLocks noChangeArrowheads="1"/>
          </p:cNvSpPr>
          <p:nvPr/>
        </p:nvSpPr>
        <p:spPr bwMode="auto">
          <a:xfrm>
            <a:off x="5250939" y="3737828"/>
            <a:ext cx="430823" cy="233460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 個別支援計画の原案</a:t>
            </a:r>
            <a:r>
              <a:rPr lang="ja-JP" altLang="en-US" sz="1621" dirty="0">
                <a:solidFill>
                  <a:srgbClr val="000000"/>
                </a:solidFill>
              </a:rPr>
              <a:t>　</a:t>
            </a:r>
          </a:p>
        </p:txBody>
      </p:sp>
      <p:cxnSp>
        <p:nvCxnSpPr>
          <p:cNvPr id="31" name="直線コネクタ 30"/>
          <p:cNvCxnSpPr/>
          <p:nvPr/>
        </p:nvCxnSpPr>
        <p:spPr>
          <a:xfrm>
            <a:off x="3851920" y="1483568"/>
            <a:ext cx="0" cy="4539118"/>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8645808" y="1224502"/>
            <a:ext cx="430823" cy="2268845"/>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261" dirty="0">
                <a:solidFill>
                  <a:srgbClr val="000000"/>
                </a:solidFill>
                <a:latin typeface="HG創英角ﾎﾟｯﾌﾟ体" pitchFamily="49" charset="-128"/>
                <a:ea typeface="HG創英角ﾎﾟｯﾌﾟ体" pitchFamily="49" charset="-128"/>
              </a:rPr>
              <a:t>サービス等利用計画等の変更</a:t>
            </a:r>
            <a:endParaRPr lang="ja-JP" altLang="en-US" sz="1261" dirty="0">
              <a:solidFill>
                <a:srgbClr val="000000"/>
              </a:solidFill>
            </a:endParaRPr>
          </a:p>
        </p:txBody>
      </p:sp>
      <p:sp>
        <p:nvSpPr>
          <p:cNvPr id="27" name="右矢印 26"/>
          <p:cNvSpPr/>
          <p:nvPr/>
        </p:nvSpPr>
        <p:spPr>
          <a:xfrm>
            <a:off x="7926155" y="2149611"/>
            <a:ext cx="265235"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30" name="Rectangle 52"/>
          <p:cNvSpPr>
            <a:spLocks noChangeArrowheads="1"/>
          </p:cNvSpPr>
          <p:nvPr/>
        </p:nvSpPr>
        <p:spPr bwMode="auto">
          <a:xfrm>
            <a:off x="8201854" y="2061376"/>
            <a:ext cx="331177" cy="30480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37" name="右矢印 36"/>
          <p:cNvSpPr/>
          <p:nvPr/>
        </p:nvSpPr>
        <p:spPr>
          <a:xfrm>
            <a:off x="1274050" y="1698883"/>
            <a:ext cx="531752"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39" name="AutoShape 54"/>
          <p:cNvSpPr txBox="1">
            <a:spLocks noChangeArrowheads="1"/>
          </p:cNvSpPr>
          <p:nvPr/>
        </p:nvSpPr>
        <p:spPr bwMode="auto">
          <a:xfrm>
            <a:off x="168208" y="473450"/>
            <a:ext cx="8784975" cy="75072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235" tIns="41119" rIns="82235" bIns="41119" anchor="ctr"/>
          <a:lstStyle/>
          <a:p>
            <a:pPr algn="ctr" defTabSz="822466">
              <a:defRPr/>
            </a:pPr>
            <a:r>
              <a:rPr lang="ja-JP" altLang="en-US" sz="1621" b="1" dirty="0">
                <a:solidFill>
                  <a:prstClr val="black"/>
                </a:solidFill>
                <a:latin typeface="ＭＳ Ｐゴシック"/>
              </a:rPr>
              <a:t>指定特定相談支援事業者（計画作成担当）及び障害児相談支援事業者と</a:t>
            </a:r>
            <a:endParaRPr lang="en-US" altLang="ja-JP" sz="1621" b="1" dirty="0">
              <a:solidFill>
                <a:prstClr val="black"/>
              </a:solidFill>
              <a:latin typeface="ＭＳ Ｐゴシック"/>
            </a:endParaRPr>
          </a:p>
          <a:p>
            <a:pPr algn="ctr" defTabSz="822466">
              <a:defRPr/>
            </a:pPr>
            <a:r>
              <a:rPr lang="ja-JP" altLang="en-US" sz="1621" b="1" dirty="0">
                <a:solidFill>
                  <a:prstClr val="black"/>
                </a:solidFill>
                <a:latin typeface="ＭＳ Ｐゴシック"/>
              </a:rPr>
              <a:t>障害福祉サービス事業者の関係</a:t>
            </a:r>
          </a:p>
        </p:txBody>
      </p:sp>
      <p:sp>
        <p:nvSpPr>
          <p:cNvPr id="41" name="Rectangle 52"/>
          <p:cNvSpPr>
            <a:spLocks noChangeArrowheads="1"/>
          </p:cNvSpPr>
          <p:nvPr/>
        </p:nvSpPr>
        <p:spPr bwMode="auto">
          <a:xfrm>
            <a:off x="1472329" y="2412290"/>
            <a:ext cx="331177" cy="1491654"/>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資源アセスメント</a:t>
            </a:r>
            <a:endParaRPr lang="en-US" altLang="ja-JP" sz="1261" b="1" dirty="0">
              <a:solidFill>
                <a:srgbClr val="000000"/>
              </a:solidFill>
              <a:latin typeface="ＭＳ Ｐゴシック" charset="-128"/>
            </a:endParaRPr>
          </a:p>
        </p:txBody>
      </p:sp>
      <p:sp>
        <p:nvSpPr>
          <p:cNvPr id="42" name="Rectangle 52"/>
          <p:cNvSpPr>
            <a:spLocks noChangeArrowheads="1"/>
          </p:cNvSpPr>
          <p:nvPr/>
        </p:nvSpPr>
        <p:spPr bwMode="auto">
          <a:xfrm>
            <a:off x="1141162" y="2391079"/>
            <a:ext cx="331177" cy="1491654"/>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lumMod val="65000"/>
                    <a:lumOff val="35000"/>
                  </a:srgbClr>
                </a:solidFill>
                <a:latin typeface="ＭＳ Ｐゴシック" charset="-128"/>
              </a:rPr>
              <a:t>二次アセスメント</a:t>
            </a:r>
            <a:endParaRPr lang="en-US" altLang="ja-JP" sz="1261"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3923930" y="3753239"/>
            <a:ext cx="360040" cy="2204823"/>
          </a:xfrm>
          <a:prstGeom prst="rect">
            <a:avLst/>
          </a:prstGeom>
          <a:solidFill>
            <a:srgbClr val="00B0F0"/>
          </a:solidFill>
          <a:ln w="9525">
            <a:solidFill>
              <a:schemeClr val="tx1"/>
            </a:solidFill>
            <a:miter lim="800000"/>
            <a:headEnd/>
            <a:tailEnd/>
          </a:ln>
        </p:spPr>
        <p:txBody>
          <a:bodyPr vert="eaVert" wrap="square" lIns="32420" rIns="32420" anchor="ctr" anchorCtr="0">
            <a:noAutofit/>
          </a:bodyPr>
          <a:lstStyle/>
          <a:p>
            <a:pPr algn="ctr"/>
            <a:r>
              <a:rPr lang="ja-JP" altLang="en-US" sz="1081" b="1" dirty="0">
                <a:solidFill>
                  <a:srgbClr val="000000"/>
                </a:solidFill>
              </a:rPr>
              <a:t>利用契約（利用開始）</a:t>
            </a:r>
          </a:p>
        </p:txBody>
      </p:sp>
      <p:sp>
        <p:nvSpPr>
          <p:cNvPr id="48" name="正方形/長方形 47">
            <a:extLst>
              <a:ext uri="{FF2B5EF4-FFF2-40B4-BE49-F238E27FC236}">
                <a16:creationId xmlns:a16="http://schemas.microsoft.com/office/drawing/2014/main" id="{6B665752-D46C-4DF1-9765-9ED63B826FF4}"/>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61" dirty="0">
                <a:solidFill>
                  <a:schemeClr val="tx1"/>
                </a:solidFill>
              </a:rPr>
              <a:t>本人との面接</a:t>
            </a:r>
          </a:p>
        </p:txBody>
      </p:sp>
      <p:grpSp>
        <p:nvGrpSpPr>
          <p:cNvPr id="10" name="グループ化 9">
            <a:extLst>
              <a:ext uri="{FF2B5EF4-FFF2-40B4-BE49-F238E27FC236}">
                <a16:creationId xmlns:a16="http://schemas.microsoft.com/office/drawing/2014/main" id="{78ABF30A-73FC-43E9-AF05-12F4219FEE3A}"/>
              </a:ext>
            </a:extLst>
          </p:cNvPr>
          <p:cNvGrpSpPr/>
          <p:nvPr/>
        </p:nvGrpSpPr>
        <p:grpSpPr>
          <a:xfrm>
            <a:off x="2641840" y="3778388"/>
            <a:ext cx="4770622" cy="2566213"/>
            <a:chOff x="1135766" y="3831009"/>
            <a:chExt cx="7059465" cy="2849566"/>
          </a:xfrm>
        </p:grpSpPr>
        <p:sp>
          <p:nvSpPr>
            <p:cNvPr id="8" name="四角形: 角を丸くする 7">
              <a:extLst>
                <a:ext uri="{FF2B5EF4-FFF2-40B4-BE49-F238E27FC236}">
                  <a16:creationId xmlns:a16="http://schemas.microsoft.com/office/drawing/2014/main" id="{45B9D69D-4B61-47CD-B7B8-7E3FA9ABE5BC}"/>
                </a:ext>
              </a:extLst>
            </p:cNvPr>
            <p:cNvSpPr/>
            <p:nvPr/>
          </p:nvSpPr>
          <p:spPr>
            <a:xfrm>
              <a:off x="1135766" y="3831009"/>
              <a:ext cx="7059465" cy="2849566"/>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9" name="四角形: 角を丸くする 8">
              <a:extLst>
                <a:ext uri="{FF2B5EF4-FFF2-40B4-BE49-F238E27FC236}">
                  <a16:creationId xmlns:a16="http://schemas.microsoft.com/office/drawing/2014/main" id="{DC770C78-BB3E-4438-803B-33BCFAEC2F01}"/>
                </a:ext>
              </a:extLst>
            </p:cNvPr>
            <p:cNvSpPr/>
            <p:nvPr/>
          </p:nvSpPr>
          <p:spPr>
            <a:xfrm>
              <a:off x="3398889" y="4573933"/>
              <a:ext cx="2926964" cy="11213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grpSp>
      <p:grpSp>
        <p:nvGrpSpPr>
          <p:cNvPr id="49" name="グループ化 48">
            <a:extLst>
              <a:ext uri="{FF2B5EF4-FFF2-40B4-BE49-F238E27FC236}">
                <a16:creationId xmlns:a16="http://schemas.microsoft.com/office/drawing/2014/main" id="{AAAB8D26-46FB-4FC9-8127-15B2E210FD88}"/>
              </a:ext>
            </a:extLst>
          </p:cNvPr>
          <p:cNvGrpSpPr/>
          <p:nvPr/>
        </p:nvGrpSpPr>
        <p:grpSpPr>
          <a:xfrm>
            <a:off x="7438274" y="3778388"/>
            <a:ext cx="1653010" cy="2578860"/>
            <a:chOff x="1135766" y="3831009"/>
            <a:chExt cx="7059465" cy="2849566"/>
          </a:xfrm>
        </p:grpSpPr>
        <p:sp>
          <p:nvSpPr>
            <p:cNvPr id="51" name="四角形: 角を丸くする 50">
              <a:extLst>
                <a:ext uri="{FF2B5EF4-FFF2-40B4-BE49-F238E27FC236}">
                  <a16:creationId xmlns:a16="http://schemas.microsoft.com/office/drawing/2014/main" id="{A935A6D3-4375-4B36-96BC-3C15518FC926}"/>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53" name="四角形: 角を丸くする 52">
              <a:extLst>
                <a:ext uri="{FF2B5EF4-FFF2-40B4-BE49-F238E27FC236}">
                  <a16:creationId xmlns:a16="http://schemas.microsoft.com/office/drawing/2014/main" id="{A40AB67E-1029-4CE4-86E5-A9710C2EE333}"/>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44" name="角丸四角形吹き出し 43"/>
          <p:cNvSpPr/>
          <p:nvPr/>
        </p:nvSpPr>
        <p:spPr>
          <a:xfrm>
            <a:off x="709363" y="4082799"/>
            <a:ext cx="1595254" cy="778173"/>
          </a:xfrm>
          <a:prstGeom prst="wedgeRoundRectCallout">
            <a:avLst>
              <a:gd name="adj1" fmla="val -17141"/>
              <a:gd name="adj2" fmla="val -76473"/>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1" dirty="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901" b="1" dirty="0">
                <a:solidFill>
                  <a:srgbClr val="000000">
                    <a:lumMod val="75000"/>
                  </a:srgbClr>
                </a:solidFill>
                <a:latin typeface="メイリオ" pitchFamily="50" charset="-128"/>
                <a:ea typeface="メイリオ" pitchFamily="50" charset="-128"/>
              </a:rPr>
              <a:t>外部の専門機関等に状況照会</a:t>
            </a:r>
            <a:r>
              <a:rPr lang="ja-JP" altLang="en-US" sz="901" dirty="0">
                <a:solidFill>
                  <a:srgbClr val="000000">
                    <a:lumMod val="75000"/>
                  </a:srgbClr>
                </a:solidFill>
                <a:latin typeface="メイリオ" pitchFamily="50" charset="-128"/>
                <a:ea typeface="メイリオ" pitchFamily="50" charset="-128"/>
              </a:rPr>
              <a:t>。</a:t>
            </a:r>
          </a:p>
        </p:txBody>
      </p:sp>
      <p:sp>
        <p:nvSpPr>
          <p:cNvPr id="2" name="四角形: 角を丸くする 1">
            <a:extLst>
              <a:ext uri="{FF2B5EF4-FFF2-40B4-BE49-F238E27FC236}">
                <a16:creationId xmlns:a16="http://schemas.microsoft.com/office/drawing/2014/main" id="{A0E6B446-D103-126D-9F76-47947A8DD620}"/>
              </a:ext>
            </a:extLst>
          </p:cNvPr>
          <p:cNvSpPr/>
          <p:nvPr/>
        </p:nvSpPr>
        <p:spPr>
          <a:xfrm>
            <a:off x="118700" y="3733194"/>
            <a:ext cx="8972584" cy="276419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6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554892" y="365127"/>
            <a:ext cx="8370276" cy="1190136"/>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-2</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アセスメントの深化と生活全体のニーズ把握</a:t>
            </a: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en-US" dirty="0"/>
              <a:t>基礎研修の演習の会議では、本人役の担い手は重要になります。もちろん、会議の進行役となる相談支援専門員</a:t>
            </a:r>
            <a:r>
              <a:rPr lang="ja-JP" altLang="en-US" sz="2400" dirty="0"/>
              <a:t>（会議の目的によってはサービス管理責任者・児童発達支援管理責任者が進行役）</a:t>
            </a:r>
            <a:r>
              <a:rPr lang="ja-JP" altLang="en-US" dirty="0"/>
              <a:t>も大切です。</a:t>
            </a:r>
            <a:endParaRPr lang="en-US" altLang="ja-JP" dirty="0"/>
          </a:p>
          <a:p>
            <a:pPr>
              <a:lnSpc>
                <a:spcPct val="145000"/>
              </a:lnSpc>
            </a:pPr>
            <a:r>
              <a:rPr lang="ja-JP" altLang="en-US" u="sng" dirty="0"/>
              <a:t>基礎研修の受講生は、会議にさえ参加したことがない方もいます</a:t>
            </a:r>
            <a:r>
              <a:rPr lang="ja-JP" altLang="en-US" dirty="0"/>
              <a:t>。誰がその役を担っていくのか、場合によってはファシリテーターが会議に入っていくことも含め、事前の準備・検討を怠らないようにしましょう。</a:t>
            </a:r>
            <a:endParaRPr lang="en-US" altLang="ja-JP" dirty="0"/>
          </a:p>
          <a:p>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Tree>
    <p:extLst>
      <p:ext uri="{BB962C8B-B14F-4D97-AF65-F5344CB8AC3E}">
        <p14:creationId xmlns:p14="http://schemas.microsoft.com/office/powerpoint/2010/main" val="12129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F8E4E-C5FE-4053-8BE3-7D191BE05E85}"/>
              </a:ext>
            </a:extLst>
          </p:cNvPr>
          <p:cNvSpPr>
            <a:spLocks noGrp="1"/>
          </p:cNvSpPr>
          <p:nvPr>
            <p:ph type="title"/>
          </p:nvPr>
        </p:nvSpPr>
        <p:spPr>
          <a:xfrm>
            <a:off x="628650" y="365126"/>
            <a:ext cx="8233996"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④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ニーズ整理</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サービス等利用計画と利用者との面接</a:t>
            </a:r>
            <a:endParaRPr kumimoji="1" lang="ja-JP" altLang="en-US" dirty="0"/>
          </a:p>
        </p:txBody>
      </p:sp>
      <p:sp>
        <p:nvSpPr>
          <p:cNvPr id="3" name="コンテンツ プレースホルダー 2">
            <a:extLst>
              <a:ext uri="{FF2B5EF4-FFF2-40B4-BE49-F238E27FC236}">
                <a16:creationId xmlns:a16="http://schemas.microsoft.com/office/drawing/2014/main" id="{6036F0C1-0672-48A6-8BFD-E8F4E27EB485}"/>
              </a:ext>
            </a:extLst>
          </p:cNvPr>
          <p:cNvSpPr>
            <a:spLocks noGrp="1"/>
          </p:cNvSpPr>
          <p:nvPr>
            <p:ph idx="1"/>
          </p:nvPr>
        </p:nvSpPr>
        <p:spPr>
          <a:xfrm>
            <a:off x="628650" y="1825624"/>
            <a:ext cx="7886700" cy="4783519"/>
          </a:xfrm>
        </p:spPr>
        <p:txBody>
          <a:bodyPr>
            <a:normAutofit/>
          </a:bodyPr>
          <a:lstStyle/>
          <a:p>
            <a:pPr>
              <a:lnSpc>
                <a:spcPct val="125000"/>
              </a:lnSpc>
            </a:pPr>
            <a:r>
              <a:rPr lang="ja-JP" altLang="en-US" dirty="0">
                <a:cs typeface="Meiryo UI" pitchFamily="50" charset="-128"/>
              </a:rPr>
              <a:t>サービス担当者会議後、個別支援計画</a:t>
            </a:r>
            <a:r>
              <a:rPr lang="ja-JP" altLang="en-US" dirty="0">
                <a:solidFill>
                  <a:srgbClr val="FF0000"/>
                </a:solidFill>
                <a:cs typeface="Meiryo UI" pitchFamily="50" charset="-128"/>
              </a:rPr>
              <a:t>「案」</a:t>
            </a:r>
            <a:r>
              <a:rPr lang="ja-JP" altLang="en-US" dirty="0">
                <a:cs typeface="Meiryo UI" pitchFamily="50" charset="-128"/>
              </a:rPr>
              <a:t>を作成し、案を見ながら</a:t>
            </a:r>
            <a:r>
              <a:rPr lang="ja-JP" altLang="en-US" dirty="0">
                <a:solidFill>
                  <a:srgbClr val="FF0000"/>
                </a:solidFill>
                <a:cs typeface="Meiryo UI" pitchFamily="50" charset="-128"/>
              </a:rPr>
              <a:t>個別支援会議</a:t>
            </a:r>
            <a:r>
              <a:rPr lang="ja-JP" altLang="en-US" dirty="0">
                <a:cs typeface="Meiryo UI" pitchFamily="50" charset="-128"/>
              </a:rPr>
              <a:t>を行っていくことが大切です。個別支援会議を行うことで、「案」を修正していくことを体験してもらいましょう。</a:t>
            </a:r>
            <a:r>
              <a:rPr lang="ja-JP" altLang="en-US" sz="2400" dirty="0">
                <a:solidFill>
                  <a:schemeClr val="accent2">
                    <a:lumMod val="50000"/>
                  </a:schemeClr>
                </a:solidFill>
                <a:cs typeface="Meiryo UI" pitchFamily="50" charset="-128"/>
              </a:rPr>
              <a:t>（そのような体験ができる演習事例であり、演習の進め方にしていくことは重点ポイントの一つです。）</a:t>
            </a:r>
            <a:endParaRPr lang="en-US" altLang="ja-JP" dirty="0">
              <a:cs typeface="Meiryo UI" pitchFamily="50" charset="-128"/>
            </a:endParaRPr>
          </a:p>
          <a:p>
            <a:pPr>
              <a:lnSpc>
                <a:spcPct val="125000"/>
              </a:lnSpc>
            </a:pPr>
            <a:r>
              <a:rPr lang="ja-JP" altLang="ja-JP" dirty="0"/>
              <a:t>個別支援計画作成に</a:t>
            </a:r>
            <a:r>
              <a:rPr lang="ja-JP" altLang="en-US" dirty="0"/>
              <a:t>当たり</a:t>
            </a:r>
            <a:r>
              <a:rPr lang="ja-JP" altLang="ja-JP" dirty="0"/>
              <a:t>本人との面接</a:t>
            </a:r>
            <a:r>
              <a:rPr lang="ja-JP" altLang="en-US" dirty="0"/>
              <a:t>を実施。</a:t>
            </a:r>
            <a:r>
              <a:rPr lang="ja-JP" altLang="ja-JP" dirty="0"/>
              <a:t>事業所におけるニーズ把握</a:t>
            </a:r>
            <a:r>
              <a:rPr lang="ja-JP" altLang="en-US" dirty="0"/>
              <a:t>を行う。</a:t>
            </a:r>
            <a:endParaRPr lang="en-US" altLang="ja-JP" dirty="0"/>
          </a:p>
          <a:p>
            <a:pPr>
              <a:lnSpc>
                <a:spcPct val="125000"/>
              </a:lnSpc>
            </a:pPr>
            <a:r>
              <a:rPr kumimoji="1" lang="ja-JP" altLang="en-US" dirty="0"/>
              <a:t>ロールプレイでは、関係者の意見の違いや、その中で戸惑う本人や家族がいることを確認することがポイントです。</a:t>
            </a:r>
          </a:p>
        </p:txBody>
      </p:sp>
    </p:spTree>
    <p:extLst>
      <p:ext uri="{BB962C8B-B14F-4D97-AF65-F5344CB8AC3E}">
        <p14:creationId xmlns:p14="http://schemas.microsoft.com/office/powerpoint/2010/main" val="2528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EAC4-A85F-4CAA-81AE-2587091CDCB2}"/>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⑤</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個別支援計画の作成・発表</a:t>
            </a:r>
            <a:endParaRPr kumimoji="1" lang="ja-JP" altLang="en-US" dirty="0"/>
          </a:p>
        </p:txBody>
      </p:sp>
      <p:sp>
        <p:nvSpPr>
          <p:cNvPr id="3" name="コンテンツ プレースホルダー 2">
            <a:extLst>
              <a:ext uri="{FF2B5EF4-FFF2-40B4-BE49-F238E27FC236}">
                <a16:creationId xmlns:a16="http://schemas.microsoft.com/office/drawing/2014/main" id="{7628F292-D54F-4A6F-86FB-3198898D22EC}"/>
              </a:ext>
            </a:extLst>
          </p:cNvPr>
          <p:cNvSpPr>
            <a:spLocks noGrp="1"/>
          </p:cNvSpPr>
          <p:nvPr>
            <p:ph idx="1"/>
          </p:nvPr>
        </p:nvSpPr>
        <p:spPr>
          <a:xfrm>
            <a:off x="628650" y="1825625"/>
            <a:ext cx="8006064" cy="4351338"/>
          </a:xfrm>
        </p:spPr>
        <p:txBody>
          <a:bodyPr>
            <a:normAutofit/>
          </a:bodyPr>
          <a:lstStyle/>
          <a:p>
            <a:r>
              <a:rPr lang="ja-JP" altLang="ja-JP" dirty="0"/>
              <a:t>個別支援計画の作成</a:t>
            </a:r>
            <a:endParaRPr lang="en-US" altLang="ja-JP" dirty="0"/>
          </a:p>
          <a:p>
            <a:r>
              <a:rPr lang="ja-JP" altLang="en-US" dirty="0"/>
              <a:t>ご本人が納得し理解できる内容の計画になっているか。</a:t>
            </a:r>
            <a:endParaRPr lang="ja-JP" altLang="ja-JP" dirty="0"/>
          </a:p>
          <a:p>
            <a:pPr>
              <a:lnSpc>
                <a:spcPct val="125000"/>
              </a:lnSpc>
            </a:pPr>
            <a:r>
              <a:rPr lang="ja-JP" altLang="en-US" dirty="0"/>
              <a:t>個別支援計画作成後の発表の時間は、ご本人さん役を発表用の個別支援計画の表の横に座っていただき、発表者はご本人が理解できる言葉で計画内容を説明していくというやり方をしていった会場もありました。</a:t>
            </a:r>
            <a:r>
              <a:rPr lang="ja-JP" altLang="en-US" sz="2400" dirty="0"/>
              <a:t>（僕がわかるように話してください、とご本人さん役が言っていた場面もありました。）</a:t>
            </a:r>
            <a:endParaRPr lang="en-US" altLang="ja-JP" dirty="0"/>
          </a:p>
          <a:p>
            <a:endParaRPr kumimoji="1" lang="ja-JP" altLang="en-US" dirty="0"/>
          </a:p>
        </p:txBody>
      </p:sp>
    </p:spTree>
    <p:extLst>
      <p:ext uri="{BB962C8B-B14F-4D97-AF65-F5344CB8AC3E}">
        <p14:creationId xmlns:p14="http://schemas.microsoft.com/office/powerpoint/2010/main" val="5538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87C26-337F-42D7-9580-DD82AD8CA3F3}"/>
              </a:ext>
            </a:extLst>
          </p:cNvPr>
          <p:cNvSpPr>
            <a:spLocks noGrp="1"/>
          </p:cNvSpPr>
          <p:nvPr>
            <p:ph type="title"/>
          </p:nvPr>
        </p:nvSpPr>
        <p:spPr>
          <a:xfrm>
            <a:off x="628650" y="365126"/>
            <a:ext cx="840105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⑥</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サービス担当者会議のロールプレイ</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dirty="0">
                <a:solidFill>
                  <a:srgbClr val="0070C0"/>
                </a:solidFill>
                <a:latin typeface="HGP創英角ｺﾞｼｯｸUB" panose="020B0900000000000000" pitchFamily="50" charset="-128"/>
                <a:ea typeface="HGP創英角ｺﾞｼｯｸUB" panose="020B0900000000000000" pitchFamily="50" charset="-128"/>
              </a:rPr>
              <a:t>（モニタ）追加情報の提示</a:t>
            </a:r>
            <a:endParaRPr kumimoji="1" lang="ja-JP" altLang="en-US" dirty="0"/>
          </a:p>
        </p:txBody>
      </p:sp>
      <p:sp>
        <p:nvSpPr>
          <p:cNvPr id="3" name="コンテンツ プレースホルダー 2">
            <a:extLst>
              <a:ext uri="{FF2B5EF4-FFF2-40B4-BE49-F238E27FC236}">
                <a16:creationId xmlns:a16="http://schemas.microsoft.com/office/drawing/2014/main" id="{8EC0911A-7BC7-48CB-9D23-000916E6A2C6}"/>
              </a:ext>
            </a:extLst>
          </p:cNvPr>
          <p:cNvSpPr>
            <a:spLocks noGrp="1"/>
          </p:cNvSpPr>
          <p:nvPr>
            <p:ph idx="1"/>
          </p:nvPr>
        </p:nvSpPr>
        <p:spPr>
          <a:xfrm>
            <a:off x="486137" y="1825624"/>
            <a:ext cx="8264323" cy="4667249"/>
          </a:xfrm>
        </p:spPr>
        <p:txBody>
          <a:bodyPr>
            <a:normAutofit/>
          </a:bodyPr>
          <a:lstStyle/>
          <a:p>
            <a:pPr>
              <a:lnSpc>
                <a:spcPct val="125000"/>
              </a:lnSpc>
            </a:pPr>
            <a:r>
              <a:rPr lang="ja-JP" altLang="ja-JP" sz="2400" dirty="0"/>
              <a:t>モニタリング（サービス担当者会議）</a:t>
            </a:r>
            <a:endParaRPr lang="en-US" altLang="ja-JP" sz="2400" dirty="0"/>
          </a:p>
          <a:p>
            <a:pPr>
              <a:lnSpc>
                <a:spcPct val="125000"/>
              </a:lnSpc>
            </a:pPr>
            <a:r>
              <a:rPr lang="ja-JP" altLang="en-US" sz="2400" dirty="0"/>
              <a:t>頼りない相談支援専門員の設定です。</a:t>
            </a:r>
            <a:endParaRPr lang="ja-JP" altLang="ja-JP" sz="2400" dirty="0"/>
          </a:p>
          <a:p>
            <a:pPr>
              <a:lnSpc>
                <a:spcPct val="125000"/>
              </a:lnSpc>
            </a:pPr>
            <a:r>
              <a:rPr lang="ja-JP" altLang="en-US" sz="2400" dirty="0"/>
              <a:t>モニタリングの演習では、</a:t>
            </a:r>
            <a:r>
              <a:rPr lang="en-US" altLang="ja-JP" sz="2400" dirty="0"/>
              <a:t>GH</a:t>
            </a:r>
            <a:r>
              <a:rPr lang="ja-JP" altLang="en-US" sz="2400" dirty="0"/>
              <a:t>と日中活動の事業所それぞれの</a:t>
            </a:r>
            <a:r>
              <a:rPr lang="ja-JP" altLang="en-US" sz="2400" dirty="0">
                <a:solidFill>
                  <a:srgbClr val="FF0000"/>
                </a:solidFill>
              </a:rPr>
              <a:t>サービス管理責任者が中心</a:t>
            </a:r>
            <a:r>
              <a:rPr lang="ja-JP" altLang="en-US" sz="2400" dirty="0"/>
              <a:t>となって実施する二つの会議で、ご本人が思いを語る時に、それぞれ違ったニーズを表明していく設定にし、場面によってご本人さんの思いが違ってくると、個別支援計画の内容も違ってくることに気付いていくといった設定にしています。</a:t>
            </a:r>
            <a:endParaRPr lang="en-US" altLang="ja-JP" sz="2400" dirty="0"/>
          </a:p>
          <a:p>
            <a:endParaRPr lang="x-none" altLang="ja-JP" dirty="0"/>
          </a:p>
          <a:p>
            <a:endParaRPr kumimoji="1" lang="ja-JP" altLang="en-US" dirty="0"/>
          </a:p>
        </p:txBody>
      </p:sp>
    </p:spTree>
    <p:extLst>
      <p:ext uri="{BB962C8B-B14F-4D97-AF65-F5344CB8AC3E}">
        <p14:creationId xmlns:p14="http://schemas.microsoft.com/office/powerpoint/2010/main" val="1995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⑦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個別支援計画修正案の作成</a:t>
            </a:r>
            <a:endParaRPr kumimoji="1" lang="ja-JP" altLang="en-US"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2152891"/>
            <a:ext cx="7886700" cy="4490976"/>
          </a:xfrm>
        </p:spPr>
        <p:txBody>
          <a:bodyPr>
            <a:normAutofit/>
          </a:bodyPr>
          <a:lstStyle/>
          <a:p>
            <a:pPr>
              <a:lnSpc>
                <a:spcPct val="125000"/>
              </a:lnSpc>
            </a:pPr>
            <a:r>
              <a:rPr kumimoji="1" lang="ja-JP" altLang="en-US" sz="2400" dirty="0"/>
              <a:t>計画は、ご本人の成長・発達によって内容も深化していきます。そのためには、何度も会議を重ねて、関係機関の情報、事業所内での活動の様子から、「今、ここ」での本人の状況をアセスメントし、計画修正をしていくことが大事です。</a:t>
            </a:r>
            <a:endParaRPr kumimoji="1" lang="en-US" altLang="ja-JP" sz="2400" dirty="0"/>
          </a:p>
          <a:p>
            <a:pPr>
              <a:lnSpc>
                <a:spcPct val="125000"/>
              </a:lnSpc>
            </a:pPr>
            <a:r>
              <a:rPr lang="ja-JP" altLang="en-US" sz="2400" dirty="0"/>
              <a:t>ＧＨと就Ｂの個別支援計画を見比べることで、今まで自分たちの事業所の個別支援計画だけでは見えなかった気づきがあります。</a:t>
            </a:r>
            <a:endParaRPr kumimoji="1" lang="ja-JP" altLang="en-US" sz="2400" dirty="0"/>
          </a:p>
        </p:txBody>
      </p:sp>
    </p:spTree>
    <p:extLst>
      <p:ext uri="{BB962C8B-B14F-4D97-AF65-F5344CB8AC3E}">
        <p14:creationId xmlns:p14="http://schemas.microsoft.com/office/powerpoint/2010/main" val="13600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1526084"/>
            <a:ext cx="7886700" cy="4490976"/>
          </a:xfrm>
        </p:spPr>
        <p:txBody>
          <a:bodyPr>
            <a:normAutofit fontScale="77500" lnSpcReduction="20000"/>
          </a:bodyPr>
          <a:lstStyle/>
          <a:p>
            <a:pPr marL="0" indent="0">
              <a:lnSpc>
                <a:spcPct val="125000"/>
              </a:lnSpc>
              <a:buNone/>
            </a:pPr>
            <a:r>
              <a:rPr lang="ja-JP" altLang="en-US" sz="2400" dirty="0"/>
              <a:t>・大目標としては、個別支援計画の原案作成ができるようになること。</a:t>
            </a:r>
            <a:endParaRPr lang="en-US" altLang="ja-JP" sz="2400" dirty="0"/>
          </a:p>
          <a:p>
            <a:pPr marL="0" indent="0">
              <a:lnSpc>
                <a:spcPct val="125000"/>
              </a:lnSpc>
              <a:buNone/>
            </a:pPr>
            <a:r>
              <a:rPr kumimoji="1" lang="ja-JP" altLang="en-US" sz="2400" dirty="0"/>
              <a:t>・障害者支援の理念を理解すること</a:t>
            </a:r>
            <a:endParaRPr kumimoji="1" lang="en-US" altLang="ja-JP" sz="2400" dirty="0"/>
          </a:p>
          <a:p>
            <a:pPr marL="0" indent="0">
              <a:lnSpc>
                <a:spcPct val="125000"/>
              </a:lnSpc>
              <a:buNone/>
            </a:pPr>
            <a:r>
              <a:rPr lang="ja-JP" altLang="en-US" sz="2400" dirty="0"/>
              <a:t>・利用者へのサービス管理のプロセスの全体像を理解すること</a:t>
            </a:r>
            <a:endParaRPr lang="en-US" altLang="ja-JP" sz="2400" dirty="0"/>
          </a:p>
          <a:p>
            <a:pPr marL="0" indent="0">
              <a:lnSpc>
                <a:spcPct val="125000"/>
              </a:lnSpc>
              <a:buNone/>
            </a:pPr>
            <a:r>
              <a:rPr kumimoji="1" lang="ja-JP" altLang="en-US" sz="2400" dirty="0"/>
              <a:t>・サービス等利用計画と個別支援計画の関係性を理解すること</a:t>
            </a:r>
            <a:endParaRPr kumimoji="1" lang="en-US" altLang="ja-JP" sz="2400" dirty="0"/>
          </a:p>
          <a:p>
            <a:pPr marL="0" indent="0">
              <a:lnSpc>
                <a:spcPct val="125000"/>
              </a:lnSpc>
              <a:buNone/>
            </a:pPr>
            <a:r>
              <a:rPr lang="ja-JP" altLang="en-US" sz="2400" dirty="0"/>
              <a:t>・相談支援専門員との連携を理解すること（特に、支援開始後はサビ児管からの発信とすること）</a:t>
            </a:r>
            <a:endParaRPr lang="en-US" altLang="ja-JP" sz="2400" dirty="0"/>
          </a:p>
          <a:p>
            <a:pPr marL="0" indent="0">
              <a:lnSpc>
                <a:spcPct val="125000"/>
              </a:lnSpc>
              <a:buNone/>
            </a:pPr>
            <a:r>
              <a:rPr kumimoji="1" lang="ja-JP" altLang="en-US" sz="2400" dirty="0"/>
              <a:t>・地域課題への気づき、協議会の重要性までが繋がっていることを理解すること</a:t>
            </a:r>
            <a:endParaRPr kumimoji="1" lang="en-US" altLang="ja-JP" sz="2400" dirty="0"/>
          </a:p>
          <a:p>
            <a:pPr marL="0" indent="0">
              <a:lnSpc>
                <a:spcPct val="125000"/>
              </a:lnSpc>
              <a:buNone/>
            </a:pPr>
            <a:r>
              <a:rPr lang="ja-JP" altLang="en-US" sz="2400" dirty="0"/>
              <a:t>・複数のサービスを利用している利用者の場合、各サービス事業所同士の連携を理解すること</a:t>
            </a:r>
            <a:endParaRPr lang="en-US" altLang="ja-JP" sz="2400" dirty="0"/>
          </a:p>
          <a:p>
            <a:pPr marL="0" indent="0">
              <a:lnSpc>
                <a:spcPct val="125000"/>
              </a:lnSpc>
              <a:buNone/>
            </a:pPr>
            <a:r>
              <a:rPr kumimoji="1" lang="ja-JP" altLang="en-US" sz="2400" dirty="0"/>
              <a:t>・本人理解のために、生育歴や子ども時代の情報連携、医療や学校等関係機関との連携を理解すること</a:t>
            </a:r>
            <a:endParaRPr kumimoji="1" lang="en-US" altLang="ja-JP" sz="2400" dirty="0"/>
          </a:p>
        </p:txBody>
      </p:sp>
    </p:spTree>
    <p:extLst>
      <p:ext uri="{BB962C8B-B14F-4D97-AF65-F5344CB8AC3E}">
        <p14:creationId xmlns:p14="http://schemas.microsoft.com/office/powerpoint/2010/main" val="7113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 2"/>
          <p:cNvSpPr>
            <a:spLocks noGrp="1"/>
          </p:cNvSpPr>
          <p:nvPr>
            <p:ph idx="1"/>
          </p:nvPr>
        </p:nvSpPr>
        <p:spPr>
          <a:xfrm>
            <a:off x="628650" y="1320800"/>
            <a:ext cx="7886700" cy="5236308"/>
          </a:xfrm>
          <a:ln>
            <a:noFill/>
          </a:ln>
        </p:spPr>
        <p:txBody>
          <a:bodyPr>
            <a:normAutofit/>
          </a:bodyPr>
          <a:lstStyle/>
          <a:p>
            <a:pPr>
              <a:lnSpc>
                <a:spcPct val="125000"/>
              </a:lnSpc>
            </a:pPr>
            <a:r>
              <a:rPr lang="ja-JP" altLang="en-US" u="sng" dirty="0"/>
              <a:t>基礎研修では、個別支援計画作成のためのケース検討、障害特性の理解等の検討の時間があまり取れないと理解してください</a:t>
            </a:r>
            <a:r>
              <a:rPr lang="ja-JP" altLang="en-US" dirty="0"/>
              <a:t>。サービス・支援を提供していく上で、大切な支援のプロセスをイメージできるよう企画していきましょう。</a:t>
            </a:r>
            <a:endParaRPr lang="en-US" altLang="ja-JP" dirty="0"/>
          </a:p>
          <a:p>
            <a:pPr>
              <a:lnSpc>
                <a:spcPct val="125000"/>
              </a:lnSpc>
            </a:pPr>
            <a:r>
              <a:rPr kumimoji="1" lang="ja-JP" altLang="en-US" dirty="0"/>
              <a:t>基礎研修の目的を何度も確認しましょう。</a:t>
            </a:r>
            <a:endParaRPr kumimoji="1" lang="en-US" altLang="ja-JP" dirty="0"/>
          </a:p>
          <a:p>
            <a:pPr>
              <a:lnSpc>
                <a:spcPct val="125000"/>
              </a:lnSpc>
            </a:pPr>
            <a:r>
              <a:rPr lang="ja-JP" altLang="en-US" dirty="0"/>
              <a:t>これまでの分野別研修が、</a:t>
            </a:r>
            <a:r>
              <a:rPr lang="ja-JP" altLang="en-US" dirty="0">
                <a:solidFill>
                  <a:srgbClr val="FF0000"/>
                </a:solidFill>
              </a:rPr>
              <a:t>基礎研修</a:t>
            </a:r>
            <a:r>
              <a:rPr lang="en-US" altLang="ja-JP" dirty="0">
                <a:solidFill>
                  <a:srgbClr val="FF0000"/>
                </a:solidFill>
              </a:rPr>
              <a:t>+OJT+</a:t>
            </a:r>
            <a:r>
              <a:rPr lang="ja-JP" altLang="en-US" dirty="0">
                <a:solidFill>
                  <a:srgbClr val="FF0000"/>
                </a:solidFill>
              </a:rPr>
              <a:t>実践研修、そして更新研修</a:t>
            </a:r>
            <a:r>
              <a:rPr lang="ja-JP" altLang="en-US" dirty="0"/>
              <a:t>に広がったのです。</a:t>
            </a:r>
            <a:endParaRPr lang="en-US" altLang="ja-JP" dirty="0"/>
          </a:p>
          <a:p>
            <a:pPr>
              <a:lnSpc>
                <a:spcPct val="125000"/>
              </a:lnSpc>
            </a:pPr>
            <a:r>
              <a:rPr lang="ja-JP" altLang="en-US" dirty="0"/>
              <a:t>そのためにも、実践研修との区別を明確に持ってください。</a:t>
            </a:r>
            <a:endParaRPr lang="en-US" altLang="ja-JP" dirty="0"/>
          </a:p>
          <a:p>
            <a:pPr>
              <a:lnSpc>
                <a:spcPct val="125000"/>
              </a:lnSpc>
            </a:pPr>
            <a:r>
              <a:rPr lang="ja-JP" altLang="en-US" dirty="0"/>
              <a:t>今年度は基礎研修と更新研修が開始されますが、相談支援従事者研修を実施している都道府県研修スタッフと連携を取ることが大切です。 </a:t>
            </a:r>
            <a:endParaRPr lang="en-US" altLang="ja-JP" dirty="0"/>
          </a:p>
          <a:p>
            <a:pPr>
              <a:lnSpc>
                <a:spcPct val="125000"/>
              </a:lnSpc>
            </a:pPr>
            <a:endParaRPr lang="en-US" altLang="ja-JP" dirty="0"/>
          </a:p>
          <a:p>
            <a:pPr marL="0" indent="0">
              <a:lnSpc>
                <a:spcPct val="125000"/>
              </a:lnSpc>
              <a:buNone/>
            </a:pPr>
            <a:endParaRPr lang="en-US" altLang="ja-JP" dirty="0"/>
          </a:p>
        </p:txBody>
      </p:sp>
    </p:spTree>
    <p:extLst>
      <p:ext uri="{BB962C8B-B14F-4D97-AF65-F5344CB8AC3E}">
        <p14:creationId xmlns:p14="http://schemas.microsoft.com/office/powerpoint/2010/main" val="40187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BB67B-A437-F699-B78F-0F7A4548F50E}"/>
              </a:ext>
            </a:extLst>
          </p:cNvPr>
          <p:cNvSpPr>
            <a:spLocks noGrp="1"/>
          </p:cNvSpPr>
          <p:nvPr>
            <p:ph type="title"/>
          </p:nvPr>
        </p:nvSpPr>
        <p:spPr>
          <a:xfrm>
            <a:off x="355805" y="365126"/>
            <a:ext cx="7886700" cy="851616"/>
          </a:xfrm>
        </p:spPr>
        <p:txBody>
          <a:bodyPr/>
          <a:lstStyle/>
          <a:p>
            <a:r>
              <a:rPr kumimoji="1" lang="ja-JP" altLang="en-US" dirty="0"/>
              <a:t>フラクタル構造</a:t>
            </a:r>
          </a:p>
        </p:txBody>
      </p:sp>
      <p:sp>
        <p:nvSpPr>
          <p:cNvPr id="65" name="テキスト ボックス 64">
            <a:extLst>
              <a:ext uri="{FF2B5EF4-FFF2-40B4-BE49-F238E27FC236}">
                <a16:creationId xmlns:a16="http://schemas.microsoft.com/office/drawing/2014/main" id="{C701DDA4-49D8-6F46-EBEF-F699D94EE846}"/>
              </a:ext>
            </a:extLst>
          </p:cNvPr>
          <p:cNvSpPr txBox="1"/>
          <p:nvPr/>
        </p:nvSpPr>
        <p:spPr>
          <a:xfrm>
            <a:off x="5183457" y="6039240"/>
            <a:ext cx="3669374" cy="369332"/>
          </a:xfrm>
          <a:prstGeom prst="rect">
            <a:avLst/>
          </a:prstGeom>
          <a:noFill/>
        </p:spPr>
        <p:txBody>
          <a:bodyPr wrap="square" rtlCol="0">
            <a:spAutoFit/>
          </a:bodyPr>
          <a:lstStyle/>
          <a:p>
            <a:r>
              <a:rPr kumimoji="1" lang="ja-JP" altLang="en-US" dirty="0"/>
              <a:t>ロシアの「マトリョーシカ人形」</a:t>
            </a:r>
          </a:p>
        </p:txBody>
      </p:sp>
      <p:sp>
        <p:nvSpPr>
          <p:cNvPr id="66" name="テキスト ボックス 65">
            <a:extLst>
              <a:ext uri="{FF2B5EF4-FFF2-40B4-BE49-F238E27FC236}">
                <a16:creationId xmlns:a16="http://schemas.microsoft.com/office/drawing/2014/main" id="{30C541F1-A0E9-7B26-FB58-92BB3CBB861F}"/>
              </a:ext>
            </a:extLst>
          </p:cNvPr>
          <p:cNvSpPr txBox="1"/>
          <p:nvPr/>
        </p:nvSpPr>
        <p:spPr>
          <a:xfrm>
            <a:off x="355805" y="1140905"/>
            <a:ext cx="8566969" cy="369332"/>
          </a:xfrm>
          <a:prstGeom prst="rect">
            <a:avLst/>
          </a:prstGeom>
          <a:noFill/>
        </p:spPr>
        <p:txBody>
          <a:bodyPr wrap="square" rtlCol="0">
            <a:spAutoFit/>
          </a:bodyPr>
          <a:lstStyle/>
          <a:p>
            <a:r>
              <a:rPr kumimoji="1" lang="ja-JP" altLang="en-US" dirty="0"/>
              <a:t>「ある</a:t>
            </a:r>
            <a:r>
              <a:rPr kumimoji="1" lang="en-US" altLang="ja-JP" dirty="0"/>
              <a:t>1</a:t>
            </a:r>
            <a:r>
              <a:rPr kumimoji="1" lang="ja-JP" altLang="en-US" dirty="0"/>
              <a:t>部分を切り取ってみると、全体と同じ構造になっている」という意味</a:t>
            </a:r>
          </a:p>
        </p:txBody>
      </p:sp>
      <p:grpSp>
        <p:nvGrpSpPr>
          <p:cNvPr id="72" name="グループ化 71">
            <a:extLst>
              <a:ext uri="{FF2B5EF4-FFF2-40B4-BE49-F238E27FC236}">
                <a16:creationId xmlns:a16="http://schemas.microsoft.com/office/drawing/2014/main" id="{4528E14B-345F-44E5-00B5-562822159D80}"/>
              </a:ext>
            </a:extLst>
          </p:cNvPr>
          <p:cNvGrpSpPr/>
          <p:nvPr/>
        </p:nvGrpSpPr>
        <p:grpSpPr>
          <a:xfrm>
            <a:off x="3269660" y="2555347"/>
            <a:ext cx="5439939" cy="3486056"/>
            <a:chOff x="902657" y="2286016"/>
            <a:chExt cx="5269543" cy="3212746"/>
          </a:xfrm>
        </p:grpSpPr>
        <p:pic>
          <p:nvPicPr>
            <p:cNvPr id="55" name="Google Shape;2226;p31">
              <a:extLst>
                <a:ext uri="{FF2B5EF4-FFF2-40B4-BE49-F238E27FC236}">
                  <a16:creationId xmlns:a16="http://schemas.microsoft.com/office/drawing/2014/main" id="{591CFF72-FE7D-49F2-96DC-08D5515B4A29}"/>
                </a:ext>
              </a:extLst>
            </p:cNvPr>
            <p:cNvPicPr preferRelativeResize="0"/>
            <p:nvPr/>
          </p:nvPicPr>
          <p:blipFill rotWithShape="1">
            <a:blip r:embed="rId3">
              <a:alphaModFix/>
            </a:blip>
            <a:srcRect/>
            <a:stretch/>
          </p:blipFill>
          <p:spPr>
            <a:xfrm>
              <a:off x="4705181" y="3854749"/>
              <a:ext cx="475156" cy="201168"/>
            </a:xfrm>
            <a:prstGeom prst="rect">
              <a:avLst/>
            </a:prstGeom>
            <a:noFill/>
            <a:ln>
              <a:noFill/>
            </a:ln>
          </p:spPr>
        </p:pic>
        <p:pic>
          <p:nvPicPr>
            <p:cNvPr id="56" name="Google Shape;2227;p31">
              <a:extLst>
                <a:ext uri="{FF2B5EF4-FFF2-40B4-BE49-F238E27FC236}">
                  <a16:creationId xmlns:a16="http://schemas.microsoft.com/office/drawing/2014/main" id="{78ABAB9F-BE3D-BDDE-D4C6-89A1FC321440}"/>
                </a:ext>
              </a:extLst>
            </p:cNvPr>
            <p:cNvPicPr preferRelativeResize="0"/>
            <p:nvPr/>
          </p:nvPicPr>
          <p:blipFill rotWithShape="1">
            <a:blip r:embed="rId4">
              <a:alphaModFix/>
            </a:blip>
            <a:srcRect/>
            <a:stretch/>
          </p:blipFill>
          <p:spPr>
            <a:xfrm>
              <a:off x="5662812" y="3853017"/>
              <a:ext cx="479891" cy="202902"/>
            </a:xfrm>
            <a:prstGeom prst="rect">
              <a:avLst/>
            </a:prstGeom>
            <a:noFill/>
            <a:ln>
              <a:noFill/>
            </a:ln>
          </p:spPr>
        </p:pic>
        <p:grpSp>
          <p:nvGrpSpPr>
            <p:cNvPr id="71" name="グループ化 70">
              <a:extLst>
                <a:ext uri="{FF2B5EF4-FFF2-40B4-BE49-F238E27FC236}">
                  <a16:creationId xmlns:a16="http://schemas.microsoft.com/office/drawing/2014/main" id="{4707588A-ED8C-ABE9-172C-40901AA0FACA}"/>
                </a:ext>
              </a:extLst>
            </p:cNvPr>
            <p:cNvGrpSpPr/>
            <p:nvPr/>
          </p:nvGrpSpPr>
          <p:grpSpPr>
            <a:xfrm>
              <a:off x="902657" y="2286016"/>
              <a:ext cx="5269543" cy="3212746"/>
              <a:chOff x="927173" y="2318521"/>
              <a:chExt cx="5269543" cy="3212746"/>
            </a:xfrm>
          </p:grpSpPr>
          <p:sp>
            <p:nvSpPr>
              <p:cNvPr id="54" name="Google Shape;2225;p31">
                <a:extLst>
                  <a:ext uri="{FF2B5EF4-FFF2-40B4-BE49-F238E27FC236}">
                    <a16:creationId xmlns:a16="http://schemas.microsoft.com/office/drawing/2014/main" id="{901DD4AB-70BE-5CC5-6254-25F9B4CB7941}"/>
                  </a:ext>
                </a:extLst>
              </p:cNvPr>
              <p:cNvSpPr/>
              <p:nvPr/>
            </p:nvSpPr>
            <p:spPr>
              <a:xfrm>
                <a:off x="4718761" y="3866163"/>
                <a:ext cx="1415111" cy="1110429"/>
              </a:xfrm>
              <a:custGeom>
                <a:avLst/>
                <a:gdLst/>
                <a:ahLst/>
                <a:cxnLst/>
                <a:rect l="l" t="t" r="r" b="b"/>
                <a:pathLst>
                  <a:path w="549910" h="466089" extrusionOk="0">
                    <a:moveTo>
                      <a:pt x="545018" y="355"/>
                    </a:moveTo>
                    <a:lnTo>
                      <a:pt x="4443" y="355"/>
                    </a:lnTo>
                    <a:lnTo>
                      <a:pt x="2309" y="711"/>
                    </a:lnTo>
                    <a:lnTo>
                      <a:pt x="2398" y="5969"/>
                    </a:lnTo>
                    <a:lnTo>
                      <a:pt x="518" y="38882"/>
                    </a:lnTo>
                    <a:lnTo>
                      <a:pt x="0" y="72345"/>
                    </a:lnTo>
                    <a:lnTo>
                      <a:pt x="1036" y="105942"/>
                    </a:lnTo>
                    <a:lnTo>
                      <a:pt x="29813" y="245931"/>
                    </a:lnTo>
                    <a:lnTo>
                      <a:pt x="72520" y="352088"/>
                    </a:lnTo>
                    <a:lnTo>
                      <a:pt x="112443" y="433527"/>
                    </a:lnTo>
                    <a:lnTo>
                      <a:pt x="130084" y="466051"/>
                    </a:lnTo>
                    <a:lnTo>
                      <a:pt x="419733" y="466051"/>
                    </a:lnTo>
                    <a:lnTo>
                      <a:pt x="484378" y="351274"/>
                    </a:lnTo>
                    <a:lnTo>
                      <a:pt x="519079" y="278974"/>
                    </a:lnTo>
                    <a:lnTo>
                      <a:pt x="535672" y="218513"/>
                    </a:lnTo>
                    <a:lnTo>
                      <a:pt x="545996" y="139255"/>
                    </a:lnTo>
                    <a:lnTo>
                      <a:pt x="549827" y="70856"/>
                    </a:lnTo>
                    <a:lnTo>
                      <a:pt x="549213" y="36671"/>
                    </a:lnTo>
                    <a:lnTo>
                      <a:pt x="547190" y="3086"/>
                    </a:lnTo>
                    <a:lnTo>
                      <a:pt x="547470" y="0"/>
                    </a:lnTo>
                    <a:lnTo>
                      <a:pt x="545018" y="355"/>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8" name="Google Shape;2231;p31">
                <a:extLst>
                  <a:ext uri="{FF2B5EF4-FFF2-40B4-BE49-F238E27FC236}">
                    <a16:creationId xmlns:a16="http://schemas.microsoft.com/office/drawing/2014/main" id="{9D10F3DF-F0F2-D684-7249-2C3E54899B01}"/>
                  </a:ext>
                </a:extLst>
              </p:cNvPr>
              <p:cNvGrpSpPr/>
              <p:nvPr/>
            </p:nvGrpSpPr>
            <p:grpSpPr>
              <a:xfrm>
                <a:off x="2066289" y="3413157"/>
                <a:ext cx="906963" cy="1603617"/>
                <a:chOff x="4419550" y="1886849"/>
                <a:chExt cx="352445" cy="673100"/>
              </a:xfrm>
            </p:grpSpPr>
            <p:sp>
              <p:nvSpPr>
                <p:cNvPr id="22" name="Google Shape;2232;p31">
                  <a:extLst>
                    <a:ext uri="{FF2B5EF4-FFF2-40B4-BE49-F238E27FC236}">
                      <a16:creationId xmlns:a16="http://schemas.microsoft.com/office/drawing/2014/main" id="{6ECAA11C-03D4-13E1-2F6B-0FC25B450DF7}"/>
                    </a:ext>
                  </a:extLst>
                </p:cNvPr>
                <p:cNvSpPr/>
                <p:nvPr/>
              </p:nvSpPr>
              <p:spPr>
                <a:xfrm>
                  <a:off x="4420205" y="1886849"/>
                  <a:ext cx="351790" cy="673100"/>
                </a:xfrm>
                <a:custGeom>
                  <a:avLst/>
                  <a:gdLst/>
                  <a:ahLst/>
                  <a:cxnLst/>
                  <a:rect l="l" t="t" r="r" b="b"/>
                  <a:pathLst>
                    <a:path w="351789" h="673100" extrusionOk="0">
                      <a:moveTo>
                        <a:pt x="268305" y="672604"/>
                      </a:moveTo>
                      <a:lnTo>
                        <a:pt x="309673" y="599149"/>
                      </a:lnTo>
                      <a:lnTo>
                        <a:pt x="331880" y="552878"/>
                      </a:lnTo>
                      <a:lnTo>
                        <a:pt x="342502" y="514184"/>
                      </a:lnTo>
                      <a:lnTo>
                        <a:pt x="349116" y="463461"/>
                      </a:lnTo>
                      <a:lnTo>
                        <a:pt x="351230" y="399362"/>
                      </a:lnTo>
                      <a:lnTo>
                        <a:pt x="345548" y="338385"/>
                      </a:lnTo>
                      <a:lnTo>
                        <a:pt x="335412" y="287656"/>
                      </a:lnTo>
                      <a:lnTo>
                        <a:pt x="324160" y="254304"/>
                      </a:lnTo>
                      <a:lnTo>
                        <a:pt x="314802" y="232471"/>
                      </a:lnTo>
                      <a:lnTo>
                        <a:pt x="308118" y="211528"/>
                      </a:lnTo>
                      <a:lnTo>
                        <a:pt x="304109" y="191475"/>
                      </a:lnTo>
                      <a:lnTo>
                        <a:pt x="302773" y="172313"/>
                      </a:lnTo>
                      <a:lnTo>
                        <a:pt x="303092" y="150884"/>
                      </a:lnTo>
                      <a:lnTo>
                        <a:pt x="300968" y="116548"/>
                      </a:lnTo>
                      <a:lnTo>
                        <a:pt x="291780" y="76798"/>
                      </a:lnTo>
                      <a:lnTo>
                        <a:pt x="270907" y="39128"/>
                      </a:lnTo>
                      <a:lnTo>
                        <a:pt x="233727" y="11030"/>
                      </a:lnTo>
                      <a:lnTo>
                        <a:pt x="175621" y="0"/>
                      </a:lnTo>
                      <a:lnTo>
                        <a:pt x="117510" y="11030"/>
                      </a:lnTo>
                      <a:lnTo>
                        <a:pt x="80329" y="39128"/>
                      </a:lnTo>
                      <a:lnTo>
                        <a:pt x="59457" y="76798"/>
                      </a:lnTo>
                      <a:lnTo>
                        <a:pt x="50271" y="116548"/>
                      </a:lnTo>
                      <a:lnTo>
                        <a:pt x="48149" y="150884"/>
                      </a:lnTo>
                      <a:lnTo>
                        <a:pt x="48468" y="172313"/>
                      </a:lnTo>
                      <a:lnTo>
                        <a:pt x="47130" y="191475"/>
                      </a:lnTo>
                      <a:lnTo>
                        <a:pt x="43117" y="211528"/>
                      </a:lnTo>
                      <a:lnTo>
                        <a:pt x="36429" y="232471"/>
                      </a:lnTo>
                      <a:lnTo>
                        <a:pt x="27069" y="254304"/>
                      </a:lnTo>
                      <a:lnTo>
                        <a:pt x="15817" y="287656"/>
                      </a:lnTo>
                      <a:lnTo>
                        <a:pt x="5681" y="338385"/>
                      </a:lnTo>
                      <a:lnTo>
                        <a:pt x="0" y="399362"/>
                      </a:lnTo>
                      <a:lnTo>
                        <a:pt x="2113" y="463461"/>
                      </a:lnTo>
                      <a:lnTo>
                        <a:pt x="18753" y="531731"/>
                      </a:lnTo>
                      <a:lnTo>
                        <a:pt x="46086" y="599670"/>
                      </a:lnTo>
                      <a:lnTo>
                        <a:pt x="71635" y="651789"/>
                      </a:lnTo>
                      <a:lnTo>
                        <a:pt x="82924" y="672604"/>
                      </a:lnTo>
                      <a:lnTo>
                        <a:pt x="268305" y="672604"/>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 name="Google Shape;2233;p31">
                  <a:extLst>
                    <a:ext uri="{FF2B5EF4-FFF2-40B4-BE49-F238E27FC236}">
                      <a16:creationId xmlns:a16="http://schemas.microsoft.com/office/drawing/2014/main" id="{1BDDC5C0-8DBD-FD45-41F3-15C5D4CF8B9A}"/>
                    </a:ext>
                  </a:extLst>
                </p:cNvPr>
                <p:cNvSpPr/>
                <p:nvPr/>
              </p:nvSpPr>
              <p:spPr>
                <a:xfrm>
                  <a:off x="4501942" y="1929633"/>
                  <a:ext cx="187960" cy="187960"/>
                </a:xfrm>
                <a:custGeom>
                  <a:avLst/>
                  <a:gdLst/>
                  <a:ahLst/>
                  <a:cxnLst/>
                  <a:rect l="l" t="t" r="r" b="b"/>
                  <a:pathLst>
                    <a:path w="187960" h="187960" extrusionOk="0">
                      <a:moveTo>
                        <a:pt x="187756" y="93878"/>
                      </a:moveTo>
                      <a:lnTo>
                        <a:pt x="180378" y="130422"/>
                      </a:lnTo>
                      <a:lnTo>
                        <a:pt x="160258" y="160262"/>
                      </a:lnTo>
                      <a:lnTo>
                        <a:pt x="130417" y="180380"/>
                      </a:lnTo>
                      <a:lnTo>
                        <a:pt x="93878" y="187756"/>
                      </a:lnTo>
                      <a:lnTo>
                        <a:pt x="57333" y="180380"/>
                      </a:lnTo>
                      <a:lnTo>
                        <a:pt x="27493" y="160262"/>
                      </a:lnTo>
                      <a:lnTo>
                        <a:pt x="7376" y="130422"/>
                      </a:lnTo>
                      <a:lnTo>
                        <a:pt x="0" y="93878"/>
                      </a:lnTo>
                      <a:lnTo>
                        <a:pt x="7376" y="57339"/>
                      </a:lnTo>
                      <a:lnTo>
                        <a:pt x="27493" y="27498"/>
                      </a:lnTo>
                      <a:lnTo>
                        <a:pt x="57333" y="7378"/>
                      </a:lnTo>
                      <a:lnTo>
                        <a:pt x="93878" y="0"/>
                      </a:lnTo>
                      <a:lnTo>
                        <a:pt x="130417" y="7378"/>
                      </a:lnTo>
                      <a:lnTo>
                        <a:pt x="160258" y="27498"/>
                      </a:lnTo>
                      <a:lnTo>
                        <a:pt x="180378" y="57339"/>
                      </a:lnTo>
                      <a:lnTo>
                        <a:pt x="187756" y="93878"/>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 name="Google Shape;2234;p31">
                  <a:extLst>
                    <a:ext uri="{FF2B5EF4-FFF2-40B4-BE49-F238E27FC236}">
                      <a16:creationId xmlns:a16="http://schemas.microsoft.com/office/drawing/2014/main" id="{303E08EC-61AC-EBDA-169F-EA61ACF5C6CB}"/>
                    </a:ext>
                  </a:extLst>
                </p:cNvPr>
                <p:cNvSpPr/>
                <p:nvPr/>
              </p:nvSpPr>
              <p:spPr>
                <a:xfrm>
                  <a:off x="4565697" y="1935708"/>
                  <a:ext cx="121285" cy="77470"/>
                </a:xfrm>
                <a:custGeom>
                  <a:avLst/>
                  <a:gdLst/>
                  <a:ahLst/>
                  <a:cxnLst/>
                  <a:rect l="l" t="t" r="r" b="b"/>
                  <a:pathLst>
                    <a:path w="121285" h="77469" extrusionOk="0">
                      <a:moveTo>
                        <a:pt x="0" y="0"/>
                      </a:moveTo>
                      <a:lnTo>
                        <a:pt x="2554" y="12656"/>
                      </a:lnTo>
                      <a:lnTo>
                        <a:pt x="25134" y="46150"/>
                      </a:lnTo>
                      <a:lnTo>
                        <a:pt x="58628" y="68733"/>
                      </a:lnTo>
                      <a:lnTo>
                        <a:pt x="99647" y="77014"/>
                      </a:lnTo>
                      <a:lnTo>
                        <a:pt x="120946" y="72713"/>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 name="Google Shape;2235;p31">
                  <a:extLst>
                    <a:ext uri="{FF2B5EF4-FFF2-40B4-BE49-F238E27FC236}">
                      <a16:creationId xmlns:a16="http://schemas.microsoft.com/office/drawing/2014/main" id="{739C0E37-BBCF-1737-D7C0-7BA01FE14579}"/>
                    </a:ext>
                  </a:extLst>
                </p:cNvPr>
                <p:cNvSpPr/>
                <p:nvPr/>
              </p:nvSpPr>
              <p:spPr>
                <a:xfrm>
                  <a:off x="4595447" y="1929701"/>
                  <a:ext cx="81915" cy="52069"/>
                </a:xfrm>
                <a:custGeom>
                  <a:avLst/>
                  <a:gdLst/>
                  <a:ahLst/>
                  <a:cxnLst/>
                  <a:rect l="l" t="t" r="r" b="b"/>
                  <a:pathLst>
                    <a:path w="81914" h="52069" extrusionOk="0">
                      <a:moveTo>
                        <a:pt x="0" y="0"/>
                      </a:moveTo>
                      <a:lnTo>
                        <a:pt x="1335" y="6613"/>
                      </a:lnTo>
                      <a:lnTo>
                        <a:pt x="17281" y="30265"/>
                      </a:lnTo>
                      <a:lnTo>
                        <a:pt x="40932" y="46211"/>
                      </a:lnTo>
                      <a:lnTo>
                        <a:pt x="69897" y="52058"/>
                      </a:lnTo>
                      <a:lnTo>
                        <a:pt x="81743" y="49666"/>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 name="Google Shape;2236;p31">
                  <a:extLst>
                    <a:ext uri="{FF2B5EF4-FFF2-40B4-BE49-F238E27FC236}">
                      <a16:creationId xmlns:a16="http://schemas.microsoft.com/office/drawing/2014/main" id="{601734F2-041A-D3D7-D855-630415354CBC}"/>
                    </a:ext>
                  </a:extLst>
                </p:cNvPr>
                <p:cNvSpPr/>
                <p:nvPr/>
              </p:nvSpPr>
              <p:spPr>
                <a:xfrm>
                  <a:off x="4537591" y="2031830"/>
                  <a:ext cx="17145" cy="17145"/>
                </a:xfrm>
                <a:custGeom>
                  <a:avLst/>
                  <a:gdLst/>
                  <a:ahLst/>
                  <a:cxnLst/>
                  <a:rect l="l" t="t" r="r" b="b"/>
                  <a:pathLst>
                    <a:path w="17145" h="17144" extrusionOk="0">
                      <a:moveTo>
                        <a:pt x="16637" y="8318"/>
                      </a:moveTo>
                      <a:lnTo>
                        <a:pt x="16637" y="12915"/>
                      </a:lnTo>
                      <a:lnTo>
                        <a:pt x="12915" y="16636"/>
                      </a:lnTo>
                      <a:lnTo>
                        <a:pt x="8318" y="16636"/>
                      </a:lnTo>
                      <a:lnTo>
                        <a:pt x="3721" y="16636"/>
                      </a:lnTo>
                      <a:lnTo>
                        <a:pt x="0" y="12915"/>
                      </a:lnTo>
                      <a:lnTo>
                        <a:pt x="0" y="8318"/>
                      </a:lnTo>
                      <a:lnTo>
                        <a:pt x="0" y="3721"/>
                      </a:lnTo>
                      <a:lnTo>
                        <a:pt x="3721" y="0"/>
                      </a:lnTo>
                      <a:lnTo>
                        <a:pt x="8318" y="0"/>
                      </a:lnTo>
                      <a:lnTo>
                        <a:pt x="12915" y="0"/>
                      </a:lnTo>
                      <a:lnTo>
                        <a:pt x="16637" y="3721"/>
                      </a:lnTo>
                      <a:lnTo>
                        <a:pt x="16637" y="8318"/>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 name="Google Shape;2237;p31">
                  <a:extLst>
                    <a:ext uri="{FF2B5EF4-FFF2-40B4-BE49-F238E27FC236}">
                      <a16:creationId xmlns:a16="http://schemas.microsoft.com/office/drawing/2014/main" id="{A4411322-2917-019E-57EA-B7E06D81CE88}"/>
                    </a:ext>
                  </a:extLst>
                </p:cNvPr>
                <p:cNvSpPr/>
                <p:nvPr/>
              </p:nvSpPr>
              <p:spPr>
                <a:xfrm>
                  <a:off x="4642562" y="2031830"/>
                  <a:ext cx="17145" cy="17145"/>
                </a:xfrm>
                <a:custGeom>
                  <a:avLst/>
                  <a:gdLst/>
                  <a:ahLst/>
                  <a:cxnLst/>
                  <a:rect l="l" t="t" r="r" b="b"/>
                  <a:pathLst>
                    <a:path w="17145" h="17144" extrusionOk="0">
                      <a:moveTo>
                        <a:pt x="16637" y="8318"/>
                      </a:moveTo>
                      <a:lnTo>
                        <a:pt x="16637" y="12915"/>
                      </a:lnTo>
                      <a:lnTo>
                        <a:pt x="12915" y="16636"/>
                      </a:lnTo>
                      <a:lnTo>
                        <a:pt x="8318" y="16636"/>
                      </a:lnTo>
                      <a:lnTo>
                        <a:pt x="3721" y="16636"/>
                      </a:lnTo>
                      <a:lnTo>
                        <a:pt x="0" y="12915"/>
                      </a:lnTo>
                      <a:lnTo>
                        <a:pt x="0" y="8318"/>
                      </a:lnTo>
                      <a:lnTo>
                        <a:pt x="0" y="3721"/>
                      </a:lnTo>
                      <a:lnTo>
                        <a:pt x="3721" y="0"/>
                      </a:lnTo>
                      <a:lnTo>
                        <a:pt x="8318" y="0"/>
                      </a:lnTo>
                      <a:lnTo>
                        <a:pt x="12915" y="0"/>
                      </a:lnTo>
                      <a:lnTo>
                        <a:pt x="16637" y="3721"/>
                      </a:lnTo>
                      <a:lnTo>
                        <a:pt x="16637" y="8318"/>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 name="Google Shape;2238;p31">
                  <a:extLst>
                    <a:ext uri="{FF2B5EF4-FFF2-40B4-BE49-F238E27FC236}">
                      <a16:creationId xmlns:a16="http://schemas.microsoft.com/office/drawing/2014/main" id="{7030C096-4263-F61D-7963-29D2F5853BA5}"/>
                    </a:ext>
                  </a:extLst>
                </p:cNvPr>
                <p:cNvSpPr/>
                <p:nvPr/>
              </p:nvSpPr>
              <p:spPr>
                <a:xfrm>
                  <a:off x="4585125" y="2053182"/>
                  <a:ext cx="22225" cy="0"/>
                </a:xfrm>
                <a:custGeom>
                  <a:avLst/>
                  <a:gdLst/>
                  <a:ahLst/>
                  <a:cxnLst/>
                  <a:rect l="l" t="t" r="r" b="b"/>
                  <a:pathLst>
                    <a:path w="22225" h="120000" extrusionOk="0">
                      <a:moveTo>
                        <a:pt x="0" y="0"/>
                      </a:moveTo>
                      <a:lnTo>
                        <a:pt x="22186"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 name="Google Shape;2239;p31">
                  <a:extLst>
                    <a:ext uri="{FF2B5EF4-FFF2-40B4-BE49-F238E27FC236}">
                      <a16:creationId xmlns:a16="http://schemas.microsoft.com/office/drawing/2014/main" id="{232AEDDF-32BC-6816-BBDC-545CC07F7E61}"/>
                    </a:ext>
                  </a:extLst>
                </p:cNvPr>
                <p:cNvSpPr/>
                <p:nvPr/>
              </p:nvSpPr>
              <p:spPr>
                <a:xfrm>
                  <a:off x="4588719" y="2156011"/>
                  <a:ext cx="13335" cy="25400"/>
                </a:xfrm>
                <a:custGeom>
                  <a:avLst/>
                  <a:gdLst/>
                  <a:ahLst/>
                  <a:cxnLst/>
                  <a:rect l="l" t="t" r="r" b="b"/>
                  <a:pathLst>
                    <a:path w="13335" h="25400" extrusionOk="0">
                      <a:moveTo>
                        <a:pt x="6540" y="24955"/>
                      </a:moveTo>
                      <a:lnTo>
                        <a:pt x="2933" y="24955"/>
                      </a:lnTo>
                      <a:lnTo>
                        <a:pt x="0" y="22034"/>
                      </a:lnTo>
                      <a:lnTo>
                        <a:pt x="0" y="18415"/>
                      </a:lnTo>
                      <a:lnTo>
                        <a:pt x="0" y="6540"/>
                      </a:lnTo>
                      <a:lnTo>
                        <a:pt x="0" y="2921"/>
                      </a:lnTo>
                      <a:lnTo>
                        <a:pt x="2933" y="0"/>
                      </a:lnTo>
                      <a:lnTo>
                        <a:pt x="6540" y="0"/>
                      </a:lnTo>
                      <a:lnTo>
                        <a:pt x="10147" y="0"/>
                      </a:lnTo>
                      <a:lnTo>
                        <a:pt x="13080" y="2921"/>
                      </a:lnTo>
                      <a:lnTo>
                        <a:pt x="13080" y="6540"/>
                      </a:lnTo>
                      <a:lnTo>
                        <a:pt x="13080" y="18415"/>
                      </a:lnTo>
                      <a:lnTo>
                        <a:pt x="13080" y="22034"/>
                      </a:lnTo>
                      <a:lnTo>
                        <a:pt x="10147" y="24955"/>
                      </a:lnTo>
                      <a:lnTo>
                        <a:pt x="6540" y="24955"/>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 name="Google Shape;2240;p31">
                  <a:extLst>
                    <a:ext uri="{FF2B5EF4-FFF2-40B4-BE49-F238E27FC236}">
                      <a16:creationId xmlns:a16="http://schemas.microsoft.com/office/drawing/2014/main" id="{06A309D3-D3E2-628B-E251-E37BD4D6A732}"/>
                    </a:ext>
                  </a:extLst>
                </p:cNvPr>
                <p:cNvSpPr/>
                <p:nvPr/>
              </p:nvSpPr>
              <p:spPr>
                <a:xfrm>
                  <a:off x="4511445" y="2136674"/>
                  <a:ext cx="82550" cy="55244"/>
                </a:xfrm>
                <a:custGeom>
                  <a:avLst/>
                  <a:gdLst/>
                  <a:ahLst/>
                  <a:cxnLst/>
                  <a:rect l="l" t="t" r="r" b="b"/>
                  <a:pathLst>
                    <a:path w="82550" h="55244" extrusionOk="0">
                      <a:moveTo>
                        <a:pt x="82346" y="19337"/>
                      </a:moveTo>
                      <a:lnTo>
                        <a:pt x="59250" y="5871"/>
                      </a:lnTo>
                      <a:lnTo>
                        <a:pt x="42973" y="0"/>
                      </a:lnTo>
                      <a:lnTo>
                        <a:pt x="25796" y="479"/>
                      </a:lnTo>
                      <a:lnTo>
                        <a:pt x="0" y="6065"/>
                      </a:lnTo>
                      <a:lnTo>
                        <a:pt x="9702" y="39417"/>
                      </a:lnTo>
                      <a:lnTo>
                        <a:pt x="21513" y="54516"/>
                      </a:lnTo>
                      <a:lnTo>
                        <a:pt x="43155" y="54946"/>
                      </a:lnTo>
                      <a:lnTo>
                        <a:pt x="82346" y="4429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 name="Google Shape;2241;p31">
                  <a:extLst>
                    <a:ext uri="{FF2B5EF4-FFF2-40B4-BE49-F238E27FC236}">
                      <a16:creationId xmlns:a16="http://schemas.microsoft.com/office/drawing/2014/main" id="{2E2403E7-EF63-D4F0-793E-2787374614C0}"/>
                    </a:ext>
                  </a:extLst>
                </p:cNvPr>
                <p:cNvSpPr/>
                <p:nvPr/>
              </p:nvSpPr>
              <p:spPr>
                <a:xfrm>
                  <a:off x="4536968" y="2180967"/>
                  <a:ext cx="57785" cy="60960"/>
                </a:xfrm>
                <a:custGeom>
                  <a:avLst/>
                  <a:gdLst/>
                  <a:ahLst/>
                  <a:cxnLst/>
                  <a:rect l="l" t="t" r="r" b="b"/>
                  <a:pathLst>
                    <a:path w="57785" h="60960" extrusionOk="0">
                      <a:moveTo>
                        <a:pt x="56823" y="0"/>
                      </a:moveTo>
                      <a:lnTo>
                        <a:pt x="57321" y="33368"/>
                      </a:lnTo>
                      <a:lnTo>
                        <a:pt x="51716" y="50825"/>
                      </a:lnTo>
                      <a:lnTo>
                        <a:pt x="34811" y="58071"/>
                      </a:lnTo>
                      <a:lnTo>
                        <a:pt x="1413" y="60807"/>
                      </a:lnTo>
                      <a:lnTo>
                        <a:pt x="0" y="32896"/>
                      </a:lnTo>
                      <a:lnTo>
                        <a:pt x="5300" y="17259"/>
                      </a:lnTo>
                      <a:lnTo>
                        <a:pt x="22510" y="8193"/>
                      </a:lnTo>
                      <a:lnTo>
                        <a:pt x="56823" y="0"/>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2" name="Google Shape;2242;p31">
                  <a:extLst>
                    <a:ext uri="{FF2B5EF4-FFF2-40B4-BE49-F238E27FC236}">
                      <a16:creationId xmlns:a16="http://schemas.microsoft.com/office/drawing/2014/main" id="{8E8B8A5D-C078-DE0B-D24B-8E29E5B72FD1}"/>
                    </a:ext>
                  </a:extLst>
                </p:cNvPr>
                <p:cNvSpPr/>
                <p:nvPr/>
              </p:nvSpPr>
              <p:spPr>
                <a:xfrm>
                  <a:off x="4421134" y="2240974"/>
                  <a:ext cx="125730" cy="68580"/>
                </a:xfrm>
                <a:custGeom>
                  <a:avLst/>
                  <a:gdLst/>
                  <a:ahLst/>
                  <a:cxnLst/>
                  <a:rect l="l" t="t" r="r" b="b"/>
                  <a:pathLst>
                    <a:path w="125729" h="68580" extrusionOk="0">
                      <a:moveTo>
                        <a:pt x="0" y="68135"/>
                      </a:moveTo>
                      <a:lnTo>
                        <a:pt x="57212" y="60834"/>
                      </a:lnTo>
                      <a:lnTo>
                        <a:pt x="89322" y="51303"/>
                      </a:lnTo>
                      <a:lnTo>
                        <a:pt x="108063" y="33154"/>
                      </a:lnTo>
                      <a:lnTo>
                        <a:pt x="125171"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 name="Google Shape;2243;p31">
                  <a:extLst>
                    <a:ext uri="{FF2B5EF4-FFF2-40B4-BE49-F238E27FC236}">
                      <a16:creationId xmlns:a16="http://schemas.microsoft.com/office/drawing/2014/main" id="{F04A27D0-F8D9-B2C9-DC41-E9C5DCEAAC57}"/>
                    </a:ext>
                  </a:extLst>
                </p:cNvPr>
                <p:cNvSpPr/>
                <p:nvPr/>
              </p:nvSpPr>
              <p:spPr>
                <a:xfrm>
                  <a:off x="4419550" y="2236221"/>
                  <a:ext cx="118110" cy="52069"/>
                </a:xfrm>
                <a:custGeom>
                  <a:avLst/>
                  <a:gdLst/>
                  <a:ahLst/>
                  <a:cxnLst/>
                  <a:rect l="l" t="t" r="r" b="b"/>
                  <a:pathLst>
                    <a:path w="118110" h="52069" extrusionOk="0">
                      <a:moveTo>
                        <a:pt x="0" y="51498"/>
                      </a:moveTo>
                      <a:lnTo>
                        <a:pt x="54429" y="48907"/>
                      </a:lnTo>
                      <a:lnTo>
                        <a:pt x="84869" y="42679"/>
                      </a:lnTo>
                      <a:lnTo>
                        <a:pt x="102386" y="27986"/>
                      </a:lnTo>
                      <a:lnTo>
                        <a:pt x="118046"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 name="Google Shape;2244;p31">
                  <a:extLst>
                    <a:ext uri="{FF2B5EF4-FFF2-40B4-BE49-F238E27FC236}">
                      <a16:creationId xmlns:a16="http://schemas.microsoft.com/office/drawing/2014/main" id="{983684DD-1BC3-AE84-62B0-856B5170AE5C}"/>
                    </a:ext>
                  </a:extLst>
                </p:cNvPr>
                <p:cNvSpPr/>
                <p:nvPr/>
              </p:nvSpPr>
              <p:spPr>
                <a:xfrm>
                  <a:off x="4596729" y="2136674"/>
                  <a:ext cx="82550" cy="55244"/>
                </a:xfrm>
                <a:custGeom>
                  <a:avLst/>
                  <a:gdLst/>
                  <a:ahLst/>
                  <a:cxnLst/>
                  <a:rect l="l" t="t" r="r" b="b"/>
                  <a:pathLst>
                    <a:path w="82550" h="55244" extrusionOk="0">
                      <a:moveTo>
                        <a:pt x="0" y="19337"/>
                      </a:moveTo>
                      <a:lnTo>
                        <a:pt x="23096" y="5871"/>
                      </a:lnTo>
                      <a:lnTo>
                        <a:pt x="39373" y="0"/>
                      </a:lnTo>
                      <a:lnTo>
                        <a:pt x="56549" y="479"/>
                      </a:lnTo>
                      <a:lnTo>
                        <a:pt x="82346" y="6065"/>
                      </a:lnTo>
                      <a:lnTo>
                        <a:pt x="72644" y="39417"/>
                      </a:lnTo>
                      <a:lnTo>
                        <a:pt x="60833" y="54516"/>
                      </a:lnTo>
                      <a:lnTo>
                        <a:pt x="39191" y="54946"/>
                      </a:lnTo>
                      <a:lnTo>
                        <a:pt x="0" y="4429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 name="Google Shape;2245;p31">
                  <a:extLst>
                    <a:ext uri="{FF2B5EF4-FFF2-40B4-BE49-F238E27FC236}">
                      <a16:creationId xmlns:a16="http://schemas.microsoft.com/office/drawing/2014/main" id="{1BE3AE6E-3556-5272-2F07-A652C83E087D}"/>
                    </a:ext>
                  </a:extLst>
                </p:cNvPr>
                <p:cNvSpPr/>
                <p:nvPr/>
              </p:nvSpPr>
              <p:spPr>
                <a:xfrm>
                  <a:off x="4596230" y="2180967"/>
                  <a:ext cx="57785" cy="60960"/>
                </a:xfrm>
                <a:custGeom>
                  <a:avLst/>
                  <a:gdLst/>
                  <a:ahLst/>
                  <a:cxnLst/>
                  <a:rect l="l" t="t" r="r" b="b"/>
                  <a:pathLst>
                    <a:path w="57785" h="60960" extrusionOk="0">
                      <a:moveTo>
                        <a:pt x="498" y="0"/>
                      </a:moveTo>
                      <a:lnTo>
                        <a:pt x="0" y="33368"/>
                      </a:lnTo>
                      <a:lnTo>
                        <a:pt x="5605" y="50825"/>
                      </a:lnTo>
                      <a:lnTo>
                        <a:pt x="22510" y="58071"/>
                      </a:lnTo>
                      <a:lnTo>
                        <a:pt x="55908" y="60807"/>
                      </a:lnTo>
                      <a:lnTo>
                        <a:pt x="57321" y="32896"/>
                      </a:lnTo>
                      <a:lnTo>
                        <a:pt x="52020" y="17259"/>
                      </a:lnTo>
                      <a:lnTo>
                        <a:pt x="34811" y="8193"/>
                      </a:lnTo>
                      <a:lnTo>
                        <a:pt x="498" y="0"/>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 name="Google Shape;2246;p31">
                  <a:extLst>
                    <a:ext uri="{FF2B5EF4-FFF2-40B4-BE49-F238E27FC236}">
                      <a16:creationId xmlns:a16="http://schemas.microsoft.com/office/drawing/2014/main" id="{6E22058A-4E78-7CDE-A533-2C6CE4432FA3}"/>
                    </a:ext>
                  </a:extLst>
                </p:cNvPr>
                <p:cNvSpPr/>
                <p:nvPr/>
              </p:nvSpPr>
              <p:spPr>
                <a:xfrm>
                  <a:off x="4644214" y="2240974"/>
                  <a:ext cx="125730" cy="68580"/>
                </a:xfrm>
                <a:custGeom>
                  <a:avLst/>
                  <a:gdLst/>
                  <a:ahLst/>
                  <a:cxnLst/>
                  <a:rect l="l" t="t" r="r" b="b"/>
                  <a:pathLst>
                    <a:path w="125729" h="68580" extrusionOk="0">
                      <a:moveTo>
                        <a:pt x="125171" y="68135"/>
                      </a:moveTo>
                      <a:lnTo>
                        <a:pt x="67958" y="60834"/>
                      </a:lnTo>
                      <a:lnTo>
                        <a:pt x="35848" y="51303"/>
                      </a:lnTo>
                      <a:lnTo>
                        <a:pt x="17107" y="33154"/>
                      </a:lnTo>
                      <a:lnTo>
                        <a:pt x="0"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 name="Google Shape;2247;p31">
                  <a:extLst>
                    <a:ext uri="{FF2B5EF4-FFF2-40B4-BE49-F238E27FC236}">
                      <a16:creationId xmlns:a16="http://schemas.microsoft.com/office/drawing/2014/main" id="{2C9EA68C-0A05-F6F8-86EB-D767024C96FA}"/>
                    </a:ext>
                  </a:extLst>
                </p:cNvPr>
                <p:cNvSpPr/>
                <p:nvPr/>
              </p:nvSpPr>
              <p:spPr>
                <a:xfrm>
                  <a:off x="4652924" y="2236221"/>
                  <a:ext cx="118110" cy="52069"/>
                </a:xfrm>
                <a:custGeom>
                  <a:avLst/>
                  <a:gdLst/>
                  <a:ahLst/>
                  <a:cxnLst/>
                  <a:rect l="l" t="t" r="r" b="b"/>
                  <a:pathLst>
                    <a:path w="118110" h="52069" extrusionOk="0">
                      <a:moveTo>
                        <a:pt x="118046" y="51498"/>
                      </a:moveTo>
                      <a:lnTo>
                        <a:pt x="63616" y="48907"/>
                      </a:lnTo>
                      <a:lnTo>
                        <a:pt x="33177" y="42679"/>
                      </a:lnTo>
                      <a:lnTo>
                        <a:pt x="15660" y="27986"/>
                      </a:lnTo>
                      <a:lnTo>
                        <a:pt x="0"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 name="Google Shape;2248;p31">
                  <a:extLst>
                    <a:ext uri="{FF2B5EF4-FFF2-40B4-BE49-F238E27FC236}">
                      <a16:creationId xmlns:a16="http://schemas.microsoft.com/office/drawing/2014/main" id="{A62C1287-CBED-B016-64EA-8F2292B80DC0}"/>
                    </a:ext>
                  </a:extLst>
                </p:cNvPr>
                <p:cNvSpPr/>
                <p:nvPr/>
              </p:nvSpPr>
              <p:spPr>
                <a:xfrm>
                  <a:off x="4511227" y="2398406"/>
                  <a:ext cx="36830" cy="36830"/>
                </a:xfrm>
                <a:custGeom>
                  <a:avLst/>
                  <a:gdLst/>
                  <a:ahLst/>
                  <a:cxnLst/>
                  <a:rect l="l" t="t" r="r" b="b"/>
                  <a:pathLst>
                    <a:path w="36829" h="36830" extrusionOk="0">
                      <a:moveTo>
                        <a:pt x="36525" y="18262"/>
                      </a:moveTo>
                      <a:lnTo>
                        <a:pt x="35089" y="25370"/>
                      </a:lnTo>
                      <a:lnTo>
                        <a:pt x="31175" y="31175"/>
                      </a:lnTo>
                      <a:lnTo>
                        <a:pt x="25370" y="35089"/>
                      </a:lnTo>
                      <a:lnTo>
                        <a:pt x="18262" y="36525"/>
                      </a:lnTo>
                      <a:lnTo>
                        <a:pt x="11154" y="35089"/>
                      </a:lnTo>
                      <a:lnTo>
                        <a:pt x="5349" y="31175"/>
                      </a:lnTo>
                      <a:lnTo>
                        <a:pt x="1435" y="25370"/>
                      </a:lnTo>
                      <a:lnTo>
                        <a:pt x="0" y="18262"/>
                      </a:lnTo>
                      <a:lnTo>
                        <a:pt x="1435" y="11154"/>
                      </a:lnTo>
                      <a:lnTo>
                        <a:pt x="5349" y="5349"/>
                      </a:lnTo>
                      <a:lnTo>
                        <a:pt x="11154" y="1435"/>
                      </a:lnTo>
                      <a:lnTo>
                        <a:pt x="18262" y="0"/>
                      </a:lnTo>
                      <a:lnTo>
                        <a:pt x="25370" y="1435"/>
                      </a:lnTo>
                      <a:lnTo>
                        <a:pt x="31175" y="5349"/>
                      </a:lnTo>
                      <a:lnTo>
                        <a:pt x="35089" y="11154"/>
                      </a:lnTo>
                      <a:lnTo>
                        <a:pt x="36525" y="1826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 name="Google Shape;2249;p31">
                  <a:extLst>
                    <a:ext uri="{FF2B5EF4-FFF2-40B4-BE49-F238E27FC236}">
                      <a16:creationId xmlns:a16="http://schemas.microsoft.com/office/drawing/2014/main" id="{08766772-0210-2AF8-4F6C-E2DDED2DE057}"/>
                    </a:ext>
                  </a:extLst>
                </p:cNvPr>
                <p:cNvSpPr/>
                <p:nvPr/>
              </p:nvSpPr>
              <p:spPr>
                <a:xfrm>
                  <a:off x="4493242" y="2444789"/>
                  <a:ext cx="72390" cy="28575"/>
                </a:xfrm>
                <a:custGeom>
                  <a:avLst/>
                  <a:gdLst/>
                  <a:ahLst/>
                  <a:cxnLst/>
                  <a:rect l="l" t="t" r="r" b="b"/>
                  <a:pathLst>
                    <a:path w="72389" h="28575" extrusionOk="0">
                      <a:moveTo>
                        <a:pt x="72136" y="28462"/>
                      </a:moveTo>
                      <a:lnTo>
                        <a:pt x="70946" y="11324"/>
                      </a:lnTo>
                      <a:lnTo>
                        <a:pt x="67859" y="2708"/>
                      </a:lnTo>
                      <a:lnTo>
                        <a:pt x="60452" y="0"/>
                      </a:lnTo>
                      <a:lnTo>
                        <a:pt x="46304" y="585"/>
                      </a:lnTo>
                      <a:lnTo>
                        <a:pt x="36068" y="20423"/>
                      </a:lnTo>
                      <a:lnTo>
                        <a:pt x="25831" y="585"/>
                      </a:lnTo>
                      <a:lnTo>
                        <a:pt x="11487" y="4175"/>
                      </a:lnTo>
                      <a:lnTo>
                        <a:pt x="3752" y="13843"/>
                      </a:lnTo>
                      <a:lnTo>
                        <a:pt x="600" y="23851"/>
                      </a:lnTo>
                      <a:lnTo>
                        <a:pt x="0" y="2846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 name="Google Shape;2250;p31">
                  <a:extLst>
                    <a:ext uri="{FF2B5EF4-FFF2-40B4-BE49-F238E27FC236}">
                      <a16:creationId xmlns:a16="http://schemas.microsoft.com/office/drawing/2014/main" id="{401173D8-6307-C3DF-CC5B-B4BBBB27A8FE}"/>
                    </a:ext>
                  </a:extLst>
                </p:cNvPr>
                <p:cNvSpPr/>
                <p:nvPr/>
              </p:nvSpPr>
              <p:spPr>
                <a:xfrm>
                  <a:off x="4648419" y="2398406"/>
                  <a:ext cx="36830" cy="36830"/>
                </a:xfrm>
                <a:custGeom>
                  <a:avLst/>
                  <a:gdLst/>
                  <a:ahLst/>
                  <a:cxnLst/>
                  <a:rect l="l" t="t" r="r" b="b"/>
                  <a:pathLst>
                    <a:path w="36829" h="36830" extrusionOk="0">
                      <a:moveTo>
                        <a:pt x="36525" y="18262"/>
                      </a:moveTo>
                      <a:lnTo>
                        <a:pt x="35089" y="25370"/>
                      </a:lnTo>
                      <a:lnTo>
                        <a:pt x="31175" y="31175"/>
                      </a:lnTo>
                      <a:lnTo>
                        <a:pt x="25370" y="35089"/>
                      </a:lnTo>
                      <a:lnTo>
                        <a:pt x="18262" y="36525"/>
                      </a:lnTo>
                      <a:lnTo>
                        <a:pt x="11154" y="35089"/>
                      </a:lnTo>
                      <a:lnTo>
                        <a:pt x="5349" y="31175"/>
                      </a:lnTo>
                      <a:lnTo>
                        <a:pt x="1435" y="25370"/>
                      </a:lnTo>
                      <a:lnTo>
                        <a:pt x="0" y="18262"/>
                      </a:lnTo>
                      <a:lnTo>
                        <a:pt x="1435" y="11154"/>
                      </a:lnTo>
                      <a:lnTo>
                        <a:pt x="5349" y="5349"/>
                      </a:lnTo>
                      <a:lnTo>
                        <a:pt x="11154" y="1435"/>
                      </a:lnTo>
                      <a:lnTo>
                        <a:pt x="18262" y="0"/>
                      </a:lnTo>
                      <a:lnTo>
                        <a:pt x="25370" y="1435"/>
                      </a:lnTo>
                      <a:lnTo>
                        <a:pt x="31175" y="5349"/>
                      </a:lnTo>
                      <a:lnTo>
                        <a:pt x="35089" y="11154"/>
                      </a:lnTo>
                      <a:lnTo>
                        <a:pt x="36525" y="1826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 name="Google Shape;2251;p31">
                  <a:extLst>
                    <a:ext uri="{FF2B5EF4-FFF2-40B4-BE49-F238E27FC236}">
                      <a16:creationId xmlns:a16="http://schemas.microsoft.com/office/drawing/2014/main" id="{A3216422-7F29-CD21-516E-ABC3CEC8A028}"/>
                    </a:ext>
                  </a:extLst>
                </p:cNvPr>
                <p:cNvSpPr/>
                <p:nvPr/>
              </p:nvSpPr>
              <p:spPr>
                <a:xfrm>
                  <a:off x="4630433" y="2444789"/>
                  <a:ext cx="72390" cy="28575"/>
                </a:xfrm>
                <a:custGeom>
                  <a:avLst/>
                  <a:gdLst/>
                  <a:ahLst/>
                  <a:cxnLst/>
                  <a:rect l="l" t="t" r="r" b="b"/>
                  <a:pathLst>
                    <a:path w="72389" h="28575" extrusionOk="0">
                      <a:moveTo>
                        <a:pt x="72136" y="28462"/>
                      </a:moveTo>
                      <a:lnTo>
                        <a:pt x="70946" y="11324"/>
                      </a:lnTo>
                      <a:lnTo>
                        <a:pt x="67859" y="2708"/>
                      </a:lnTo>
                      <a:lnTo>
                        <a:pt x="60452" y="0"/>
                      </a:lnTo>
                      <a:lnTo>
                        <a:pt x="46304" y="585"/>
                      </a:lnTo>
                      <a:lnTo>
                        <a:pt x="36068" y="20423"/>
                      </a:lnTo>
                      <a:lnTo>
                        <a:pt x="25831" y="585"/>
                      </a:lnTo>
                      <a:lnTo>
                        <a:pt x="11487" y="4175"/>
                      </a:lnTo>
                      <a:lnTo>
                        <a:pt x="3752" y="13843"/>
                      </a:lnTo>
                      <a:lnTo>
                        <a:pt x="600" y="23851"/>
                      </a:lnTo>
                      <a:lnTo>
                        <a:pt x="0" y="2846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 name="Google Shape;2252;p31">
                  <a:extLst>
                    <a:ext uri="{FF2B5EF4-FFF2-40B4-BE49-F238E27FC236}">
                      <a16:creationId xmlns:a16="http://schemas.microsoft.com/office/drawing/2014/main" id="{233DC79D-4321-481F-825B-6430BA12DA81}"/>
                    </a:ext>
                  </a:extLst>
                </p:cNvPr>
                <p:cNvSpPr/>
                <p:nvPr/>
              </p:nvSpPr>
              <p:spPr>
                <a:xfrm>
                  <a:off x="4578812" y="2308376"/>
                  <a:ext cx="36830" cy="36830"/>
                </a:xfrm>
                <a:custGeom>
                  <a:avLst/>
                  <a:gdLst/>
                  <a:ahLst/>
                  <a:cxnLst/>
                  <a:rect l="l" t="t" r="r" b="b"/>
                  <a:pathLst>
                    <a:path w="36829" h="36830" extrusionOk="0">
                      <a:moveTo>
                        <a:pt x="36525" y="18262"/>
                      </a:moveTo>
                      <a:lnTo>
                        <a:pt x="35089" y="25370"/>
                      </a:lnTo>
                      <a:lnTo>
                        <a:pt x="31175" y="31175"/>
                      </a:lnTo>
                      <a:lnTo>
                        <a:pt x="25370" y="35089"/>
                      </a:lnTo>
                      <a:lnTo>
                        <a:pt x="18262" y="36525"/>
                      </a:lnTo>
                      <a:lnTo>
                        <a:pt x="11154" y="35089"/>
                      </a:lnTo>
                      <a:lnTo>
                        <a:pt x="5349" y="31175"/>
                      </a:lnTo>
                      <a:lnTo>
                        <a:pt x="1435" y="25370"/>
                      </a:lnTo>
                      <a:lnTo>
                        <a:pt x="0" y="18262"/>
                      </a:lnTo>
                      <a:lnTo>
                        <a:pt x="1435" y="11154"/>
                      </a:lnTo>
                      <a:lnTo>
                        <a:pt x="5349" y="5349"/>
                      </a:lnTo>
                      <a:lnTo>
                        <a:pt x="11154" y="1435"/>
                      </a:lnTo>
                      <a:lnTo>
                        <a:pt x="18262" y="0"/>
                      </a:lnTo>
                      <a:lnTo>
                        <a:pt x="25370" y="1435"/>
                      </a:lnTo>
                      <a:lnTo>
                        <a:pt x="31175" y="5349"/>
                      </a:lnTo>
                      <a:lnTo>
                        <a:pt x="35089" y="11154"/>
                      </a:lnTo>
                      <a:lnTo>
                        <a:pt x="36525" y="1826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 name="Google Shape;2253;p31">
                  <a:extLst>
                    <a:ext uri="{FF2B5EF4-FFF2-40B4-BE49-F238E27FC236}">
                      <a16:creationId xmlns:a16="http://schemas.microsoft.com/office/drawing/2014/main" id="{01CB584B-91ED-5960-BC04-8E2C5F13C0A3}"/>
                    </a:ext>
                  </a:extLst>
                </p:cNvPr>
                <p:cNvSpPr/>
                <p:nvPr/>
              </p:nvSpPr>
              <p:spPr>
                <a:xfrm>
                  <a:off x="4560826" y="2354760"/>
                  <a:ext cx="72390" cy="28575"/>
                </a:xfrm>
                <a:custGeom>
                  <a:avLst/>
                  <a:gdLst/>
                  <a:ahLst/>
                  <a:cxnLst/>
                  <a:rect l="l" t="t" r="r" b="b"/>
                  <a:pathLst>
                    <a:path w="72389" h="28575" extrusionOk="0">
                      <a:moveTo>
                        <a:pt x="72136" y="28462"/>
                      </a:moveTo>
                      <a:lnTo>
                        <a:pt x="70946" y="11324"/>
                      </a:lnTo>
                      <a:lnTo>
                        <a:pt x="67859" y="2708"/>
                      </a:lnTo>
                      <a:lnTo>
                        <a:pt x="60452" y="0"/>
                      </a:lnTo>
                      <a:lnTo>
                        <a:pt x="46304" y="585"/>
                      </a:lnTo>
                      <a:lnTo>
                        <a:pt x="36068" y="20423"/>
                      </a:lnTo>
                      <a:lnTo>
                        <a:pt x="25831" y="585"/>
                      </a:lnTo>
                      <a:lnTo>
                        <a:pt x="11487" y="4175"/>
                      </a:lnTo>
                      <a:lnTo>
                        <a:pt x="3752" y="13843"/>
                      </a:lnTo>
                      <a:lnTo>
                        <a:pt x="600" y="23851"/>
                      </a:lnTo>
                      <a:lnTo>
                        <a:pt x="0" y="2846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4" name="Google Shape;2254;p31">
                  <a:extLst>
                    <a:ext uri="{FF2B5EF4-FFF2-40B4-BE49-F238E27FC236}">
                      <a16:creationId xmlns:a16="http://schemas.microsoft.com/office/drawing/2014/main" id="{3CD1C082-C528-95AD-446E-989F77159D36}"/>
                    </a:ext>
                  </a:extLst>
                </p:cNvPr>
                <p:cNvSpPr/>
                <p:nvPr/>
              </p:nvSpPr>
              <p:spPr>
                <a:xfrm>
                  <a:off x="4596256" y="2396302"/>
                  <a:ext cx="0" cy="26034"/>
                </a:xfrm>
                <a:custGeom>
                  <a:avLst/>
                  <a:gdLst/>
                  <a:ahLst/>
                  <a:cxnLst/>
                  <a:rect l="l" t="t" r="r" b="b"/>
                  <a:pathLst>
                    <a:path w="120000" h="26035" extrusionOk="0">
                      <a:moveTo>
                        <a:pt x="0" y="0"/>
                      </a:moveTo>
                      <a:lnTo>
                        <a:pt x="0" y="25539"/>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 name="Google Shape;2255;p31">
                  <a:extLst>
                    <a:ext uri="{FF2B5EF4-FFF2-40B4-BE49-F238E27FC236}">
                      <a16:creationId xmlns:a16="http://schemas.microsoft.com/office/drawing/2014/main" id="{FD555160-C9BD-1F81-5FDD-E3CD19AE1D7E}"/>
                    </a:ext>
                  </a:extLst>
                </p:cNvPr>
                <p:cNvSpPr/>
                <p:nvPr/>
              </p:nvSpPr>
              <p:spPr>
                <a:xfrm>
                  <a:off x="4574133" y="2421844"/>
                  <a:ext cx="22225" cy="13335"/>
                </a:xfrm>
                <a:custGeom>
                  <a:avLst/>
                  <a:gdLst/>
                  <a:ahLst/>
                  <a:cxnLst/>
                  <a:rect l="l" t="t" r="r" b="b"/>
                  <a:pathLst>
                    <a:path w="22225" h="13335" extrusionOk="0">
                      <a:moveTo>
                        <a:pt x="0" y="12776"/>
                      </a:moveTo>
                      <a:lnTo>
                        <a:pt x="22123"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 name="Google Shape;2256;p31">
                  <a:extLst>
                    <a:ext uri="{FF2B5EF4-FFF2-40B4-BE49-F238E27FC236}">
                      <a16:creationId xmlns:a16="http://schemas.microsoft.com/office/drawing/2014/main" id="{60BFC5D0-8A16-0F2D-3077-E72C129CB442}"/>
                    </a:ext>
                  </a:extLst>
                </p:cNvPr>
                <p:cNvSpPr/>
                <p:nvPr/>
              </p:nvSpPr>
              <p:spPr>
                <a:xfrm>
                  <a:off x="4596255" y="2421844"/>
                  <a:ext cx="22225" cy="13335"/>
                </a:xfrm>
                <a:custGeom>
                  <a:avLst/>
                  <a:gdLst/>
                  <a:ahLst/>
                  <a:cxnLst/>
                  <a:rect l="l" t="t" r="r" b="b"/>
                  <a:pathLst>
                    <a:path w="22225" h="13335" extrusionOk="0">
                      <a:moveTo>
                        <a:pt x="22123" y="12776"/>
                      </a:moveTo>
                      <a:lnTo>
                        <a:pt x="0"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11" name="Google Shape;2261;p31">
                <a:extLst>
                  <a:ext uri="{FF2B5EF4-FFF2-40B4-BE49-F238E27FC236}">
                    <a16:creationId xmlns:a16="http://schemas.microsoft.com/office/drawing/2014/main" id="{9CB15787-1FAE-E15F-A69F-FCF7EDF95395}"/>
                  </a:ext>
                </a:extLst>
              </p:cNvPr>
              <p:cNvGrpSpPr/>
              <p:nvPr/>
            </p:nvGrpSpPr>
            <p:grpSpPr>
              <a:xfrm>
                <a:off x="1032387" y="3800963"/>
                <a:ext cx="718720" cy="1231456"/>
                <a:chOff x="4017777" y="2049626"/>
                <a:chExt cx="279294" cy="516890"/>
              </a:xfrm>
            </p:grpSpPr>
            <p:sp>
              <p:nvSpPr>
                <p:cNvPr id="20" name="Google Shape;2262;p31">
                  <a:extLst>
                    <a:ext uri="{FF2B5EF4-FFF2-40B4-BE49-F238E27FC236}">
                      <a16:creationId xmlns:a16="http://schemas.microsoft.com/office/drawing/2014/main" id="{66A1920F-E749-4240-1F22-8142C1C01462}"/>
                    </a:ext>
                  </a:extLst>
                </p:cNvPr>
                <p:cNvSpPr/>
                <p:nvPr/>
              </p:nvSpPr>
              <p:spPr>
                <a:xfrm>
                  <a:off x="4023039" y="2049626"/>
                  <a:ext cx="269875" cy="516890"/>
                </a:xfrm>
                <a:custGeom>
                  <a:avLst/>
                  <a:gdLst/>
                  <a:ahLst/>
                  <a:cxnLst/>
                  <a:rect l="l" t="t" r="r" b="b"/>
                  <a:pathLst>
                    <a:path w="269875" h="516889" extrusionOk="0">
                      <a:moveTo>
                        <a:pt x="205968" y="516331"/>
                      </a:moveTo>
                      <a:lnTo>
                        <a:pt x="237727" y="459944"/>
                      </a:lnTo>
                      <a:lnTo>
                        <a:pt x="254774" y="424424"/>
                      </a:lnTo>
                      <a:lnTo>
                        <a:pt x="267995" y="355777"/>
                      </a:lnTo>
                      <a:lnTo>
                        <a:pt x="269623" y="306574"/>
                      </a:lnTo>
                      <a:lnTo>
                        <a:pt x="265263" y="259765"/>
                      </a:lnTo>
                      <a:lnTo>
                        <a:pt x="257481" y="220825"/>
                      </a:lnTo>
                      <a:lnTo>
                        <a:pt x="248843" y="195224"/>
                      </a:lnTo>
                      <a:lnTo>
                        <a:pt x="241659" y="178460"/>
                      </a:lnTo>
                      <a:lnTo>
                        <a:pt x="236528" y="162382"/>
                      </a:lnTo>
                      <a:lnTo>
                        <a:pt x="233449" y="146989"/>
                      </a:lnTo>
                      <a:lnTo>
                        <a:pt x="232422" y="132283"/>
                      </a:lnTo>
                      <a:lnTo>
                        <a:pt x="232605" y="111166"/>
                      </a:lnTo>
                      <a:lnTo>
                        <a:pt x="229065" y="77440"/>
                      </a:lnTo>
                      <a:lnTo>
                        <a:pt x="215672" y="41044"/>
                      </a:lnTo>
                      <a:lnTo>
                        <a:pt x="186298" y="11917"/>
                      </a:lnTo>
                      <a:lnTo>
                        <a:pt x="134810" y="0"/>
                      </a:lnTo>
                      <a:lnTo>
                        <a:pt x="83323" y="11917"/>
                      </a:lnTo>
                      <a:lnTo>
                        <a:pt x="53948" y="41044"/>
                      </a:lnTo>
                      <a:lnTo>
                        <a:pt x="40556" y="77440"/>
                      </a:lnTo>
                      <a:lnTo>
                        <a:pt x="37016" y="111166"/>
                      </a:lnTo>
                      <a:lnTo>
                        <a:pt x="37198" y="132283"/>
                      </a:lnTo>
                      <a:lnTo>
                        <a:pt x="36174" y="146989"/>
                      </a:lnTo>
                      <a:lnTo>
                        <a:pt x="33099" y="162382"/>
                      </a:lnTo>
                      <a:lnTo>
                        <a:pt x="27972" y="178460"/>
                      </a:lnTo>
                      <a:lnTo>
                        <a:pt x="20790" y="195224"/>
                      </a:lnTo>
                      <a:lnTo>
                        <a:pt x="12150" y="220825"/>
                      </a:lnTo>
                      <a:lnTo>
                        <a:pt x="4364" y="259765"/>
                      </a:lnTo>
                      <a:lnTo>
                        <a:pt x="0" y="306574"/>
                      </a:lnTo>
                      <a:lnTo>
                        <a:pt x="1625" y="355777"/>
                      </a:lnTo>
                      <a:lnTo>
                        <a:pt x="14400" y="408189"/>
                      </a:lnTo>
                      <a:lnTo>
                        <a:pt x="35383" y="460343"/>
                      </a:lnTo>
                      <a:lnTo>
                        <a:pt x="54998" y="500353"/>
                      </a:lnTo>
                      <a:lnTo>
                        <a:pt x="63665" y="516331"/>
                      </a:lnTo>
                      <a:lnTo>
                        <a:pt x="205968" y="516331"/>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21" name="Google Shape;2263;p31">
                  <a:extLst>
                    <a:ext uri="{FF2B5EF4-FFF2-40B4-BE49-F238E27FC236}">
                      <a16:creationId xmlns:a16="http://schemas.microsoft.com/office/drawing/2014/main" id="{DFCA5730-EE2C-1C3F-2934-68169DBF2517}"/>
                    </a:ext>
                  </a:extLst>
                </p:cNvPr>
                <p:cNvPicPr preferRelativeResize="0"/>
                <p:nvPr/>
              </p:nvPicPr>
              <p:blipFill rotWithShape="1">
                <a:blip r:embed="rId5">
                  <a:alphaModFix/>
                </a:blip>
                <a:srcRect/>
                <a:stretch/>
              </p:blipFill>
              <p:spPr>
                <a:xfrm>
                  <a:off x="4017777" y="2077702"/>
                  <a:ext cx="279294" cy="480745"/>
                </a:xfrm>
                <a:prstGeom prst="rect">
                  <a:avLst/>
                </a:prstGeom>
                <a:noFill/>
                <a:ln>
                  <a:noFill/>
                </a:ln>
              </p:spPr>
            </p:pic>
          </p:grpSp>
          <p:grpSp>
            <p:nvGrpSpPr>
              <p:cNvPr id="12" name="Google Shape;2264;p31">
                <a:extLst>
                  <a:ext uri="{FF2B5EF4-FFF2-40B4-BE49-F238E27FC236}">
                    <a16:creationId xmlns:a16="http://schemas.microsoft.com/office/drawing/2014/main" id="{A29AB9A1-C1B9-A7AA-6DA3-C9ED8F4AEF53}"/>
                  </a:ext>
                </a:extLst>
              </p:cNvPr>
              <p:cNvGrpSpPr/>
              <p:nvPr/>
            </p:nvGrpSpPr>
            <p:grpSpPr>
              <a:xfrm>
                <a:off x="4766900" y="2318521"/>
                <a:ext cx="1429816" cy="1547642"/>
                <a:chOff x="5444582" y="1416832"/>
                <a:chExt cx="555625" cy="649605"/>
              </a:xfrm>
            </p:grpSpPr>
            <p:sp>
              <p:nvSpPr>
                <p:cNvPr id="16" name="Google Shape;2265;p31">
                  <a:extLst>
                    <a:ext uri="{FF2B5EF4-FFF2-40B4-BE49-F238E27FC236}">
                      <a16:creationId xmlns:a16="http://schemas.microsoft.com/office/drawing/2014/main" id="{736062A2-F19A-75AB-D052-E1BB41CE676B}"/>
                    </a:ext>
                  </a:extLst>
                </p:cNvPr>
                <p:cNvSpPr/>
                <p:nvPr/>
              </p:nvSpPr>
              <p:spPr>
                <a:xfrm>
                  <a:off x="5444582" y="1416832"/>
                  <a:ext cx="555625" cy="649605"/>
                </a:xfrm>
                <a:custGeom>
                  <a:avLst/>
                  <a:gdLst/>
                  <a:ahLst/>
                  <a:cxnLst/>
                  <a:rect l="l" t="t" r="r" b="b"/>
                  <a:pathLst>
                    <a:path w="555625" h="649605" extrusionOk="0">
                      <a:moveTo>
                        <a:pt x="2146" y="519875"/>
                      </a:moveTo>
                      <a:lnTo>
                        <a:pt x="527164" y="648666"/>
                      </a:lnTo>
                      <a:lnTo>
                        <a:pt x="529729" y="649098"/>
                      </a:lnTo>
                      <a:lnTo>
                        <a:pt x="538024" y="586100"/>
                      </a:lnTo>
                      <a:lnTo>
                        <a:pt x="541513" y="529287"/>
                      </a:lnTo>
                      <a:lnTo>
                        <a:pt x="540932" y="482336"/>
                      </a:lnTo>
                      <a:lnTo>
                        <a:pt x="537019" y="448920"/>
                      </a:lnTo>
                      <a:lnTo>
                        <a:pt x="530947" y="412301"/>
                      </a:lnTo>
                      <a:lnTo>
                        <a:pt x="528600" y="378032"/>
                      </a:lnTo>
                      <a:lnTo>
                        <a:pt x="529981" y="346111"/>
                      </a:lnTo>
                      <a:lnTo>
                        <a:pt x="535089" y="316535"/>
                      </a:lnTo>
                      <a:lnTo>
                        <a:pt x="539483" y="300095"/>
                      </a:lnTo>
                      <a:lnTo>
                        <a:pt x="545684" y="274887"/>
                      </a:lnTo>
                      <a:lnTo>
                        <a:pt x="551575" y="242995"/>
                      </a:lnTo>
                      <a:lnTo>
                        <a:pt x="555039" y="206505"/>
                      </a:lnTo>
                      <a:lnTo>
                        <a:pt x="553958" y="167499"/>
                      </a:lnTo>
                      <a:lnTo>
                        <a:pt x="546214" y="128064"/>
                      </a:lnTo>
                      <a:lnTo>
                        <a:pt x="529691" y="90283"/>
                      </a:lnTo>
                      <a:lnTo>
                        <a:pt x="502271" y="56240"/>
                      </a:lnTo>
                      <a:lnTo>
                        <a:pt x="461838" y="28021"/>
                      </a:lnTo>
                      <a:lnTo>
                        <a:pt x="406272" y="7709"/>
                      </a:lnTo>
                      <a:lnTo>
                        <a:pt x="347617" y="0"/>
                      </a:lnTo>
                      <a:lnTo>
                        <a:pt x="298715" y="6303"/>
                      </a:lnTo>
                      <a:lnTo>
                        <a:pt x="258654" y="23791"/>
                      </a:lnTo>
                      <a:lnTo>
                        <a:pt x="226523" y="49637"/>
                      </a:lnTo>
                      <a:lnTo>
                        <a:pt x="201409" y="81012"/>
                      </a:lnTo>
                      <a:lnTo>
                        <a:pt x="182400" y="115089"/>
                      </a:lnTo>
                      <a:lnTo>
                        <a:pt x="159049" y="180037"/>
                      </a:lnTo>
                      <a:lnTo>
                        <a:pt x="149174" y="221857"/>
                      </a:lnTo>
                      <a:lnTo>
                        <a:pt x="140008" y="250439"/>
                      </a:lnTo>
                      <a:lnTo>
                        <a:pt x="126457" y="279378"/>
                      </a:lnTo>
                      <a:lnTo>
                        <a:pt x="108519" y="308675"/>
                      </a:lnTo>
                      <a:lnTo>
                        <a:pt x="86194" y="338329"/>
                      </a:lnTo>
                      <a:lnTo>
                        <a:pt x="67253" y="366141"/>
                      </a:lnTo>
                      <a:lnTo>
                        <a:pt x="45007" y="407497"/>
                      </a:lnTo>
                      <a:lnTo>
                        <a:pt x="21806" y="459481"/>
                      </a:lnTo>
                      <a:lnTo>
                        <a:pt x="0" y="519177"/>
                      </a:lnTo>
                      <a:lnTo>
                        <a:pt x="2146" y="519875"/>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 name="Google Shape;2266;p31">
                  <a:extLst>
                    <a:ext uri="{FF2B5EF4-FFF2-40B4-BE49-F238E27FC236}">
                      <a16:creationId xmlns:a16="http://schemas.microsoft.com/office/drawing/2014/main" id="{D0382BFA-8DD2-8749-E41C-0EF3D2CDFF31}"/>
                    </a:ext>
                  </a:extLst>
                </p:cNvPr>
                <p:cNvSpPr/>
                <p:nvPr/>
              </p:nvSpPr>
              <p:spPr>
                <a:xfrm>
                  <a:off x="5653734" y="1485686"/>
                  <a:ext cx="292735" cy="292735"/>
                </a:xfrm>
                <a:custGeom>
                  <a:avLst/>
                  <a:gdLst/>
                  <a:ahLst/>
                  <a:cxnLst/>
                  <a:rect l="l" t="t" r="r" b="b"/>
                  <a:pathLst>
                    <a:path w="292735" h="292735" extrusionOk="0">
                      <a:moveTo>
                        <a:pt x="288709" y="181191"/>
                      </a:moveTo>
                      <a:lnTo>
                        <a:pt x="270399" y="224437"/>
                      </a:lnTo>
                      <a:lnTo>
                        <a:pt x="240581" y="258581"/>
                      </a:lnTo>
                      <a:lnTo>
                        <a:pt x="202178" y="281855"/>
                      </a:lnTo>
                      <a:lnTo>
                        <a:pt x="158112" y="292488"/>
                      </a:lnTo>
                      <a:lnTo>
                        <a:pt x="111303" y="288709"/>
                      </a:lnTo>
                      <a:lnTo>
                        <a:pt x="68051" y="270399"/>
                      </a:lnTo>
                      <a:lnTo>
                        <a:pt x="33903" y="240581"/>
                      </a:lnTo>
                      <a:lnTo>
                        <a:pt x="10629" y="202176"/>
                      </a:lnTo>
                      <a:lnTo>
                        <a:pt x="0" y="158105"/>
                      </a:lnTo>
                      <a:lnTo>
                        <a:pt x="3785" y="111290"/>
                      </a:lnTo>
                      <a:lnTo>
                        <a:pt x="22095" y="68045"/>
                      </a:lnTo>
                      <a:lnTo>
                        <a:pt x="51912" y="33900"/>
                      </a:lnTo>
                      <a:lnTo>
                        <a:pt x="90315" y="10628"/>
                      </a:lnTo>
                      <a:lnTo>
                        <a:pt x="134382" y="0"/>
                      </a:lnTo>
                      <a:lnTo>
                        <a:pt x="181191" y="3785"/>
                      </a:lnTo>
                      <a:lnTo>
                        <a:pt x="224443" y="22090"/>
                      </a:lnTo>
                      <a:lnTo>
                        <a:pt x="258590" y="51907"/>
                      </a:lnTo>
                      <a:lnTo>
                        <a:pt x="281864" y="90312"/>
                      </a:lnTo>
                      <a:lnTo>
                        <a:pt x="292494" y="134381"/>
                      </a:lnTo>
                      <a:lnTo>
                        <a:pt x="288709" y="181191"/>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8" name="Google Shape;2267;p31">
                  <a:extLst>
                    <a:ext uri="{FF2B5EF4-FFF2-40B4-BE49-F238E27FC236}">
                      <a16:creationId xmlns:a16="http://schemas.microsoft.com/office/drawing/2014/main" id="{307EDBDA-F08C-48A5-2ED8-911E9BA907F1}"/>
                    </a:ext>
                  </a:extLst>
                </p:cNvPr>
                <p:cNvPicPr preferRelativeResize="0"/>
                <p:nvPr/>
              </p:nvPicPr>
              <p:blipFill rotWithShape="1">
                <a:blip r:embed="rId6">
                  <a:alphaModFix/>
                </a:blip>
                <a:srcRect/>
                <a:stretch/>
              </p:blipFill>
              <p:spPr>
                <a:xfrm>
                  <a:off x="5659040" y="1480608"/>
                  <a:ext cx="291671" cy="216163"/>
                </a:xfrm>
                <a:prstGeom prst="rect">
                  <a:avLst/>
                </a:prstGeom>
                <a:noFill/>
                <a:ln>
                  <a:noFill/>
                </a:ln>
              </p:spPr>
            </p:pic>
            <p:pic>
              <p:nvPicPr>
                <p:cNvPr id="19" name="Google Shape;2268;p31">
                  <a:extLst>
                    <a:ext uri="{FF2B5EF4-FFF2-40B4-BE49-F238E27FC236}">
                      <a16:creationId xmlns:a16="http://schemas.microsoft.com/office/drawing/2014/main" id="{0EB71D34-63CB-9F4C-2201-865485DF981C}"/>
                    </a:ext>
                  </a:extLst>
                </p:cNvPr>
                <p:cNvPicPr preferRelativeResize="0"/>
                <p:nvPr/>
              </p:nvPicPr>
              <p:blipFill rotWithShape="1">
                <a:blip r:embed="rId7">
                  <a:alphaModFix/>
                </a:blip>
                <a:srcRect/>
                <a:stretch/>
              </p:blipFill>
              <p:spPr>
                <a:xfrm>
                  <a:off x="5566128" y="1776694"/>
                  <a:ext cx="320564" cy="262817"/>
                </a:xfrm>
                <a:prstGeom prst="rect">
                  <a:avLst/>
                </a:prstGeom>
                <a:noFill/>
                <a:ln>
                  <a:noFill/>
                </a:ln>
              </p:spPr>
            </p:pic>
          </p:grpSp>
          <p:grpSp>
            <p:nvGrpSpPr>
              <p:cNvPr id="13" name="Google Shape;2269;p31">
                <a:extLst>
                  <a:ext uri="{FF2B5EF4-FFF2-40B4-BE49-F238E27FC236}">
                    <a16:creationId xmlns:a16="http://schemas.microsoft.com/office/drawing/2014/main" id="{3F5D5529-6B69-D663-E861-EBACCA789563}"/>
                  </a:ext>
                </a:extLst>
              </p:cNvPr>
              <p:cNvGrpSpPr/>
              <p:nvPr/>
            </p:nvGrpSpPr>
            <p:grpSpPr>
              <a:xfrm>
                <a:off x="4997936" y="4088091"/>
                <a:ext cx="783680" cy="852187"/>
                <a:chOff x="5558784" y="2170145"/>
                <a:chExt cx="304537" cy="357696"/>
              </a:xfrm>
            </p:grpSpPr>
            <p:sp>
              <p:nvSpPr>
                <p:cNvPr id="14" name="Google Shape;2270;p31">
                  <a:extLst>
                    <a:ext uri="{FF2B5EF4-FFF2-40B4-BE49-F238E27FC236}">
                      <a16:creationId xmlns:a16="http://schemas.microsoft.com/office/drawing/2014/main" id="{698367BA-3A53-95DF-4F4D-FD97B3449A04}"/>
                    </a:ext>
                  </a:extLst>
                </p:cNvPr>
                <p:cNvSpPr/>
                <p:nvPr/>
              </p:nvSpPr>
              <p:spPr>
                <a:xfrm>
                  <a:off x="5631960" y="2259871"/>
                  <a:ext cx="146685" cy="267970"/>
                </a:xfrm>
                <a:custGeom>
                  <a:avLst/>
                  <a:gdLst/>
                  <a:ahLst/>
                  <a:cxnLst/>
                  <a:rect l="l" t="t" r="r" b="b"/>
                  <a:pathLst>
                    <a:path w="146685" h="267969" extrusionOk="0">
                      <a:moveTo>
                        <a:pt x="80213" y="0"/>
                      </a:moveTo>
                      <a:lnTo>
                        <a:pt x="70561" y="0"/>
                      </a:lnTo>
                      <a:lnTo>
                        <a:pt x="69684" y="80911"/>
                      </a:lnTo>
                      <a:lnTo>
                        <a:pt x="24765" y="47726"/>
                      </a:lnTo>
                      <a:lnTo>
                        <a:pt x="16967" y="58661"/>
                      </a:lnTo>
                      <a:lnTo>
                        <a:pt x="69532" y="94729"/>
                      </a:lnTo>
                      <a:lnTo>
                        <a:pt x="68630" y="177444"/>
                      </a:lnTo>
                      <a:lnTo>
                        <a:pt x="7797" y="132842"/>
                      </a:lnTo>
                      <a:lnTo>
                        <a:pt x="0" y="143789"/>
                      </a:lnTo>
                      <a:lnTo>
                        <a:pt x="68478" y="191185"/>
                      </a:lnTo>
                      <a:lnTo>
                        <a:pt x="66662" y="267462"/>
                      </a:lnTo>
                      <a:lnTo>
                        <a:pt x="84112" y="267462"/>
                      </a:lnTo>
                      <a:lnTo>
                        <a:pt x="82029" y="166865"/>
                      </a:lnTo>
                      <a:lnTo>
                        <a:pt x="146621" y="122224"/>
                      </a:lnTo>
                      <a:lnTo>
                        <a:pt x="138823" y="111277"/>
                      </a:lnTo>
                      <a:lnTo>
                        <a:pt x="81876" y="153073"/>
                      </a:lnTo>
                      <a:lnTo>
                        <a:pt x="80987" y="71132"/>
                      </a:lnTo>
                      <a:lnTo>
                        <a:pt x="128689" y="38531"/>
                      </a:lnTo>
                      <a:lnTo>
                        <a:pt x="120904" y="27597"/>
                      </a:lnTo>
                      <a:lnTo>
                        <a:pt x="80848" y="57315"/>
                      </a:lnTo>
                      <a:lnTo>
                        <a:pt x="80213" y="0"/>
                      </a:lnTo>
                      <a:close/>
                    </a:path>
                  </a:pathLst>
                </a:custGeom>
                <a:solidFill>
                  <a:srgbClr val="323031"/>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5" name="Google Shape;2271;p31">
                  <a:extLst>
                    <a:ext uri="{FF2B5EF4-FFF2-40B4-BE49-F238E27FC236}">
                      <a16:creationId xmlns:a16="http://schemas.microsoft.com/office/drawing/2014/main" id="{85AD61F4-894C-934C-E74A-BB42AF6C962B}"/>
                    </a:ext>
                  </a:extLst>
                </p:cNvPr>
                <p:cNvPicPr preferRelativeResize="0"/>
                <p:nvPr/>
              </p:nvPicPr>
              <p:blipFill rotWithShape="1">
                <a:blip r:embed="rId8">
                  <a:alphaModFix/>
                </a:blip>
                <a:srcRect/>
                <a:stretch/>
              </p:blipFill>
              <p:spPr>
                <a:xfrm>
                  <a:off x="5558784" y="2170145"/>
                  <a:ext cx="304537" cy="297289"/>
                </a:xfrm>
                <a:prstGeom prst="rect">
                  <a:avLst/>
                </a:prstGeom>
                <a:noFill/>
                <a:ln>
                  <a:noFill/>
                </a:ln>
              </p:spPr>
            </p:pic>
          </p:grpSp>
          <p:sp>
            <p:nvSpPr>
              <p:cNvPr id="58" name="Google Shape;2229;p31">
                <a:extLst>
                  <a:ext uri="{FF2B5EF4-FFF2-40B4-BE49-F238E27FC236}">
                    <a16:creationId xmlns:a16="http://schemas.microsoft.com/office/drawing/2014/main" id="{45D32C21-F06A-3974-D335-37D33FE4E0B2}"/>
                  </a:ext>
                </a:extLst>
              </p:cNvPr>
              <p:cNvSpPr/>
              <p:nvPr/>
            </p:nvSpPr>
            <p:spPr>
              <a:xfrm>
                <a:off x="3275744" y="2935757"/>
                <a:ext cx="1132415" cy="2004522"/>
              </a:xfrm>
              <a:custGeom>
                <a:avLst/>
                <a:gdLst/>
                <a:ahLst/>
                <a:cxnLst/>
                <a:rect l="l" t="t" r="r" b="b"/>
                <a:pathLst>
                  <a:path w="440054" h="841375" extrusionOk="0">
                    <a:moveTo>
                      <a:pt x="335766" y="840752"/>
                    </a:moveTo>
                    <a:lnTo>
                      <a:pt x="387479" y="748935"/>
                    </a:lnTo>
                    <a:lnTo>
                      <a:pt x="415238" y="691097"/>
                    </a:lnTo>
                    <a:lnTo>
                      <a:pt x="428511" y="642729"/>
                    </a:lnTo>
                    <a:lnTo>
                      <a:pt x="436769" y="579323"/>
                    </a:lnTo>
                    <a:lnTo>
                      <a:pt x="439802" y="515196"/>
                    </a:lnTo>
                    <a:lnTo>
                      <a:pt x="436060" y="452425"/>
                    </a:lnTo>
                    <a:lnTo>
                      <a:pt x="427683" y="395574"/>
                    </a:lnTo>
                    <a:lnTo>
                      <a:pt x="416810" y="349205"/>
                    </a:lnTo>
                    <a:lnTo>
                      <a:pt x="405578" y="317881"/>
                    </a:lnTo>
                    <a:lnTo>
                      <a:pt x="393884" y="290587"/>
                    </a:lnTo>
                    <a:lnTo>
                      <a:pt x="385529" y="264407"/>
                    </a:lnTo>
                    <a:lnTo>
                      <a:pt x="380516" y="239342"/>
                    </a:lnTo>
                    <a:lnTo>
                      <a:pt x="378844" y="215392"/>
                    </a:lnTo>
                    <a:lnTo>
                      <a:pt x="379204" y="197177"/>
                    </a:lnTo>
                    <a:lnTo>
                      <a:pt x="378658" y="168572"/>
                    </a:lnTo>
                    <a:lnTo>
                      <a:pt x="365101" y="95994"/>
                    </a:lnTo>
                    <a:lnTo>
                      <a:pt x="347218" y="59923"/>
                    </a:lnTo>
                    <a:lnTo>
                      <a:pt x="318681" y="29266"/>
                    </a:lnTo>
                    <a:lnTo>
                      <a:pt x="277056" y="7975"/>
                    </a:lnTo>
                    <a:lnTo>
                      <a:pt x="219904" y="0"/>
                    </a:lnTo>
                    <a:lnTo>
                      <a:pt x="162748" y="7975"/>
                    </a:lnTo>
                    <a:lnTo>
                      <a:pt x="121121" y="29266"/>
                    </a:lnTo>
                    <a:lnTo>
                      <a:pt x="92584" y="59923"/>
                    </a:lnTo>
                    <a:lnTo>
                      <a:pt x="74701" y="95994"/>
                    </a:lnTo>
                    <a:lnTo>
                      <a:pt x="65035" y="133527"/>
                    </a:lnTo>
                    <a:lnTo>
                      <a:pt x="60603" y="197177"/>
                    </a:lnTo>
                    <a:lnTo>
                      <a:pt x="60963" y="215392"/>
                    </a:lnTo>
                    <a:lnTo>
                      <a:pt x="59292" y="239342"/>
                    </a:lnTo>
                    <a:lnTo>
                      <a:pt x="54278" y="264407"/>
                    </a:lnTo>
                    <a:lnTo>
                      <a:pt x="45924" y="290587"/>
                    </a:lnTo>
                    <a:lnTo>
                      <a:pt x="34230" y="317881"/>
                    </a:lnTo>
                    <a:lnTo>
                      <a:pt x="22998" y="349205"/>
                    </a:lnTo>
                    <a:lnTo>
                      <a:pt x="12123" y="395574"/>
                    </a:lnTo>
                    <a:lnTo>
                      <a:pt x="3745" y="452425"/>
                    </a:lnTo>
                    <a:lnTo>
                      <a:pt x="0" y="515196"/>
                    </a:lnTo>
                    <a:lnTo>
                      <a:pt x="3026" y="579323"/>
                    </a:lnTo>
                    <a:lnTo>
                      <a:pt x="23824" y="664662"/>
                    </a:lnTo>
                    <a:lnTo>
                      <a:pt x="57991" y="749585"/>
                    </a:lnTo>
                    <a:lnTo>
                      <a:pt x="89930" y="814734"/>
                    </a:lnTo>
                    <a:lnTo>
                      <a:pt x="104042" y="840752"/>
                    </a:lnTo>
                    <a:lnTo>
                      <a:pt x="335766" y="84075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59" name="Google Shape;2230;p31">
                <a:extLst>
                  <a:ext uri="{FF2B5EF4-FFF2-40B4-BE49-F238E27FC236}">
                    <a16:creationId xmlns:a16="http://schemas.microsoft.com/office/drawing/2014/main" id="{BB9F722E-E330-189D-30F1-C01C952F0E46}"/>
                  </a:ext>
                </a:extLst>
              </p:cNvPr>
              <p:cNvPicPr preferRelativeResize="0"/>
              <p:nvPr/>
            </p:nvPicPr>
            <p:blipFill rotWithShape="1">
              <a:blip r:embed="rId9">
                <a:alphaModFix/>
              </a:blip>
              <a:srcRect/>
              <a:stretch/>
            </p:blipFill>
            <p:spPr>
              <a:xfrm>
                <a:off x="3262368" y="3051815"/>
                <a:ext cx="1154922" cy="1152792"/>
              </a:xfrm>
              <a:prstGeom prst="rect">
                <a:avLst/>
              </a:prstGeom>
              <a:noFill/>
              <a:ln>
                <a:noFill/>
              </a:ln>
            </p:spPr>
          </p:pic>
          <p:pic>
            <p:nvPicPr>
              <p:cNvPr id="63" name="Google Shape;2258;p31">
                <a:extLst>
                  <a:ext uri="{FF2B5EF4-FFF2-40B4-BE49-F238E27FC236}">
                    <a16:creationId xmlns:a16="http://schemas.microsoft.com/office/drawing/2014/main" id="{E2190338-DB12-2B1C-4925-EFBBB573C251}"/>
                  </a:ext>
                </a:extLst>
              </p:cNvPr>
              <p:cNvPicPr preferRelativeResize="0"/>
              <p:nvPr/>
            </p:nvPicPr>
            <p:blipFill rotWithShape="1">
              <a:blip r:embed="rId10">
                <a:alphaModFix/>
              </a:blip>
              <a:srcRect/>
              <a:stretch/>
            </p:blipFill>
            <p:spPr>
              <a:xfrm>
                <a:off x="3666088" y="4225168"/>
                <a:ext cx="379010" cy="497453"/>
              </a:xfrm>
              <a:prstGeom prst="rect">
                <a:avLst/>
              </a:prstGeom>
              <a:noFill/>
              <a:ln>
                <a:noFill/>
              </a:ln>
            </p:spPr>
          </p:pic>
          <p:sp>
            <p:nvSpPr>
              <p:cNvPr id="67" name="テキスト ボックス 66">
                <a:extLst>
                  <a:ext uri="{FF2B5EF4-FFF2-40B4-BE49-F238E27FC236}">
                    <a16:creationId xmlns:a16="http://schemas.microsoft.com/office/drawing/2014/main" id="{28C6EB96-BAC3-3368-EA2E-FA37B7922A4A}"/>
                  </a:ext>
                </a:extLst>
              </p:cNvPr>
              <p:cNvSpPr txBox="1"/>
              <p:nvPr/>
            </p:nvSpPr>
            <p:spPr>
              <a:xfrm>
                <a:off x="927173" y="5161935"/>
                <a:ext cx="929148" cy="369332"/>
              </a:xfrm>
              <a:prstGeom prst="rect">
                <a:avLst/>
              </a:prstGeom>
              <a:noFill/>
            </p:spPr>
            <p:txBody>
              <a:bodyPr wrap="square" rtlCol="0">
                <a:spAutoFit/>
              </a:bodyPr>
              <a:lstStyle/>
              <a:p>
                <a:r>
                  <a:rPr kumimoji="1" lang="ja-JP" altLang="en-US" dirty="0"/>
                  <a:t>障害者</a:t>
                </a:r>
              </a:p>
            </p:txBody>
          </p:sp>
          <p:sp>
            <p:nvSpPr>
              <p:cNvPr id="68" name="テキスト ボックス 67">
                <a:extLst>
                  <a:ext uri="{FF2B5EF4-FFF2-40B4-BE49-F238E27FC236}">
                    <a16:creationId xmlns:a16="http://schemas.microsoft.com/office/drawing/2014/main" id="{9A2A7100-1268-E398-4620-52D1020DE937}"/>
                  </a:ext>
                </a:extLst>
              </p:cNvPr>
              <p:cNvSpPr txBox="1"/>
              <p:nvPr/>
            </p:nvSpPr>
            <p:spPr>
              <a:xfrm>
                <a:off x="2144390" y="5154297"/>
                <a:ext cx="929148" cy="369332"/>
              </a:xfrm>
              <a:prstGeom prst="rect">
                <a:avLst/>
              </a:prstGeom>
              <a:noFill/>
            </p:spPr>
            <p:txBody>
              <a:bodyPr wrap="square" rtlCol="0">
                <a:spAutoFit/>
              </a:bodyPr>
              <a:lstStyle/>
              <a:p>
                <a:r>
                  <a:rPr kumimoji="1" lang="ja-JP" altLang="en-US" dirty="0"/>
                  <a:t>支援者</a:t>
                </a:r>
              </a:p>
            </p:txBody>
          </p:sp>
          <p:sp>
            <p:nvSpPr>
              <p:cNvPr id="69" name="テキスト ボックス 68">
                <a:extLst>
                  <a:ext uri="{FF2B5EF4-FFF2-40B4-BE49-F238E27FC236}">
                    <a16:creationId xmlns:a16="http://schemas.microsoft.com/office/drawing/2014/main" id="{6AE23D8E-A389-11D4-4030-E96BEA8D8899}"/>
                  </a:ext>
                </a:extLst>
              </p:cNvPr>
              <p:cNvSpPr txBox="1"/>
              <p:nvPr/>
            </p:nvSpPr>
            <p:spPr>
              <a:xfrm>
                <a:off x="3391019" y="5152786"/>
                <a:ext cx="929148" cy="369332"/>
              </a:xfrm>
              <a:prstGeom prst="rect">
                <a:avLst/>
              </a:prstGeom>
              <a:noFill/>
            </p:spPr>
            <p:txBody>
              <a:bodyPr wrap="square" rtlCol="0">
                <a:spAutoFit/>
              </a:bodyPr>
              <a:lstStyle/>
              <a:p>
                <a:r>
                  <a:rPr kumimoji="1" lang="ja-JP" altLang="en-US" dirty="0"/>
                  <a:t>事業所</a:t>
                </a:r>
              </a:p>
            </p:txBody>
          </p:sp>
          <p:sp>
            <p:nvSpPr>
              <p:cNvPr id="70" name="テキスト ボックス 69">
                <a:extLst>
                  <a:ext uri="{FF2B5EF4-FFF2-40B4-BE49-F238E27FC236}">
                    <a16:creationId xmlns:a16="http://schemas.microsoft.com/office/drawing/2014/main" id="{AC639251-8899-19B8-3429-CF828FCDA262}"/>
                  </a:ext>
                </a:extLst>
              </p:cNvPr>
              <p:cNvSpPr txBox="1"/>
              <p:nvPr/>
            </p:nvSpPr>
            <p:spPr>
              <a:xfrm>
                <a:off x="5017234" y="5085216"/>
                <a:ext cx="929148" cy="369332"/>
              </a:xfrm>
              <a:prstGeom prst="rect">
                <a:avLst/>
              </a:prstGeom>
              <a:noFill/>
            </p:spPr>
            <p:txBody>
              <a:bodyPr wrap="square" rtlCol="0">
                <a:spAutoFit/>
              </a:bodyPr>
              <a:lstStyle/>
              <a:p>
                <a:r>
                  <a:rPr kumimoji="1" lang="ja-JP" altLang="en-US" dirty="0"/>
                  <a:t>社　会</a:t>
                </a:r>
              </a:p>
            </p:txBody>
          </p:sp>
        </p:grpSp>
      </p:grpSp>
      <p:sp>
        <p:nvSpPr>
          <p:cNvPr id="122" name="テキスト ボックス 121">
            <a:extLst>
              <a:ext uri="{FF2B5EF4-FFF2-40B4-BE49-F238E27FC236}">
                <a16:creationId xmlns:a16="http://schemas.microsoft.com/office/drawing/2014/main" id="{42F8623E-7403-DB3B-C335-84191B64BE4D}"/>
              </a:ext>
            </a:extLst>
          </p:cNvPr>
          <p:cNvSpPr txBox="1"/>
          <p:nvPr/>
        </p:nvSpPr>
        <p:spPr>
          <a:xfrm>
            <a:off x="711379" y="1820198"/>
            <a:ext cx="2711669" cy="3693319"/>
          </a:xfrm>
          <a:prstGeom prst="rect">
            <a:avLst/>
          </a:prstGeom>
          <a:noFill/>
        </p:spPr>
        <p:txBody>
          <a:bodyPr wrap="square" rtlCol="0">
            <a:spAutoFit/>
          </a:bodyPr>
          <a:lstStyle/>
          <a:p>
            <a:pPr>
              <a:lnSpc>
                <a:spcPct val="150000"/>
              </a:lnSpc>
            </a:pPr>
            <a:r>
              <a:rPr kumimoji="1" lang="ja-JP" altLang="en-US" sz="3200" dirty="0">
                <a:solidFill>
                  <a:srgbClr val="0070C0"/>
                </a:solidFill>
                <a:latin typeface="HGS創英角ﾎﾟｯﾌﾟ体" panose="040B0A00000000000000" pitchFamily="50" charset="-128"/>
                <a:ea typeface="HGS創英角ﾎﾟｯﾌﾟ体" panose="040B0A00000000000000" pitchFamily="50" charset="-128"/>
              </a:rPr>
              <a:t>プロセス</a:t>
            </a:r>
            <a:endParaRPr kumimoji="1" lang="en-US" altLang="ja-JP" sz="3200" dirty="0">
              <a:solidFill>
                <a:srgbClr val="0070C0"/>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・身体の成長</a:t>
            </a:r>
            <a:endParaRPr kumimoji="1"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・意　識</a:t>
            </a:r>
            <a:endParaRPr kumimoji="1"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・経　験</a:t>
            </a:r>
            <a:endParaRPr kumimoji="1"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・情　報</a:t>
            </a:r>
            <a:endParaRPr kumimoji="1" lang="en-US" altLang="ja-JP" sz="2800" dirty="0">
              <a:latin typeface="HG創英角ﾎﾟｯﾌﾟ体" panose="040B0A09000000000000" pitchFamily="49" charset="-128"/>
              <a:ea typeface="HG創英角ﾎﾟｯﾌﾟ体" panose="040B0A09000000000000" pitchFamily="49" charset="-128"/>
            </a:endParaRPr>
          </a:p>
          <a:p>
            <a:endParaRPr kumimoji="1" lang="ja-JP" altLang="en-US" dirty="0"/>
          </a:p>
        </p:txBody>
      </p:sp>
      <p:sp>
        <p:nvSpPr>
          <p:cNvPr id="123" name="テキスト ボックス 122">
            <a:extLst>
              <a:ext uri="{FF2B5EF4-FFF2-40B4-BE49-F238E27FC236}">
                <a16:creationId xmlns:a16="http://schemas.microsoft.com/office/drawing/2014/main" id="{0881824C-598C-9552-3C9F-E7039E62E33E}"/>
              </a:ext>
            </a:extLst>
          </p:cNvPr>
          <p:cNvSpPr txBox="1"/>
          <p:nvPr/>
        </p:nvSpPr>
        <p:spPr>
          <a:xfrm>
            <a:off x="2333279" y="1523861"/>
            <a:ext cx="6178685" cy="369332"/>
          </a:xfrm>
          <a:prstGeom prst="rect">
            <a:avLst/>
          </a:prstGeom>
          <a:noFill/>
        </p:spPr>
        <p:txBody>
          <a:bodyPr wrap="square" rtlCol="0">
            <a:spAutoFit/>
          </a:bodyPr>
          <a:lstStyle/>
          <a:p>
            <a:r>
              <a:rPr kumimoji="1" lang="ja-JP" altLang="en-US" dirty="0"/>
              <a:t>仏数学者：ブノワ・マンデルブロが導入した幾何学の概念</a:t>
            </a:r>
          </a:p>
        </p:txBody>
      </p:sp>
    </p:spTree>
    <p:extLst>
      <p:ext uri="{BB962C8B-B14F-4D97-AF65-F5344CB8AC3E}">
        <p14:creationId xmlns:p14="http://schemas.microsoft.com/office/powerpoint/2010/main" val="103923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B85E659F-ACEA-914A-B506-BD7E78A16B41}"/>
              </a:ext>
            </a:extLst>
          </p:cNvPr>
          <p:cNvGraphicFramePr>
            <a:graphicFrameLocks noGrp="1"/>
          </p:cNvGraphicFramePr>
          <p:nvPr>
            <p:ph idx="1"/>
            <p:extLst>
              <p:ext uri="{D42A27DB-BD31-4B8C-83A1-F6EECF244321}">
                <p14:modId xmlns:p14="http://schemas.microsoft.com/office/powerpoint/2010/main" val="2168089329"/>
              </p:ext>
            </p:extLst>
          </p:nvPr>
        </p:nvGraphicFramePr>
        <p:xfrm>
          <a:off x="628650" y="1420045"/>
          <a:ext cx="7718938" cy="3526028"/>
        </p:xfrm>
        <a:graphic>
          <a:graphicData uri="http://schemas.openxmlformats.org/drawingml/2006/table">
            <a:tbl>
              <a:tblPr firstRow="1" bandRow="1">
                <a:tableStyleId>{5C22544A-7EE6-4342-B048-85BDC9FD1C3A}</a:tableStyleId>
              </a:tblPr>
              <a:tblGrid>
                <a:gridCol w="5882764">
                  <a:extLst>
                    <a:ext uri="{9D8B030D-6E8A-4147-A177-3AD203B41FA5}">
                      <a16:colId xmlns:a16="http://schemas.microsoft.com/office/drawing/2014/main" val="2208736305"/>
                    </a:ext>
                  </a:extLst>
                </a:gridCol>
                <a:gridCol w="1836174">
                  <a:extLst>
                    <a:ext uri="{9D8B030D-6E8A-4147-A177-3AD203B41FA5}">
                      <a16:colId xmlns:a16="http://schemas.microsoft.com/office/drawing/2014/main" val="4170557971"/>
                    </a:ext>
                  </a:extLst>
                </a:gridCol>
              </a:tblGrid>
              <a:tr h="370840">
                <a:tc>
                  <a:txBody>
                    <a:bodyPr/>
                    <a:lstStyle/>
                    <a:p>
                      <a:pPr algn="ctr"/>
                      <a:r>
                        <a:rPr kumimoji="1" lang="ja-JP" altLang="en-US" dirty="0">
                          <a:solidFill>
                            <a:schemeClr val="tx1"/>
                          </a:solidFill>
                        </a:rPr>
                        <a:t>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実務経験年数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402526"/>
                  </a:ext>
                </a:extLst>
              </a:tr>
              <a:tr h="370840">
                <a:tc>
                  <a:txBody>
                    <a:bodyPr/>
                    <a:lstStyle/>
                    <a:p>
                      <a:pPr>
                        <a:lnSpc>
                          <a:spcPct val="150000"/>
                        </a:lnSpc>
                      </a:pPr>
                      <a:r>
                        <a:rPr kumimoji="1" lang="ja-JP" altLang="en-US" sz="1600" dirty="0">
                          <a:solidFill>
                            <a:schemeClr val="tx1"/>
                          </a:solidFill>
                        </a:rPr>
                        <a:t>相談支援業務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3984089"/>
                  </a:ext>
                </a:extLst>
              </a:tr>
              <a:tr h="370840">
                <a:tc>
                  <a:txBody>
                    <a:bodyPr/>
                    <a:lstStyle/>
                    <a:p>
                      <a:pPr>
                        <a:lnSpc>
                          <a:spcPct val="150000"/>
                        </a:lnSpc>
                      </a:pPr>
                      <a:r>
                        <a:rPr kumimoji="1" lang="ja-JP" altLang="en-US" sz="1600" dirty="0">
                          <a:solidFill>
                            <a:schemeClr val="tx1"/>
                          </a:solidFill>
                        </a:rPr>
                        <a:t>社会福祉主事任用資格等を有しない者による直接支援の業務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6</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772786"/>
                  </a:ext>
                </a:extLst>
              </a:tr>
              <a:tr h="370840">
                <a:tc>
                  <a:txBody>
                    <a:bodyPr/>
                    <a:lstStyle/>
                    <a:p>
                      <a:pPr>
                        <a:lnSpc>
                          <a:spcPct val="150000"/>
                        </a:lnSpc>
                      </a:pPr>
                      <a:r>
                        <a:rPr kumimoji="1" lang="ja-JP" altLang="en-US" sz="1600" dirty="0">
                          <a:solidFill>
                            <a:schemeClr val="tx1"/>
                          </a:solidFill>
                        </a:rPr>
                        <a:t>社会福祉主事任用資格等を有する者による直接支援の業務</a:t>
                      </a:r>
                      <a:endParaRPr kumimoji="1" lang="en-US" altLang="ja-JP" sz="1600" dirty="0">
                        <a:solidFill>
                          <a:schemeClr val="tx1"/>
                        </a:solidFill>
                      </a:endParaRPr>
                    </a:p>
                    <a:p>
                      <a:pPr>
                        <a:lnSpc>
                          <a:spcPct val="150000"/>
                        </a:lnSpc>
                      </a:pPr>
                      <a:r>
                        <a:rPr kumimoji="1" lang="ja-JP" altLang="en-US" sz="1600" dirty="0">
                          <a:solidFill>
                            <a:schemeClr val="tx1"/>
                          </a:solidFill>
                        </a:rPr>
                        <a:t>（社会福祉主事任用資格等の取得以前の期間を含めることができる）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961731"/>
                  </a:ext>
                </a:extLst>
              </a:tr>
              <a:tr h="370840">
                <a:tc>
                  <a:txBody>
                    <a:bodyPr/>
                    <a:lstStyle/>
                    <a:p>
                      <a:pPr>
                        <a:lnSpc>
                          <a:spcPct val="150000"/>
                        </a:lnSpc>
                      </a:pPr>
                      <a:r>
                        <a:rPr kumimoji="1" lang="ja-JP" altLang="en-US" sz="1600" dirty="0">
                          <a:solidFill>
                            <a:schemeClr val="tx1"/>
                          </a:solidFill>
                        </a:rPr>
                        <a:t>国家資格等による業務に通算</a:t>
                      </a:r>
                      <a:r>
                        <a:rPr kumimoji="1" lang="en-US" altLang="ja-JP" sz="1600" dirty="0">
                          <a:solidFill>
                            <a:schemeClr val="tx1"/>
                          </a:solidFill>
                        </a:rPr>
                        <a:t>3</a:t>
                      </a:r>
                      <a:r>
                        <a:rPr kumimoji="1" lang="ja-JP" altLang="en-US" sz="1600" dirty="0">
                          <a:solidFill>
                            <a:schemeClr val="tx1"/>
                          </a:solidFill>
                        </a:rPr>
                        <a:t>年以上従事している者による相談支援の業務及び直接支援の業務（国家資格等による業務の期間と相談・直接支援の期間が同時期でも可）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1</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416671"/>
                  </a:ext>
                </a:extLst>
              </a:tr>
            </a:tbl>
          </a:graphicData>
        </a:graphic>
      </p:graphicFrame>
      <p:sp>
        <p:nvSpPr>
          <p:cNvPr id="5" name="コンテンツ プレースホルダー 2">
            <a:extLst>
              <a:ext uri="{FF2B5EF4-FFF2-40B4-BE49-F238E27FC236}">
                <a16:creationId xmlns:a16="http://schemas.microsoft.com/office/drawing/2014/main" id="{9D8E2E74-1770-A345-2627-CA694C0429C0}"/>
              </a:ext>
            </a:extLst>
          </p:cNvPr>
          <p:cNvSpPr txBox="1">
            <a:spLocks/>
          </p:cNvSpPr>
          <p:nvPr/>
        </p:nvSpPr>
        <p:spPr>
          <a:xfrm>
            <a:off x="628650" y="5292878"/>
            <a:ext cx="7886700" cy="1150375"/>
          </a:xfrm>
          <a:prstGeom prst="rect">
            <a:avLst/>
          </a:prstGeom>
        </p:spPr>
        <p:txBody>
          <a:bodyP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b="1" dirty="0"/>
              <a:t>受講者のレベルが様々でどのレベルに合わせるべきなのか問題が生じているが、実務に精通している受講者には物足りないかもしれないが、入職</a:t>
            </a:r>
            <a:r>
              <a:rPr lang="en-US" altLang="ja-JP" sz="2400" b="1" dirty="0"/>
              <a:t>3</a:t>
            </a:r>
            <a:r>
              <a:rPr lang="ja-JP" altLang="en-US" sz="2400" b="1" dirty="0"/>
              <a:t>年目の方が理解できるレベルと割り切って実施する。</a:t>
            </a:r>
            <a:endParaRPr lang="en-US" altLang="ja-JP" sz="2400" b="1" dirty="0"/>
          </a:p>
        </p:txBody>
      </p:sp>
      <p:sp>
        <p:nvSpPr>
          <p:cNvPr id="6" name="タイトル 6">
            <a:extLst>
              <a:ext uri="{FF2B5EF4-FFF2-40B4-BE49-F238E27FC236}">
                <a16:creationId xmlns:a16="http://schemas.microsoft.com/office/drawing/2014/main" id="{08D08A90-2A19-931A-1761-FE058C707EC4}"/>
              </a:ext>
            </a:extLst>
          </p:cNvPr>
          <p:cNvSpPr txBox="1">
            <a:spLocks/>
          </p:cNvSpPr>
          <p:nvPr/>
        </p:nvSpPr>
        <p:spPr>
          <a:xfrm>
            <a:off x="628650" y="472565"/>
            <a:ext cx="7886700" cy="103597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基礎研修の対象者</a:t>
            </a:r>
            <a:endParaRPr lang="ja-JP" altLang="en-US" dirty="0"/>
          </a:p>
        </p:txBody>
      </p:sp>
    </p:spTree>
    <p:extLst>
      <p:ext uri="{BB962C8B-B14F-4D97-AF65-F5344CB8AC3E}">
        <p14:creationId xmlns:p14="http://schemas.microsoft.com/office/powerpoint/2010/main" val="397231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640BF043-FBE3-4A13-8515-3556226C7BA9}"/>
              </a:ext>
            </a:extLst>
          </p:cNvPr>
          <p:cNvSpPr txBox="1">
            <a:spLocks/>
          </p:cNvSpPr>
          <p:nvPr/>
        </p:nvSpPr>
        <p:spPr>
          <a:xfrm>
            <a:off x="792774" y="1614948"/>
            <a:ext cx="7886700" cy="452794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dirty="0"/>
              <a:t>〇　分野が違うことで、就</a:t>
            </a:r>
            <a:r>
              <a:rPr lang="en-US" altLang="ja-JP" sz="2400" dirty="0"/>
              <a:t>B</a:t>
            </a:r>
            <a:r>
              <a:rPr lang="ja-JP" altLang="en-US" sz="2400" dirty="0"/>
              <a:t>・</a:t>
            </a:r>
            <a:r>
              <a:rPr lang="en-US" altLang="ja-JP" sz="2400" dirty="0"/>
              <a:t>GH</a:t>
            </a:r>
            <a:r>
              <a:rPr lang="ja-JP" altLang="en-US" sz="2400" dirty="0"/>
              <a:t>などの業務を丁寧に説</a:t>
            </a:r>
            <a:endParaRPr lang="en-US" altLang="ja-JP" sz="2400" dirty="0"/>
          </a:p>
          <a:p>
            <a:pPr marL="0" indent="0">
              <a:lnSpc>
                <a:spcPct val="125000"/>
              </a:lnSpc>
              <a:buNone/>
            </a:pPr>
            <a:r>
              <a:rPr lang="ja-JP" altLang="en-US" sz="2400" dirty="0"/>
              <a:t>　　明する必要がある。</a:t>
            </a:r>
            <a:endParaRPr lang="en-US" altLang="ja-JP" sz="2400" dirty="0"/>
          </a:p>
          <a:p>
            <a:pPr marL="0" indent="0">
              <a:lnSpc>
                <a:spcPct val="125000"/>
              </a:lnSpc>
              <a:buNone/>
            </a:pPr>
            <a:r>
              <a:rPr lang="ja-JP" altLang="en-US" sz="2400" dirty="0"/>
              <a:t>〇　本人との面接をしたことがない、と言う人</a:t>
            </a:r>
            <a:endParaRPr lang="en-US" altLang="ja-JP" sz="2400" dirty="0"/>
          </a:p>
          <a:p>
            <a:pPr marL="0" indent="0">
              <a:lnSpc>
                <a:spcPct val="125000"/>
              </a:lnSpc>
              <a:buNone/>
            </a:pPr>
            <a:r>
              <a:rPr lang="ja-JP" altLang="en-US" sz="2400" dirty="0"/>
              <a:t>〇　関係者会議・自立支援協議会等に参加したことがな</a:t>
            </a:r>
            <a:endParaRPr lang="en-US" altLang="ja-JP" sz="2400" dirty="0"/>
          </a:p>
          <a:p>
            <a:pPr marL="0" indent="0">
              <a:lnSpc>
                <a:spcPct val="125000"/>
              </a:lnSpc>
              <a:buNone/>
            </a:pPr>
            <a:r>
              <a:rPr lang="ja-JP" altLang="en-US" sz="2400" dirty="0"/>
              <a:t>　　い、と言う人</a:t>
            </a:r>
            <a:endParaRPr lang="en-US" altLang="ja-JP" sz="2400" dirty="0"/>
          </a:p>
        </p:txBody>
      </p:sp>
      <p:sp>
        <p:nvSpPr>
          <p:cNvPr id="7" name="タイトル 6">
            <a:extLst>
              <a:ext uri="{FF2B5EF4-FFF2-40B4-BE49-F238E27FC236}">
                <a16:creationId xmlns:a16="http://schemas.microsoft.com/office/drawing/2014/main" id="{52A606C7-3FAC-2B17-0B4A-1FFA5BAD84BD}"/>
              </a:ext>
            </a:extLst>
          </p:cNvPr>
          <p:cNvSpPr>
            <a:spLocks noGrp="1"/>
          </p:cNvSpPr>
          <p:nvPr>
            <p:ph type="title"/>
          </p:nvPr>
        </p:nvSpPr>
        <p:spPr>
          <a:xfrm>
            <a:off x="628650" y="365126"/>
            <a:ext cx="7886700" cy="1035971"/>
          </a:xfrm>
        </p:spPr>
        <p:txBody>
          <a:body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研修の時に困った参加者・・・</a:t>
            </a:r>
            <a:endParaRPr lang="ja-JP" altLang="en-US" dirty="0"/>
          </a:p>
        </p:txBody>
      </p:sp>
    </p:spTree>
    <p:extLst>
      <p:ext uri="{BB962C8B-B14F-4D97-AF65-F5344CB8AC3E}">
        <p14:creationId xmlns:p14="http://schemas.microsoft.com/office/powerpoint/2010/main" val="425706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29CD219-4587-46C0-9A7D-90DF361031F5}"/>
              </a:ext>
            </a:extLst>
          </p:cNvPr>
          <p:cNvSpPr txBox="1">
            <a:spLocks/>
          </p:cNvSpPr>
          <p:nvPr/>
        </p:nvSpPr>
        <p:spPr>
          <a:xfrm>
            <a:off x="552694" y="160215"/>
            <a:ext cx="7886700" cy="8384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こんな考え方もあります</a:t>
            </a:r>
          </a:p>
        </p:txBody>
      </p:sp>
      <p:sp>
        <p:nvSpPr>
          <p:cNvPr id="5" name="コンテンツ プレースホルダー 2">
            <a:extLst>
              <a:ext uri="{FF2B5EF4-FFF2-40B4-BE49-F238E27FC236}">
                <a16:creationId xmlns:a16="http://schemas.microsoft.com/office/drawing/2014/main" id="{640BF043-FBE3-4A13-8515-3556226C7BA9}"/>
              </a:ext>
            </a:extLst>
          </p:cNvPr>
          <p:cNvSpPr txBox="1">
            <a:spLocks/>
          </p:cNvSpPr>
          <p:nvPr/>
        </p:nvSpPr>
        <p:spPr>
          <a:xfrm>
            <a:off x="312614" y="804986"/>
            <a:ext cx="8366859" cy="56505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1900" dirty="0"/>
              <a:t>〇　分野が違うので、就</a:t>
            </a:r>
            <a:r>
              <a:rPr lang="en-US" altLang="ja-JP" sz="1900" dirty="0"/>
              <a:t>B</a:t>
            </a:r>
            <a:r>
              <a:rPr lang="ja-JP" altLang="en-US" sz="1900" dirty="0"/>
              <a:t>・</a:t>
            </a:r>
            <a:r>
              <a:rPr lang="en-US" altLang="ja-JP" sz="1900" dirty="0"/>
              <a:t>GH</a:t>
            </a:r>
            <a:r>
              <a:rPr lang="ja-JP" altLang="en-US" sz="1900" dirty="0"/>
              <a:t>などの業務を丁寧に説明する必要がある。</a:t>
            </a:r>
            <a:endParaRPr lang="en-US" altLang="ja-JP" sz="1900" dirty="0"/>
          </a:p>
          <a:p>
            <a:pPr marL="0" indent="0">
              <a:lnSpc>
                <a:spcPct val="125000"/>
              </a:lnSpc>
              <a:buNone/>
            </a:pPr>
            <a:r>
              <a:rPr lang="ja-JP" altLang="en-US" sz="1900" dirty="0">
                <a:solidFill>
                  <a:srgbClr val="FF0000"/>
                </a:solidFill>
              </a:rPr>
              <a:t>　➡➡児童もいずれ</a:t>
            </a:r>
            <a:r>
              <a:rPr lang="en-US" altLang="ja-JP" sz="1900" dirty="0">
                <a:solidFill>
                  <a:srgbClr val="FF0000"/>
                </a:solidFill>
              </a:rPr>
              <a:t>18</a:t>
            </a:r>
            <a:r>
              <a:rPr lang="ja-JP" altLang="en-US" sz="1900" dirty="0">
                <a:solidFill>
                  <a:srgbClr val="FF0000"/>
                </a:solidFill>
              </a:rPr>
              <a:t>歳になるので、どんな福祉サービスがあるのか　</a:t>
            </a:r>
            <a:endParaRPr lang="en-US" altLang="ja-JP" sz="1900" dirty="0">
              <a:solidFill>
                <a:srgbClr val="FF0000"/>
              </a:solidFill>
            </a:endParaRPr>
          </a:p>
          <a:p>
            <a:pPr marL="0" indent="0">
              <a:lnSpc>
                <a:spcPct val="125000"/>
              </a:lnSpc>
              <a:buNone/>
            </a:pPr>
            <a:r>
              <a:rPr lang="ja-JP" altLang="en-US" sz="1900" dirty="0">
                <a:solidFill>
                  <a:srgbClr val="FF0000"/>
                </a:solidFill>
              </a:rPr>
              <a:t>　　　しっていることは大事。</a:t>
            </a:r>
            <a:endParaRPr lang="en-US" altLang="ja-JP" sz="1900" dirty="0">
              <a:solidFill>
                <a:srgbClr val="FF0000"/>
              </a:solidFill>
            </a:endParaRPr>
          </a:p>
          <a:p>
            <a:pPr marL="0" indent="0">
              <a:lnSpc>
                <a:spcPct val="125000"/>
              </a:lnSpc>
              <a:buNone/>
            </a:pPr>
            <a:r>
              <a:rPr lang="ja-JP" altLang="en-US" sz="1900" dirty="0">
                <a:solidFill>
                  <a:srgbClr val="FF0000"/>
                </a:solidFill>
              </a:rPr>
              <a:t>　➡➡児童分野など他分野の方が、どんなアセスメントをしているのか、</a:t>
            </a:r>
            <a:endParaRPr lang="en-US" altLang="ja-JP" sz="1900" dirty="0">
              <a:solidFill>
                <a:srgbClr val="FF0000"/>
              </a:solidFill>
            </a:endParaRPr>
          </a:p>
          <a:p>
            <a:pPr marL="0" indent="0">
              <a:lnSpc>
                <a:spcPct val="125000"/>
              </a:lnSpc>
              <a:buNone/>
            </a:pPr>
            <a:r>
              <a:rPr lang="ja-JP" altLang="en-US" sz="1900" dirty="0">
                <a:solidFill>
                  <a:srgbClr val="FF0000"/>
                </a:solidFill>
              </a:rPr>
              <a:t>　　　分かち合う機会になっている。</a:t>
            </a:r>
            <a:endParaRPr lang="en-US" altLang="ja-JP" sz="1900" dirty="0">
              <a:solidFill>
                <a:srgbClr val="FF0000"/>
              </a:solidFill>
            </a:endParaRPr>
          </a:p>
          <a:p>
            <a:pPr marL="0" indent="0">
              <a:lnSpc>
                <a:spcPct val="125000"/>
              </a:lnSpc>
              <a:buNone/>
            </a:pPr>
            <a:r>
              <a:rPr lang="ja-JP" altLang="en-US" sz="1900" dirty="0"/>
              <a:t>〇　本人との面接をしたことがない、と言う人</a:t>
            </a:r>
            <a:endParaRPr lang="en-US" altLang="ja-JP" sz="1900" dirty="0"/>
          </a:p>
          <a:p>
            <a:pPr marL="0" indent="0">
              <a:lnSpc>
                <a:spcPct val="125000"/>
              </a:lnSpc>
              <a:buNone/>
            </a:pPr>
            <a:r>
              <a:rPr lang="ja-JP" altLang="en-US" sz="1900" dirty="0"/>
              <a:t>　</a:t>
            </a:r>
            <a:r>
              <a:rPr lang="ja-JP" altLang="en-US" sz="1900" dirty="0">
                <a:solidFill>
                  <a:srgbClr val="FF0000"/>
                </a:solidFill>
              </a:rPr>
              <a:t>➡➡どうしてもご家族との面接が中心の分野もあります。ただやはり</a:t>
            </a:r>
            <a:endParaRPr lang="en-US" altLang="ja-JP" sz="1900" dirty="0">
              <a:solidFill>
                <a:srgbClr val="FF0000"/>
              </a:solidFill>
            </a:endParaRPr>
          </a:p>
          <a:p>
            <a:pPr marL="0" indent="0">
              <a:lnSpc>
                <a:spcPct val="125000"/>
              </a:lnSpc>
              <a:buNone/>
            </a:pPr>
            <a:r>
              <a:rPr lang="ja-JP" altLang="en-US" sz="1900" dirty="0">
                <a:solidFill>
                  <a:srgbClr val="FF0000"/>
                </a:solidFill>
              </a:rPr>
              <a:t>　　　本人のための個別支援計画であり、本人と面接することが大事だ</a:t>
            </a:r>
            <a:endParaRPr lang="en-US" altLang="ja-JP" sz="1900" dirty="0">
              <a:solidFill>
                <a:srgbClr val="FF0000"/>
              </a:solidFill>
            </a:endParaRPr>
          </a:p>
          <a:p>
            <a:pPr marL="0" indent="0">
              <a:lnSpc>
                <a:spcPct val="125000"/>
              </a:lnSpc>
              <a:buNone/>
            </a:pPr>
            <a:r>
              <a:rPr lang="ja-JP" altLang="en-US" sz="1900" dirty="0">
                <a:solidFill>
                  <a:srgbClr val="FF0000"/>
                </a:solidFill>
              </a:rPr>
              <a:t>　　　と気づいてもらうことが大事。</a:t>
            </a:r>
            <a:endParaRPr lang="en-US" altLang="ja-JP" sz="1900" dirty="0">
              <a:solidFill>
                <a:srgbClr val="FF0000"/>
              </a:solidFill>
            </a:endParaRPr>
          </a:p>
          <a:p>
            <a:pPr marL="0" indent="0">
              <a:lnSpc>
                <a:spcPct val="125000"/>
              </a:lnSpc>
              <a:buNone/>
            </a:pPr>
            <a:r>
              <a:rPr lang="ja-JP" altLang="en-US" sz="1900" dirty="0"/>
              <a:t>〇　関係者会議に参加したことがない、と言う人</a:t>
            </a:r>
            <a:endParaRPr lang="en-US" altLang="ja-JP" sz="1900" dirty="0"/>
          </a:p>
          <a:p>
            <a:pPr marL="0" indent="0">
              <a:lnSpc>
                <a:spcPct val="125000"/>
              </a:lnSpc>
              <a:buNone/>
            </a:pPr>
            <a:r>
              <a:rPr lang="ja-JP" altLang="en-US" sz="1900" dirty="0"/>
              <a:t>　</a:t>
            </a:r>
            <a:r>
              <a:rPr lang="ja-JP" altLang="en-US" sz="1900" dirty="0">
                <a:solidFill>
                  <a:srgbClr val="FF0000"/>
                </a:solidFill>
              </a:rPr>
              <a:t>➡➡関係者会議をとおして、事業所以外の本人の生活全般を知ること</a:t>
            </a:r>
            <a:endParaRPr lang="en-US" altLang="ja-JP" sz="1900" dirty="0">
              <a:solidFill>
                <a:srgbClr val="FF0000"/>
              </a:solidFill>
            </a:endParaRPr>
          </a:p>
          <a:p>
            <a:pPr marL="0" indent="0">
              <a:lnSpc>
                <a:spcPct val="125000"/>
              </a:lnSpc>
              <a:buNone/>
            </a:pPr>
            <a:r>
              <a:rPr lang="ja-JP" altLang="en-US" sz="1900" dirty="0">
                <a:solidFill>
                  <a:srgbClr val="FF0000"/>
                </a:solidFill>
              </a:rPr>
              <a:t>　　　ができます。会議を上手に進めることではなく、こんな会議があ</a:t>
            </a:r>
            <a:endParaRPr lang="en-US" altLang="ja-JP" sz="1900" dirty="0">
              <a:solidFill>
                <a:srgbClr val="FF0000"/>
              </a:solidFill>
            </a:endParaRPr>
          </a:p>
          <a:p>
            <a:pPr marL="0" indent="0">
              <a:lnSpc>
                <a:spcPct val="125000"/>
              </a:lnSpc>
              <a:buNone/>
            </a:pPr>
            <a:r>
              <a:rPr lang="ja-JP" altLang="en-US" sz="1900" dirty="0">
                <a:solidFill>
                  <a:srgbClr val="FF0000"/>
                </a:solidFill>
              </a:rPr>
              <a:t>　　　ることを知ることが大事。</a:t>
            </a:r>
            <a:endParaRPr lang="en-US" altLang="ja-JP" sz="1900" dirty="0">
              <a:solidFill>
                <a:srgbClr val="FF0000"/>
              </a:solidFill>
            </a:endParaRPr>
          </a:p>
        </p:txBody>
      </p:sp>
    </p:spTree>
    <p:extLst>
      <p:ext uri="{BB962C8B-B14F-4D97-AF65-F5344CB8AC3E}">
        <p14:creationId xmlns:p14="http://schemas.microsoft.com/office/powerpoint/2010/main" val="341237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基礎研修カリキュラム</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90" y="730750"/>
            <a:ext cx="5608635" cy="6127250"/>
          </a:xfrm>
          <a:prstGeom prst="rect">
            <a:avLst/>
          </a:prstGeom>
          <a:solidFill>
            <a:schemeClr val="accent1">
              <a:lumMod val="20000"/>
              <a:lumOff val="80000"/>
            </a:schemeClr>
          </a:solidFill>
          <a:ln>
            <a:noFill/>
          </a:ln>
        </p:spPr>
      </p:pic>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953125" y="730750"/>
          <a:ext cx="3076575" cy="5841500"/>
        </p:xfrm>
        <a:graphic>
          <a:graphicData uri="http://schemas.openxmlformats.org/drawingml/2006/table">
            <a:tbl>
              <a:tblPr firstRow="1" bandRow="1">
                <a:tableStyleId>{BC89EF96-8CEA-46FF-86C4-4CE0E7609802}</a:tableStyleId>
              </a:tblPr>
              <a:tblGrid>
                <a:gridCol w="3076575">
                  <a:extLst>
                    <a:ext uri="{9D8B030D-6E8A-4147-A177-3AD203B41FA5}">
                      <a16:colId xmlns:a16="http://schemas.microsoft.com/office/drawing/2014/main" val="1674906484"/>
                    </a:ext>
                  </a:extLst>
                </a:gridCol>
              </a:tblGrid>
              <a:tr h="533243">
                <a:tc>
                  <a:txBody>
                    <a:bodyPr/>
                    <a:lstStyle/>
                    <a:p>
                      <a:pPr algn="ctr"/>
                      <a:r>
                        <a:rPr kumimoji="1" lang="ja-JP" altLang="en-US" sz="1400" dirty="0"/>
                        <a:t>基礎研修の目的の</a:t>
                      </a:r>
                      <a:endParaRPr kumimoji="1" lang="en-US" altLang="ja-JP" sz="1400" dirty="0"/>
                    </a:p>
                    <a:p>
                      <a:pPr algn="ctr"/>
                      <a:r>
                        <a:rPr kumimoji="1" lang="ja-JP" altLang="en-US" sz="1400" dirty="0"/>
                        <a:t>キィーワード</a:t>
                      </a:r>
                      <a:endParaRPr kumimoji="1" lang="en-US" altLang="ja-JP" sz="1400" dirty="0"/>
                    </a:p>
                  </a:txBody>
                  <a:tcPr/>
                </a:tc>
                <a:extLst>
                  <a:ext uri="{0D108BD9-81ED-4DB2-BD59-A6C34878D82A}">
                    <a16:rowId xmlns:a16="http://schemas.microsoft.com/office/drawing/2014/main" val="3796353968"/>
                  </a:ext>
                </a:extLst>
              </a:tr>
              <a:tr h="654209">
                <a:tc>
                  <a:txBody>
                    <a:bodyPr/>
                    <a:lstStyle/>
                    <a:p>
                      <a:r>
                        <a:rPr lang="ja-JP" altLang="en-US" sz="1400" dirty="0"/>
                        <a:t>基本的な理念や倫理、</a:t>
                      </a:r>
                      <a:r>
                        <a:rPr kumimoji="1" lang="ja-JP" altLang="en-US" sz="1400" dirty="0"/>
                        <a:t>利用者主体、エンパワメント、ＩＣＦ</a:t>
                      </a:r>
                    </a:p>
                  </a:txBody>
                  <a:tcPr/>
                </a:tc>
                <a:extLst>
                  <a:ext uri="{0D108BD9-81ED-4DB2-BD59-A6C34878D82A}">
                    <a16:rowId xmlns:a16="http://schemas.microsoft.com/office/drawing/2014/main" val="2756785866"/>
                  </a:ext>
                </a:extLst>
              </a:tr>
              <a:tr h="524746">
                <a:tc>
                  <a:txBody>
                    <a:bodyPr/>
                    <a:lstStyle/>
                    <a:p>
                      <a:r>
                        <a:rPr kumimoji="1" lang="ja-JP" altLang="en-US" sz="1400" dirty="0"/>
                        <a:t>支援のプロセス、ＰＤＣＡサイクル</a:t>
                      </a:r>
                    </a:p>
                  </a:txBody>
                  <a:tcPr/>
                </a:tc>
                <a:extLst>
                  <a:ext uri="{0D108BD9-81ED-4DB2-BD59-A6C34878D82A}">
                    <a16:rowId xmlns:a16="http://schemas.microsoft.com/office/drawing/2014/main" val="103742182"/>
                  </a:ext>
                </a:extLst>
              </a:tr>
              <a:tr h="931913">
                <a:tc>
                  <a:txBody>
                    <a:bodyPr/>
                    <a:lstStyle/>
                    <a:p>
                      <a:r>
                        <a:rPr kumimoji="1" lang="ja-JP" altLang="en-US" sz="1400" dirty="0"/>
                        <a:t>相談支援専門員との連動、</a:t>
                      </a:r>
                      <a:endParaRPr kumimoji="1" lang="en-US" altLang="ja-JP" sz="1400" dirty="0"/>
                    </a:p>
                    <a:p>
                      <a:r>
                        <a:rPr kumimoji="1" lang="ja-JP" altLang="en-US" sz="1400" dirty="0"/>
                        <a:t>援助方針を導き出すプロセス、</a:t>
                      </a:r>
                      <a:endParaRPr kumimoji="1" lang="en-US" altLang="ja-JP" sz="1400" dirty="0"/>
                    </a:p>
                    <a:p>
                      <a:r>
                        <a:rPr kumimoji="1" lang="ja-JP" altLang="en-US" sz="1400" dirty="0"/>
                        <a:t>利用者の生活全体をイメージ</a:t>
                      </a:r>
                    </a:p>
                  </a:txBody>
                  <a:tcPr/>
                </a:tc>
                <a:extLst>
                  <a:ext uri="{0D108BD9-81ED-4DB2-BD59-A6C34878D82A}">
                    <a16:rowId xmlns:a16="http://schemas.microsoft.com/office/drawing/2014/main" val="1735311700"/>
                  </a:ext>
                </a:extLst>
              </a:tr>
              <a:tr h="740818">
                <a:tc>
                  <a:txBody>
                    <a:bodyPr/>
                    <a:lstStyle/>
                    <a:p>
                      <a:r>
                        <a:rPr lang="ja-JP" altLang="en-US" sz="1400" dirty="0"/>
                        <a:t>障害の理解、個別アセスメントに特化しないこと、</a:t>
                      </a:r>
                      <a:r>
                        <a:rPr lang="ja-JP" altLang="en-US" sz="1400" spc="-150" dirty="0"/>
                        <a:t>地域の中での関係性</a:t>
                      </a:r>
                      <a:endParaRPr kumimoji="1" lang="ja-JP" altLang="en-US" sz="1400" dirty="0"/>
                    </a:p>
                  </a:txBody>
                  <a:tcPr/>
                </a:tc>
                <a:extLst>
                  <a:ext uri="{0D108BD9-81ED-4DB2-BD59-A6C34878D82A}">
                    <a16:rowId xmlns:a16="http://schemas.microsoft.com/office/drawing/2014/main" val="150559562"/>
                  </a:ext>
                </a:extLst>
              </a:tr>
              <a:tr h="85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ストレングス、</a:t>
                      </a:r>
                      <a:r>
                        <a:rPr lang="ja-JP" altLang="en-US" sz="1400" b="0" dirty="0">
                          <a:latin typeface="+mn-lt"/>
                          <a:ea typeface="+mn-ea"/>
                        </a:rPr>
                        <a:t>サービス等利用計画等と個別支援計画の連携、ニーズの把握、課題の整理</a:t>
                      </a:r>
                      <a:endParaRPr kumimoji="1" lang="ja-JP" altLang="en-US" sz="1400" b="0" dirty="0">
                        <a:latin typeface="+mn-lt"/>
                        <a:ea typeface="+mn-ea"/>
                      </a:endParaRPr>
                    </a:p>
                  </a:txBody>
                  <a:tcPr/>
                </a:tc>
                <a:extLst>
                  <a:ext uri="{0D108BD9-81ED-4DB2-BD59-A6C34878D82A}">
                    <a16:rowId xmlns:a16="http://schemas.microsoft.com/office/drawing/2014/main" val="3242037981"/>
                  </a:ext>
                </a:extLst>
              </a:tr>
              <a:tr h="124255">
                <a:tc>
                  <a:txBody>
                    <a:bodyPr/>
                    <a:lstStyle/>
                    <a:p>
                      <a:endParaRPr kumimoji="1" lang="ja-JP" altLang="en-US" sz="100" dirty="0"/>
                    </a:p>
                  </a:txBody>
                  <a:tcPr/>
                </a:tc>
                <a:extLst>
                  <a:ext uri="{0D108BD9-81ED-4DB2-BD59-A6C34878D82A}">
                    <a16:rowId xmlns:a16="http://schemas.microsoft.com/office/drawing/2014/main" val="3589229143"/>
                  </a:ext>
                </a:extLst>
              </a:tr>
              <a:tr h="740818">
                <a:tc>
                  <a:txBody>
                    <a:bodyPr/>
                    <a:lstStyle/>
                    <a:p>
                      <a:r>
                        <a:rPr kumimoji="1" lang="ja-JP" altLang="en-US" sz="1400" b="0" dirty="0">
                          <a:latin typeface="+mn-lt"/>
                          <a:ea typeface="+mn-ea"/>
                        </a:rPr>
                        <a:t>プロセスの理解、サービス（支援）担当者、（個別）支援会議、モニタリング、傾聴</a:t>
                      </a:r>
                    </a:p>
                  </a:txBody>
                  <a:tcPr/>
                </a:tc>
                <a:extLst>
                  <a:ext uri="{0D108BD9-81ED-4DB2-BD59-A6C34878D82A}">
                    <a16:rowId xmlns:a16="http://schemas.microsoft.com/office/drawing/2014/main" val="2262865088"/>
                  </a:ext>
                </a:extLst>
              </a:tr>
              <a:tr h="740818">
                <a:tc>
                  <a:txBody>
                    <a:bodyPr/>
                    <a:lstStyle/>
                    <a:p>
                      <a:r>
                        <a:rPr kumimoji="1" lang="ja-JP" altLang="en-US" sz="1400" dirty="0"/>
                        <a:t>モニタリング、サービス等利用計画等との連動、多職種連携、情報の整理</a:t>
                      </a:r>
                    </a:p>
                  </a:txBody>
                  <a:tcPr/>
                </a:tc>
                <a:extLst>
                  <a:ext uri="{0D108BD9-81ED-4DB2-BD59-A6C34878D82A}">
                    <a16:rowId xmlns:a16="http://schemas.microsoft.com/office/drawing/2014/main" val="3987194005"/>
                  </a:ext>
                </a:extLst>
              </a:tr>
            </a:tbl>
          </a:graphicData>
        </a:graphic>
      </p:graphicFrame>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講義部分</a:t>
            </a:r>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の内容と目的</a:t>
            </a:r>
          </a:p>
        </p:txBody>
      </p:sp>
    </p:spTree>
    <p:extLst>
      <p:ext uri="{BB962C8B-B14F-4D97-AF65-F5344CB8AC3E}">
        <p14:creationId xmlns:p14="http://schemas.microsoft.com/office/powerpoint/2010/main" val="15575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6500</Words>
  <Application>Microsoft Office PowerPoint</Application>
  <PresentationFormat>画面に合わせる (4:3)</PresentationFormat>
  <Paragraphs>500</Paragraphs>
  <Slides>36</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HGP創英角ｺﾞｼｯｸUB</vt:lpstr>
      <vt:lpstr>HGP創英角ﾎﾟｯﾌﾟ体</vt:lpstr>
      <vt:lpstr>HGS創英角ﾎﾟｯﾌﾟ体</vt:lpstr>
      <vt:lpstr>HG創英角ﾎﾟｯﾌﾟ体</vt:lpstr>
      <vt:lpstr>ＭＳ Ｐゴシック</vt:lpstr>
      <vt:lpstr>メイリオ</vt:lpstr>
      <vt:lpstr>游ゴシック</vt:lpstr>
      <vt:lpstr>游ゴシック Light</vt:lpstr>
      <vt:lpstr>Arial</vt:lpstr>
      <vt:lpstr>Century</vt:lpstr>
      <vt:lpstr>Office テーマ</vt:lpstr>
      <vt:lpstr>研修を企画立案する際の ポイント（基礎研修）</vt:lpstr>
      <vt:lpstr>PowerPoint プレゼンテーション</vt:lpstr>
      <vt:lpstr>PowerPoint プレゼンテーション</vt:lpstr>
      <vt:lpstr>フラクタル構造</vt:lpstr>
      <vt:lpstr>PowerPoint プレゼンテーション</vt:lpstr>
      <vt:lpstr>研修の時に困った参加者・・・</vt:lpstr>
      <vt:lpstr>PowerPoint プレゼンテーション</vt:lpstr>
      <vt:lpstr>PowerPoint プレゼンテーション</vt:lpstr>
      <vt:lpstr>講義部分の内容と目的</vt:lpstr>
      <vt:lpstr>１．サービス提供の基本的な考え方</vt:lpstr>
      <vt:lpstr>人の判断が生まれる法則</vt:lpstr>
      <vt:lpstr>３．サービス等利用計画と個別支援計画の関係</vt:lpstr>
      <vt:lpstr>『意思』と『意見』の違い</vt:lpstr>
      <vt:lpstr>意思が育まれるプロセス</vt:lpstr>
      <vt:lpstr>４．サービス提供における利用者主体のアセスメント</vt:lpstr>
      <vt:lpstr>演習の内容と目的</vt:lpstr>
      <vt:lpstr>演習の内容と目的</vt:lpstr>
      <vt:lpstr>１．個別支援計画の作成 </vt:lpstr>
      <vt:lpstr>PowerPoint プレゼンテーション</vt:lpstr>
      <vt:lpstr>成功循環モデル</vt:lpstr>
      <vt:lpstr>関係性を高める伝え方</vt:lpstr>
      <vt:lpstr>基礎研修への戸惑い（運営側）</vt:lpstr>
      <vt:lpstr>ファシリテーターに求められるもの（運営側）</vt:lpstr>
      <vt:lpstr>７つのセクション</vt:lpstr>
      <vt:lpstr>①　ガイダンス </vt:lpstr>
      <vt:lpstr>②サービス担当者会議への参加準備 　　利用者概要の把握</vt:lpstr>
      <vt:lpstr>事例の概要</vt:lpstr>
      <vt:lpstr>都道府県で事例作成する際の留意点</vt:lpstr>
      <vt:lpstr>③-1　サービス担当者会議体験　 アセスメントの深化と生活全体のニーズ把握 </vt:lpstr>
      <vt:lpstr>③-2　サービス担当者会議体験　 アセスメントの深化と生活全体のニーズ把握</vt:lpstr>
      <vt:lpstr>④　ニーズ整理 サービス等利用計画と利用者との面接</vt:lpstr>
      <vt:lpstr>⑤個別支援計画の作成・発表</vt:lpstr>
      <vt:lpstr>⑥サービス担当者会議のロールプレイ （モニタ）追加情報の提示</vt:lpstr>
      <vt:lpstr>⑦　個別支援計画修正案の作成</vt:lpstr>
      <vt:lpstr>まとめ</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研修を企画立案する際の ポイント（基礎研修）</dc:title>
  <dc:creator>有野哲章</dc:creator>
  <cp:lastModifiedBy>藤川 雄一(fujikawa-yuuichi.ca6)</cp:lastModifiedBy>
  <cp:revision>2</cp:revision>
  <dcterms:modified xsi:type="dcterms:W3CDTF">2023-08-09T04:58:42Z</dcterms:modified>
</cp:coreProperties>
</file>