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theme/themeOverride4.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6" r:id="rId3"/>
    <p:sldMasterId id="2147483698" r:id="rId4"/>
    <p:sldMasterId id="2147483711" r:id="rId5"/>
    <p:sldMasterId id="2147483725" r:id="rId6"/>
  </p:sldMasterIdLst>
  <p:notesMasterIdLst>
    <p:notesMasterId r:id="rId39"/>
  </p:notesMasterIdLst>
  <p:handoutMasterIdLst>
    <p:handoutMasterId r:id="rId40"/>
  </p:handoutMasterIdLst>
  <p:sldIdLst>
    <p:sldId id="2094" r:id="rId7"/>
    <p:sldId id="485" r:id="rId8"/>
    <p:sldId id="275" r:id="rId9"/>
    <p:sldId id="281" r:id="rId10"/>
    <p:sldId id="277" r:id="rId11"/>
    <p:sldId id="278" r:id="rId12"/>
    <p:sldId id="262" r:id="rId13"/>
    <p:sldId id="2097" r:id="rId14"/>
    <p:sldId id="2098" r:id="rId15"/>
    <p:sldId id="1325" r:id="rId16"/>
    <p:sldId id="256" r:id="rId17"/>
    <p:sldId id="267" r:id="rId18"/>
    <p:sldId id="282" r:id="rId19"/>
    <p:sldId id="2099" r:id="rId20"/>
    <p:sldId id="288" r:id="rId21"/>
    <p:sldId id="269" r:id="rId22"/>
    <p:sldId id="273" r:id="rId23"/>
    <p:sldId id="274" r:id="rId24"/>
    <p:sldId id="1571" r:id="rId25"/>
    <p:sldId id="284" r:id="rId26"/>
    <p:sldId id="287" r:id="rId27"/>
    <p:sldId id="537" r:id="rId28"/>
    <p:sldId id="518" r:id="rId29"/>
    <p:sldId id="519" r:id="rId30"/>
    <p:sldId id="289" r:id="rId31"/>
    <p:sldId id="268" r:id="rId32"/>
    <p:sldId id="2096" r:id="rId33"/>
    <p:sldId id="2095" r:id="rId34"/>
    <p:sldId id="279" r:id="rId35"/>
    <p:sldId id="451" r:id="rId36"/>
    <p:sldId id="452" r:id="rId37"/>
    <p:sldId id="453" r:id="rId3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69" autoAdjust="0"/>
    <p:restoredTop sz="94660"/>
  </p:normalViewPr>
  <p:slideViewPr>
    <p:cSldViewPr snapToGrid="0">
      <p:cViewPr varScale="1">
        <p:scale>
          <a:sx n="62" d="100"/>
          <a:sy n="62" d="100"/>
        </p:scale>
        <p:origin x="1279" y="46"/>
      </p:cViewPr>
      <p:guideLst/>
    </p:cSldViewPr>
  </p:slideViewPr>
  <p:notesTextViewPr>
    <p:cViewPr>
      <p:scale>
        <a:sx n="1" d="1"/>
        <a:sy n="1" d="1"/>
      </p:scale>
      <p:origin x="0" y="0"/>
    </p:cViewPr>
  </p:notesTextViewPr>
  <p:sorterViewPr>
    <p:cViewPr varScale="1">
      <p:scale>
        <a:sx n="100" d="100"/>
        <a:sy n="100" d="100"/>
      </p:scale>
      <p:origin x="0" y="-272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06ED6A-245B-4A68-A2B3-F54B25FFCC80}"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kumimoji="1" lang="ja-JP" altLang="en-US"/>
        </a:p>
      </dgm:t>
    </dgm:pt>
    <dgm:pt modelId="{0624B17E-A3F0-4A78-80EF-FA802C5B47D9}">
      <dgm:prSet phldrT="[テキスト]"/>
      <dgm:spPr/>
      <dgm:t>
        <a:bodyPr/>
        <a:lstStyle/>
        <a:p>
          <a:pPr>
            <a:buNone/>
          </a:pPr>
          <a:r>
            <a:rPr kumimoji="1" lang="ja-JP" altLang="en-US" dirty="0">
              <a:solidFill>
                <a:schemeClr val="tx1"/>
              </a:solidFill>
              <a:latin typeface="+mj-ea"/>
              <a:ea typeface="+mj-ea"/>
            </a:rPr>
            <a:t>スーパービジョン（</a:t>
          </a:r>
          <a:r>
            <a:rPr kumimoji="1" lang="en-US" altLang="ja-JP" dirty="0">
              <a:solidFill>
                <a:schemeClr val="tx1"/>
              </a:solidFill>
              <a:latin typeface="+mj-ea"/>
              <a:ea typeface="+mj-ea"/>
            </a:rPr>
            <a:t>SV</a:t>
          </a:r>
          <a:r>
            <a:rPr kumimoji="1" lang="ja-JP" altLang="en-US" dirty="0">
              <a:solidFill>
                <a:schemeClr val="tx1"/>
              </a:solidFill>
              <a:latin typeface="+mj-ea"/>
              <a:ea typeface="+mj-ea"/>
            </a:rPr>
            <a:t>）の基本的理解</a:t>
          </a:r>
          <a:endParaRPr kumimoji="1" lang="en-US" altLang="ja-JP" dirty="0">
            <a:solidFill>
              <a:schemeClr val="tx1"/>
            </a:solidFill>
            <a:latin typeface="+mj-ea"/>
            <a:ea typeface="+mj-ea"/>
          </a:endParaRPr>
        </a:p>
        <a:p>
          <a:pPr>
            <a:buNone/>
          </a:pPr>
          <a:r>
            <a:rPr kumimoji="1" lang="ja-JP" altLang="en-US" dirty="0">
              <a:solidFill>
                <a:schemeClr val="tx1"/>
              </a:solidFill>
              <a:latin typeface="+mj-ea"/>
              <a:ea typeface="+mj-ea"/>
            </a:rPr>
            <a:t>（</a:t>
          </a:r>
          <a:r>
            <a:rPr kumimoji="1" lang="en-US" altLang="ja-JP" dirty="0">
              <a:solidFill>
                <a:schemeClr val="tx1"/>
              </a:solidFill>
              <a:latin typeface="+mj-ea"/>
              <a:ea typeface="+mj-ea"/>
            </a:rPr>
            <a:t>180</a:t>
          </a:r>
          <a:r>
            <a:rPr kumimoji="1" lang="ja-JP" altLang="en-US" dirty="0">
              <a:solidFill>
                <a:schemeClr val="tx1"/>
              </a:solidFill>
              <a:latin typeface="+mj-ea"/>
              <a:ea typeface="+mj-ea"/>
            </a:rPr>
            <a:t>分講義）</a:t>
          </a:r>
          <a:endParaRPr kumimoji="1" lang="ja-JP" altLang="en-US" dirty="0">
            <a:solidFill>
              <a:schemeClr val="tx1"/>
            </a:solidFill>
          </a:endParaRPr>
        </a:p>
      </dgm:t>
    </dgm:pt>
    <dgm:pt modelId="{B23BCA26-1364-4429-8D2C-2601F27CE95E}" type="parTrans" cxnId="{0060BAB2-9EE1-4D16-B057-97C32B5D138D}">
      <dgm:prSet/>
      <dgm:spPr/>
      <dgm:t>
        <a:bodyPr/>
        <a:lstStyle/>
        <a:p>
          <a:endParaRPr kumimoji="1" lang="ja-JP" altLang="en-US"/>
        </a:p>
      </dgm:t>
    </dgm:pt>
    <dgm:pt modelId="{F52B09A3-79A7-44E5-BD02-A9B5C505599B}" type="sibTrans" cxnId="{0060BAB2-9EE1-4D16-B057-97C32B5D138D}">
      <dgm:prSet/>
      <dgm:spPr/>
      <dgm:t>
        <a:bodyPr/>
        <a:lstStyle/>
        <a:p>
          <a:endParaRPr kumimoji="1" lang="ja-JP" altLang="en-US"/>
        </a:p>
      </dgm:t>
    </dgm:pt>
    <dgm:pt modelId="{3F02CE23-A8FB-4CBE-B726-3288CBC17328}">
      <dgm:prSet phldrT="[テキスト]"/>
      <dgm:spPr/>
      <dgm:t>
        <a:bodyPr/>
        <a:lstStyle/>
        <a:p>
          <a:r>
            <a:rPr lang="ja-JP" altLang="en-US" dirty="0">
              <a:solidFill>
                <a:schemeClr val="tx1"/>
              </a:solidFill>
            </a:rPr>
            <a:t>事例を通じてスーパービジョンを体験（</a:t>
          </a:r>
          <a:r>
            <a:rPr lang="en-US" altLang="ja-JP" dirty="0">
              <a:solidFill>
                <a:schemeClr val="tx1"/>
              </a:solidFill>
            </a:rPr>
            <a:t>60</a:t>
          </a:r>
          <a:r>
            <a:rPr lang="ja-JP" altLang="en-US" dirty="0">
              <a:solidFill>
                <a:schemeClr val="tx1"/>
              </a:solidFill>
            </a:rPr>
            <a:t>分</a:t>
          </a:r>
          <a:r>
            <a:rPr lang="en-US" altLang="ja-JP" dirty="0">
              <a:solidFill>
                <a:schemeClr val="tx1"/>
              </a:solidFill>
            </a:rPr>
            <a:t>GW</a:t>
          </a:r>
          <a:r>
            <a:rPr lang="ja-JP" altLang="en-US" dirty="0">
              <a:solidFill>
                <a:schemeClr val="tx1"/>
              </a:solidFill>
            </a:rPr>
            <a:t>）</a:t>
          </a:r>
          <a:endParaRPr kumimoji="1" lang="ja-JP" altLang="en-US" dirty="0"/>
        </a:p>
      </dgm:t>
    </dgm:pt>
    <dgm:pt modelId="{A6370133-798A-47A0-9AC4-A4D7FE926BE4}" type="parTrans" cxnId="{FBBB7973-2BA5-4CF4-BCF4-194ADA61CED2}">
      <dgm:prSet/>
      <dgm:spPr/>
      <dgm:t>
        <a:bodyPr/>
        <a:lstStyle/>
        <a:p>
          <a:endParaRPr kumimoji="1" lang="ja-JP" altLang="en-US"/>
        </a:p>
      </dgm:t>
    </dgm:pt>
    <dgm:pt modelId="{F267B17A-E79A-4302-AB5A-6A76628E5E4A}" type="sibTrans" cxnId="{FBBB7973-2BA5-4CF4-BCF4-194ADA61CED2}">
      <dgm:prSet/>
      <dgm:spPr/>
      <dgm:t>
        <a:bodyPr/>
        <a:lstStyle/>
        <a:p>
          <a:endParaRPr kumimoji="1" lang="ja-JP" altLang="en-US"/>
        </a:p>
      </dgm:t>
    </dgm:pt>
    <dgm:pt modelId="{58FF862A-243B-4D90-9E3E-62DF2EF338FE}">
      <dgm:prSet phldrT="[テキスト]"/>
      <dgm:spPr/>
      <dgm:t>
        <a:bodyPr/>
        <a:lstStyle/>
        <a:p>
          <a:r>
            <a:rPr lang="ja-JP" altLang="en-US" dirty="0">
              <a:solidFill>
                <a:schemeClr val="tx1"/>
              </a:solidFill>
            </a:rPr>
            <a:t>職員に対するスーパービジョンを体験</a:t>
          </a:r>
          <a:endParaRPr lang="en-US" altLang="ja-JP" dirty="0">
            <a:solidFill>
              <a:schemeClr val="tx1"/>
            </a:solidFill>
          </a:endParaRPr>
        </a:p>
        <a:p>
          <a:r>
            <a:rPr kumimoji="1" lang="ja-JP" altLang="en-US" dirty="0">
              <a:solidFill>
                <a:schemeClr val="tx1"/>
              </a:solidFill>
            </a:rPr>
            <a:t>（</a:t>
          </a:r>
          <a:r>
            <a:rPr kumimoji="1" lang="en-US" altLang="ja-JP" dirty="0">
              <a:solidFill>
                <a:schemeClr val="tx1"/>
              </a:solidFill>
            </a:rPr>
            <a:t>120</a:t>
          </a:r>
          <a:r>
            <a:rPr kumimoji="1" lang="ja-JP" altLang="en-US" dirty="0">
              <a:solidFill>
                <a:schemeClr val="tx1"/>
              </a:solidFill>
            </a:rPr>
            <a:t>分ロールプレイ）</a:t>
          </a:r>
          <a:endParaRPr kumimoji="1" lang="en-US" altLang="ja-JP" dirty="0">
            <a:solidFill>
              <a:schemeClr val="tx1"/>
            </a:solidFill>
          </a:endParaRPr>
        </a:p>
        <a:p>
          <a:endParaRPr kumimoji="1" lang="ja-JP" altLang="en-US" dirty="0"/>
        </a:p>
      </dgm:t>
    </dgm:pt>
    <dgm:pt modelId="{FE4D228A-4AA9-48EF-B7E5-6FF3198DAFFA}" type="parTrans" cxnId="{83AA6355-1828-4AE3-A25F-2817F308F80C}">
      <dgm:prSet/>
      <dgm:spPr/>
      <dgm:t>
        <a:bodyPr/>
        <a:lstStyle/>
        <a:p>
          <a:endParaRPr kumimoji="1" lang="ja-JP" altLang="en-US"/>
        </a:p>
      </dgm:t>
    </dgm:pt>
    <dgm:pt modelId="{37BDB0DE-690F-4AF8-B1F9-34C2EB74727D}" type="sibTrans" cxnId="{83AA6355-1828-4AE3-A25F-2817F308F80C}">
      <dgm:prSet/>
      <dgm:spPr/>
      <dgm:t>
        <a:bodyPr/>
        <a:lstStyle/>
        <a:p>
          <a:endParaRPr kumimoji="1" lang="ja-JP" altLang="en-US"/>
        </a:p>
      </dgm:t>
    </dgm:pt>
    <dgm:pt modelId="{C77B9650-BDF5-4D06-9CEC-522B4AD0601F}">
      <dgm:prSet/>
      <dgm:spPr/>
      <dgm:t>
        <a:bodyPr/>
        <a:lstStyle/>
        <a:p>
          <a:r>
            <a:rPr lang="ja-JP" altLang="en-US" dirty="0">
              <a:solidFill>
                <a:schemeClr val="tx1"/>
              </a:solidFill>
            </a:rPr>
            <a:t>研修のまとめ</a:t>
          </a:r>
          <a:endParaRPr kumimoji="1" lang="ja-JP" altLang="en-US" dirty="0"/>
        </a:p>
      </dgm:t>
    </dgm:pt>
    <dgm:pt modelId="{C78B4505-FB3E-4A28-B0C4-9E5D5F03024B}" type="parTrans" cxnId="{68749566-04C5-41E8-9329-EA9D35065F09}">
      <dgm:prSet/>
      <dgm:spPr/>
      <dgm:t>
        <a:bodyPr/>
        <a:lstStyle/>
        <a:p>
          <a:endParaRPr kumimoji="1" lang="ja-JP" altLang="en-US"/>
        </a:p>
      </dgm:t>
    </dgm:pt>
    <dgm:pt modelId="{96BBAB75-18B8-4654-BED2-EFC54DB1B081}" type="sibTrans" cxnId="{68749566-04C5-41E8-9329-EA9D35065F09}">
      <dgm:prSet/>
      <dgm:spPr/>
      <dgm:t>
        <a:bodyPr/>
        <a:lstStyle/>
        <a:p>
          <a:endParaRPr kumimoji="1" lang="ja-JP" altLang="en-US"/>
        </a:p>
      </dgm:t>
    </dgm:pt>
    <dgm:pt modelId="{A0D3ECB0-578B-4B44-B85F-261BAD054E75}" type="pres">
      <dgm:prSet presAssocID="{0906ED6A-245B-4A68-A2B3-F54B25FFCC80}" presName="CompostProcess" presStyleCnt="0">
        <dgm:presLayoutVars>
          <dgm:dir/>
          <dgm:resizeHandles val="exact"/>
        </dgm:presLayoutVars>
      </dgm:prSet>
      <dgm:spPr/>
    </dgm:pt>
    <dgm:pt modelId="{BEB24A77-80DB-4502-AABE-37495E6274C4}" type="pres">
      <dgm:prSet presAssocID="{0906ED6A-245B-4A68-A2B3-F54B25FFCC80}" presName="arrow" presStyleLbl="bgShp" presStyleIdx="0" presStyleCnt="1"/>
      <dgm:spPr/>
    </dgm:pt>
    <dgm:pt modelId="{E063D4BF-DCFE-4B70-8181-15542358743C}" type="pres">
      <dgm:prSet presAssocID="{0906ED6A-245B-4A68-A2B3-F54B25FFCC80}" presName="linearProcess" presStyleCnt="0"/>
      <dgm:spPr/>
    </dgm:pt>
    <dgm:pt modelId="{FED5D8EB-7503-4177-8654-83A9973A2CE2}" type="pres">
      <dgm:prSet presAssocID="{0624B17E-A3F0-4A78-80EF-FA802C5B47D9}" presName="textNode" presStyleLbl="node1" presStyleIdx="0" presStyleCnt="4">
        <dgm:presLayoutVars>
          <dgm:bulletEnabled val="1"/>
        </dgm:presLayoutVars>
      </dgm:prSet>
      <dgm:spPr/>
    </dgm:pt>
    <dgm:pt modelId="{745952A3-7AF7-4E8C-A242-4C71C4561C5B}" type="pres">
      <dgm:prSet presAssocID="{F52B09A3-79A7-44E5-BD02-A9B5C505599B}" presName="sibTrans" presStyleCnt="0"/>
      <dgm:spPr/>
    </dgm:pt>
    <dgm:pt modelId="{7C073B93-5698-4618-8D3B-F200F63CC38B}" type="pres">
      <dgm:prSet presAssocID="{3F02CE23-A8FB-4CBE-B726-3288CBC17328}" presName="textNode" presStyleLbl="node1" presStyleIdx="1" presStyleCnt="4" custLinFactNeighborX="22260" custLinFactNeighborY="4194">
        <dgm:presLayoutVars>
          <dgm:bulletEnabled val="1"/>
        </dgm:presLayoutVars>
      </dgm:prSet>
      <dgm:spPr/>
    </dgm:pt>
    <dgm:pt modelId="{1137F85A-B293-47B9-827A-045F4B41AEFD}" type="pres">
      <dgm:prSet presAssocID="{F267B17A-E79A-4302-AB5A-6A76628E5E4A}" presName="sibTrans" presStyleCnt="0"/>
      <dgm:spPr/>
    </dgm:pt>
    <dgm:pt modelId="{0136EE70-E927-4ABB-B576-AA3AE948626B}" type="pres">
      <dgm:prSet presAssocID="{58FF862A-243B-4D90-9E3E-62DF2EF338FE}" presName="textNode" presStyleLbl="node1" presStyleIdx="2" presStyleCnt="4">
        <dgm:presLayoutVars>
          <dgm:bulletEnabled val="1"/>
        </dgm:presLayoutVars>
      </dgm:prSet>
      <dgm:spPr/>
    </dgm:pt>
    <dgm:pt modelId="{70376926-EE2B-4C0C-93F2-637A601711AF}" type="pres">
      <dgm:prSet presAssocID="{37BDB0DE-690F-4AF8-B1F9-34C2EB74727D}" presName="sibTrans" presStyleCnt="0"/>
      <dgm:spPr/>
    </dgm:pt>
    <dgm:pt modelId="{54325017-F8AE-421F-B9E7-3BD4924D0BE4}" type="pres">
      <dgm:prSet presAssocID="{C77B9650-BDF5-4D06-9CEC-522B4AD0601F}" presName="textNode" presStyleLbl="node1" presStyleIdx="3" presStyleCnt="4" custScaleX="67540">
        <dgm:presLayoutVars>
          <dgm:bulletEnabled val="1"/>
        </dgm:presLayoutVars>
      </dgm:prSet>
      <dgm:spPr/>
    </dgm:pt>
  </dgm:ptLst>
  <dgm:cxnLst>
    <dgm:cxn modelId="{81905E10-CDC3-4F33-A3DA-1070FBFE51DA}" type="presOf" srcId="{0624B17E-A3F0-4A78-80EF-FA802C5B47D9}" destId="{FED5D8EB-7503-4177-8654-83A9973A2CE2}" srcOrd="0" destOrd="0" presId="urn:microsoft.com/office/officeart/2005/8/layout/hProcess9"/>
    <dgm:cxn modelId="{68749566-04C5-41E8-9329-EA9D35065F09}" srcId="{0906ED6A-245B-4A68-A2B3-F54B25FFCC80}" destId="{C77B9650-BDF5-4D06-9CEC-522B4AD0601F}" srcOrd="3" destOrd="0" parTransId="{C78B4505-FB3E-4A28-B0C4-9E5D5F03024B}" sibTransId="{96BBAB75-18B8-4654-BED2-EFC54DB1B081}"/>
    <dgm:cxn modelId="{FBBB7973-2BA5-4CF4-BCF4-194ADA61CED2}" srcId="{0906ED6A-245B-4A68-A2B3-F54B25FFCC80}" destId="{3F02CE23-A8FB-4CBE-B726-3288CBC17328}" srcOrd="1" destOrd="0" parTransId="{A6370133-798A-47A0-9AC4-A4D7FE926BE4}" sibTransId="{F267B17A-E79A-4302-AB5A-6A76628E5E4A}"/>
    <dgm:cxn modelId="{83AA6355-1828-4AE3-A25F-2817F308F80C}" srcId="{0906ED6A-245B-4A68-A2B3-F54B25FFCC80}" destId="{58FF862A-243B-4D90-9E3E-62DF2EF338FE}" srcOrd="2" destOrd="0" parTransId="{FE4D228A-4AA9-48EF-B7E5-6FF3198DAFFA}" sibTransId="{37BDB0DE-690F-4AF8-B1F9-34C2EB74727D}"/>
    <dgm:cxn modelId="{6A100278-DEE4-4CD6-8E94-42E9D1D88370}" type="presOf" srcId="{0906ED6A-245B-4A68-A2B3-F54B25FFCC80}" destId="{A0D3ECB0-578B-4B44-B85F-261BAD054E75}" srcOrd="0" destOrd="0" presId="urn:microsoft.com/office/officeart/2005/8/layout/hProcess9"/>
    <dgm:cxn modelId="{8AA8128A-E1E8-4CE6-9E55-8DDEE6B2D2C7}" type="presOf" srcId="{3F02CE23-A8FB-4CBE-B726-3288CBC17328}" destId="{7C073B93-5698-4618-8D3B-F200F63CC38B}" srcOrd="0" destOrd="0" presId="urn:microsoft.com/office/officeart/2005/8/layout/hProcess9"/>
    <dgm:cxn modelId="{F8AA32AC-F826-4C0A-9446-C1334E9AB8F4}" type="presOf" srcId="{58FF862A-243B-4D90-9E3E-62DF2EF338FE}" destId="{0136EE70-E927-4ABB-B576-AA3AE948626B}" srcOrd="0" destOrd="0" presId="urn:microsoft.com/office/officeart/2005/8/layout/hProcess9"/>
    <dgm:cxn modelId="{0060BAB2-9EE1-4D16-B057-97C32B5D138D}" srcId="{0906ED6A-245B-4A68-A2B3-F54B25FFCC80}" destId="{0624B17E-A3F0-4A78-80EF-FA802C5B47D9}" srcOrd="0" destOrd="0" parTransId="{B23BCA26-1364-4429-8D2C-2601F27CE95E}" sibTransId="{F52B09A3-79A7-44E5-BD02-A9B5C505599B}"/>
    <dgm:cxn modelId="{498FD0C8-33D0-45C5-90C5-BB6A7FAE2131}" type="presOf" srcId="{C77B9650-BDF5-4D06-9CEC-522B4AD0601F}" destId="{54325017-F8AE-421F-B9E7-3BD4924D0BE4}" srcOrd="0" destOrd="0" presId="urn:microsoft.com/office/officeart/2005/8/layout/hProcess9"/>
    <dgm:cxn modelId="{3FE68CA7-C5A7-4CD9-991A-56DC319CD5B2}" type="presParOf" srcId="{A0D3ECB0-578B-4B44-B85F-261BAD054E75}" destId="{BEB24A77-80DB-4502-AABE-37495E6274C4}" srcOrd="0" destOrd="0" presId="urn:microsoft.com/office/officeart/2005/8/layout/hProcess9"/>
    <dgm:cxn modelId="{5DB3E22A-2130-4F1A-8988-78CA801A16F0}" type="presParOf" srcId="{A0D3ECB0-578B-4B44-B85F-261BAD054E75}" destId="{E063D4BF-DCFE-4B70-8181-15542358743C}" srcOrd="1" destOrd="0" presId="urn:microsoft.com/office/officeart/2005/8/layout/hProcess9"/>
    <dgm:cxn modelId="{74A84236-822B-4B52-A3EA-A83B9D93AD34}" type="presParOf" srcId="{E063D4BF-DCFE-4B70-8181-15542358743C}" destId="{FED5D8EB-7503-4177-8654-83A9973A2CE2}" srcOrd="0" destOrd="0" presId="urn:microsoft.com/office/officeart/2005/8/layout/hProcess9"/>
    <dgm:cxn modelId="{ABF65B37-21F5-41F3-8866-BBFE4F085BAD}" type="presParOf" srcId="{E063D4BF-DCFE-4B70-8181-15542358743C}" destId="{745952A3-7AF7-4E8C-A242-4C71C4561C5B}" srcOrd="1" destOrd="0" presId="urn:microsoft.com/office/officeart/2005/8/layout/hProcess9"/>
    <dgm:cxn modelId="{28FD8BA9-58BE-4CC6-A543-4F2AFAE35A6A}" type="presParOf" srcId="{E063D4BF-DCFE-4B70-8181-15542358743C}" destId="{7C073B93-5698-4618-8D3B-F200F63CC38B}" srcOrd="2" destOrd="0" presId="urn:microsoft.com/office/officeart/2005/8/layout/hProcess9"/>
    <dgm:cxn modelId="{E7D460E7-306C-4229-8CB3-B5C0FA7FD131}" type="presParOf" srcId="{E063D4BF-DCFE-4B70-8181-15542358743C}" destId="{1137F85A-B293-47B9-827A-045F4B41AEFD}" srcOrd="3" destOrd="0" presId="urn:microsoft.com/office/officeart/2005/8/layout/hProcess9"/>
    <dgm:cxn modelId="{D60E0986-EFA6-4219-A65F-2B1BAA033881}" type="presParOf" srcId="{E063D4BF-DCFE-4B70-8181-15542358743C}" destId="{0136EE70-E927-4ABB-B576-AA3AE948626B}" srcOrd="4" destOrd="0" presId="urn:microsoft.com/office/officeart/2005/8/layout/hProcess9"/>
    <dgm:cxn modelId="{DD6D8C7C-BB9C-4568-8794-DCB2A3C36590}" type="presParOf" srcId="{E063D4BF-DCFE-4B70-8181-15542358743C}" destId="{70376926-EE2B-4C0C-93F2-637A601711AF}" srcOrd="5" destOrd="0" presId="urn:microsoft.com/office/officeart/2005/8/layout/hProcess9"/>
    <dgm:cxn modelId="{82E15E76-1F74-41A7-8B95-BAF8EF6988DB}" type="presParOf" srcId="{E063D4BF-DCFE-4B70-8181-15542358743C}" destId="{54325017-F8AE-421F-B9E7-3BD4924D0BE4}"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06ED6A-245B-4A68-A2B3-F54B25FFCC80}" type="doc">
      <dgm:prSet loTypeId="urn:microsoft.com/office/officeart/2005/8/layout/hProcess9" loCatId="process" qsTypeId="urn:microsoft.com/office/officeart/2005/8/quickstyle/simple1" qsCatId="simple" csTypeId="urn:microsoft.com/office/officeart/2005/8/colors/colorful5" csCatId="colorful" phldr="1"/>
      <dgm:spPr/>
      <dgm:t>
        <a:bodyPr/>
        <a:lstStyle/>
        <a:p>
          <a:endParaRPr kumimoji="1" lang="ja-JP" altLang="en-US"/>
        </a:p>
      </dgm:t>
    </dgm:pt>
    <dgm:pt modelId="{0624B17E-A3F0-4A78-80EF-FA802C5B47D9}">
      <dgm:prSet phldrT="[テキスト]"/>
      <dgm:spPr/>
      <dgm:t>
        <a:bodyPr/>
        <a:lstStyle/>
        <a:p>
          <a:pPr>
            <a:buNone/>
          </a:pPr>
          <a:r>
            <a:rPr lang="ja-JP" altLang="en-US" dirty="0"/>
            <a:t>研修受講ガイダンス</a:t>
          </a:r>
          <a:endParaRPr kumimoji="1" lang="ja-JP" altLang="en-US" dirty="0"/>
        </a:p>
      </dgm:t>
    </dgm:pt>
    <dgm:pt modelId="{B23BCA26-1364-4429-8D2C-2601F27CE95E}" type="parTrans" cxnId="{0060BAB2-9EE1-4D16-B057-97C32B5D138D}">
      <dgm:prSet/>
      <dgm:spPr/>
      <dgm:t>
        <a:bodyPr/>
        <a:lstStyle/>
        <a:p>
          <a:endParaRPr kumimoji="1" lang="ja-JP" altLang="en-US"/>
        </a:p>
      </dgm:t>
    </dgm:pt>
    <dgm:pt modelId="{F52B09A3-79A7-44E5-BD02-A9B5C505599B}" type="sibTrans" cxnId="{0060BAB2-9EE1-4D16-B057-97C32B5D138D}">
      <dgm:prSet/>
      <dgm:spPr/>
      <dgm:t>
        <a:bodyPr/>
        <a:lstStyle/>
        <a:p>
          <a:endParaRPr kumimoji="1" lang="ja-JP" altLang="en-US"/>
        </a:p>
      </dgm:t>
    </dgm:pt>
    <dgm:pt modelId="{3F02CE23-A8FB-4CBE-B726-3288CBC17328}">
      <dgm:prSet phldrT="[テキスト]"/>
      <dgm:spPr/>
      <dgm:t>
        <a:bodyPr/>
        <a:lstStyle/>
        <a:p>
          <a:r>
            <a:rPr lang="ja-JP" altLang="en-US" dirty="0"/>
            <a:t>事業所としての自己検証（演習）</a:t>
          </a:r>
          <a:endParaRPr kumimoji="1" lang="ja-JP" altLang="en-US" dirty="0"/>
        </a:p>
      </dgm:t>
    </dgm:pt>
    <dgm:pt modelId="{A6370133-798A-47A0-9AC4-A4D7FE926BE4}" type="parTrans" cxnId="{FBBB7973-2BA5-4CF4-BCF4-194ADA61CED2}">
      <dgm:prSet/>
      <dgm:spPr/>
      <dgm:t>
        <a:bodyPr/>
        <a:lstStyle/>
        <a:p>
          <a:endParaRPr kumimoji="1" lang="ja-JP" altLang="en-US"/>
        </a:p>
      </dgm:t>
    </dgm:pt>
    <dgm:pt modelId="{F267B17A-E79A-4302-AB5A-6A76628E5E4A}" type="sibTrans" cxnId="{FBBB7973-2BA5-4CF4-BCF4-194ADA61CED2}">
      <dgm:prSet/>
      <dgm:spPr/>
      <dgm:t>
        <a:bodyPr/>
        <a:lstStyle/>
        <a:p>
          <a:endParaRPr kumimoji="1" lang="ja-JP" altLang="en-US"/>
        </a:p>
      </dgm:t>
    </dgm:pt>
    <dgm:pt modelId="{58FF862A-243B-4D90-9E3E-62DF2EF338FE}">
      <dgm:prSet phldrT="[テキスト]"/>
      <dgm:spPr/>
      <dgm:t>
        <a:bodyPr/>
        <a:lstStyle/>
        <a:p>
          <a:r>
            <a:rPr lang="ja-JP" altLang="en-US" dirty="0"/>
            <a:t>サビ児管としての自己検証（演習）</a:t>
          </a:r>
          <a:endParaRPr kumimoji="1" lang="ja-JP" altLang="en-US" dirty="0"/>
        </a:p>
      </dgm:t>
    </dgm:pt>
    <dgm:pt modelId="{FE4D228A-4AA9-48EF-B7E5-6FF3198DAFFA}" type="parTrans" cxnId="{83AA6355-1828-4AE3-A25F-2817F308F80C}">
      <dgm:prSet/>
      <dgm:spPr/>
      <dgm:t>
        <a:bodyPr/>
        <a:lstStyle/>
        <a:p>
          <a:endParaRPr kumimoji="1" lang="ja-JP" altLang="en-US"/>
        </a:p>
      </dgm:t>
    </dgm:pt>
    <dgm:pt modelId="{37BDB0DE-690F-4AF8-B1F9-34C2EB74727D}" type="sibTrans" cxnId="{83AA6355-1828-4AE3-A25F-2817F308F80C}">
      <dgm:prSet/>
      <dgm:spPr/>
      <dgm:t>
        <a:bodyPr/>
        <a:lstStyle/>
        <a:p>
          <a:endParaRPr kumimoji="1" lang="ja-JP" altLang="en-US"/>
        </a:p>
      </dgm:t>
    </dgm:pt>
    <dgm:pt modelId="{C77B9650-BDF5-4D06-9CEC-522B4AD0601F}">
      <dgm:prSet/>
      <dgm:spPr/>
      <dgm:t>
        <a:bodyPr/>
        <a:lstStyle/>
        <a:p>
          <a:r>
            <a:rPr lang="ja-JP" altLang="en-US" dirty="0"/>
            <a:t>関係機関との連携等の自己検証（演習）</a:t>
          </a:r>
          <a:endParaRPr kumimoji="1" lang="ja-JP" altLang="en-US" dirty="0"/>
        </a:p>
      </dgm:t>
    </dgm:pt>
    <dgm:pt modelId="{C78B4505-FB3E-4A28-B0C4-9E5D5F03024B}" type="parTrans" cxnId="{68749566-04C5-41E8-9329-EA9D35065F09}">
      <dgm:prSet/>
      <dgm:spPr/>
      <dgm:t>
        <a:bodyPr/>
        <a:lstStyle/>
        <a:p>
          <a:endParaRPr kumimoji="1" lang="ja-JP" altLang="en-US"/>
        </a:p>
      </dgm:t>
    </dgm:pt>
    <dgm:pt modelId="{96BBAB75-18B8-4654-BED2-EFC54DB1B081}" type="sibTrans" cxnId="{68749566-04C5-41E8-9329-EA9D35065F09}">
      <dgm:prSet/>
      <dgm:spPr/>
      <dgm:t>
        <a:bodyPr/>
        <a:lstStyle/>
        <a:p>
          <a:endParaRPr kumimoji="1" lang="ja-JP" altLang="en-US"/>
        </a:p>
      </dgm:t>
    </dgm:pt>
    <dgm:pt modelId="{A0D3ECB0-578B-4B44-B85F-261BAD054E75}" type="pres">
      <dgm:prSet presAssocID="{0906ED6A-245B-4A68-A2B3-F54B25FFCC80}" presName="CompostProcess" presStyleCnt="0">
        <dgm:presLayoutVars>
          <dgm:dir/>
          <dgm:resizeHandles val="exact"/>
        </dgm:presLayoutVars>
      </dgm:prSet>
      <dgm:spPr/>
    </dgm:pt>
    <dgm:pt modelId="{BEB24A77-80DB-4502-AABE-37495E6274C4}" type="pres">
      <dgm:prSet presAssocID="{0906ED6A-245B-4A68-A2B3-F54B25FFCC80}" presName="arrow" presStyleLbl="bgShp" presStyleIdx="0" presStyleCnt="1" custScaleX="80644" custLinFactNeighborX="-1282" custLinFactNeighborY="-6663"/>
      <dgm:spPr/>
    </dgm:pt>
    <dgm:pt modelId="{E063D4BF-DCFE-4B70-8181-15542358743C}" type="pres">
      <dgm:prSet presAssocID="{0906ED6A-245B-4A68-A2B3-F54B25FFCC80}" presName="linearProcess" presStyleCnt="0"/>
      <dgm:spPr/>
    </dgm:pt>
    <dgm:pt modelId="{FED5D8EB-7503-4177-8654-83A9973A2CE2}" type="pres">
      <dgm:prSet presAssocID="{0624B17E-A3F0-4A78-80EF-FA802C5B47D9}" presName="textNode" presStyleLbl="node1" presStyleIdx="0" presStyleCnt="4">
        <dgm:presLayoutVars>
          <dgm:bulletEnabled val="1"/>
        </dgm:presLayoutVars>
      </dgm:prSet>
      <dgm:spPr/>
    </dgm:pt>
    <dgm:pt modelId="{745952A3-7AF7-4E8C-A242-4C71C4561C5B}" type="pres">
      <dgm:prSet presAssocID="{F52B09A3-79A7-44E5-BD02-A9B5C505599B}" presName="sibTrans" presStyleCnt="0"/>
      <dgm:spPr/>
    </dgm:pt>
    <dgm:pt modelId="{7C073B93-5698-4618-8D3B-F200F63CC38B}" type="pres">
      <dgm:prSet presAssocID="{3F02CE23-A8FB-4CBE-B726-3288CBC17328}" presName="textNode" presStyleLbl="node1" presStyleIdx="1" presStyleCnt="4" custLinFactNeighborX="22260" custLinFactNeighborY="4194">
        <dgm:presLayoutVars>
          <dgm:bulletEnabled val="1"/>
        </dgm:presLayoutVars>
      </dgm:prSet>
      <dgm:spPr/>
    </dgm:pt>
    <dgm:pt modelId="{1137F85A-B293-47B9-827A-045F4B41AEFD}" type="pres">
      <dgm:prSet presAssocID="{F267B17A-E79A-4302-AB5A-6A76628E5E4A}" presName="sibTrans" presStyleCnt="0"/>
      <dgm:spPr/>
    </dgm:pt>
    <dgm:pt modelId="{0136EE70-E927-4ABB-B576-AA3AE948626B}" type="pres">
      <dgm:prSet presAssocID="{58FF862A-243B-4D90-9E3E-62DF2EF338FE}" presName="textNode" presStyleLbl="node1" presStyleIdx="2" presStyleCnt="4">
        <dgm:presLayoutVars>
          <dgm:bulletEnabled val="1"/>
        </dgm:presLayoutVars>
      </dgm:prSet>
      <dgm:spPr/>
    </dgm:pt>
    <dgm:pt modelId="{70376926-EE2B-4C0C-93F2-637A601711AF}" type="pres">
      <dgm:prSet presAssocID="{37BDB0DE-690F-4AF8-B1F9-34C2EB74727D}" presName="sibTrans" presStyleCnt="0"/>
      <dgm:spPr/>
    </dgm:pt>
    <dgm:pt modelId="{54325017-F8AE-421F-B9E7-3BD4924D0BE4}" type="pres">
      <dgm:prSet presAssocID="{C77B9650-BDF5-4D06-9CEC-522B4AD0601F}" presName="textNode" presStyleLbl="node1" presStyleIdx="3" presStyleCnt="4">
        <dgm:presLayoutVars>
          <dgm:bulletEnabled val="1"/>
        </dgm:presLayoutVars>
      </dgm:prSet>
      <dgm:spPr/>
    </dgm:pt>
  </dgm:ptLst>
  <dgm:cxnLst>
    <dgm:cxn modelId="{81905E10-CDC3-4F33-A3DA-1070FBFE51DA}" type="presOf" srcId="{0624B17E-A3F0-4A78-80EF-FA802C5B47D9}" destId="{FED5D8EB-7503-4177-8654-83A9973A2CE2}" srcOrd="0" destOrd="0" presId="urn:microsoft.com/office/officeart/2005/8/layout/hProcess9"/>
    <dgm:cxn modelId="{68749566-04C5-41E8-9329-EA9D35065F09}" srcId="{0906ED6A-245B-4A68-A2B3-F54B25FFCC80}" destId="{C77B9650-BDF5-4D06-9CEC-522B4AD0601F}" srcOrd="3" destOrd="0" parTransId="{C78B4505-FB3E-4A28-B0C4-9E5D5F03024B}" sibTransId="{96BBAB75-18B8-4654-BED2-EFC54DB1B081}"/>
    <dgm:cxn modelId="{FBBB7973-2BA5-4CF4-BCF4-194ADA61CED2}" srcId="{0906ED6A-245B-4A68-A2B3-F54B25FFCC80}" destId="{3F02CE23-A8FB-4CBE-B726-3288CBC17328}" srcOrd="1" destOrd="0" parTransId="{A6370133-798A-47A0-9AC4-A4D7FE926BE4}" sibTransId="{F267B17A-E79A-4302-AB5A-6A76628E5E4A}"/>
    <dgm:cxn modelId="{83AA6355-1828-4AE3-A25F-2817F308F80C}" srcId="{0906ED6A-245B-4A68-A2B3-F54B25FFCC80}" destId="{58FF862A-243B-4D90-9E3E-62DF2EF338FE}" srcOrd="2" destOrd="0" parTransId="{FE4D228A-4AA9-48EF-B7E5-6FF3198DAFFA}" sibTransId="{37BDB0DE-690F-4AF8-B1F9-34C2EB74727D}"/>
    <dgm:cxn modelId="{6A100278-DEE4-4CD6-8E94-42E9D1D88370}" type="presOf" srcId="{0906ED6A-245B-4A68-A2B3-F54B25FFCC80}" destId="{A0D3ECB0-578B-4B44-B85F-261BAD054E75}" srcOrd="0" destOrd="0" presId="urn:microsoft.com/office/officeart/2005/8/layout/hProcess9"/>
    <dgm:cxn modelId="{8AA8128A-E1E8-4CE6-9E55-8DDEE6B2D2C7}" type="presOf" srcId="{3F02CE23-A8FB-4CBE-B726-3288CBC17328}" destId="{7C073B93-5698-4618-8D3B-F200F63CC38B}" srcOrd="0" destOrd="0" presId="urn:microsoft.com/office/officeart/2005/8/layout/hProcess9"/>
    <dgm:cxn modelId="{F8AA32AC-F826-4C0A-9446-C1334E9AB8F4}" type="presOf" srcId="{58FF862A-243B-4D90-9E3E-62DF2EF338FE}" destId="{0136EE70-E927-4ABB-B576-AA3AE948626B}" srcOrd="0" destOrd="0" presId="urn:microsoft.com/office/officeart/2005/8/layout/hProcess9"/>
    <dgm:cxn modelId="{0060BAB2-9EE1-4D16-B057-97C32B5D138D}" srcId="{0906ED6A-245B-4A68-A2B3-F54B25FFCC80}" destId="{0624B17E-A3F0-4A78-80EF-FA802C5B47D9}" srcOrd="0" destOrd="0" parTransId="{B23BCA26-1364-4429-8D2C-2601F27CE95E}" sibTransId="{F52B09A3-79A7-44E5-BD02-A9B5C505599B}"/>
    <dgm:cxn modelId="{498FD0C8-33D0-45C5-90C5-BB6A7FAE2131}" type="presOf" srcId="{C77B9650-BDF5-4D06-9CEC-522B4AD0601F}" destId="{54325017-F8AE-421F-B9E7-3BD4924D0BE4}" srcOrd="0" destOrd="0" presId="urn:microsoft.com/office/officeart/2005/8/layout/hProcess9"/>
    <dgm:cxn modelId="{3FE68CA7-C5A7-4CD9-991A-56DC319CD5B2}" type="presParOf" srcId="{A0D3ECB0-578B-4B44-B85F-261BAD054E75}" destId="{BEB24A77-80DB-4502-AABE-37495E6274C4}" srcOrd="0" destOrd="0" presId="urn:microsoft.com/office/officeart/2005/8/layout/hProcess9"/>
    <dgm:cxn modelId="{5DB3E22A-2130-4F1A-8988-78CA801A16F0}" type="presParOf" srcId="{A0D3ECB0-578B-4B44-B85F-261BAD054E75}" destId="{E063D4BF-DCFE-4B70-8181-15542358743C}" srcOrd="1" destOrd="0" presId="urn:microsoft.com/office/officeart/2005/8/layout/hProcess9"/>
    <dgm:cxn modelId="{74A84236-822B-4B52-A3EA-A83B9D93AD34}" type="presParOf" srcId="{E063D4BF-DCFE-4B70-8181-15542358743C}" destId="{FED5D8EB-7503-4177-8654-83A9973A2CE2}" srcOrd="0" destOrd="0" presId="urn:microsoft.com/office/officeart/2005/8/layout/hProcess9"/>
    <dgm:cxn modelId="{ABF65B37-21F5-41F3-8866-BBFE4F085BAD}" type="presParOf" srcId="{E063D4BF-DCFE-4B70-8181-15542358743C}" destId="{745952A3-7AF7-4E8C-A242-4C71C4561C5B}" srcOrd="1" destOrd="0" presId="urn:microsoft.com/office/officeart/2005/8/layout/hProcess9"/>
    <dgm:cxn modelId="{28FD8BA9-58BE-4CC6-A543-4F2AFAE35A6A}" type="presParOf" srcId="{E063D4BF-DCFE-4B70-8181-15542358743C}" destId="{7C073B93-5698-4618-8D3B-F200F63CC38B}" srcOrd="2" destOrd="0" presId="urn:microsoft.com/office/officeart/2005/8/layout/hProcess9"/>
    <dgm:cxn modelId="{E7D460E7-306C-4229-8CB3-B5C0FA7FD131}" type="presParOf" srcId="{E063D4BF-DCFE-4B70-8181-15542358743C}" destId="{1137F85A-B293-47B9-827A-045F4B41AEFD}" srcOrd="3" destOrd="0" presId="urn:microsoft.com/office/officeart/2005/8/layout/hProcess9"/>
    <dgm:cxn modelId="{D60E0986-EFA6-4219-A65F-2B1BAA033881}" type="presParOf" srcId="{E063D4BF-DCFE-4B70-8181-15542358743C}" destId="{0136EE70-E927-4ABB-B576-AA3AE948626B}" srcOrd="4" destOrd="0" presId="urn:microsoft.com/office/officeart/2005/8/layout/hProcess9"/>
    <dgm:cxn modelId="{DD6D8C7C-BB9C-4568-8794-DCB2A3C36590}" type="presParOf" srcId="{E063D4BF-DCFE-4B70-8181-15542358743C}" destId="{70376926-EE2B-4C0C-93F2-637A601711AF}" srcOrd="5" destOrd="0" presId="urn:microsoft.com/office/officeart/2005/8/layout/hProcess9"/>
    <dgm:cxn modelId="{82E15E76-1F74-41A7-8B95-BAF8EF6988DB}" type="presParOf" srcId="{E063D4BF-DCFE-4B70-8181-15542358743C}" destId="{54325017-F8AE-421F-B9E7-3BD4924D0BE4}" srcOrd="6"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06ED6A-245B-4A68-A2B3-F54B25FFCC80}"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kumimoji="1" lang="ja-JP" altLang="en-US"/>
        </a:p>
      </dgm:t>
    </dgm:pt>
    <dgm:pt modelId="{0624B17E-A3F0-4A78-80EF-FA802C5B47D9}">
      <dgm:prSet phldrT="[テキスト]"/>
      <dgm:spPr/>
      <dgm:t>
        <a:bodyPr/>
        <a:lstStyle/>
        <a:p>
          <a:pPr>
            <a:buNone/>
          </a:pPr>
          <a:r>
            <a:rPr kumimoji="1" lang="ja-JP" altLang="en-US" dirty="0">
              <a:solidFill>
                <a:schemeClr val="bg2"/>
              </a:solidFill>
              <a:latin typeface="+mj-ea"/>
              <a:ea typeface="+mj-ea"/>
            </a:rPr>
            <a:t>スーパービジョン（</a:t>
          </a:r>
          <a:r>
            <a:rPr kumimoji="1" lang="en-US" altLang="ja-JP" dirty="0">
              <a:solidFill>
                <a:schemeClr val="bg2"/>
              </a:solidFill>
              <a:latin typeface="+mj-ea"/>
              <a:ea typeface="+mj-ea"/>
            </a:rPr>
            <a:t>SV</a:t>
          </a:r>
          <a:r>
            <a:rPr kumimoji="1" lang="ja-JP" altLang="en-US" dirty="0">
              <a:solidFill>
                <a:schemeClr val="bg2"/>
              </a:solidFill>
              <a:latin typeface="+mj-ea"/>
              <a:ea typeface="+mj-ea"/>
            </a:rPr>
            <a:t>）の基本的理解</a:t>
          </a:r>
          <a:endParaRPr kumimoji="1" lang="en-US" altLang="ja-JP" dirty="0">
            <a:solidFill>
              <a:schemeClr val="bg2"/>
            </a:solidFill>
            <a:latin typeface="+mj-ea"/>
            <a:ea typeface="+mj-ea"/>
          </a:endParaRPr>
        </a:p>
        <a:p>
          <a:pPr>
            <a:buNone/>
          </a:pPr>
          <a:r>
            <a:rPr kumimoji="1" lang="ja-JP" altLang="en-US" dirty="0">
              <a:solidFill>
                <a:schemeClr val="bg2"/>
              </a:solidFill>
              <a:latin typeface="+mj-ea"/>
              <a:ea typeface="+mj-ea"/>
            </a:rPr>
            <a:t>（</a:t>
          </a:r>
          <a:r>
            <a:rPr kumimoji="1" lang="en-US" altLang="ja-JP" dirty="0">
              <a:solidFill>
                <a:schemeClr val="bg2"/>
              </a:solidFill>
              <a:latin typeface="+mj-ea"/>
              <a:ea typeface="+mj-ea"/>
            </a:rPr>
            <a:t>180</a:t>
          </a:r>
          <a:r>
            <a:rPr kumimoji="1" lang="ja-JP" altLang="en-US" dirty="0">
              <a:solidFill>
                <a:schemeClr val="bg2"/>
              </a:solidFill>
              <a:latin typeface="+mj-ea"/>
              <a:ea typeface="+mj-ea"/>
            </a:rPr>
            <a:t>分講義）</a:t>
          </a:r>
        </a:p>
        <a:p>
          <a:pPr>
            <a:buNone/>
          </a:pPr>
          <a:r>
            <a:rPr kumimoji="1" lang="ja-JP" altLang="en-US" dirty="0">
              <a:solidFill>
                <a:schemeClr val="tx1"/>
              </a:solidFill>
              <a:latin typeface="+mj-ea"/>
              <a:ea typeface="+mj-ea"/>
            </a:rPr>
            <a:t>国研</a:t>
          </a:r>
          <a:endParaRPr kumimoji="1" lang="en-US" altLang="ja-JP" dirty="0">
            <a:solidFill>
              <a:schemeClr val="tx1"/>
            </a:solidFill>
            <a:latin typeface="+mj-ea"/>
            <a:ea typeface="+mj-ea"/>
          </a:endParaRPr>
        </a:p>
        <a:p>
          <a:pPr>
            <a:buNone/>
          </a:pPr>
          <a:r>
            <a:rPr kumimoji="1" lang="ja-JP" altLang="en-US" dirty="0">
              <a:solidFill>
                <a:schemeClr val="tx1"/>
              </a:solidFill>
              <a:latin typeface="+mj-ea"/>
              <a:ea typeface="+mj-ea"/>
            </a:rPr>
            <a:t>１２０分（本名先生）</a:t>
          </a:r>
          <a:endParaRPr kumimoji="1" lang="en-US" altLang="ja-JP" dirty="0">
            <a:solidFill>
              <a:schemeClr val="tx1"/>
            </a:solidFill>
            <a:latin typeface="+mj-ea"/>
            <a:ea typeface="+mj-ea"/>
          </a:endParaRPr>
        </a:p>
        <a:p>
          <a:pPr>
            <a:buNone/>
          </a:pPr>
          <a:r>
            <a:rPr kumimoji="1" lang="ja-JP" altLang="en-US" dirty="0">
              <a:solidFill>
                <a:schemeClr val="tx1"/>
              </a:solidFill>
              <a:latin typeface="+mj-ea"/>
              <a:ea typeface="+mj-ea"/>
            </a:rPr>
            <a:t>７０分（富岡さん）</a:t>
          </a:r>
          <a:endParaRPr kumimoji="1" lang="ja-JP" altLang="en-US" dirty="0">
            <a:solidFill>
              <a:schemeClr val="tx1"/>
            </a:solidFill>
          </a:endParaRPr>
        </a:p>
      </dgm:t>
    </dgm:pt>
    <dgm:pt modelId="{B23BCA26-1364-4429-8D2C-2601F27CE95E}" type="parTrans" cxnId="{0060BAB2-9EE1-4D16-B057-97C32B5D138D}">
      <dgm:prSet/>
      <dgm:spPr/>
      <dgm:t>
        <a:bodyPr/>
        <a:lstStyle/>
        <a:p>
          <a:endParaRPr kumimoji="1" lang="ja-JP" altLang="en-US"/>
        </a:p>
      </dgm:t>
    </dgm:pt>
    <dgm:pt modelId="{F52B09A3-79A7-44E5-BD02-A9B5C505599B}" type="sibTrans" cxnId="{0060BAB2-9EE1-4D16-B057-97C32B5D138D}">
      <dgm:prSet/>
      <dgm:spPr/>
      <dgm:t>
        <a:bodyPr/>
        <a:lstStyle/>
        <a:p>
          <a:endParaRPr kumimoji="1" lang="ja-JP" altLang="en-US"/>
        </a:p>
      </dgm:t>
    </dgm:pt>
    <dgm:pt modelId="{3F02CE23-A8FB-4CBE-B726-3288CBC17328}">
      <dgm:prSet phldrT="[テキスト]"/>
      <dgm:spPr/>
      <dgm:t>
        <a:bodyPr/>
        <a:lstStyle/>
        <a:p>
          <a:r>
            <a:rPr lang="ja-JP" altLang="en-US" dirty="0">
              <a:solidFill>
                <a:schemeClr val="tx1"/>
              </a:solidFill>
            </a:rPr>
            <a:t>事例を通じてスーパービジョンを体験（</a:t>
          </a:r>
          <a:r>
            <a:rPr lang="en-US" altLang="ja-JP" dirty="0">
              <a:solidFill>
                <a:schemeClr val="tx1"/>
              </a:solidFill>
            </a:rPr>
            <a:t>60</a:t>
          </a:r>
          <a:r>
            <a:rPr lang="ja-JP" altLang="en-US" dirty="0">
              <a:solidFill>
                <a:schemeClr val="tx1"/>
              </a:solidFill>
            </a:rPr>
            <a:t>分</a:t>
          </a:r>
          <a:r>
            <a:rPr lang="en-US" altLang="ja-JP" dirty="0">
              <a:solidFill>
                <a:schemeClr val="tx1"/>
              </a:solidFill>
            </a:rPr>
            <a:t>GW</a:t>
          </a:r>
          <a:r>
            <a:rPr lang="ja-JP" altLang="en-US" dirty="0">
              <a:solidFill>
                <a:schemeClr val="tx1"/>
              </a:solidFill>
            </a:rPr>
            <a:t>）</a:t>
          </a:r>
          <a:endParaRPr lang="en-US" altLang="ja-JP" dirty="0">
            <a:solidFill>
              <a:schemeClr val="tx1"/>
            </a:solidFill>
          </a:endParaRPr>
        </a:p>
        <a:p>
          <a:r>
            <a:rPr kumimoji="1" lang="ja-JP" altLang="en-US" dirty="0">
              <a:solidFill>
                <a:schemeClr val="tx1"/>
              </a:solidFill>
              <a:latin typeface="+mj-ea"/>
              <a:ea typeface="+mj-ea"/>
            </a:rPr>
            <a:t>国</a:t>
          </a:r>
          <a:r>
            <a:rPr kumimoji="1" lang="ja-JP" altLang="en-US">
              <a:solidFill>
                <a:schemeClr val="tx1"/>
              </a:solidFill>
              <a:latin typeface="+mj-ea"/>
              <a:ea typeface="+mj-ea"/>
            </a:rPr>
            <a:t>研７５分</a:t>
          </a:r>
          <a:endParaRPr kumimoji="1" lang="ja-JP" altLang="en-US" dirty="0"/>
        </a:p>
      </dgm:t>
    </dgm:pt>
    <dgm:pt modelId="{A6370133-798A-47A0-9AC4-A4D7FE926BE4}" type="parTrans" cxnId="{FBBB7973-2BA5-4CF4-BCF4-194ADA61CED2}">
      <dgm:prSet/>
      <dgm:spPr/>
      <dgm:t>
        <a:bodyPr/>
        <a:lstStyle/>
        <a:p>
          <a:endParaRPr kumimoji="1" lang="ja-JP" altLang="en-US"/>
        </a:p>
      </dgm:t>
    </dgm:pt>
    <dgm:pt modelId="{F267B17A-E79A-4302-AB5A-6A76628E5E4A}" type="sibTrans" cxnId="{FBBB7973-2BA5-4CF4-BCF4-194ADA61CED2}">
      <dgm:prSet/>
      <dgm:spPr/>
      <dgm:t>
        <a:bodyPr/>
        <a:lstStyle/>
        <a:p>
          <a:endParaRPr kumimoji="1" lang="ja-JP" altLang="en-US"/>
        </a:p>
      </dgm:t>
    </dgm:pt>
    <dgm:pt modelId="{58FF862A-243B-4D90-9E3E-62DF2EF338FE}">
      <dgm:prSet phldrT="[テキスト]"/>
      <dgm:spPr/>
      <dgm:t>
        <a:bodyPr/>
        <a:lstStyle/>
        <a:p>
          <a:r>
            <a:rPr lang="ja-JP" altLang="en-US" dirty="0">
              <a:solidFill>
                <a:schemeClr val="tx1"/>
              </a:solidFill>
            </a:rPr>
            <a:t>職員に対するスーパービジョンを体験</a:t>
          </a:r>
          <a:endParaRPr lang="en-US" altLang="ja-JP" dirty="0">
            <a:solidFill>
              <a:schemeClr val="tx1"/>
            </a:solidFill>
          </a:endParaRPr>
        </a:p>
        <a:p>
          <a:r>
            <a:rPr kumimoji="1" lang="ja-JP" altLang="en-US" dirty="0">
              <a:solidFill>
                <a:schemeClr val="tx1"/>
              </a:solidFill>
            </a:rPr>
            <a:t>（</a:t>
          </a:r>
          <a:r>
            <a:rPr kumimoji="1" lang="en-US" altLang="ja-JP" dirty="0">
              <a:solidFill>
                <a:schemeClr val="tx1"/>
              </a:solidFill>
            </a:rPr>
            <a:t>120</a:t>
          </a:r>
          <a:r>
            <a:rPr kumimoji="1" lang="ja-JP" altLang="en-US" dirty="0">
              <a:solidFill>
                <a:schemeClr val="tx1"/>
              </a:solidFill>
            </a:rPr>
            <a:t>分ロールプレイ）</a:t>
          </a:r>
          <a:endParaRPr kumimoji="1" lang="en-US" altLang="ja-JP" dirty="0">
            <a:solidFill>
              <a:schemeClr val="tx1"/>
            </a:solidFill>
          </a:endParaRPr>
        </a:p>
        <a:p>
          <a:r>
            <a:rPr kumimoji="1" lang="ja-JP" altLang="en-US" dirty="0">
              <a:solidFill>
                <a:schemeClr val="tx1"/>
              </a:solidFill>
              <a:latin typeface="+mj-ea"/>
              <a:ea typeface="+mj-ea"/>
            </a:rPr>
            <a:t>国研１２５分</a:t>
          </a:r>
          <a:endParaRPr kumimoji="1" lang="en-US" altLang="ja-JP" dirty="0">
            <a:solidFill>
              <a:schemeClr val="tx1"/>
            </a:solidFill>
          </a:endParaRPr>
        </a:p>
        <a:p>
          <a:endParaRPr kumimoji="1" lang="ja-JP" altLang="en-US" dirty="0"/>
        </a:p>
      </dgm:t>
    </dgm:pt>
    <dgm:pt modelId="{FE4D228A-4AA9-48EF-B7E5-6FF3198DAFFA}" type="parTrans" cxnId="{83AA6355-1828-4AE3-A25F-2817F308F80C}">
      <dgm:prSet/>
      <dgm:spPr/>
      <dgm:t>
        <a:bodyPr/>
        <a:lstStyle/>
        <a:p>
          <a:endParaRPr kumimoji="1" lang="ja-JP" altLang="en-US"/>
        </a:p>
      </dgm:t>
    </dgm:pt>
    <dgm:pt modelId="{37BDB0DE-690F-4AF8-B1F9-34C2EB74727D}" type="sibTrans" cxnId="{83AA6355-1828-4AE3-A25F-2817F308F80C}">
      <dgm:prSet/>
      <dgm:spPr/>
      <dgm:t>
        <a:bodyPr/>
        <a:lstStyle/>
        <a:p>
          <a:endParaRPr kumimoji="1" lang="ja-JP" altLang="en-US"/>
        </a:p>
      </dgm:t>
    </dgm:pt>
    <dgm:pt modelId="{C77B9650-BDF5-4D06-9CEC-522B4AD0601F}">
      <dgm:prSet/>
      <dgm:spPr/>
      <dgm:t>
        <a:bodyPr/>
        <a:lstStyle/>
        <a:p>
          <a:r>
            <a:rPr lang="ja-JP" altLang="en-US" dirty="0">
              <a:solidFill>
                <a:schemeClr val="tx1"/>
              </a:solidFill>
            </a:rPr>
            <a:t>研修のまとめ</a:t>
          </a:r>
          <a:endParaRPr lang="en-US" altLang="ja-JP" dirty="0">
            <a:solidFill>
              <a:schemeClr val="tx1"/>
            </a:solidFill>
          </a:endParaRPr>
        </a:p>
        <a:p>
          <a:r>
            <a:rPr lang="ja-JP" altLang="en-US" dirty="0">
              <a:solidFill>
                <a:schemeClr val="tx1"/>
              </a:solidFill>
            </a:rPr>
            <a:t>（６０分）</a:t>
          </a:r>
          <a:endParaRPr lang="en-US" altLang="ja-JP" dirty="0">
            <a:solidFill>
              <a:schemeClr val="tx1"/>
            </a:solidFill>
          </a:endParaRPr>
        </a:p>
        <a:p>
          <a:r>
            <a:rPr kumimoji="1" lang="ja-JP" altLang="en-US">
              <a:solidFill>
                <a:schemeClr val="tx1"/>
              </a:solidFill>
            </a:rPr>
            <a:t>国研修３０分</a:t>
          </a:r>
          <a:endParaRPr kumimoji="1" lang="ja-JP" altLang="en-US" dirty="0">
            <a:solidFill>
              <a:schemeClr val="tx1"/>
            </a:solidFill>
          </a:endParaRPr>
        </a:p>
      </dgm:t>
    </dgm:pt>
    <dgm:pt modelId="{C78B4505-FB3E-4A28-B0C4-9E5D5F03024B}" type="parTrans" cxnId="{68749566-04C5-41E8-9329-EA9D35065F09}">
      <dgm:prSet/>
      <dgm:spPr/>
      <dgm:t>
        <a:bodyPr/>
        <a:lstStyle/>
        <a:p>
          <a:endParaRPr kumimoji="1" lang="ja-JP" altLang="en-US"/>
        </a:p>
      </dgm:t>
    </dgm:pt>
    <dgm:pt modelId="{96BBAB75-18B8-4654-BED2-EFC54DB1B081}" type="sibTrans" cxnId="{68749566-04C5-41E8-9329-EA9D35065F09}">
      <dgm:prSet/>
      <dgm:spPr/>
      <dgm:t>
        <a:bodyPr/>
        <a:lstStyle/>
        <a:p>
          <a:endParaRPr kumimoji="1" lang="ja-JP" altLang="en-US"/>
        </a:p>
      </dgm:t>
    </dgm:pt>
    <dgm:pt modelId="{A0D3ECB0-578B-4B44-B85F-261BAD054E75}" type="pres">
      <dgm:prSet presAssocID="{0906ED6A-245B-4A68-A2B3-F54B25FFCC80}" presName="CompostProcess" presStyleCnt="0">
        <dgm:presLayoutVars>
          <dgm:dir/>
          <dgm:resizeHandles val="exact"/>
        </dgm:presLayoutVars>
      </dgm:prSet>
      <dgm:spPr/>
    </dgm:pt>
    <dgm:pt modelId="{BEB24A77-80DB-4502-AABE-37495E6274C4}" type="pres">
      <dgm:prSet presAssocID="{0906ED6A-245B-4A68-A2B3-F54B25FFCC80}" presName="arrow" presStyleLbl="bgShp" presStyleIdx="0" presStyleCnt="1"/>
      <dgm:spPr/>
    </dgm:pt>
    <dgm:pt modelId="{E063D4BF-DCFE-4B70-8181-15542358743C}" type="pres">
      <dgm:prSet presAssocID="{0906ED6A-245B-4A68-A2B3-F54B25FFCC80}" presName="linearProcess" presStyleCnt="0"/>
      <dgm:spPr/>
    </dgm:pt>
    <dgm:pt modelId="{FED5D8EB-7503-4177-8654-83A9973A2CE2}" type="pres">
      <dgm:prSet presAssocID="{0624B17E-A3F0-4A78-80EF-FA802C5B47D9}" presName="textNode" presStyleLbl="node1" presStyleIdx="0" presStyleCnt="4">
        <dgm:presLayoutVars>
          <dgm:bulletEnabled val="1"/>
        </dgm:presLayoutVars>
      </dgm:prSet>
      <dgm:spPr/>
    </dgm:pt>
    <dgm:pt modelId="{745952A3-7AF7-4E8C-A242-4C71C4561C5B}" type="pres">
      <dgm:prSet presAssocID="{F52B09A3-79A7-44E5-BD02-A9B5C505599B}" presName="sibTrans" presStyleCnt="0"/>
      <dgm:spPr/>
    </dgm:pt>
    <dgm:pt modelId="{7C073B93-5698-4618-8D3B-F200F63CC38B}" type="pres">
      <dgm:prSet presAssocID="{3F02CE23-A8FB-4CBE-B726-3288CBC17328}" presName="textNode" presStyleLbl="node1" presStyleIdx="1" presStyleCnt="4">
        <dgm:presLayoutVars>
          <dgm:bulletEnabled val="1"/>
        </dgm:presLayoutVars>
      </dgm:prSet>
      <dgm:spPr/>
    </dgm:pt>
    <dgm:pt modelId="{1137F85A-B293-47B9-827A-045F4B41AEFD}" type="pres">
      <dgm:prSet presAssocID="{F267B17A-E79A-4302-AB5A-6A76628E5E4A}" presName="sibTrans" presStyleCnt="0"/>
      <dgm:spPr/>
    </dgm:pt>
    <dgm:pt modelId="{0136EE70-E927-4ABB-B576-AA3AE948626B}" type="pres">
      <dgm:prSet presAssocID="{58FF862A-243B-4D90-9E3E-62DF2EF338FE}" presName="textNode" presStyleLbl="node1" presStyleIdx="2" presStyleCnt="4">
        <dgm:presLayoutVars>
          <dgm:bulletEnabled val="1"/>
        </dgm:presLayoutVars>
      </dgm:prSet>
      <dgm:spPr/>
    </dgm:pt>
    <dgm:pt modelId="{70376926-EE2B-4C0C-93F2-637A601711AF}" type="pres">
      <dgm:prSet presAssocID="{37BDB0DE-690F-4AF8-B1F9-34C2EB74727D}" presName="sibTrans" presStyleCnt="0"/>
      <dgm:spPr/>
    </dgm:pt>
    <dgm:pt modelId="{54325017-F8AE-421F-B9E7-3BD4924D0BE4}" type="pres">
      <dgm:prSet presAssocID="{C77B9650-BDF5-4D06-9CEC-522B4AD0601F}" presName="textNode" presStyleLbl="node1" presStyleIdx="3" presStyleCnt="4">
        <dgm:presLayoutVars>
          <dgm:bulletEnabled val="1"/>
        </dgm:presLayoutVars>
      </dgm:prSet>
      <dgm:spPr/>
    </dgm:pt>
  </dgm:ptLst>
  <dgm:cxnLst>
    <dgm:cxn modelId="{81905E10-CDC3-4F33-A3DA-1070FBFE51DA}" type="presOf" srcId="{0624B17E-A3F0-4A78-80EF-FA802C5B47D9}" destId="{FED5D8EB-7503-4177-8654-83A9973A2CE2}" srcOrd="0" destOrd="0" presId="urn:microsoft.com/office/officeart/2005/8/layout/hProcess9"/>
    <dgm:cxn modelId="{68749566-04C5-41E8-9329-EA9D35065F09}" srcId="{0906ED6A-245B-4A68-A2B3-F54B25FFCC80}" destId="{C77B9650-BDF5-4D06-9CEC-522B4AD0601F}" srcOrd="3" destOrd="0" parTransId="{C78B4505-FB3E-4A28-B0C4-9E5D5F03024B}" sibTransId="{96BBAB75-18B8-4654-BED2-EFC54DB1B081}"/>
    <dgm:cxn modelId="{FBBB7973-2BA5-4CF4-BCF4-194ADA61CED2}" srcId="{0906ED6A-245B-4A68-A2B3-F54B25FFCC80}" destId="{3F02CE23-A8FB-4CBE-B726-3288CBC17328}" srcOrd="1" destOrd="0" parTransId="{A6370133-798A-47A0-9AC4-A4D7FE926BE4}" sibTransId="{F267B17A-E79A-4302-AB5A-6A76628E5E4A}"/>
    <dgm:cxn modelId="{83AA6355-1828-4AE3-A25F-2817F308F80C}" srcId="{0906ED6A-245B-4A68-A2B3-F54B25FFCC80}" destId="{58FF862A-243B-4D90-9E3E-62DF2EF338FE}" srcOrd="2" destOrd="0" parTransId="{FE4D228A-4AA9-48EF-B7E5-6FF3198DAFFA}" sibTransId="{37BDB0DE-690F-4AF8-B1F9-34C2EB74727D}"/>
    <dgm:cxn modelId="{6A100278-DEE4-4CD6-8E94-42E9D1D88370}" type="presOf" srcId="{0906ED6A-245B-4A68-A2B3-F54B25FFCC80}" destId="{A0D3ECB0-578B-4B44-B85F-261BAD054E75}" srcOrd="0" destOrd="0" presId="urn:microsoft.com/office/officeart/2005/8/layout/hProcess9"/>
    <dgm:cxn modelId="{8AA8128A-E1E8-4CE6-9E55-8DDEE6B2D2C7}" type="presOf" srcId="{3F02CE23-A8FB-4CBE-B726-3288CBC17328}" destId="{7C073B93-5698-4618-8D3B-F200F63CC38B}" srcOrd="0" destOrd="0" presId="urn:microsoft.com/office/officeart/2005/8/layout/hProcess9"/>
    <dgm:cxn modelId="{F8AA32AC-F826-4C0A-9446-C1334E9AB8F4}" type="presOf" srcId="{58FF862A-243B-4D90-9E3E-62DF2EF338FE}" destId="{0136EE70-E927-4ABB-B576-AA3AE948626B}" srcOrd="0" destOrd="0" presId="urn:microsoft.com/office/officeart/2005/8/layout/hProcess9"/>
    <dgm:cxn modelId="{0060BAB2-9EE1-4D16-B057-97C32B5D138D}" srcId="{0906ED6A-245B-4A68-A2B3-F54B25FFCC80}" destId="{0624B17E-A3F0-4A78-80EF-FA802C5B47D9}" srcOrd="0" destOrd="0" parTransId="{B23BCA26-1364-4429-8D2C-2601F27CE95E}" sibTransId="{F52B09A3-79A7-44E5-BD02-A9B5C505599B}"/>
    <dgm:cxn modelId="{498FD0C8-33D0-45C5-90C5-BB6A7FAE2131}" type="presOf" srcId="{C77B9650-BDF5-4D06-9CEC-522B4AD0601F}" destId="{54325017-F8AE-421F-B9E7-3BD4924D0BE4}" srcOrd="0" destOrd="0" presId="urn:microsoft.com/office/officeart/2005/8/layout/hProcess9"/>
    <dgm:cxn modelId="{3FE68CA7-C5A7-4CD9-991A-56DC319CD5B2}" type="presParOf" srcId="{A0D3ECB0-578B-4B44-B85F-261BAD054E75}" destId="{BEB24A77-80DB-4502-AABE-37495E6274C4}" srcOrd="0" destOrd="0" presId="urn:microsoft.com/office/officeart/2005/8/layout/hProcess9"/>
    <dgm:cxn modelId="{5DB3E22A-2130-4F1A-8988-78CA801A16F0}" type="presParOf" srcId="{A0D3ECB0-578B-4B44-B85F-261BAD054E75}" destId="{E063D4BF-DCFE-4B70-8181-15542358743C}" srcOrd="1" destOrd="0" presId="urn:microsoft.com/office/officeart/2005/8/layout/hProcess9"/>
    <dgm:cxn modelId="{74A84236-822B-4B52-A3EA-A83B9D93AD34}" type="presParOf" srcId="{E063D4BF-DCFE-4B70-8181-15542358743C}" destId="{FED5D8EB-7503-4177-8654-83A9973A2CE2}" srcOrd="0" destOrd="0" presId="urn:microsoft.com/office/officeart/2005/8/layout/hProcess9"/>
    <dgm:cxn modelId="{ABF65B37-21F5-41F3-8866-BBFE4F085BAD}" type="presParOf" srcId="{E063D4BF-DCFE-4B70-8181-15542358743C}" destId="{745952A3-7AF7-4E8C-A242-4C71C4561C5B}" srcOrd="1" destOrd="0" presId="urn:microsoft.com/office/officeart/2005/8/layout/hProcess9"/>
    <dgm:cxn modelId="{28FD8BA9-58BE-4CC6-A543-4F2AFAE35A6A}" type="presParOf" srcId="{E063D4BF-DCFE-4B70-8181-15542358743C}" destId="{7C073B93-5698-4618-8D3B-F200F63CC38B}" srcOrd="2" destOrd="0" presId="urn:microsoft.com/office/officeart/2005/8/layout/hProcess9"/>
    <dgm:cxn modelId="{E7D460E7-306C-4229-8CB3-B5C0FA7FD131}" type="presParOf" srcId="{E063D4BF-DCFE-4B70-8181-15542358743C}" destId="{1137F85A-B293-47B9-827A-045F4B41AEFD}" srcOrd="3" destOrd="0" presId="urn:microsoft.com/office/officeart/2005/8/layout/hProcess9"/>
    <dgm:cxn modelId="{D60E0986-EFA6-4219-A65F-2B1BAA033881}" type="presParOf" srcId="{E063D4BF-DCFE-4B70-8181-15542358743C}" destId="{0136EE70-E927-4ABB-B576-AA3AE948626B}" srcOrd="4" destOrd="0" presId="urn:microsoft.com/office/officeart/2005/8/layout/hProcess9"/>
    <dgm:cxn modelId="{DD6D8C7C-BB9C-4568-8794-DCB2A3C36590}" type="presParOf" srcId="{E063D4BF-DCFE-4B70-8181-15542358743C}" destId="{70376926-EE2B-4C0C-93F2-637A601711AF}" srcOrd="5" destOrd="0" presId="urn:microsoft.com/office/officeart/2005/8/layout/hProcess9"/>
    <dgm:cxn modelId="{82E15E76-1F74-41A7-8B95-BAF8EF6988DB}" type="presParOf" srcId="{E063D4BF-DCFE-4B70-8181-15542358743C}" destId="{54325017-F8AE-421F-B9E7-3BD4924D0BE4}"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24A77-80DB-4502-AABE-37495E6274C4}">
      <dsp:nvSpPr>
        <dsp:cNvPr id="0" name=""/>
        <dsp:cNvSpPr/>
      </dsp:nvSpPr>
      <dsp:spPr>
        <a:xfrm>
          <a:off x="658031" y="0"/>
          <a:ext cx="7457689" cy="3579115"/>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5D8EB-7503-4177-8654-83A9973A2CE2}">
      <dsp:nvSpPr>
        <dsp:cNvPr id="0" name=""/>
        <dsp:cNvSpPr/>
      </dsp:nvSpPr>
      <dsp:spPr>
        <a:xfrm>
          <a:off x="114331" y="1073734"/>
          <a:ext cx="2233776" cy="143164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スーパービジョン（</a:t>
          </a:r>
          <a:r>
            <a:rPr kumimoji="1" lang="en-US" altLang="ja-JP" sz="1600" kern="1200" dirty="0">
              <a:solidFill>
                <a:schemeClr val="tx1"/>
              </a:solidFill>
              <a:latin typeface="+mj-ea"/>
              <a:ea typeface="+mj-ea"/>
            </a:rPr>
            <a:t>SV</a:t>
          </a:r>
          <a:r>
            <a:rPr kumimoji="1" lang="ja-JP" altLang="en-US" sz="1600" kern="1200" dirty="0">
              <a:solidFill>
                <a:schemeClr val="tx1"/>
              </a:solidFill>
              <a:latin typeface="+mj-ea"/>
              <a:ea typeface="+mj-ea"/>
            </a:rPr>
            <a:t>）の基本的理解</a:t>
          </a:r>
          <a:endParaRPr kumimoji="1" lang="en-US" altLang="ja-JP" sz="1600" kern="1200" dirty="0">
            <a:solidFill>
              <a:schemeClr val="tx1"/>
            </a:solidFill>
            <a:latin typeface="+mj-ea"/>
            <a:ea typeface="+mj-ea"/>
          </a:endParaRPr>
        </a:p>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a:t>
          </a:r>
          <a:r>
            <a:rPr kumimoji="1" lang="en-US" altLang="ja-JP" sz="1600" kern="1200" dirty="0">
              <a:solidFill>
                <a:schemeClr val="tx1"/>
              </a:solidFill>
              <a:latin typeface="+mj-ea"/>
              <a:ea typeface="+mj-ea"/>
            </a:rPr>
            <a:t>180</a:t>
          </a:r>
          <a:r>
            <a:rPr kumimoji="1" lang="ja-JP" altLang="en-US" sz="1600" kern="1200" dirty="0">
              <a:solidFill>
                <a:schemeClr val="tx1"/>
              </a:solidFill>
              <a:latin typeface="+mj-ea"/>
              <a:ea typeface="+mj-ea"/>
            </a:rPr>
            <a:t>分講義）</a:t>
          </a:r>
          <a:endParaRPr kumimoji="1" lang="ja-JP" altLang="en-US" sz="1600" kern="1200" dirty="0">
            <a:solidFill>
              <a:schemeClr val="tx1"/>
            </a:solidFill>
          </a:endParaRPr>
        </a:p>
      </dsp:txBody>
      <dsp:txXfrm>
        <a:off x="184218" y="1143621"/>
        <a:ext cx="2094002" cy="1291872"/>
      </dsp:txXfrm>
    </dsp:sp>
    <dsp:sp modelId="{7C073B93-5698-4618-8D3B-F200F63CC38B}">
      <dsp:nvSpPr>
        <dsp:cNvPr id="0" name=""/>
        <dsp:cNvSpPr/>
      </dsp:nvSpPr>
      <dsp:spPr>
        <a:xfrm>
          <a:off x="2484658" y="1133777"/>
          <a:ext cx="2233776" cy="1431646"/>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事例を通じてスーパービジョンを体験（</a:t>
          </a:r>
          <a:r>
            <a:rPr lang="en-US" altLang="ja-JP" sz="1600" kern="1200" dirty="0">
              <a:solidFill>
                <a:schemeClr val="tx1"/>
              </a:solidFill>
            </a:rPr>
            <a:t>60</a:t>
          </a:r>
          <a:r>
            <a:rPr lang="ja-JP" altLang="en-US" sz="1600" kern="1200" dirty="0">
              <a:solidFill>
                <a:schemeClr val="tx1"/>
              </a:solidFill>
            </a:rPr>
            <a:t>分</a:t>
          </a:r>
          <a:r>
            <a:rPr lang="en-US" altLang="ja-JP" sz="1600" kern="1200" dirty="0">
              <a:solidFill>
                <a:schemeClr val="tx1"/>
              </a:solidFill>
            </a:rPr>
            <a:t>GW</a:t>
          </a:r>
          <a:r>
            <a:rPr lang="ja-JP" altLang="en-US" sz="1600" kern="1200" dirty="0">
              <a:solidFill>
                <a:schemeClr val="tx1"/>
              </a:solidFill>
            </a:rPr>
            <a:t>）</a:t>
          </a:r>
          <a:endParaRPr kumimoji="1" lang="ja-JP" altLang="en-US" sz="1600" kern="1200" dirty="0"/>
        </a:p>
      </dsp:txBody>
      <dsp:txXfrm>
        <a:off x="2554545" y="1203664"/>
        <a:ext cx="2094002" cy="1291872"/>
      </dsp:txXfrm>
    </dsp:sp>
    <dsp:sp modelId="{0136EE70-E927-4ABB-B576-AA3AE948626B}">
      <dsp:nvSpPr>
        <dsp:cNvPr id="0" name=""/>
        <dsp:cNvSpPr/>
      </dsp:nvSpPr>
      <dsp:spPr>
        <a:xfrm>
          <a:off x="4805262" y="1073734"/>
          <a:ext cx="2233776" cy="1431646"/>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職員に対するスーパービジョンを体験</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kumimoji="1" lang="ja-JP" altLang="en-US" sz="1600" kern="1200" dirty="0">
              <a:solidFill>
                <a:schemeClr val="tx1"/>
              </a:solidFill>
            </a:rPr>
            <a:t>（</a:t>
          </a:r>
          <a:r>
            <a:rPr kumimoji="1" lang="en-US" altLang="ja-JP" sz="1600" kern="1200" dirty="0">
              <a:solidFill>
                <a:schemeClr val="tx1"/>
              </a:solidFill>
            </a:rPr>
            <a:t>120</a:t>
          </a:r>
          <a:r>
            <a:rPr kumimoji="1" lang="ja-JP" altLang="en-US" sz="1600" kern="1200" dirty="0">
              <a:solidFill>
                <a:schemeClr val="tx1"/>
              </a:solidFill>
            </a:rPr>
            <a:t>分ロールプレイ）</a:t>
          </a:r>
          <a:endParaRPr kumimoji="1" lang="en-US" altLang="ja-JP" sz="1600" kern="1200" dirty="0">
            <a:solidFill>
              <a:schemeClr val="tx1"/>
            </a:solidFill>
          </a:endParaRPr>
        </a:p>
        <a:p>
          <a:pPr marL="0" lvl="0" indent="0" algn="ctr" defTabSz="711200">
            <a:lnSpc>
              <a:spcPct val="90000"/>
            </a:lnSpc>
            <a:spcBef>
              <a:spcPct val="0"/>
            </a:spcBef>
            <a:spcAft>
              <a:spcPct val="35000"/>
            </a:spcAft>
            <a:buNone/>
          </a:pPr>
          <a:endParaRPr kumimoji="1" lang="ja-JP" altLang="en-US" sz="1600" kern="1200" dirty="0"/>
        </a:p>
      </dsp:txBody>
      <dsp:txXfrm>
        <a:off x="4875149" y="1143621"/>
        <a:ext cx="2094002" cy="1291872"/>
      </dsp:txXfrm>
    </dsp:sp>
    <dsp:sp modelId="{54325017-F8AE-421F-B9E7-3BD4924D0BE4}">
      <dsp:nvSpPr>
        <dsp:cNvPr id="0" name=""/>
        <dsp:cNvSpPr/>
      </dsp:nvSpPr>
      <dsp:spPr>
        <a:xfrm>
          <a:off x="7150727" y="1073734"/>
          <a:ext cx="1508692" cy="1431646"/>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研修のまとめ</a:t>
          </a:r>
          <a:endParaRPr kumimoji="1" lang="ja-JP" altLang="en-US" sz="1600" kern="1200" dirty="0"/>
        </a:p>
      </dsp:txBody>
      <dsp:txXfrm>
        <a:off x="7220614" y="1143621"/>
        <a:ext cx="1368918" cy="12918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24A77-80DB-4502-AABE-37495E6274C4}">
      <dsp:nvSpPr>
        <dsp:cNvPr id="0" name=""/>
        <dsp:cNvSpPr/>
      </dsp:nvSpPr>
      <dsp:spPr>
        <a:xfrm>
          <a:off x="1284178" y="0"/>
          <a:ext cx="6014178" cy="3332282"/>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5D8EB-7503-4177-8654-83A9973A2CE2}">
      <dsp:nvSpPr>
        <dsp:cNvPr id="0" name=""/>
        <dsp:cNvSpPr/>
      </dsp:nvSpPr>
      <dsp:spPr>
        <a:xfrm>
          <a:off x="4391" y="999684"/>
          <a:ext cx="2112040" cy="133291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altLang="en-US" sz="2300" kern="1200" dirty="0"/>
            <a:t>研修受講ガイダンス</a:t>
          </a:r>
          <a:endParaRPr kumimoji="1" lang="ja-JP" altLang="en-US" sz="2300" kern="1200" dirty="0"/>
        </a:p>
      </dsp:txBody>
      <dsp:txXfrm>
        <a:off x="69458" y="1064751"/>
        <a:ext cx="1981906" cy="1202778"/>
      </dsp:txXfrm>
    </dsp:sp>
    <dsp:sp modelId="{7C073B93-5698-4618-8D3B-F200F63CC38B}">
      <dsp:nvSpPr>
        <dsp:cNvPr id="0" name=""/>
        <dsp:cNvSpPr/>
      </dsp:nvSpPr>
      <dsp:spPr>
        <a:xfrm>
          <a:off x="2245541" y="1055586"/>
          <a:ext cx="2112040" cy="1332912"/>
        </a:xfrm>
        <a:prstGeom prst="roundRect">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altLang="en-US" sz="2300" kern="1200" dirty="0"/>
            <a:t>事業所としての自己検証（演習）</a:t>
          </a:r>
          <a:endParaRPr kumimoji="1" lang="ja-JP" altLang="en-US" sz="2300" kern="1200" dirty="0"/>
        </a:p>
      </dsp:txBody>
      <dsp:txXfrm>
        <a:off x="2310608" y="1120653"/>
        <a:ext cx="1981906" cy="1202778"/>
      </dsp:txXfrm>
    </dsp:sp>
    <dsp:sp modelId="{0136EE70-E927-4ABB-B576-AA3AE948626B}">
      <dsp:nvSpPr>
        <dsp:cNvPr id="0" name=""/>
        <dsp:cNvSpPr/>
      </dsp:nvSpPr>
      <dsp:spPr>
        <a:xfrm>
          <a:off x="4439677" y="999684"/>
          <a:ext cx="2112040" cy="1332912"/>
        </a:xfrm>
        <a:prstGeom prst="roundRect">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altLang="en-US" sz="2300" kern="1200" dirty="0"/>
            <a:t>サビ児管としての自己検証（演習）</a:t>
          </a:r>
          <a:endParaRPr kumimoji="1" lang="ja-JP" altLang="en-US" sz="2300" kern="1200" dirty="0"/>
        </a:p>
      </dsp:txBody>
      <dsp:txXfrm>
        <a:off x="4504744" y="1064751"/>
        <a:ext cx="1981906" cy="1202778"/>
      </dsp:txXfrm>
    </dsp:sp>
    <dsp:sp modelId="{54325017-F8AE-421F-B9E7-3BD4924D0BE4}">
      <dsp:nvSpPr>
        <dsp:cNvPr id="0" name=""/>
        <dsp:cNvSpPr/>
      </dsp:nvSpPr>
      <dsp:spPr>
        <a:xfrm>
          <a:off x="6657319" y="999684"/>
          <a:ext cx="2112040" cy="1332912"/>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ja-JP" altLang="en-US" sz="2300" kern="1200" dirty="0"/>
            <a:t>関係機関との連携等の自己検証（演習）</a:t>
          </a:r>
          <a:endParaRPr kumimoji="1" lang="ja-JP" altLang="en-US" sz="2300" kern="1200" dirty="0"/>
        </a:p>
      </dsp:txBody>
      <dsp:txXfrm>
        <a:off x="6722386" y="1064751"/>
        <a:ext cx="1981906" cy="12027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B24A77-80DB-4502-AABE-37495E6274C4}">
      <dsp:nvSpPr>
        <dsp:cNvPr id="0" name=""/>
        <dsp:cNvSpPr/>
      </dsp:nvSpPr>
      <dsp:spPr>
        <a:xfrm>
          <a:off x="658031" y="0"/>
          <a:ext cx="7457689" cy="5761281"/>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5D8EB-7503-4177-8654-83A9973A2CE2}">
      <dsp:nvSpPr>
        <dsp:cNvPr id="0" name=""/>
        <dsp:cNvSpPr/>
      </dsp:nvSpPr>
      <dsp:spPr>
        <a:xfrm>
          <a:off x="4391" y="1728384"/>
          <a:ext cx="2112040" cy="230451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solidFill>
                <a:schemeClr val="bg2"/>
              </a:solidFill>
              <a:latin typeface="+mj-ea"/>
              <a:ea typeface="+mj-ea"/>
            </a:rPr>
            <a:t>スーパービジョン（</a:t>
          </a:r>
          <a:r>
            <a:rPr kumimoji="1" lang="en-US" altLang="ja-JP" sz="1600" kern="1200" dirty="0">
              <a:solidFill>
                <a:schemeClr val="bg2"/>
              </a:solidFill>
              <a:latin typeface="+mj-ea"/>
              <a:ea typeface="+mj-ea"/>
            </a:rPr>
            <a:t>SV</a:t>
          </a:r>
          <a:r>
            <a:rPr kumimoji="1" lang="ja-JP" altLang="en-US" sz="1600" kern="1200" dirty="0">
              <a:solidFill>
                <a:schemeClr val="bg2"/>
              </a:solidFill>
              <a:latin typeface="+mj-ea"/>
              <a:ea typeface="+mj-ea"/>
            </a:rPr>
            <a:t>）の基本的理解</a:t>
          </a:r>
          <a:endParaRPr kumimoji="1" lang="en-US" altLang="ja-JP" sz="1600" kern="1200" dirty="0">
            <a:solidFill>
              <a:schemeClr val="bg2"/>
            </a:solidFill>
            <a:latin typeface="+mj-ea"/>
            <a:ea typeface="+mj-ea"/>
          </a:endParaRPr>
        </a:p>
        <a:p>
          <a:pPr marL="0" lvl="0" indent="0" algn="ctr" defTabSz="711200">
            <a:lnSpc>
              <a:spcPct val="90000"/>
            </a:lnSpc>
            <a:spcBef>
              <a:spcPct val="0"/>
            </a:spcBef>
            <a:spcAft>
              <a:spcPct val="35000"/>
            </a:spcAft>
            <a:buNone/>
          </a:pPr>
          <a:r>
            <a:rPr kumimoji="1" lang="ja-JP" altLang="en-US" sz="1600" kern="1200" dirty="0">
              <a:solidFill>
                <a:schemeClr val="bg2"/>
              </a:solidFill>
              <a:latin typeface="+mj-ea"/>
              <a:ea typeface="+mj-ea"/>
            </a:rPr>
            <a:t>（</a:t>
          </a:r>
          <a:r>
            <a:rPr kumimoji="1" lang="en-US" altLang="ja-JP" sz="1600" kern="1200" dirty="0">
              <a:solidFill>
                <a:schemeClr val="bg2"/>
              </a:solidFill>
              <a:latin typeface="+mj-ea"/>
              <a:ea typeface="+mj-ea"/>
            </a:rPr>
            <a:t>180</a:t>
          </a:r>
          <a:r>
            <a:rPr kumimoji="1" lang="ja-JP" altLang="en-US" sz="1600" kern="1200" dirty="0">
              <a:solidFill>
                <a:schemeClr val="bg2"/>
              </a:solidFill>
              <a:latin typeface="+mj-ea"/>
              <a:ea typeface="+mj-ea"/>
            </a:rPr>
            <a:t>分講義）</a:t>
          </a:r>
        </a:p>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国研</a:t>
          </a:r>
          <a:endParaRPr kumimoji="1" lang="en-US" altLang="ja-JP" sz="1600" kern="1200" dirty="0">
            <a:solidFill>
              <a:schemeClr val="tx1"/>
            </a:solidFill>
            <a:latin typeface="+mj-ea"/>
            <a:ea typeface="+mj-ea"/>
          </a:endParaRPr>
        </a:p>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１２０分（本名先生）</a:t>
          </a:r>
          <a:endParaRPr kumimoji="1" lang="en-US" altLang="ja-JP" sz="1600" kern="1200" dirty="0">
            <a:solidFill>
              <a:schemeClr val="tx1"/>
            </a:solidFill>
            <a:latin typeface="+mj-ea"/>
            <a:ea typeface="+mj-ea"/>
          </a:endParaRPr>
        </a:p>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７０分（富岡さん）</a:t>
          </a:r>
          <a:endParaRPr kumimoji="1" lang="ja-JP" altLang="en-US" sz="1600" kern="1200" dirty="0">
            <a:solidFill>
              <a:schemeClr val="tx1"/>
            </a:solidFill>
          </a:endParaRPr>
        </a:p>
      </dsp:txBody>
      <dsp:txXfrm>
        <a:off x="107492" y="1831485"/>
        <a:ext cx="1905838" cy="2098310"/>
      </dsp:txXfrm>
    </dsp:sp>
    <dsp:sp modelId="{7C073B93-5698-4618-8D3B-F200F63CC38B}">
      <dsp:nvSpPr>
        <dsp:cNvPr id="0" name=""/>
        <dsp:cNvSpPr/>
      </dsp:nvSpPr>
      <dsp:spPr>
        <a:xfrm>
          <a:off x="2222034" y="1728384"/>
          <a:ext cx="2112040" cy="2304512"/>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事例を通じてスーパービジョンを体験（</a:t>
          </a:r>
          <a:r>
            <a:rPr lang="en-US" altLang="ja-JP" sz="1600" kern="1200" dirty="0">
              <a:solidFill>
                <a:schemeClr val="tx1"/>
              </a:solidFill>
            </a:rPr>
            <a:t>60</a:t>
          </a:r>
          <a:r>
            <a:rPr lang="ja-JP" altLang="en-US" sz="1600" kern="1200" dirty="0">
              <a:solidFill>
                <a:schemeClr val="tx1"/>
              </a:solidFill>
            </a:rPr>
            <a:t>分</a:t>
          </a:r>
          <a:r>
            <a:rPr lang="en-US" altLang="ja-JP" sz="1600" kern="1200" dirty="0">
              <a:solidFill>
                <a:schemeClr val="tx1"/>
              </a:solidFill>
            </a:rPr>
            <a:t>GW</a:t>
          </a:r>
          <a:r>
            <a:rPr lang="ja-JP" altLang="en-US" sz="1600" kern="1200" dirty="0">
              <a:solidFill>
                <a:schemeClr val="tx1"/>
              </a:solidFill>
            </a:rPr>
            <a:t>）</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国</a:t>
          </a:r>
          <a:r>
            <a:rPr kumimoji="1" lang="ja-JP" altLang="en-US" sz="1600" kern="1200">
              <a:solidFill>
                <a:schemeClr val="tx1"/>
              </a:solidFill>
              <a:latin typeface="+mj-ea"/>
              <a:ea typeface="+mj-ea"/>
            </a:rPr>
            <a:t>研７５分</a:t>
          </a:r>
          <a:endParaRPr kumimoji="1" lang="ja-JP" altLang="en-US" sz="1600" kern="1200" dirty="0"/>
        </a:p>
      </dsp:txBody>
      <dsp:txXfrm>
        <a:off x="2325135" y="1831485"/>
        <a:ext cx="1905838" cy="2098310"/>
      </dsp:txXfrm>
    </dsp:sp>
    <dsp:sp modelId="{0136EE70-E927-4ABB-B576-AA3AE948626B}">
      <dsp:nvSpPr>
        <dsp:cNvPr id="0" name=""/>
        <dsp:cNvSpPr/>
      </dsp:nvSpPr>
      <dsp:spPr>
        <a:xfrm>
          <a:off x="4439677" y="1728384"/>
          <a:ext cx="2112040" cy="2304512"/>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職員に対するスーパービジョンを体験</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kumimoji="1" lang="ja-JP" altLang="en-US" sz="1600" kern="1200" dirty="0">
              <a:solidFill>
                <a:schemeClr val="tx1"/>
              </a:solidFill>
            </a:rPr>
            <a:t>（</a:t>
          </a:r>
          <a:r>
            <a:rPr kumimoji="1" lang="en-US" altLang="ja-JP" sz="1600" kern="1200" dirty="0">
              <a:solidFill>
                <a:schemeClr val="tx1"/>
              </a:solidFill>
            </a:rPr>
            <a:t>120</a:t>
          </a:r>
          <a:r>
            <a:rPr kumimoji="1" lang="ja-JP" altLang="en-US" sz="1600" kern="1200" dirty="0">
              <a:solidFill>
                <a:schemeClr val="tx1"/>
              </a:solidFill>
            </a:rPr>
            <a:t>分ロールプレイ）</a:t>
          </a:r>
          <a:endParaRPr kumimoji="1" lang="en-US" altLang="ja-JP" sz="1600" kern="1200" dirty="0">
            <a:solidFill>
              <a:schemeClr val="tx1"/>
            </a:solidFill>
          </a:endParaRPr>
        </a:p>
        <a:p>
          <a:pPr marL="0" lvl="0" indent="0" algn="ctr" defTabSz="711200">
            <a:lnSpc>
              <a:spcPct val="90000"/>
            </a:lnSpc>
            <a:spcBef>
              <a:spcPct val="0"/>
            </a:spcBef>
            <a:spcAft>
              <a:spcPct val="35000"/>
            </a:spcAft>
            <a:buNone/>
          </a:pPr>
          <a:r>
            <a:rPr kumimoji="1" lang="ja-JP" altLang="en-US" sz="1600" kern="1200" dirty="0">
              <a:solidFill>
                <a:schemeClr val="tx1"/>
              </a:solidFill>
              <a:latin typeface="+mj-ea"/>
              <a:ea typeface="+mj-ea"/>
            </a:rPr>
            <a:t>国研１２５分</a:t>
          </a:r>
          <a:endParaRPr kumimoji="1" lang="en-US" altLang="ja-JP" sz="1600" kern="1200" dirty="0">
            <a:solidFill>
              <a:schemeClr val="tx1"/>
            </a:solidFill>
          </a:endParaRPr>
        </a:p>
        <a:p>
          <a:pPr marL="0" lvl="0" indent="0" algn="ctr" defTabSz="711200">
            <a:lnSpc>
              <a:spcPct val="90000"/>
            </a:lnSpc>
            <a:spcBef>
              <a:spcPct val="0"/>
            </a:spcBef>
            <a:spcAft>
              <a:spcPct val="35000"/>
            </a:spcAft>
            <a:buNone/>
          </a:pPr>
          <a:endParaRPr kumimoji="1" lang="ja-JP" altLang="en-US" sz="1600" kern="1200" dirty="0"/>
        </a:p>
      </dsp:txBody>
      <dsp:txXfrm>
        <a:off x="4542778" y="1831485"/>
        <a:ext cx="1905838" cy="2098310"/>
      </dsp:txXfrm>
    </dsp:sp>
    <dsp:sp modelId="{54325017-F8AE-421F-B9E7-3BD4924D0BE4}">
      <dsp:nvSpPr>
        <dsp:cNvPr id="0" name=""/>
        <dsp:cNvSpPr/>
      </dsp:nvSpPr>
      <dsp:spPr>
        <a:xfrm>
          <a:off x="6657319" y="1728384"/>
          <a:ext cx="2112040" cy="2304512"/>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ja-JP" altLang="en-US" sz="1600" kern="1200" dirty="0">
              <a:solidFill>
                <a:schemeClr val="tx1"/>
              </a:solidFill>
            </a:rPr>
            <a:t>研修のまとめ</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lang="ja-JP" altLang="en-US" sz="1600" kern="1200" dirty="0">
              <a:solidFill>
                <a:schemeClr val="tx1"/>
              </a:solidFill>
            </a:rPr>
            <a:t>（６０分）</a:t>
          </a:r>
          <a:endParaRPr lang="en-US" altLang="ja-JP" sz="1600" kern="1200" dirty="0">
            <a:solidFill>
              <a:schemeClr val="tx1"/>
            </a:solidFill>
          </a:endParaRPr>
        </a:p>
        <a:p>
          <a:pPr marL="0" lvl="0" indent="0" algn="ctr" defTabSz="711200">
            <a:lnSpc>
              <a:spcPct val="90000"/>
            </a:lnSpc>
            <a:spcBef>
              <a:spcPct val="0"/>
            </a:spcBef>
            <a:spcAft>
              <a:spcPct val="35000"/>
            </a:spcAft>
            <a:buNone/>
          </a:pPr>
          <a:r>
            <a:rPr kumimoji="1" lang="ja-JP" altLang="en-US" sz="1600" kern="1200">
              <a:solidFill>
                <a:schemeClr val="tx1"/>
              </a:solidFill>
            </a:rPr>
            <a:t>国研修３０分</a:t>
          </a:r>
          <a:endParaRPr kumimoji="1" lang="ja-JP" altLang="en-US" sz="1600" kern="1200" dirty="0">
            <a:solidFill>
              <a:schemeClr val="tx1"/>
            </a:solidFill>
          </a:endParaRPr>
        </a:p>
      </dsp:txBody>
      <dsp:txXfrm>
        <a:off x="6760420" y="1831485"/>
        <a:ext cx="1905838" cy="209831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5029"/>
          </a:xfrm>
          <a:prstGeom prst="rect">
            <a:avLst/>
          </a:prstGeom>
        </p:spPr>
        <p:txBody>
          <a:bodyPr vert="horz" lIns="91440" tIns="45720" rIns="91440" bIns="45720" rtlCol="0"/>
          <a:lstStyle>
            <a:lvl1pPr algn="r">
              <a:defRPr sz="1200"/>
            </a:lvl1pPr>
          </a:lstStyle>
          <a:p>
            <a:fld id="{635053EA-733D-4CDA-AE43-12FB3C771F05}" type="datetimeFigureOut">
              <a:rPr kumimoji="1" lang="ja-JP" altLang="en-US" smtClean="0"/>
              <a:t>2023/9/20</a:t>
            </a:fld>
            <a:endParaRPr kumimoji="1" lang="ja-JP" altLang="en-US"/>
          </a:p>
        </p:txBody>
      </p:sp>
      <p:sp>
        <p:nvSpPr>
          <p:cNvPr id="4" name="フッター プレースホルダー 3"/>
          <p:cNvSpPr>
            <a:spLocks noGrp="1"/>
          </p:cNvSpPr>
          <p:nvPr>
            <p:ph type="ftr" sz="quarter" idx="2"/>
          </p:nvPr>
        </p:nvSpPr>
        <p:spPr>
          <a:xfrm>
            <a:off x="1"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1440" tIns="45720" rIns="91440" bIns="45720" rtlCol="0" anchor="b"/>
          <a:lstStyle>
            <a:lvl1pPr algn="r">
              <a:defRPr sz="1200"/>
            </a:lvl1pPr>
          </a:lstStyle>
          <a:p>
            <a:fld id="{37F2E232-2008-4865-9C93-9EF6CD71FFCA}" type="slidenum">
              <a:rPr kumimoji="1" lang="ja-JP" altLang="en-US" smtClean="0"/>
              <a:t>‹#›</a:t>
            </a:fld>
            <a:endParaRPr kumimoji="1" lang="ja-JP" altLang="en-US"/>
          </a:p>
        </p:txBody>
      </p:sp>
    </p:spTree>
    <p:extLst>
      <p:ext uri="{BB962C8B-B14F-4D97-AF65-F5344CB8AC3E}">
        <p14:creationId xmlns:p14="http://schemas.microsoft.com/office/powerpoint/2010/main" val="354566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029"/>
          </a:xfrm>
          <a:prstGeom prst="rect">
            <a:avLst/>
          </a:prstGeom>
        </p:spPr>
        <p:txBody>
          <a:bodyPr vert="horz" lIns="91440" tIns="45720" rIns="91440" bIns="45720" rtlCol="0"/>
          <a:lstStyle>
            <a:lvl1pPr algn="r">
              <a:defRPr sz="1200"/>
            </a:lvl1pPr>
          </a:lstStyle>
          <a:p>
            <a:fld id="{75D84950-D90D-4A2A-8063-147BA600BA31}" type="datetimeFigureOut">
              <a:rPr kumimoji="1" lang="ja-JP" altLang="en-US" smtClean="0"/>
              <a:t>2023/9/20</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40" tIns="45720" rIns="91440" bIns="45720" rtlCol="0" anchor="b"/>
          <a:lstStyle>
            <a:lvl1pPr algn="r">
              <a:defRPr sz="1200"/>
            </a:lvl1pPr>
          </a:lstStyle>
          <a:p>
            <a:fld id="{3B6A0760-6136-456A-8E93-65FCC04F8ED2}" type="slidenum">
              <a:rPr kumimoji="1" lang="ja-JP" altLang="en-US" smtClean="0"/>
              <a:t>‹#›</a:t>
            </a:fld>
            <a:endParaRPr kumimoji="1" lang="ja-JP" altLang="en-US"/>
          </a:p>
        </p:txBody>
      </p:sp>
    </p:spTree>
    <p:extLst>
      <p:ext uri="{BB962C8B-B14F-4D97-AF65-F5344CB8AC3E}">
        <p14:creationId xmlns:p14="http://schemas.microsoft.com/office/powerpoint/2010/main" val="2037704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B6A0760-6136-456A-8E93-65FCC04F8ED2}" type="slidenum">
              <a:rPr kumimoji="1" lang="ja-JP" altLang="en-US" smtClean="0"/>
              <a:t>1</a:t>
            </a:fld>
            <a:endParaRPr kumimoji="1" lang="ja-JP" altLang="en-US"/>
          </a:p>
        </p:txBody>
      </p:sp>
    </p:spTree>
    <p:extLst>
      <p:ext uri="{BB962C8B-B14F-4D97-AF65-F5344CB8AC3E}">
        <p14:creationId xmlns:p14="http://schemas.microsoft.com/office/powerpoint/2010/main" val="4080936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3188" y="1143000"/>
            <a:ext cx="4111625" cy="3084513"/>
          </a:xfrm>
        </p:spPr>
      </p:sp>
      <p:sp>
        <p:nvSpPr>
          <p:cNvPr id="3" name="ノート プレースホルダー 2"/>
          <p:cNvSpPr>
            <a:spLocks noGrp="1"/>
          </p:cNvSpPr>
          <p:nvPr>
            <p:ph type="body" idx="1"/>
          </p:nvPr>
        </p:nvSpPr>
        <p:spPr/>
        <p:txBody>
          <a:bodyPr rtlCol="0"/>
          <a:lstStyle/>
          <a:p>
            <a:pPr rtl="0"/>
            <a:endParaRPr lang="ja-JP" altLang="en-US"/>
          </a:p>
        </p:txBody>
      </p:sp>
      <p:sp>
        <p:nvSpPr>
          <p:cNvPr id="4" name="スライド番号プレースホルダー 3"/>
          <p:cNvSpPr>
            <a:spLocks noGrp="1"/>
          </p:cNvSpPr>
          <p:nvPr>
            <p:ph type="sldNum" sz="quarter" idx="10"/>
          </p:nvPr>
        </p:nvSpPr>
        <p:spPr/>
        <p:txBody>
          <a:bodyPr rtlCol="0"/>
          <a:lstStyle/>
          <a:p>
            <a:pPr rtl="0"/>
            <a:fld id="{9C936D52-512B-47DE-BC94-6C88A56CE986}" type="slidenum">
              <a:rPr lang="en-US" altLang="ja-JP" smtClean="0"/>
              <a:pPr rtl="0"/>
              <a:t>15</a:t>
            </a:fld>
            <a:endParaRPr lang="ja-JP" altLang="en-US"/>
          </a:p>
        </p:txBody>
      </p:sp>
    </p:spTree>
    <p:extLst>
      <p:ext uri="{BB962C8B-B14F-4D97-AF65-F5344CB8AC3E}">
        <p14:creationId xmlns:p14="http://schemas.microsoft.com/office/powerpoint/2010/main" val="2193501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スライド イメージ プレースホルダ 1">
            <a:extLst>
              <a:ext uri="{FF2B5EF4-FFF2-40B4-BE49-F238E27FC236}">
                <a16:creationId xmlns:a16="http://schemas.microsoft.com/office/drawing/2014/main" id="{05553CCC-DC99-43F5-8673-28B982ED1653}"/>
              </a:ext>
            </a:extLst>
          </p:cNvPr>
          <p:cNvSpPr>
            <a:spLocks noGrp="1" noRot="1" noChangeAspect="1" noChangeArrowheads="1" noTextEdit="1"/>
          </p:cNvSpPr>
          <p:nvPr>
            <p:ph type="sldImg"/>
          </p:nvPr>
        </p:nvSpPr>
        <p:spPr>
          <a:xfrm>
            <a:off x="901700" y="739775"/>
            <a:ext cx="4933950" cy="3700463"/>
          </a:xfrm>
          <a:ln/>
        </p:spPr>
      </p:sp>
      <p:sp>
        <p:nvSpPr>
          <p:cNvPr id="158723" name="ノート プレースホルダ 2">
            <a:extLst>
              <a:ext uri="{FF2B5EF4-FFF2-40B4-BE49-F238E27FC236}">
                <a16:creationId xmlns:a16="http://schemas.microsoft.com/office/drawing/2014/main" id="{E09F1698-4E78-4894-AC68-8419667E52B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804" tIns="47401" rIns="94804" bIns="47401"/>
          <a:lstStyle/>
          <a:p>
            <a:endParaRPr lang="ja-JP" altLang="en-US">
              <a:latin typeface="Arial" panose="020B0604020202020204" pitchFamily="34" charset="0"/>
            </a:endParaRPr>
          </a:p>
        </p:txBody>
      </p:sp>
      <p:sp>
        <p:nvSpPr>
          <p:cNvPr id="158724" name="スライド番号プレースホルダ 3">
            <a:extLst>
              <a:ext uri="{FF2B5EF4-FFF2-40B4-BE49-F238E27FC236}">
                <a16:creationId xmlns:a16="http://schemas.microsoft.com/office/drawing/2014/main" id="{050F8507-9784-4EF7-B263-9E1086667884}"/>
              </a:ext>
            </a:extLst>
          </p:cNvPr>
          <p:cNvSpPr txBox="1">
            <a:spLocks noGrp="1"/>
          </p:cNvSpPr>
          <p:nvPr/>
        </p:nvSpPr>
        <p:spPr bwMode="auto">
          <a:xfrm>
            <a:off x="3816351" y="9367998"/>
            <a:ext cx="2917825" cy="49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04" tIns="47401" rIns="94804" bIns="47401" anchor="b"/>
          <a:lstStyle>
            <a:lvl1pPr defTabSz="94773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477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8B9CB151-BD1B-4699-8CEA-4665AC3F36DE}" type="slidenum">
              <a:rPr lang="ja-JP" altLang="en-US" sz="1300">
                <a:solidFill>
                  <a:srgbClr val="000000"/>
                </a:solidFill>
                <a:ea typeface="ＭＳ Ｐゴシック" panose="020B0600070205080204" pitchFamily="50" charset="-128"/>
              </a:rPr>
              <a:pPr algn="r" eaLnBrk="1" hangingPunct="1">
                <a:spcBef>
                  <a:spcPct val="0"/>
                </a:spcBef>
              </a:pPr>
              <a:t>23</a:t>
            </a:fld>
            <a:endParaRPr lang="en-US" altLang="ja-JP" sz="1300">
              <a:solidFill>
                <a:srgbClr val="000000"/>
              </a:solidFill>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スライド イメージ プレースホルダ 1">
            <a:extLst>
              <a:ext uri="{FF2B5EF4-FFF2-40B4-BE49-F238E27FC236}">
                <a16:creationId xmlns:a16="http://schemas.microsoft.com/office/drawing/2014/main" id="{D1EB5DB8-0E98-4BD5-AE25-24E6AAF22136}"/>
              </a:ext>
            </a:extLst>
          </p:cNvPr>
          <p:cNvSpPr>
            <a:spLocks noGrp="1" noRot="1" noChangeAspect="1" noChangeArrowheads="1" noTextEdit="1"/>
          </p:cNvSpPr>
          <p:nvPr>
            <p:ph type="sldImg"/>
          </p:nvPr>
        </p:nvSpPr>
        <p:spPr>
          <a:xfrm>
            <a:off x="901700" y="739775"/>
            <a:ext cx="4933950" cy="3700463"/>
          </a:xfrm>
          <a:ln/>
        </p:spPr>
      </p:sp>
      <p:sp>
        <p:nvSpPr>
          <p:cNvPr id="160771" name="ノート プレースホルダ 2">
            <a:extLst>
              <a:ext uri="{FF2B5EF4-FFF2-40B4-BE49-F238E27FC236}">
                <a16:creationId xmlns:a16="http://schemas.microsoft.com/office/drawing/2014/main" id="{FA2B7896-E3A9-4DA2-8AA6-5693CF772E4E}"/>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804" tIns="47401" rIns="94804" bIns="47401"/>
          <a:lstStyle/>
          <a:p>
            <a:endParaRPr lang="ja-JP" altLang="en-US">
              <a:latin typeface="Arial" panose="020B0604020202020204" pitchFamily="34" charset="0"/>
            </a:endParaRPr>
          </a:p>
        </p:txBody>
      </p:sp>
      <p:sp>
        <p:nvSpPr>
          <p:cNvPr id="160772" name="スライド番号プレースホルダ 3">
            <a:extLst>
              <a:ext uri="{FF2B5EF4-FFF2-40B4-BE49-F238E27FC236}">
                <a16:creationId xmlns:a16="http://schemas.microsoft.com/office/drawing/2014/main" id="{26EA7B0D-78A6-4D32-8033-3E008849118F}"/>
              </a:ext>
            </a:extLst>
          </p:cNvPr>
          <p:cNvSpPr txBox="1">
            <a:spLocks noGrp="1"/>
          </p:cNvSpPr>
          <p:nvPr/>
        </p:nvSpPr>
        <p:spPr bwMode="auto">
          <a:xfrm>
            <a:off x="3816351" y="9367998"/>
            <a:ext cx="2917825" cy="493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04" tIns="47401" rIns="94804" bIns="47401" anchor="b"/>
          <a:lstStyle>
            <a:lvl1pPr defTabSz="94773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defTabSz="94773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defTabSz="94773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defTabSz="94773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6927E83D-C70E-4870-94B7-D5D6320CD826}" type="slidenum">
              <a:rPr lang="ja-JP" altLang="en-US" sz="1300">
                <a:solidFill>
                  <a:srgbClr val="000000"/>
                </a:solidFill>
                <a:ea typeface="ＭＳ Ｐゴシック" panose="020B0600070205080204" pitchFamily="50" charset="-128"/>
              </a:rPr>
              <a:pPr algn="r" eaLnBrk="1" hangingPunct="1">
                <a:spcBef>
                  <a:spcPct val="0"/>
                </a:spcBef>
              </a:pPr>
              <a:t>24</a:t>
            </a:fld>
            <a:endParaRPr lang="en-US" altLang="ja-JP" sz="1300">
              <a:solidFill>
                <a:srgbClr val="000000"/>
              </a:solidFill>
              <a:ea typeface="ＭＳ Ｐゴシック" panose="020B0600070205080204"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3188" y="1143000"/>
            <a:ext cx="4111625" cy="3084513"/>
          </a:xfrm>
        </p:spPr>
      </p:sp>
      <p:sp>
        <p:nvSpPr>
          <p:cNvPr id="3" name="ノート プレースホルダー 2"/>
          <p:cNvSpPr>
            <a:spLocks noGrp="1"/>
          </p:cNvSpPr>
          <p:nvPr>
            <p:ph type="body" idx="1"/>
          </p:nvPr>
        </p:nvSpPr>
        <p:spPr/>
        <p:txBody>
          <a:bodyPr rtlCol="0"/>
          <a:lstStyle/>
          <a:p>
            <a:pPr rtl="0"/>
            <a:endParaRPr lang="ja-JP" altLang="en-US"/>
          </a:p>
        </p:txBody>
      </p:sp>
      <p:sp>
        <p:nvSpPr>
          <p:cNvPr id="4" name="スライド番号プレースホルダー 3"/>
          <p:cNvSpPr>
            <a:spLocks noGrp="1"/>
          </p:cNvSpPr>
          <p:nvPr>
            <p:ph type="sldNum" sz="quarter"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9C936D52-512B-47DE-BC94-6C88A56CE986}" type="slidenum">
              <a:rPr kumimoji="1" lang="en-US" altLang="ja-JP"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627893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スライド イメージ プレースホルダー 1">
            <a:extLst>
              <a:ext uri="{FF2B5EF4-FFF2-40B4-BE49-F238E27FC236}">
                <a16:creationId xmlns:a16="http://schemas.microsoft.com/office/drawing/2014/main" id="{C9073AB8-BCBF-4409-9D0C-B25F901EB369}"/>
              </a:ext>
            </a:extLst>
          </p:cNvPr>
          <p:cNvSpPr>
            <a:spLocks noGrp="1" noRot="1" noChangeAspect="1" noTextEdit="1"/>
          </p:cNvSpPr>
          <p:nvPr>
            <p:ph type="sldImg"/>
          </p:nvPr>
        </p:nvSpPr>
        <p:spPr>
          <a:ln/>
        </p:spPr>
      </p:sp>
      <p:sp>
        <p:nvSpPr>
          <p:cNvPr id="110595" name="ノート プレースホルダー 2">
            <a:extLst>
              <a:ext uri="{FF2B5EF4-FFF2-40B4-BE49-F238E27FC236}">
                <a16:creationId xmlns:a16="http://schemas.microsoft.com/office/drawing/2014/main" id="{8BE13B83-21A4-4417-BE73-85092D6C7824}"/>
              </a:ext>
            </a:extLst>
          </p:cNvPr>
          <p:cNvSpPr>
            <a:spLocks noGrp="1"/>
          </p:cNvSpPr>
          <p:nvPr>
            <p:ph type="body" idx="1"/>
          </p:nvPr>
        </p:nvSpPr>
        <p:spPr>
          <a:noFill/>
        </p:spPr>
        <p:txBody>
          <a:bodyPr/>
          <a:lstStyle/>
          <a:p>
            <a:endParaRPr lang="ja-JP" altLang="en-US">
              <a:latin typeface="Arial" panose="020B0604020202020204" pitchFamily="34" charset="0"/>
            </a:endParaRPr>
          </a:p>
        </p:txBody>
      </p:sp>
      <p:sp>
        <p:nvSpPr>
          <p:cNvPr id="110596" name="スライド番号プレースホルダー 3">
            <a:extLst>
              <a:ext uri="{FF2B5EF4-FFF2-40B4-BE49-F238E27FC236}">
                <a16:creationId xmlns:a16="http://schemas.microsoft.com/office/drawing/2014/main" id="{DED4F7AF-01DD-4111-B908-F05F2264BBD7}"/>
              </a:ext>
            </a:extLst>
          </p:cNvPr>
          <p:cNvSpPr>
            <a:spLocks noGrp="1"/>
          </p:cNvSpPr>
          <p:nvPr>
            <p:ph type="sldNum" sz="quarter" idx="5"/>
          </p:nvPr>
        </p:nvSpPr>
        <p:spPr>
          <a:noFill/>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9E8F0868-4002-4F38-A2D2-D3CEB6D50DF3}" type="slidenum">
              <a:rPr kumimoji="0" lang="en-US" altLang="ja-JP">
                <a:solidFill>
                  <a:srgbClr val="000000"/>
                </a:solidFill>
                <a:ea typeface="ＭＳ Ｐゴシック" panose="020B0600070205080204" pitchFamily="50" charset="-128"/>
              </a:rPr>
              <a:pPr eaLnBrk="1" hangingPunct="1">
                <a:spcBef>
                  <a:spcPct val="0"/>
                </a:spcBef>
              </a:pPr>
              <a:t>30</a:t>
            </a:fld>
            <a:endParaRPr kumimoji="0" lang="en-US" altLang="ja-JP">
              <a:solidFill>
                <a:srgbClr val="000000"/>
              </a:solidFill>
              <a:ea typeface="ＭＳ Ｐゴシック" panose="020B0600070205080204"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スライド イメージ プレースホルダー 1">
            <a:extLst>
              <a:ext uri="{FF2B5EF4-FFF2-40B4-BE49-F238E27FC236}">
                <a16:creationId xmlns:a16="http://schemas.microsoft.com/office/drawing/2014/main" id="{2DCB4524-2B3B-4EC5-ACA7-6E1D20211265}"/>
              </a:ext>
            </a:extLst>
          </p:cNvPr>
          <p:cNvSpPr>
            <a:spLocks noGrp="1" noRot="1" noChangeAspect="1" noTextEdit="1"/>
          </p:cNvSpPr>
          <p:nvPr>
            <p:ph type="sldImg"/>
          </p:nvPr>
        </p:nvSpPr>
        <p:spPr>
          <a:ln/>
        </p:spPr>
      </p:sp>
      <p:sp>
        <p:nvSpPr>
          <p:cNvPr id="111619" name="ノート プレースホルダー 2">
            <a:extLst>
              <a:ext uri="{FF2B5EF4-FFF2-40B4-BE49-F238E27FC236}">
                <a16:creationId xmlns:a16="http://schemas.microsoft.com/office/drawing/2014/main" id="{34628BA9-4565-42C2-A886-B6C17C9C0870}"/>
              </a:ext>
            </a:extLst>
          </p:cNvPr>
          <p:cNvSpPr>
            <a:spLocks noGrp="1"/>
          </p:cNvSpPr>
          <p:nvPr>
            <p:ph type="body" idx="1"/>
          </p:nvPr>
        </p:nvSpPr>
        <p:spPr>
          <a:noFill/>
        </p:spPr>
        <p:txBody>
          <a:bodyPr/>
          <a:lstStyle/>
          <a:p>
            <a:endParaRPr lang="ja-JP" altLang="en-US">
              <a:latin typeface="Arial" panose="020B0604020202020204" pitchFamily="34" charset="0"/>
            </a:endParaRPr>
          </a:p>
        </p:txBody>
      </p:sp>
      <p:sp>
        <p:nvSpPr>
          <p:cNvPr id="111620" name="スライド番号プレースホルダー 3">
            <a:extLst>
              <a:ext uri="{FF2B5EF4-FFF2-40B4-BE49-F238E27FC236}">
                <a16:creationId xmlns:a16="http://schemas.microsoft.com/office/drawing/2014/main" id="{EE0145FE-255A-43D3-A8B7-C508DFA08D32}"/>
              </a:ext>
            </a:extLst>
          </p:cNvPr>
          <p:cNvSpPr>
            <a:spLocks noGrp="1"/>
          </p:cNvSpPr>
          <p:nvPr>
            <p:ph type="sldNum" sz="quarter" idx="5"/>
          </p:nvPr>
        </p:nvSpPr>
        <p:spPr>
          <a:noFill/>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4381329E-5501-4206-A672-6E7F0728FD43}" type="slidenum">
              <a:rPr kumimoji="0" lang="en-US" altLang="ja-JP">
                <a:solidFill>
                  <a:srgbClr val="000000"/>
                </a:solidFill>
                <a:ea typeface="ＭＳ Ｐゴシック" panose="020B0600070205080204" pitchFamily="50" charset="-128"/>
              </a:rPr>
              <a:pPr eaLnBrk="1" hangingPunct="1">
                <a:spcBef>
                  <a:spcPct val="0"/>
                </a:spcBef>
              </a:pPr>
              <a:t>31</a:t>
            </a:fld>
            <a:endParaRPr kumimoji="0" lang="en-US" altLang="ja-JP">
              <a:solidFill>
                <a:srgbClr val="000000"/>
              </a:solidFill>
              <a:ea typeface="ＭＳ Ｐゴシック" panose="020B0600070205080204"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スライド イメージ プレースホルダー 1">
            <a:extLst>
              <a:ext uri="{FF2B5EF4-FFF2-40B4-BE49-F238E27FC236}">
                <a16:creationId xmlns:a16="http://schemas.microsoft.com/office/drawing/2014/main" id="{9324E370-0EC5-4D2B-9BFA-DA02EB4A3AC9}"/>
              </a:ext>
            </a:extLst>
          </p:cNvPr>
          <p:cNvSpPr>
            <a:spLocks noGrp="1" noRot="1" noChangeAspect="1" noTextEdit="1"/>
          </p:cNvSpPr>
          <p:nvPr>
            <p:ph type="sldImg"/>
          </p:nvPr>
        </p:nvSpPr>
        <p:spPr>
          <a:ln/>
        </p:spPr>
      </p:sp>
      <p:sp>
        <p:nvSpPr>
          <p:cNvPr id="112643" name="ノート プレースホルダー 2">
            <a:extLst>
              <a:ext uri="{FF2B5EF4-FFF2-40B4-BE49-F238E27FC236}">
                <a16:creationId xmlns:a16="http://schemas.microsoft.com/office/drawing/2014/main" id="{11B5F299-0614-43DE-83E1-81013F20F5A3}"/>
              </a:ext>
            </a:extLst>
          </p:cNvPr>
          <p:cNvSpPr>
            <a:spLocks noGrp="1"/>
          </p:cNvSpPr>
          <p:nvPr>
            <p:ph type="body" idx="1"/>
          </p:nvPr>
        </p:nvSpPr>
        <p:spPr>
          <a:noFill/>
        </p:spPr>
        <p:txBody>
          <a:bodyPr/>
          <a:lstStyle/>
          <a:p>
            <a:endParaRPr lang="ja-JP" altLang="en-US">
              <a:latin typeface="Arial" panose="020B0604020202020204" pitchFamily="34" charset="0"/>
            </a:endParaRPr>
          </a:p>
        </p:txBody>
      </p:sp>
      <p:sp>
        <p:nvSpPr>
          <p:cNvPr id="112644" name="スライド番号プレースホルダー 3">
            <a:extLst>
              <a:ext uri="{FF2B5EF4-FFF2-40B4-BE49-F238E27FC236}">
                <a16:creationId xmlns:a16="http://schemas.microsoft.com/office/drawing/2014/main" id="{50B44471-A645-435A-B53F-178C4BDB7CC6}"/>
              </a:ext>
            </a:extLst>
          </p:cNvPr>
          <p:cNvSpPr>
            <a:spLocks noGrp="1"/>
          </p:cNvSpPr>
          <p:nvPr>
            <p:ph type="sldNum" sz="quarter" idx="5"/>
          </p:nvPr>
        </p:nvSpPr>
        <p:spPr>
          <a:noFill/>
        </p:spPr>
        <p:txBody>
          <a:bodyPr/>
          <a:lstStyle>
            <a:lvl1pPr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eaLnBrk="0" hangingPunct="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616AA07B-5483-4E94-8E86-3EA0C182D8B5}" type="slidenum">
              <a:rPr kumimoji="0" lang="en-US" altLang="ja-JP">
                <a:solidFill>
                  <a:srgbClr val="000000"/>
                </a:solidFill>
                <a:ea typeface="ＭＳ Ｐゴシック" panose="020B0600070205080204" pitchFamily="50" charset="-128"/>
              </a:rPr>
              <a:pPr eaLnBrk="1" hangingPunct="1">
                <a:spcBef>
                  <a:spcPct val="0"/>
                </a:spcBef>
              </a:pPr>
              <a:t>32</a:t>
            </a:fld>
            <a:endParaRPr kumimoji="0" lang="en-US" altLang="ja-JP">
              <a:solidFill>
                <a:srgbClr val="000000"/>
              </a:solidFill>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9A2534-A147-412D-93C0-406AD87DD12F}" type="datetime1">
              <a:rPr kumimoji="1" lang="ja-JP" altLang="en-US" smtClean="0"/>
              <a:t>2023/9/20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07729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B3C5A6-D168-4F5E-881A-F2160F6C1902}" type="datetime1">
              <a:rPr kumimoji="1" lang="ja-JP" altLang="en-US" smtClean="0"/>
              <a:t>2023/9/20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61388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70645C-26D5-4CD7-8A87-18579B5A0F0D}" type="datetime1">
              <a:rPr kumimoji="1" lang="ja-JP" altLang="en-US" smtClean="0"/>
              <a:t>2023/9/20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830538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1215"/>
            <a:ext cx="7772401"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1" y="3886204"/>
            <a:ext cx="6400800" cy="1752600"/>
          </a:xfrm>
        </p:spPr>
        <p:txBody>
          <a:bodyPr/>
          <a:lstStyle>
            <a:lvl1pPr marL="0" indent="0" algn="ctr">
              <a:buNone/>
              <a:defRPr/>
            </a:lvl1pPr>
            <a:lvl2pPr marL="410401" indent="0" algn="ctr">
              <a:buNone/>
              <a:defRPr/>
            </a:lvl2pPr>
            <a:lvl3pPr marL="820810" indent="0" algn="ctr">
              <a:buNone/>
              <a:defRPr/>
            </a:lvl3pPr>
            <a:lvl4pPr marL="1231203" indent="0" algn="ctr">
              <a:buNone/>
              <a:defRPr/>
            </a:lvl4pPr>
            <a:lvl5pPr marL="1641606" indent="0" algn="ctr">
              <a:buNone/>
              <a:defRPr/>
            </a:lvl5pPr>
            <a:lvl6pPr marL="2052004" indent="0" algn="ctr">
              <a:buNone/>
              <a:defRPr/>
            </a:lvl6pPr>
            <a:lvl7pPr marL="2462403" indent="0" algn="ctr">
              <a:buNone/>
              <a:defRPr/>
            </a:lvl7pPr>
            <a:lvl8pPr marL="2872799" indent="0" algn="ctr">
              <a:buNone/>
              <a:defRPr/>
            </a:lvl8pPr>
            <a:lvl9pPr marL="3283209" indent="0" algn="ctr">
              <a:buNone/>
              <a:defRPr/>
            </a:lvl9pPr>
          </a:lstStyle>
          <a:p>
            <a:r>
              <a:rPr lang="ja-JP" altLang="en-US"/>
              <a:t>マスター サブタイトルの書式設定</a:t>
            </a:r>
          </a:p>
        </p:txBody>
      </p:sp>
      <p:sp>
        <p:nvSpPr>
          <p:cNvPr id="4" name="日付プレースホルダ 29">
            <a:extLst>
              <a:ext uri="{FF2B5EF4-FFF2-40B4-BE49-F238E27FC236}">
                <a16:creationId xmlns:a16="http://schemas.microsoft.com/office/drawing/2014/main" id="{91C2B395-E66D-4800-A610-2CC5AC4B5C44}"/>
              </a:ext>
            </a:extLst>
          </p:cNvPr>
          <p:cNvSpPr>
            <a:spLocks noGrp="1"/>
          </p:cNvSpPr>
          <p:nvPr>
            <p:ph type="dt" sz="half" idx="10"/>
          </p:nvPr>
        </p:nvSpPr>
        <p:spPr/>
        <p:txBody>
          <a:bodyPr/>
          <a:lstStyle>
            <a:lvl1pPr>
              <a:defRPr/>
            </a:lvl1pPr>
          </a:lstStyle>
          <a:p>
            <a:pPr>
              <a:defRPr/>
            </a:pPr>
            <a:fld id="{D4137A1B-4712-4991-905B-589283274818}" type="datetimeFigureOut">
              <a:rPr lang="ja-JP" altLang="en-US"/>
              <a:pPr>
                <a:defRPr/>
              </a:pPr>
              <a:t>2023/9/20</a:t>
            </a:fld>
            <a:endParaRPr lang="ja-JP" altLang="en-US"/>
          </a:p>
        </p:txBody>
      </p:sp>
      <p:sp>
        <p:nvSpPr>
          <p:cNvPr id="5" name="フッター プレースホルダ 18">
            <a:extLst>
              <a:ext uri="{FF2B5EF4-FFF2-40B4-BE49-F238E27FC236}">
                <a16:creationId xmlns:a16="http://schemas.microsoft.com/office/drawing/2014/main" id="{0F8BD69B-D540-46A7-AE65-B992994EF51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30775168-2E02-465E-B3F7-14CCB9D6E76B}"/>
              </a:ext>
            </a:extLst>
          </p:cNvPr>
          <p:cNvSpPr>
            <a:spLocks noGrp="1"/>
          </p:cNvSpPr>
          <p:nvPr>
            <p:ph type="sldNum" sz="quarter" idx="12"/>
          </p:nvPr>
        </p:nvSpPr>
        <p:spPr/>
        <p:txBody>
          <a:bodyPr/>
          <a:lstStyle>
            <a:lvl1pPr>
              <a:defRPr/>
            </a:lvl1pPr>
          </a:lstStyle>
          <a:p>
            <a:pPr>
              <a:defRPr/>
            </a:pPr>
            <a:fld id="{744F34E0-7FFF-4758-82EB-AA77B24EF2D0}" type="slidenum">
              <a:rPr lang="ja-JP" altLang="en-US"/>
              <a:pPr>
                <a:defRPr/>
              </a:pPr>
              <a:t>‹#›</a:t>
            </a:fld>
            <a:endParaRPr lang="ja-JP" altLang="en-US"/>
          </a:p>
        </p:txBody>
      </p:sp>
    </p:spTree>
    <p:extLst>
      <p:ext uri="{BB962C8B-B14F-4D97-AF65-F5344CB8AC3E}">
        <p14:creationId xmlns:p14="http://schemas.microsoft.com/office/powerpoint/2010/main" val="216482387"/>
      </p:ext>
    </p:extLst>
  </p:cSld>
  <p:clrMapOvr>
    <a:masterClrMapping/>
  </p:clrMapOvr>
  <p:transition spd="med">
    <p:blinds/>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29">
            <a:extLst>
              <a:ext uri="{FF2B5EF4-FFF2-40B4-BE49-F238E27FC236}">
                <a16:creationId xmlns:a16="http://schemas.microsoft.com/office/drawing/2014/main" id="{7BE24B42-1236-4604-9455-8A7570BD9972}"/>
              </a:ext>
            </a:extLst>
          </p:cNvPr>
          <p:cNvSpPr>
            <a:spLocks noGrp="1"/>
          </p:cNvSpPr>
          <p:nvPr>
            <p:ph type="dt" sz="half" idx="10"/>
          </p:nvPr>
        </p:nvSpPr>
        <p:spPr/>
        <p:txBody>
          <a:bodyPr/>
          <a:lstStyle>
            <a:lvl1pPr>
              <a:defRPr/>
            </a:lvl1pPr>
          </a:lstStyle>
          <a:p>
            <a:pPr>
              <a:defRPr/>
            </a:pPr>
            <a:fld id="{ABB46BA6-9D00-42DA-8EB5-14164B8E1C93}" type="datetimeFigureOut">
              <a:rPr lang="ja-JP" altLang="en-US"/>
              <a:pPr>
                <a:defRPr/>
              </a:pPr>
              <a:t>2023/9/20</a:t>
            </a:fld>
            <a:endParaRPr lang="ja-JP" altLang="en-US"/>
          </a:p>
        </p:txBody>
      </p:sp>
      <p:sp>
        <p:nvSpPr>
          <p:cNvPr id="5" name="フッター プレースホルダ 18">
            <a:extLst>
              <a:ext uri="{FF2B5EF4-FFF2-40B4-BE49-F238E27FC236}">
                <a16:creationId xmlns:a16="http://schemas.microsoft.com/office/drawing/2014/main" id="{D6805772-A17F-4EBD-BAD3-4C6116B9C83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C05973A2-3CBD-43B3-A9A2-6E8F3C4BD2D8}"/>
              </a:ext>
            </a:extLst>
          </p:cNvPr>
          <p:cNvSpPr>
            <a:spLocks noGrp="1"/>
          </p:cNvSpPr>
          <p:nvPr>
            <p:ph type="sldNum" sz="quarter" idx="12"/>
          </p:nvPr>
        </p:nvSpPr>
        <p:spPr/>
        <p:txBody>
          <a:bodyPr/>
          <a:lstStyle>
            <a:lvl1pPr>
              <a:defRPr/>
            </a:lvl1pPr>
          </a:lstStyle>
          <a:p>
            <a:pPr>
              <a:defRPr/>
            </a:pPr>
            <a:fld id="{D733BF23-4846-4BFF-9CE1-1B382D48E490}" type="slidenum">
              <a:rPr lang="ja-JP" altLang="en-US"/>
              <a:pPr>
                <a:defRPr/>
              </a:pPr>
              <a:t>‹#›</a:t>
            </a:fld>
            <a:endParaRPr lang="ja-JP" altLang="en-US"/>
          </a:p>
        </p:txBody>
      </p:sp>
    </p:spTree>
    <p:extLst>
      <p:ext uri="{BB962C8B-B14F-4D97-AF65-F5344CB8AC3E}">
        <p14:creationId xmlns:p14="http://schemas.microsoft.com/office/powerpoint/2010/main" val="257052654"/>
      </p:ext>
    </p:extLst>
  </p:cSld>
  <p:clrMapOvr>
    <a:masterClrMapping/>
  </p:clrMapOvr>
  <p:transition spd="med">
    <p:blinds/>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6" y="4407690"/>
            <a:ext cx="7772401" cy="1362075"/>
          </a:xfrm>
        </p:spPr>
        <p:txBody>
          <a:bodyPr anchor="t"/>
          <a:lstStyle>
            <a:lvl1pPr algn="l">
              <a:defRPr sz="3603"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436" y="2906714"/>
            <a:ext cx="7772401" cy="1500187"/>
          </a:xfrm>
        </p:spPr>
        <p:txBody>
          <a:bodyPr anchor="b"/>
          <a:lstStyle>
            <a:lvl1pPr marL="0" indent="0">
              <a:buNone/>
              <a:defRPr sz="1801"/>
            </a:lvl1pPr>
            <a:lvl2pPr marL="410401" indent="0">
              <a:buNone/>
              <a:defRPr sz="1621"/>
            </a:lvl2pPr>
            <a:lvl3pPr marL="820810" indent="0">
              <a:buNone/>
              <a:defRPr sz="1441"/>
            </a:lvl3pPr>
            <a:lvl4pPr marL="1231203" indent="0">
              <a:buNone/>
              <a:defRPr sz="1260"/>
            </a:lvl4pPr>
            <a:lvl5pPr marL="1641606" indent="0">
              <a:buNone/>
              <a:defRPr sz="1260"/>
            </a:lvl5pPr>
            <a:lvl6pPr marL="2052004" indent="0">
              <a:buNone/>
              <a:defRPr sz="1260"/>
            </a:lvl6pPr>
            <a:lvl7pPr marL="2462403" indent="0">
              <a:buNone/>
              <a:defRPr sz="1260"/>
            </a:lvl7pPr>
            <a:lvl8pPr marL="2872799" indent="0">
              <a:buNone/>
              <a:defRPr sz="1260"/>
            </a:lvl8pPr>
            <a:lvl9pPr marL="3283209" indent="0">
              <a:buNone/>
              <a:defRPr sz="1260"/>
            </a:lvl9pPr>
          </a:lstStyle>
          <a:p>
            <a:pPr lvl="0"/>
            <a:r>
              <a:rPr lang="ja-JP" altLang="en-US"/>
              <a:t>マスター テキストの書式設定</a:t>
            </a:r>
          </a:p>
        </p:txBody>
      </p:sp>
      <p:sp>
        <p:nvSpPr>
          <p:cNvPr id="4" name="日付プレースホルダ 29">
            <a:extLst>
              <a:ext uri="{FF2B5EF4-FFF2-40B4-BE49-F238E27FC236}">
                <a16:creationId xmlns:a16="http://schemas.microsoft.com/office/drawing/2014/main" id="{F6C930A5-12A0-4487-9416-06AFB4B49437}"/>
              </a:ext>
            </a:extLst>
          </p:cNvPr>
          <p:cNvSpPr>
            <a:spLocks noGrp="1"/>
          </p:cNvSpPr>
          <p:nvPr>
            <p:ph type="dt" sz="half" idx="10"/>
          </p:nvPr>
        </p:nvSpPr>
        <p:spPr/>
        <p:txBody>
          <a:bodyPr/>
          <a:lstStyle>
            <a:lvl1pPr>
              <a:defRPr/>
            </a:lvl1pPr>
          </a:lstStyle>
          <a:p>
            <a:pPr>
              <a:defRPr/>
            </a:pPr>
            <a:fld id="{63C9A9F0-D516-4CAE-B99A-658F753426E4}" type="datetimeFigureOut">
              <a:rPr lang="ja-JP" altLang="en-US"/>
              <a:pPr>
                <a:defRPr/>
              </a:pPr>
              <a:t>2023/9/20</a:t>
            </a:fld>
            <a:endParaRPr lang="ja-JP" altLang="en-US"/>
          </a:p>
        </p:txBody>
      </p:sp>
      <p:sp>
        <p:nvSpPr>
          <p:cNvPr id="5" name="フッター プレースホルダ 18">
            <a:extLst>
              <a:ext uri="{FF2B5EF4-FFF2-40B4-BE49-F238E27FC236}">
                <a16:creationId xmlns:a16="http://schemas.microsoft.com/office/drawing/2014/main" id="{B6C2AE95-31C9-405E-A683-44B6000B89D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6779B920-1BCD-483B-BCA3-C9FE1452F3F6}"/>
              </a:ext>
            </a:extLst>
          </p:cNvPr>
          <p:cNvSpPr>
            <a:spLocks noGrp="1"/>
          </p:cNvSpPr>
          <p:nvPr>
            <p:ph type="sldNum" sz="quarter" idx="12"/>
          </p:nvPr>
        </p:nvSpPr>
        <p:spPr/>
        <p:txBody>
          <a:bodyPr/>
          <a:lstStyle>
            <a:lvl1pPr>
              <a:defRPr/>
            </a:lvl1pPr>
          </a:lstStyle>
          <a:p>
            <a:pPr>
              <a:defRPr/>
            </a:pPr>
            <a:fld id="{2A5C2D8E-D56F-4256-9D3B-44D332E7B4F7}" type="slidenum">
              <a:rPr lang="ja-JP" altLang="en-US"/>
              <a:pPr>
                <a:defRPr/>
              </a:pPr>
              <a:t>‹#›</a:t>
            </a:fld>
            <a:endParaRPr lang="ja-JP" altLang="en-US"/>
          </a:p>
        </p:txBody>
      </p:sp>
    </p:spTree>
    <p:extLst>
      <p:ext uri="{BB962C8B-B14F-4D97-AF65-F5344CB8AC3E}">
        <p14:creationId xmlns:p14="http://schemas.microsoft.com/office/powerpoint/2010/main" val="699789181"/>
      </p:ext>
    </p:extLst>
  </p:cSld>
  <p:clrMapOvr>
    <a:masterClrMapping/>
  </p:clrMapOvr>
  <p:transition spd="med">
    <p:blinds/>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6" y="1935187"/>
            <a:ext cx="4044463" cy="4389437"/>
          </a:xfrm>
        </p:spPr>
        <p:txBody>
          <a:bodyPr/>
          <a:lstStyle>
            <a:lvl1pPr>
              <a:defRPr sz="2522"/>
            </a:lvl1pPr>
            <a:lvl2pPr>
              <a:defRPr sz="2162"/>
            </a:lvl2pPr>
            <a:lvl3pPr>
              <a:defRPr sz="1801"/>
            </a:lvl3pPr>
            <a:lvl4pPr>
              <a:defRPr sz="1621"/>
            </a:lvl4pPr>
            <a:lvl5pPr>
              <a:defRPr sz="1621"/>
            </a:lvl5pPr>
            <a:lvl6pPr>
              <a:defRPr sz="1621"/>
            </a:lvl6pPr>
            <a:lvl7pPr>
              <a:defRPr sz="1621"/>
            </a:lvl7pPr>
            <a:lvl8pPr>
              <a:defRPr sz="1621"/>
            </a:lvl8pPr>
            <a:lvl9pPr>
              <a:defRPr sz="162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2338" y="1935187"/>
            <a:ext cx="4044463" cy="4389437"/>
          </a:xfrm>
        </p:spPr>
        <p:txBody>
          <a:bodyPr/>
          <a:lstStyle>
            <a:lvl1pPr>
              <a:defRPr sz="2522"/>
            </a:lvl1pPr>
            <a:lvl2pPr>
              <a:defRPr sz="2162"/>
            </a:lvl2pPr>
            <a:lvl3pPr>
              <a:defRPr sz="1801"/>
            </a:lvl3pPr>
            <a:lvl4pPr>
              <a:defRPr sz="1621"/>
            </a:lvl4pPr>
            <a:lvl5pPr>
              <a:defRPr sz="1621"/>
            </a:lvl5pPr>
            <a:lvl6pPr>
              <a:defRPr sz="1621"/>
            </a:lvl6pPr>
            <a:lvl7pPr>
              <a:defRPr sz="1621"/>
            </a:lvl7pPr>
            <a:lvl8pPr>
              <a:defRPr sz="1621"/>
            </a:lvl8pPr>
            <a:lvl9pPr>
              <a:defRPr sz="162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29">
            <a:extLst>
              <a:ext uri="{FF2B5EF4-FFF2-40B4-BE49-F238E27FC236}">
                <a16:creationId xmlns:a16="http://schemas.microsoft.com/office/drawing/2014/main" id="{F64940A9-2795-48A6-A2D5-C3EA761F0097}"/>
              </a:ext>
            </a:extLst>
          </p:cNvPr>
          <p:cNvSpPr>
            <a:spLocks noGrp="1"/>
          </p:cNvSpPr>
          <p:nvPr>
            <p:ph type="dt" sz="half" idx="10"/>
          </p:nvPr>
        </p:nvSpPr>
        <p:spPr/>
        <p:txBody>
          <a:bodyPr/>
          <a:lstStyle>
            <a:lvl1pPr>
              <a:defRPr/>
            </a:lvl1pPr>
          </a:lstStyle>
          <a:p>
            <a:pPr>
              <a:defRPr/>
            </a:pPr>
            <a:fld id="{C96A570F-3DE7-4791-80AE-3E34E0938A18}" type="datetimeFigureOut">
              <a:rPr lang="ja-JP" altLang="en-US"/>
              <a:pPr>
                <a:defRPr/>
              </a:pPr>
              <a:t>2023/9/20</a:t>
            </a:fld>
            <a:endParaRPr lang="ja-JP" altLang="en-US"/>
          </a:p>
        </p:txBody>
      </p:sp>
      <p:sp>
        <p:nvSpPr>
          <p:cNvPr id="6" name="フッター プレースホルダ 18">
            <a:extLst>
              <a:ext uri="{FF2B5EF4-FFF2-40B4-BE49-F238E27FC236}">
                <a16:creationId xmlns:a16="http://schemas.microsoft.com/office/drawing/2014/main" id="{89953496-E826-4A16-BBCE-B7A18D2C572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6">
            <a:extLst>
              <a:ext uri="{FF2B5EF4-FFF2-40B4-BE49-F238E27FC236}">
                <a16:creationId xmlns:a16="http://schemas.microsoft.com/office/drawing/2014/main" id="{F1E7105F-E59F-4A22-BD07-AF57AEF28121}"/>
              </a:ext>
            </a:extLst>
          </p:cNvPr>
          <p:cNvSpPr>
            <a:spLocks noGrp="1"/>
          </p:cNvSpPr>
          <p:nvPr>
            <p:ph type="sldNum" sz="quarter" idx="12"/>
          </p:nvPr>
        </p:nvSpPr>
        <p:spPr/>
        <p:txBody>
          <a:bodyPr/>
          <a:lstStyle>
            <a:lvl1pPr>
              <a:defRPr/>
            </a:lvl1pPr>
          </a:lstStyle>
          <a:p>
            <a:pPr>
              <a:defRPr/>
            </a:pPr>
            <a:fld id="{73B0BADC-BF02-4CE0-94AF-D538E1FCA79D}" type="slidenum">
              <a:rPr lang="ja-JP" altLang="en-US"/>
              <a:pPr>
                <a:defRPr/>
              </a:pPr>
              <a:t>‹#›</a:t>
            </a:fld>
            <a:endParaRPr lang="ja-JP" altLang="en-US"/>
          </a:p>
        </p:txBody>
      </p:sp>
    </p:spTree>
    <p:extLst>
      <p:ext uri="{BB962C8B-B14F-4D97-AF65-F5344CB8AC3E}">
        <p14:creationId xmlns:p14="http://schemas.microsoft.com/office/powerpoint/2010/main" val="2898953535"/>
      </p:ext>
    </p:extLst>
  </p:cSld>
  <p:clrMapOvr>
    <a:masterClrMapping/>
  </p:clrMapOvr>
  <p:transition spd="med">
    <p:blinds/>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4639"/>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4" y="1535113"/>
            <a:ext cx="4040065" cy="639762"/>
          </a:xfrm>
        </p:spPr>
        <p:txBody>
          <a:bodyPr anchor="b"/>
          <a:lstStyle>
            <a:lvl1pPr marL="0" indent="0">
              <a:buNone/>
              <a:defRPr sz="2162" b="1"/>
            </a:lvl1pPr>
            <a:lvl2pPr marL="410401" indent="0">
              <a:buNone/>
              <a:defRPr sz="1801" b="1"/>
            </a:lvl2pPr>
            <a:lvl3pPr marL="820810" indent="0">
              <a:buNone/>
              <a:defRPr sz="1621" b="1"/>
            </a:lvl3pPr>
            <a:lvl4pPr marL="1231203" indent="0">
              <a:buNone/>
              <a:defRPr sz="1441" b="1"/>
            </a:lvl4pPr>
            <a:lvl5pPr marL="1641606" indent="0">
              <a:buNone/>
              <a:defRPr sz="1441" b="1"/>
            </a:lvl5pPr>
            <a:lvl6pPr marL="2052004" indent="0">
              <a:buNone/>
              <a:defRPr sz="1441" b="1"/>
            </a:lvl6pPr>
            <a:lvl7pPr marL="2462403" indent="0">
              <a:buNone/>
              <a:defRPr sz="1441" b="1"/>
            </a:lvl7pPr>
            <a:lvl8pPr marL="2872799" indent="0">
              <a:buNone/>
              <a:defRPr sz="1441" b="1"/>
            </a:lvl8pPr>
            <a:lvl9pPr marL="3283209" indent="0">
              <a:buNone/>
              <a:defRPr sz="1441"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4" y="2174875"/>
            <a:ext cx="4040065" cy="3951288"/>
          </a:xfrm>
        </p:spPr>
        <p:txBody>
          <a:bodyPr/>
          <a:lstStyle>
            <a:lvl1pPr>
              <a:defRPr sz="2162"/>
            </a:lvl1pPr>
            <a:lvl2pPr>
              <a:defRPr sz="1801"/>
            </a:lvl2pPr>
            <a:lvl3pPr>
              <a:defRPr sz="1621"/>
            </a:lvl3pPr>
            <a:lvl4pPr>
              <a:defRPr sz="1441"/>
            </a:lvl4pPr>
            <a:lvl5pPr>
              <a:defRPr sz="1441"/>
            </a:lvl5pPr>
            <a:lvl6pPr>
              <a:defRPr sz="1441"/>
            </a:lvl6pPr>
            <a:lvl7pPr>
              <a:defRPr sz="1441"/>
            </a:lvl7pPr>
            <a:lvl8pPr>
              <a:defRPr sz="1441"/>
            </a:lvl8pPr>
            <a:lvl9pPr>
              <a:defRPr sz="144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451" y="1535113"/>
            <a:ext cx="4041531" cy="639762"/>
          </a:xfrm>
        </p:spPr>
        <p:txBody>
          <a:bodyPr anchor="b"/>
          <a:lstStyle>
            <a:lvl1pPr marL="0" indent="0">
              <a:buNone/>
              <a:defRPr sz="2162" b="1"/>
            </a:lvl1pPr>
            <a:lvl2pPr marL="410401" indent="0">
              <a:buNone/>
              <a:defRPr sz="1801" b="1"/>
            </a:lvl2pPr>
            <a:lvl3pPr marL="820810" indent="0">
              <a:buNone/>
              <a:defRPr sz="1621" b="1"/>
            </a:lvl3pPr>
            <a:lvl4pPr marL="1231203" indent="0">
              <a:buNone/>
              <a:defRPr sz="1441" b="1"/>
            </a:lvl4pPr>
            <a:lvl5pPr marL="1641606" indent="0">
              <a:buNone/>
              <a:defRPr sz="1441" b="1"/>
            </a:lvl5pPr>
            <a:lvl6pPr marL="2052004" indent="0">
              <a:buNone/>
              <a:defRPr sz="1441" b="1"/>
            </a:lvl6pPr>
            <a:lvl7pPr marL="2462403" indent="0">
              <a:buNone/>
              <a:defRPr sz="1441" b="1"/>
            </a:lvl7pPr>
            <a:lvl8pPr marL="2872799" indent="0">
              <a:buNone/>
              <a:defRPr sz="1441" b="1"/>
            </a:lvl8pPr>
            <a:lvl9pPr marL="3283209" indent="0">
              <a:buNone/>
              <a:defRPr sz="1441"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451" y="2174875"/>
            <a:ext cx="4041531" cy="3951288"/>
          </a:xfrm>
        </p:spPr>
        <p:txBody>
          <a:bodyPr/>
          <a:lstStyle>
            <a:lvl1pPr>
              <a:defRPr sz="2162"/>
            </a:lvl1pPr>
            <a:lvl2pPr>
              <a:defRPr sz="1801"/>
            </a:lvl2pPr>
            <a:lvl3pPr>
              <a:defRPr sz="1621"/>
            </a:lvl3pPr>
            <a:lvl4pPr>
              <a:defRPr sz="1441"/>
            </a:lvl4pPr>
            <a:lvl5pPr>
              <a:defRPr sz="1441"/>
            </a:lvl5pPr>
            <a:lvl6pPr>
              <a:defRPr sz="1441"/>
            </a:lvl6pPr>
            <a:lvl7pPr>
              <a:defRPr sz="1441"/>
            </a:lvl7pPr>
            <a:lvl8pPr>
              <a:defRPr sz="1441"/>
            </a:lvl8pPr>
            <a:lvl9pPr>
              <a:defRPr sz="144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29">
            <a:extLst>
              <a:ext uri="{FF2B5EF4-FFF2-40B4-BE49-F238E27FC236}">
                <a16:creationId xmlns:a16="http://schemas.microsoft.com/office/drawing/2014/main" id="{5819D7D3-88CD-4349-A66E-CB4D683B314C}"/>
              </a:ext>
            </a:extLst>
          </p:cNvPr>
          <p:cNvSpPr>
            <a:spLocks noGrp="1"/>
          </p:cNvSpPr>
          <p:nvPr>
            <p:ph type="dt" sz="half" idx="10"/>
          </p:nvPr>
        </p:nvSpPr>
        <p:spPr/>
        <p:txBody>
          <a:bodyPr/>
          <a:lstStyle>
            <a:lvl1pPr>
              <a:defRPr/>
            </a:lvl1pPr>
          </a:lstStyle>
          <a:p>
            <a:pPr>
              <a:defRPr/>
            </a:pPr>
            <a:fld id="{47D0D8B7-BF88-4EDA-8DD0-D012A5726A9C}" type="datetimeFigureOut">
              <a:rPr lang="ja-JP" altLang="en-US"/>
              <a:pPr>
                <a:defRPr/>
              </a:pPr>
              <a:t>2023/9/20</a:t>
            </a:fld>
            <a:endParaRPr lang="ja-JP" altLang="en-US"/>
          </a:p>
        </p:txBody>
      </p:sp>
      <p:sp>
        <p:nvSpPr>
          <p:cNvPr id="8" name="フッター プレースホルダ 18">
            <a:extLst>
              <a:ext uri="{FF2B5EF4-FFF2-40B4-BE49-F238E27FC236}">
                <a16:creationId xmlns:a16="http://schemas.microsoft.com/office/drawing/2014/main" id="{F9159D23-6BEF-4F54-A765-77238EE161B8}"/>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26">
            <a:extLst>
              <a:ext uri="{FF2B5EF4-FFF2-40B4-BE49-F238E27FC236}">
                <a16:creationId xmlns:a16="http://schemas.microsoft.com/office/drawing/2014/main" id="{C8AF779D-A37B-4063-89DE-871136359E31}"/>
              </a:ext>
            </a:extLst>
          </p:cNvPr>
          <p:cNvSpPr>
            <a:spLocks noGrp="1"/>
          </p:cNvSpPr>
          <p:nvPr>
            <p:ph type="sldNum" sz="quarter" idx="12"/>
          </p:nvPr>
        </p:nvSpPr>
        <p:spPr/>
        <p:txBody>
          <a:bodyPr/>
          <a:lstStyle>
            <a:lvl1pPr>
              <a:defRPr/>
            </a:lvl1pPr>
          </a:lstStyle>
          <a:p>
            <a:pPr>
              <a:defRPr/>
            </a:pPr>
            <a:fld id="{92C50A83-1B31-4015-AEF4-6B018EB4D245}" type="slidenum">
              <a:rPr lang="ja-JP" altLang="en-US"/>
              <a:pPr>
                <a:defRPr/>
              </a:pPr>
              <a:t>‹#›</a:t>
            </a:fld>
            <a:endParaRPr lang="ja-JP" altLang="en-US"/>
          </a:p>
        </p:txBody>
      </p:sp>
    </p:spTree>
    <p:extLst>
      <p:ext uri="{BB962C8B-B14F-4D97-AF65-F5344CB8AC3E}">
        <p14:creationId xmlns:p14="http://schemas.microsoft.com/office/powerpoint/2010/main" val="3142340003"/>
      </p:ext>
    </p:extLst>
  </p:cSld>
  <p:clrMapOvr>
    <a:masterClrMapping/>
  </p:clrMapOvr>
  <p:transition spd="med">
    <p:blinds/>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29">
            <a:extLst>
              <a:ext uri="{FF2B5EF4-FFF2-40B4-BE49-F238E27FC236}">
                <a16:creationId xmlns:a16="http://schemas.microsoft.com/office/drawing/2014/main" id="{DB43C818-189D-4EA9-864D-F984AAED9FEE}"/>
              </a:ext>
            </a:extLst>
          </p:cNvPr>
          <p:cNvSpPr>
            <a:spLocks noGrp="1"/>
          </p:cNvSpPr>
          <p:nvPr>
            <p:ph type="dt" sz="half" idx="10"/>
          </p:nvPr>
        </p:nvSpPr>
        <p:spPr/>
        <p:txBody>
          <a:bodyPr/>
          <a:lstStyle>
            <a:lvl1pPr>
              <a:defRPr/>
            </a:lvl1pPr>
          </a:lstStyle>
          <a:p>
            <a:pPr>
              <a:defRPr/>
            </a:pPr>
            <a:fld id="{23560814-AFEC-4FA6-8887-060EDF600D97}" type="datetimeFigureOut">
              <a:rPr lang="ja-JP" altLang="en-US"/>
              <a:pPr>
                <a:defRPr/>
              </a:pPr>
              <a:t>2023/9/20</a:t>
            </a:fld>
            <a:endParaRPr lang="ja-JP" altLang="en-US"/>
          </a:p>
        </p:txBody>
      </p:sp>
      <p:sp>
        <p:nvSpPr>
          <p:cNvPr id="4" name="フッター プレースホルダ 18">
            <a:extLst>
              <a:ext uri="{FF2B5EF4-FFF2-40B4-BE49-F238E27FC236}">
                <a16:creationId xmlns:a16="http://schemas.microsoft.com/office/drawing/2014/main" id="{366254FC-1BB9-458C-AF2C-FD28545F39A1}"/>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26">
            <a:extLst>
              <a:ext uri="{FF2B5EF4-FFF2-40B4-BE49-F238E27FC236}">
                <a16:creationId xmlns:a16="http://schemas.microsoft.com/office/drawing/2014/main" id="{C28A7E1E-3DD6-42D4-9226-F4F3CD27D9DA}"/>
              </a:ext>
            </a:extLst>
          </p:cNvPr>
          <p:cNvSpPr>
            <a:spLocks noGrp="1"/>
          </p:cNvSpPr>
          <p:nvPr>
            <p:ph type="sldNum" sz="quarter" idx="12"/>
          </p:nvPr>
        </p:nvSpPr>
        <p:spPr/>
        <p:txBody>
          <a:bodyPr/>
          <a:lstStyle>
            <a:lvl1pPr>
              <a:defRPr/>
            </a:lvl1pPr>
          </a:lstStyle>
          <a:p>
            <a:pPr>
              <a:defRPr/>
            </a:pPr>
            <a:fld id="{26EB8080-2388-42F4-A0EC-F800E51FB212}" type="slidenum">
              <a:rPr lang="ja-JP" altLang="en-US"/>
              <a:pPr>
                <a:defRPr/>
              </a:pPr>
              <a:t>‹#›</a:t>
            </a:fld>
            <a:endParaRPr lang="ja-JP" altLang="en-US"/>
          </a:p>
        </p:txBody>
      </p:sp>
    </p:spTree>
    <p:extLst>
      <p:ext uri="{BB962C8B-B14F-4D97-AF65-F5344CB8AC3E}">
        <p14:creationId xmlns:p14="http://schemas.microsoft.com/office/powerpoint/2010/main" val="4080883522"/>
      </p:ext>
    </p:extLst>
  </p:cSld>
  <p:clrMapOvr>
    <a:masterClrMapping/>
  </p:clrMapOvr>
  <p:transition spd="med">
    <p:blinds/>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29">
            <a:extLst>
              <a:ext uri="{FF2B5EF4-FFF2-40B4-BE49-F238E27FC236}">
                <a16:creationId xmlns:a16="http://schemas.microsoft.com/office/drawing/2014/main" id="{2669D6CB-44FB-49E9-A949-DB9AAAD46B4C}"/>
              </a:ext>
            </a:extLst>
          </p:cNvPr>
          <p:cNvSpPr>
            <a:spLocks noGrp="1"/>
          </p:cNvSpPr>
          <p:nvPr>
            <p:ph type="dt" sz="half" idx="10"/>
          </p:nvPr>
        </p:nvSpPr>
        <p:spPr/>
        <p:txBody>
          <a:bodyPr/>
          <a:lstStyle>
            <a:lvl1pPr>
              <a:defRPr/>
            </a:lvl1pPr>
          </a:lstStyle>
          <a:p>
            <a:pPr>
              <a:defRPr/>
            </a:pPr>
            <a:fld id="{7B67D3B5-49ED-4D28-AD05-F108F34A4895}" type="datetimeFigureOut">
              <a:rPr lang="ja-JP" altLang="en-US"/>
              <a:pPr>
                <a:defRPr/>
              </a:pPr>
              <a:t>2023/9/20</a:t>
            </a:fld>
            <a:endParaRPr lang="ja-JP" altLang="en-US"/>
          </a:p>
        </p:txBody>
      </p:sp>
      <p:sp>
        <p:nvSpPr>
          <p:cNvPr id="3" name="フッター プレースホルダ 18">
            <a:extLst>
              <a:ext uri="{FF2B5EF4-FFF2-40B4-BE49-F238E27FC236}">
                <a16:creationId xmlns:a16="http://schemas.microsoft.com/office/drawing/2014/main" id="{4442CF40-08EA-415B-BA6B-CFE6C250FEE9}"/>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26">
            <a:extLst>
              <a:ext uri="{FF2B5EF4-FFF2-40B4-BE49-F238E27FC236}">
                <a16:creationId xmlns:a16="http://schemas.microsoft.com/office/drawing/2014/main" id="{FE0A5987-D9F3-46F8-971F-C467E427A922}"/>
              </a:ext>
            </a:extLst>
          </p:cNvPr>
          <p:cNvSpPr>
            <a:spLocks noGrp="1"/>
          </p:cNvSpPr>
          <p:nvPr>
            <p:ph type="sldNum" sz="quarter" idx="12"/>
          </p:nvPr>
        </p:nvSpPr>
        <p:spPr/>
        <p:txBody>
          <a:bodyPr/>
          <a:lstStyle>
            <a:lvl1pPr>
              <a:defRPr/>
            </a:lvl1pPr>
          </a:lstStyle>
          <a:p>
            <a:pPr>
              <a:defRPr/>
            </a:pPr>
            <a:fld id="{24F1BFF1-686C-4099-B57A-57F06718F3C9}" type="slidenum">
              <a:rPr lang="ja-JP" altLang="en-US"/>
              <a:pPr>
                <a:defRPr/>
              </a:pPr>
              <a:t>‹#›</a:t>
            </a:fld>
            <a:endParaRPr lang="ja-JP" altLang="en-US"/>
          </a:p>
        </p:txBody>
      </p:sp>
    </p:spTree>
    <p:extLst>
      <p:ext uri="{BB962C8B-B14F-4D97-AF65-F5344CB8AC3E}">
        <p14:creationId xmlns:p14="http://schemas.microsoft.com/office/powerpoint/2010/main" val="1912337162"/>
      </p:ext>
    </p:extLst>
  </p:cSld>
  <p:clrMapOvr>
    <a:masterClrMapping/>
  </p:clrMapOvr>
  <p:transition spd="med">
    <p:blinds/>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1"/>
            <a:ext cx="3008434" cy="1162050"/>
          </a:xfrm>
        </p:spPr>
        <p:txBody>
          <a:bodyPr/>
          <a:lstStyle>
            <a:lvl1pPr algn="l">
              <a:defRPr sz="1801" b="1"/>
            </a:lvl1pPr>
          </a:lstStyle>
          <a:p>
            <a:r>
              <a:rPr lang="ja-JP" altLang="en-US"/>
              <a:t>マスター タイトルの書式設定</a:t>
            </a:r>
          </a:p>
        </p:txBody>
      </p:sp>
      <p:sp>
        <p:nvSpPr>
          <p:cNvPr id="3" name="コンテンツ プレースホルダー 2"/>
          <p:cNvSpPr>
            <a:spLocks noGrp="1"/>
          </p:cNvSpPr>
          <p:nvPr>
            <p:ph idx="1"/>
          </p:nvPr>
        </p:nvSpPr>
        <p:spPr>
          <a:xfrm>
            <a:off x="3575587" y="273749"/>
            <a:ext cx="5111262" cy="5853113"/>
          </a:xfrm>
        </p:spPr>
        <p:txBody>
          <a:bodyPr/>
          <a:lstStyle>
            <a:lvl1pPr>
              <a:defRPr sz="2882"/>
            </a:lvl1pPr>
            <a:lvl2pPr>
              <a:defRPr sz="2522"/>
            </a:lvl2pPr>
            <a:lvl3pPr>
              <a:defRPr sz="2162"/>
            </a:lvl3pPr>
            <a:lvl4pPr>
              <a:defRPr sz="1801"/>
            </a:lvl4pPr>
            <a:lvl5pPr>
              <a:defRPr sz="1801"/>
            </a:lvl5pPr>
            <a:lvl6pPr>
              <a:defRPr sz="1801"/>
            </a:lvl6pPr>
            <a:lvl7pPr>
              <a:defRPr sz="1801"/>
            </a:lvl7pPr>
            <a:lvl8pPr>
              <a:defRPr sz="1801"/>
            </a:lvl8pPr>
            <a:lvl9pPr>
              <a:defRPr sz="18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8" y="1435104"/>
            <a:ext cx="3008434" cy="4691063"/>
          </a:xfrm>
        </p:spPr>
        <p:txBody>
          <a:bodyPr/>
          <a:lstStyle>
            <a:lvl1pPr marL="0" indent="0">
              <a:buNone/>
              <a:defRPr sz="1260"/>
            </a:lvl1pPr>
            <a:lvl2pPr marL="410401" indent="0">
              <a:buNone/>
              <a:defRPr sz="1081"/>
            </a:lvl2pPr>
            <a:lvl3pPr marL="820810" indent="0">
              <a:buNone/>
              <a:defRPr sz="900"/>
            </a:lvl3pPr>
            <a:lvl4pPr marL="1231203" indent="0">
              <a:buNone/>
              <a:defRPr sz="811"/>
            </a:lvl4pPr>
            <a:lvl5pPr marL="1641606" indent="0">
              <a:buNone/>
              <a:defRPr sz="811"/>
            </a:lvl5pPr>
            <a:lvl6pPr marL="2052004" indent="0">
              <a:buNone/>
              <a:defRPr sz="811"/>
            </a:lvl6pPr>
            <a:lvl7pPr marL="2462403" indent="0">
              <a:buNone/>
              <a:defRPr sz="811"/>
            </a:lvl7pPr>
            <a:lvl8pPr marL="2872799" indent="0">
              <a:buNone/>
              <a:defRPr sz="811"/>
            </a:lvl8pPr>
            <a:lvl9pPr marL="3283209" indent="0">
              <a:buNone/>
              <a:defRPr sz="811"/>
            </a:lvl9pPr>
          </a:lstStyle>
          <a:p>
            <a:pPr lvl="0"/>
            <a:r>
              <a:rPr lang="ja-JP" altLang="en-US"/>
              <a:t>マスター テキストの書式設定</a:t>
            </a:r>
          </a:p>
        </p:txBody>
      </p:sp>
      <p:sp>
        <p:nvSpPr>
          <p:cNvPr id="5" name="日付プレースホルダ 29">
            <a:extLst>
              <a:ext uri="{FF2B5EF4-FFF2-40B4-BE49-F238E27FC236}">
                <a16:creationId xmlns:a16="http://schemas.microsoft.com/office/drawing/2014/main" id="{7C83D6A7-521E-4B37-B5D5-22A1189D01BA}"/>
              </a:ext>
            </a:extLst>
          </p:cNvPr>
          <p:cNvSpPr>
            <a:spLocks noGrp="1"/>
          </p:cNvSpPr>
          <p:nvPr>
            <p:ph type="dt" sz="half" idx="10"/>
          </p:nvPr>
        </p:nvSpPr>
        <p:spPr/>
        <p:txBody>
          <a:bodyPr/>
          <a:lstStyle>
            <a:lvl1pPr>
              <a:defRPr/>
            </a:lvl1pPr>
          </a:lstStyle>
          <a:p>
            <a:pPr>
              <a:defRPr/>
            </a:pPr>
            <a:fld id="{DD15734F-58B4-4FE1-9D10-2B9E2FC8F4EA}" type="datetimeFigureOut">
              <a:rPr lang="ja-JP" altLang="en-US"/>
              <a:pPr>
                <a:defRPr/>
              </a:pPr>
              <a:t>2023/9/20</a:t>
            </a:fld>
            <a:endParaRPr lang="ja-JP" altLang="en-US"/>
          </a:p>
        </p:txBody>
      </p:sp>
      <p:sp>
        <p:nvSpPr>
          <p:cNvPr id="6" name="フッター プレースホルダ 18">
            <a:extLst>
              <a:ext uri="{FF2B5EF4-FFF2-40B4-BE49-F238E27FC236}">
                <a16:creationId xmlns:a16="http://schemas.microsoft.com/office/drawing/2014/main" id="{F5606A30-A521-4126-B281-77DCD82FF838}"/>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6">
            <a:extLst>
              <a:ext uri="{FF2B5EF4-FFF2-40B4-BE49-F238E27FC236}">
                <a16:creationId xmlns:a16="http://schemas.microsoft.com/office/drawing/2014/main" id="{B56EE671-6F11-4275-8547-C4BDE6B83503}"/>
              </a:ext>
            </a:extLst>
          </p:cNvPr>
          <p:cNvSpPr>
            <a:spLocks noGrp="1"/>
          </p:cNvSpPr>
          <p:nvPr>
            <p:ph type="sldNum" sz="quarter" idx="12"/>
          </p:nvPr>
        </p:nvSpPr>
        <p:spPr/>
        <p:txBody>
          <a:bodyPr/>
          <a:lstStyle>
            <a:lvl1pPr>
              <a:defRPr/>
            </a:lvl1pPr>
          </a:lstStyle>
          <a:p>
            <a:pPr>
              <a:defRPr/>
            </a:pPr>
            <a:fld id="{E24ADF6F-6975-41F3-B300-D79B4B73E024}" type="slidenum">
              <a:rPr lang="ja-JP" altLang="en-US"/>
              <a:pPr>
                <a:defRPr/>
              </a:pPr>
              <a:t>‹#›</a:t>
            </a:fld>
            <a:endParaRPr lang="ja-JP" altLang="en-US"/>
          </a:p>
        </p:txBody>
      </p:sp>
    </p:spTree>
    <p:extLst>
      <p:ext uri="{BB962C8B-B14F-4D97-AF65-F5344CB8AC3E}">
        <p14:creationId xmlns:p14="http://schemas.microsoft.com/office/powerpoint/2010/main" val="859136118"/>
      </p:ext>
    </p:extLst>
  </p:cSld>
  <p:clrMapOvr>
    <a:masterClrMapping/>
  </p:clrMapOvr>
  <p:transition spd="med">
    <p:blind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C888D1-0F99-42BA-9831-8D59A9A3A98D}" type="datetime1">
              <a:rPr kumimoji="1" lang="ja-JP" altLang="en-US" smtClean="0"/>
              <a:t>2023/9/20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5387582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lstStyle>
            <a:lvl1pPr algn="l">
              <a:defRPr sz="1801" b="1"/>
            </a:lvl1pPr>
          </a:lstStyle>
          <a:p>
            <a:r>
              <a:rPr lang="ja-JP" altLang="en-US"/>
              <a:t>マスター タイトルの書式設定</a:t>
            </a:r>
          </a:p>
        </p:txBody>
      </p:sp>
      <p:sp>
        <p:nvSpPr>
          <p:cNvPr id="3" name="図プレースホルダー 2"/>
          <p:cNvSpPr>
            <a:spLocks noGrp="1"/>
          </p:cNvSpPr>
          <p:nvPr>
            <p:ph type="pic" idx="1"/>
          </p:nvPr>
        </p:nvSpPr>
        <p:spPr>
          <a:xfrm>
            <a:off x="1792166" y="612775"/>
            <a:ext cx="5486400" cy="4114800"/>
          </a:xfrm>
        </p:spPr>
        <p:txBody>
          <a:bodyPr/>
          <a:lstStyle>
            <a:lvl1pPr marL="0" indent="0">
              <a:buNone/>
              <a:defRPr sz="2882"/>
            </a:lvl1pPr>
            <a:lvl2pPr marL="410401" indent="0">
              <a:buNone/>
              <a:defRPr sz="2522"/>
            </a:lvl2pPr>
            <a:lvl3pPr marL="820810" indent="0">
              <a:buNone/>
              <a:defRPr sz="2162"/>
            </a:lvl3pPr>
            <a:lvl4pPr marL="1231203" indent="0">
              <a:buNone/>
              <a:defRPr sz="1801"/>
            </a:lvl4pPr>
            <a:lvl5pPr marL="1641606" indent="0">
              <a:buNone/>
              <a:defRPr sz="1801"/>
            </a:lvl5pPr>
            <a:lvl6pPr marL="2052004" indent="0">
              <a:buNone/>
              <a:defRPr sz="1801"/>
            </a:lvl6pPr>
            <a:lvl7pPr marL="2462403" indent="0">
              <a:buNone/>
              <a:defRPr sz="1801"/>
            </a:lvl7pPr>
            <a:lvl8pPr marL="2872799" indent="0">
              <a:buNone/>
              <a:defRPr sz="1801"/>
            </a:lvl8pPr>
            <a:lvl9pPr marL="3283209" indent="0">
              <a:buNone/>
              <a:defRPr sz="1801"/>
            </a:lvl9pPr>
          </a:lstStyle>
          <a:p>
            <a:pPr lvl="0"/>
            <a:endParaRPr lang="ja-JP" altLang="en-US" noProof="0"/>
          </a:p>
        </p:txBody>
      </p:sp>
      <p:sp>
        <p:nvSpPr>
          <p:cNvPr id="4" name="テキスト プレースホルダー 3"/>
          <p:cNvSpPr>
            <a:spLocks noGrp="1"/>
          </p:cNvSpPr>
          <p:nvPr>
            <p:ph type="body" sz="half" idx="2"/>
          </p:nvPr>
        </p:nvSpPr>
        <p:spPr>
          <a:xfrm>
            <a:off x="1792166" y="5367338"/>
            <a:ext cx="5486400" cy="804862"/>
          </a:xfrm>
        </p:spPr>
        <p:txBody>
          <a:bodyPr/>
          <a:lstStyle>
            <a:lvl1pPr marL="0" indent="0">
              <a:buNone/>
              <a:defRPr sz="1260"/>
            </a:lvl1pPr>
            <a:lvl2pPr marL="410401" indent="0">
              <a:buNone/>
              <a:defRPr sz="1081"/>
            </a:lvl2pPr>
            <a:lvl3pPr marL="820810" indent="0">
              <a:buNone/>
              <a:defRPr sz="900"/>
            </a:lvl3pPr>
            <a:lvl4pPr marL="1231203" indent="0">
              <a:buNone/>
              <a:defRPr sz="811"/>
            </a:lvl4pPr>
            <a:lvl5pPr marL="1641606" indent="0">
              <a:buNone/>
              <a:defRPr sz="811"/>
            </a:lvl5pPr>
            <a:lvl6pPr marL="2052004" indent="0">
              <a:buNone/>
              <a:defRPr sz="811"/>
            </a:lvl6pPr>
            <a:lvl7pPr marL="2462403" indent="0">
              <a:buNone/>
              <a:defRPr sz="811"/>
            </a:lvl7pPr>
            <a:lvl8pPr marL="2872799" indent="0">
              <a:buNone/>
              <a:defRPr sz="811"/>
            </a:lvl8pPr>
            <a:lvl9pPr marL="3283209" indent="0">
              <a:buNone/>
              <a:defRPr sz="811"/>
            </a:lvl9pPr>
          </a:lstStyle>
          <a:p>
            <a:pPr lvl="0"/>
            <a:r>
              <a:rPr lang="ja-JP" altLang="en-US"/>
              <a:t>マスター テキストの書式設定</a:t>
            </a:r>
          </a:p>
        </p:txBody>
      </p:sp>
      <p:sp>
        <p:nvSpPr>
          <p:cNvPr id="5" name="日付プレースホルダ 29">
            <a:extLst>
              <a:ext uri="{FF2B5EF4-FFF2-40B4-BE49-F238E27FC236}">
                <a16:creationId xmlns:a16="http://schemas.microsoft.com/office/drawing/2014/main" id="{BE4CFA4E-B00B-4245-9AA8-6D2E969E3022}"/>
              </a:ext>
            </a:extLst>
          </p:cNvPr>
          <p:cNvSpPr>
            <a:spLocks noGrp="1"/>
          </p:cNvSpPr>
          <p:nvPr>
            <p:ph type="dt" sz="half" idx="10"/>
          </p:nvPr>
        </p:nvSpPr>
        <p:spPr/>
        <p:txBody>
          <a:bodyPr/>
          <a:lstStyle>
            <a:lvl1pPr>
              <a:defRPr/>
            </a:lvl1pPr>
          </a:lstStyle>
          <a:p>
            <a:pPr>
              <a:defRPr/>
            </a:pPr>
            <a:fld id="{9437E6F3-9C50-4CBC-BD69-ABACF7B78643}" type="datetimeFigureOut">
              <a:rPr lang="ja-JP" altLang="en-US"/>
              <a:pPr>
                <a:defRPr/>
              </a:pPr>
              <a:t>2023/9/20</a:t>
            </a:fld>
            <a:endParaRPr lang="ja-JP" altLang="en-US"/>
          </a:p>
        </p:txBody>
      </p:sp>
      <p:sp>
        <p:nvSpPr>
          <p:cNvPr id="6" name="フッター プレースホルダ 18">
            <a:extLst>
              <a:ext uri="{FF2B5EF4-FFF2-40B4-BE49-F238E27FC236}">
                <a16:creationId xmlns:a16="http://schemas.microsoft.com/office/drawing/2014/main" id="{E18CD617-6EFA-4CBE-86F1-160BA1FE0D58}"/>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26">
            <a:extLst>
              <a:ext uri="{FF2B5EF4-FFF2-40B4-BE49-F238E27FC236}">
                <a16:creationId xmlns:a16="http://schemas.microsoft.com/office/drawing/2014/main" id="{C3024BAC-6FF3-4C6A-9197-6A5FCEAEBB98}"/>
              </a:ext>
            </a:extLst>
          </p:cNvPr>
          <p:cNvSpPr>
            <a:spLocks noGrp="1"/>
          </p:cNvSpPr>
          <p:nvPr>
            <p:ph type="sldNum" sz="quarter" idx="12"/>
          </p:nvPr>
        </p:nvSpPr>
        <p:spPr/>
        <p:txBody>
          <a:bodyPr/>
          <a:lstStyle>
            <a:lvl1pPr>
              <a:defRPr/>
            </a:lvl1pPr>
          </a:lstStyle>
          <a:p>
            <a:pPr>
              <a:defRPr/>
            </a:pPr>
            <a:fld id="{4F33C158-044D-4630-8F3D-33DDCCF581F6}" type="slidenum">
              <a:rPr lang="ja-JP" altLang="en-US"/>
              <a:pPr>
                <a:defRPr/>
              </a:pPr>
              <a:t>‹#›</a:t>
            </a:fld>
            <a:endParaRPr lang="ja-JP" altLang="en-US"/>
          </a:p>
        </p:txBody>
      </p:sp>
    </p:spTree>
    <p:extLst>
      <p:ext uri="{BB962C8B-B14F-4D97-AF65-F5344CB8AC3E}">
        <p14:creationId xmlns:p14="http://schemas.microsoft.com/office/powerpoint/2010/main" val="3488217667"/>
      </p:ext>
    </p:extLst>
  </p:cSld>
  <p:clrMapOvr>
    <a:masterClrMapping/>
  </p:clrMapOvr>
  <p:transition spd="med">
    <p:blinds/>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29">
            <a:extLst>
              <a:ext uri="{FF2B5EF4-FFF2-40B4-BE49-F238E27FC236}">
                <a16:creationId xmlns:a16="http://schemas.microsoft.com/office/drawing/2014/main" id="{F4D564F7-625F-46BF-84E6-3F34E5844D97}"/>
              </a:ext>
            </a:extLst>
          </p:cNvPr>
          <p:cNvSpPr>
            <a:spLocks noGrp="1"/>
          </p:cNvSpPr>
          <p:nvPr>
            <p:ph type="dt" sz="half" idx="10"/>
          </p:nvPr>
        </p:nvSpPr>
        <p:spPr/>
        <p:txBody>
          <a:bodyPr/>
          <a:lstStyle>
            <a:lvl1pPr>
              <a:defRPr/>
            </a:lvl1pPr>
          </a:lstStyle>
          <a:p>
            <a:pPr>
              <a:defRPr/>
            </a:pPr>
            <a:fld id="{13AF9BD0-7806-4FA2-94F3-495F25ABEB7A}" type="datetimeFigureOut">
              <a:rPr lang="ja-JP" altLang="en-US"/>
              <a:pPr>
                <a:defRPr/>
              </a:pPr>
              <a:t>2023/9/20</a:t>
            </a:fld>
            <a:endParaRPr lang="ja-JP" altLang="en-US"/>
          </a:p>
        </p:txBody>
      </p:sp>
      <p:sp>
        <p:nvSpPr>
          <p:cNvPr id="5" name="フッター プレースホルダ 18">
            <a:extLst>
              <a:ext uri="{FF2B5EF4-FFF2-40B4-BE49-F238E27FC236}">
                <a16:creationId xmlns:a16="http://schemas.microsoft.com/office/drawing/2014/main" id="{19604E08-C6E8-4443-94C4-16344515AC3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C6E94EB5-0E81-4B58-9C56-FAEAAE526472}"/>
              </a:ext>
            </a:extLst>
          </p:cNvPr>
          <p:cNvSpPr>
            <a:spLocks noGrp="1"/>
          </p:cNvSpPr>
          <p:nvPr>
            <p:ph type="sldNum" sz="quarter" idx="12"/>
          </p:nvPr>
        </p:nvSpPr>
        <p:spPr/>
        <p:txBody>
          <a:bodyPr/>
          <a:lstStyle>
            <a:lvl1pPr>
              <a:defRPr/>
            </a:lvl1pPr>
          </a:lstStyle>
          <a:p>
            <a:pPr>
              <a:defRPr/>
            </a:pPr>
            <a:fld id="{EBB1DD5E-FEA8-4306-8961-21A66FB7F0EF}" type="slidenum">
              <a:rPr lang="ja-JP" altLang="en-US"/>
              <a:pPr>
                <a:defRPr/>
              </a:pPr>
              <a:t>‹#›</a:t>
            </a:fld>
            <a:endParaRPr lang="ja-JP" altLang="en-US"/>
          </a:p>
        </p:txBody>
      </p:sp>
    </p:spTree>
    <p:extLst>
      <p:ext uri="{BB962C8B-B14F-4D97-AF65-F5344CB8AC3E}">
        <p14:creationId xmlns:p14="http://schemas.microsoft.com/office/powerpoint/2010/main" val="547420272"/>
      </p:ext>
    </p:extLst>
  </p:cSld>
  <p:clrMapOvr>
    <a:masterClrMapping/>
  </p:clrMapOvr>
  <p:transition spd="med">
    <p:blinds/>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704852"/>
            <a:ext cx="2057400" cy="56197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12" y="704852"/>
            <a:ext cx="6031523" cy="56197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29">
            <a:extLst>
              <a:ext uri="{FF2B5EF4-FFF2-40B4-BE49-F238E27FC236}">
                <a16:creationId xmlns:a16="http://schemas.microsoft.com/office/drawing/2014/main" id="{63D4A8B7-5611-4018-A870-52A17FA8E47D}"/>
              </a:ext>
            </a:extLst>
          </p:cNvPr>
          <p:cNvSpPr>
            <a:spLocks noGrp="1"/>
          </p:cNvSpPr>
          <p:nvPr>
            <p:ph type="dt" sz="half" idx="10"/>
          </p:nvPr>
        </p:nvSpPr>
        <p:spPr/>
        <p:txBody>
          <a:bodyPr/>
          <a:lstStyle>
            <a:lvl1pPr>
              <a:defRPr/>
            </a:lvl1pPr>
          </a:lstStyle>
          <a:p>
            <a:pPr>
              <a:defRPr/>
            </a:pPr>
            <a:fld id="{0911A49B-36ED-4C2B-912C-09335666A84C}" type="datetimeFigureOut">
              <a:rPr lang="ja-JP" altLang="en-US"/>
              <a:pPr>
                <a:defRPr/>
              </a:pPr>
              <a:t>2023/9/20</a:t>
            </a:fld>
            <a:endParaRPr lang="ja-JP" altLang="en-US"/>
          </a:p>
        </p:txBody>
      </p:sp>
      <p:sp>
        <p:nvSpPr>
          <p:cNvPr id="5" name="フッター プレースホルダ 18">
            <a:extLst>
              <a:ext uri="{FF2B5EF4-FFF2-40B4-BE49-F238E27FC236}">
                <a16:creationId xmlns:a16="http://schemas.microsoft.com/office/drawing/2014/main" id="{B78121C8-4E03-4A28-9992-F727C24290F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a:extLst>
              <a:ext uri="{FF2B5EF4-FFF2-40B4-BE49-F238E27FC236}">
                <a16:creationId xmlns:a16="http://schemas.microsoft.com/office/drawing/2014/main" id="{8A338F44-0420-4A25-B3A3-7737B7DEC3AE}"/>
              </a:ext>
            </a:extLst>
          </p:cNvPr>
          <p:cNvSpPr>
            <a:spLocks noGrp="1"/>
          </p:cNvSpPr>
          <p:nvPr>
            <p:ph type="sldNum" sz="quarter" idx="12"/>
          </p:nvPr>
        </p:nvSpPr>
        <p:spPr/>
        <p:txBody>
          <a:bodyPr/>
          <a:lstStyle>
            <a:lvl1pPr>
              <a:defRPr/>
            </a:lvl1pPr>
          </a:lstStyle>
          <a:p>
            <a:pPr>
              <a:defRPr/>
            </a:pPr>
            <a:fld id="{048CBFA9-FCE2-451F-A891-7ED80808E4F4}" type="slidenum">
              <a:rPr lang="ja-JP" altLang="en-US"/>
              <a:pPr>
                <a:defRPr/>
              </a:pPr>
              <a:t>‹#›</a:t>
            </a:fld>
            <a:endParaRPr lang="ja-JP" altLang="en-US"/>
          </a:p>
        </p:txBody>
      </p:sp>
    </p:spTree>
    <p:extLst>
      <p:ext uri="{BB962C8B-B14F-4D97-AF65-F5344CB8AC3E}">
        <p14:creationId xmlns:p14="http://schemas.microsoft.com/office/powerpoint/2010/main" val="24835328"/>
      </p:ext>
    </p:extLst>
  </p:cSld>
  <p:clrMapOvr>
    <a:masterClrMapping/>
  </p:clrMapOvr>
  <p:transition spd="med">
    <p:blinds/>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485" y="274638"/>
            <a:ext cx="8230459"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485" y="1600207"/>
            <a:ext cx="8230459" cy="4525963"/>
          </a:xfrm>
        </p:spPr>
        <p:txBody>
          <a:bodyPr/>
          <a:lstStyle/>
          <a:p>
            <a:pPr lvl="0"/>
            <a:endParaRPr lang="ja-JP" alt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FEFC2FB3-D7FD-4AEF-AFA5-D5FB63CBC06B}" type="slidenum">
              <a:rPr lang="en-US" altLang="ja-JP"/>
              <a:pPr>
                <a:defRPr/>
              </a:pPr>
              <a:t>‹#›</a:t>
            </a:fld>
            <a:endParaRPr lang="en-US" altLang="ja-JP" dirty="0"/>
          </a:p>
        </p:txBody>
      </p:sp>
    </p:spTree>
    <p:extLst>
      <p:ext uri="{BB962C8B-B14F-4D97-AF65-F5344CB8AC3E}">
        <p14:creationId xmlns:p14="http://schemas.microsoft.com/office/powerpoint/2010/main" val="2615096097"/>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7">
            <a:extLst>
              <a:ext uri="{FF2B5EF4-FFF2-40B4-BE49-F238E27FC236}">
                <a16:creationId xmlns:a16="http://schemas.microsoft.com/office/drawing/2014/main" id="{AFD595A5-AA09-420D-B49F-0A06EE1791AD}"/>
              </a:ext>
            </a:extLst>
          </p:cNvPr>
          <p:cNvSpPr>
            <a:spLocks noGrp="1"/>
          </p:cNvSpPr>
          <p:nvPr>
            <p:ph type="dt" sz="half" idx="10"/>
          </p:nvPr>
        </p:nvSpPr>
        <p:spPr>
          <a:xfrm>
            <a:off x="457201" y="6245226"/>
            <a:ext cx="2133600" cy="476250"/>
          </a:xfrm>
          <a:prstGeom prst="rect">
            <a:avLst/>
          </a:prstGeom>
        </p:spPr>
        <p:txBody>
          <a:bodyPr lIns="90458" tIns="45229" rIns="90458" bIns="45229"/>
          <a:lstStyle>
            <a:lvl1pPr defTabSz="834939" eaLnBrk="1" hangingPunct="1">
              <a:defRPr sz="1661" b="0">
                <a:solidFill>
                  <a:srgbClr val="000000"/>
                </a:solidFill>
                <a:latin typeface="Verdana"/>
                <a:ea typeface="ＭＳ Ｐゴシック"/>
              </a:defRPr>
            </a:lvl1pPr>
          </a:lstStyle>
          <a:p>
            <a:pPr>
              <a:defRPr/>
            </a:pPr>
            <a:endParaRPr lang="en-US" altLang="ja-JP"/>
          </a:p>
        </p:txBody>
      </p:sp>
      <p:sp>
        <p:nvSpPr>
          <p:cNvPr id="5" name="フッター プレースホルダー 8">
            <a:extLst>
              <a:ext uri="{FF2B5EF4-FFF2-40B4-BE49-F238E27FC236}">
                <a16:creationId xmlns:a16="http://schemas.microsoft.com/office/drawing/2014/main" id="{2B016606-546A-418E-BC95-49C110BD5934}"/>
              </a:ext>
            </a:extLst>
          </p:cNvPr>
          <p:cNvSpPr>
            <a:spLocks noGrp="1"/>
          </p:cNvSpPr>
          <p:nvPr>
            <p:ph type="ftr" sz="quarter" idx="11"/>
          </p:nvPr>
        </p:nvSpPr>
        <p:spPr>
          <a:xfrm>
            <a:off x="3124201" y="6245226"/>
            <a:ext cx="2895600" cy="476250"/>
          </a:xfrm>
          <a:prstGeom prst="rect">
            <a:avLst/>
          </a:prstGeom>
        </p:spPr>
        <p:txBody>
          <a:bodyPr lIns="90458" tIns="45229" rIns="90458" bIns="45229"/>
          <a:lstStyle>
            <a:lvl1pPr defTabSz="834939" eaLnBrk="1" hangingPunct="1">
              <a:defRPr sz="1661" b="0">
                <a:solidFill>
                  <a:srgbClr val="000000"/>
                </a:solidFill>
                <a:latin typeface="Verdana"/>
                <a:ea typeface="ＭＳ Ｐゴシック"/>
              </a:defRPr>
            </a:lvl1pPr>
          </a:lstStyle>
          <a:p>
            <a:pPr>
              <a:defRPr/>
            </a:pPr>
            <a:endParaRPr lang="en-US" altLang="ja-JP"/>
          </a:p>
        </p:txBody>
      </p:sp>
      <p:sp>
        <p:nvSpPr>
          <p:cNvPr id="6" name="スライド番号プレースホルダー 9">
            <a:extLst>
              <a:ext uri="{FF2B5EF4-FFF2-40B4-BE49-F238E27FC236}">
                <a16:creationId xmlns:a16="http://schemas.microsoft.com/office/drawing/2014/main" id="{BC1531DA-BCF5-465F-B537-560F25DB5453}"/>
              </a:ext>
            </a:extLst>
          </p:cNvPr>
          <p:cNvSpPr>
            <a:spLocks noGrp="1"/>
          </p:cNvSpPr>
          <p:nvPr>
            <p:ph type="sldNum" sz="quarter" idx="12"/>
          </p:nvPr>
        </p:nvSpPr>
        <p:spPr>
          <a:xfrm>
            <a:off x="6553200" y="6245226"/>
            <a:ext cx="2133600" cy="476250"/>
          </a:xfrm>
          <a:prstGeom prst="rect">
            <a:avLst/>
          </a:prstGeom>
        </p:spPr>
        <p:txBody>
          <a:bodyPr vert="horz" wrap="square" lIns="90458" tIns="45229" rIns="90458" bIns="45229" numCol="1" anchor="t" anchorCtr="0" compatLnSpc="1">
            <a:prstTxWarp prst="textNoShape">
              <a:avLst/>
            </a:prstTxWarp>
          </a:bodyPr>
          <a:lstStyle>
            <a:lvl1pPr defTabSz="833807" eaLnBrk="1" hangingPunct="1">
              <a:defRPr b="0" smtClean="0">
                <a:solidFill>
                  <a:srgbClr val="000000"/>
                </a:solidFill>
                <a:latin typeface="Verdana" panose="020B0604030504040204" pitchFamily="34" charset="0"/>
              </a:defRPr>
            </a:lvl1pPr>
          </a:lstStyle>
          <a:p>
            <a:pPr>
              <a:defRPr/>
            </a:pPr>
            <a:fld id="{A1298F97-29DC-4A1E-910C-8B48BC53CDE1}" type="slidenum">
              <a:rPr lang="en-US" altLang="ja-JP"/>
              <a:pPr>
                <a:defRPr/>
              </a:pPr>
              <a:t>‹#›</a:t>
            </a:fld>
            <a:endParaRPr lang="en-US" altLang="ja-JP"/>
          </a:p>
        </p:txBody>
      </p:sp>
    </p:spTree>
    <p:extLst>
      <p:ext uri="{BB962C8B-B14F-4D97-AF65-F5344CB8AC3E}">
        <p14:creationId xmlns:p14="http://schemas.microsoft.com/office/powerpoint/2010/main" val="39840447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49"/>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56D3C06D-0A88-4179-B4A3-3FD033DC032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B0432E5-5559-4CDE-8992-A84CB552954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C52725A-9333-4218-B8F8-DD9DD0CFA56C}"/>
              </a:ext>
            </a:extLst>
          </p:cNvPr>
          <p:cNvSpPr>
            <a:spLocks noGrp="1" noChangeArrowheads="1"/>
          </p:cNvSpPr>
          <p:nvPr>
            <p:ph type="sldNum" sz="quarter" idx="12"/>
          </p:nvPr>
        </p:nvSpPr>
        <p:spPr>
          <a:ln/>
        </p:spPr>
        <p:txBody>
          <a:bodyPr/>
          <a:lstStyle>
            <a:lvl1pPr>
              <a:defRPr/>
            </a:lvl1pPr>
          </a:lstStyle>
          <a:p>
            <a:fld id="{60753004-B43A-4C47-9DC3-866AFA667D4F}" type="slidenum">
              <a:rPr lang="en-US" altLang="ja-JP"/>
              <a:pPr/>
              <a:t>‹#›</a:t>
            </a:fld>
            <a:endParaRPr lang="en-US" altLang="ja-JP"/>
          </a:p>
        </p:txBody>
      </p:sp>
    </p:spTree>
    <p:extLst>
      <p:ext uri="{BB962C8B-B14F-4D97-AF65-F5344CB8AC3E}">
        <p14:creationId xmlns:p14="http://schemas.microsoft.com/office/powerpoint/2010/main" val="30786146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8646A03-4534-4F4B-8493-509D0ECF0CD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DDCCFCE-8815-4E4D-A5EA-1150DA4E23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34C8489-5F46-4A5B-A8CA-D05BD6C4DDF0}"/>
              </a:ext>
            </a:extLst>
          </p:cNvPr>
          <p:cNvSpPr>
            <a:spLocks noGrp="1" noChangeArrowheads="1"/>
          </p:cNvSpPr>
          <p:nvPr>
            <p:ph type="sldNum" sz="quarter" idx="12"/>
          </p:nvPr>
        </p:nvSpPr>
        <p:spPr>
          <a:ln/>
        </p:spPr>
        <p:txBody>
          <a:bodyPr/>
          <a:lstStyle>
            <a:lvl1pPr>
              <a:defRPr/>
            </a:lvl1pPr>
          </a:lstStyle>
          <a:p>
            <a:fld id="{18DC833C-7732-4982-B565-A312732F4385}" type="slidenum">
              <a:rPr lang="en-US" altLang="ja-JP"/>
              <a:pPr/>
              <a:t>‹#›</a:t>
            </a:fld>
            <a:endParaRPr lang="en-US" altLang="ja-JP"/>
          </a:p>
        </p:txBody>
      </p:sp>
    </p:spTree>
    <p:extLst>
      <p:ext uri="{BB962C8B-B14F-4D97-AF65-F5344CB8AC3E}">
        <p14:creationId xmlns:p14="http://schemas.microsoft.com/office/powerpoint/2010/main" val="3698158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24"/>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79AB68A8-02AB-459E-A45B-FFFB981B0E9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E08E678-7FF9-4466-A259-855A8B9E27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DACA5E6-784D-481C-A98C-8CBCFE7AB361}"/>
              </a:ext>
            </a:extLst>
          </p:cNvPr>
          <p:cNvSpPr>
            <a:spLocks noGrp="1" noChangeArrowheads="1"/>
          </p:cNvSpPr>
          <p:nvPr>
            <p:ph type="sldNum" sz="quarter" idx="12"/>
          </p:nvPr>
        </p:nvSpPr>
        <p:spPr>
          <a:ln/>
        </p:spPr>
        <p:txBody>
          <a:bodyPr/>
          <a:lstStyle>
            <a:lvl1pPr>
              <a:defRPr/>
            </a:lvl1pPr>
          </a:lstStyle>
          <a:p>
            <a:fld id="{37C8F109-BBB4-4BFA-A01A-9201C84AC272}" type="slidenum">
              <a:rPr lang="en-US" altLang="ja-JP"/>
              <a:pPr/>
              <a:t>‹#›</a:t>
            </a:fld>
            <a:endParaRPr lang="en-US" altLang="ja-JP"/>
          </a:p>
        </p:txBody>
      </p:sp>
    </p:spTree>
    <p:extLst>
      <p:ext uri="{BB962C8B-B14F-4D97-AF65-F5344CB8AC3E}">
        <p14:creationId xmlns:p14="http://schemas.microsoft.com/office/powerpoint/2010/main" val="23897390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B8E2F573-C4A2-4EBD-923D-C72DD74AE12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2C1A123-CC2D-49C1-A3EB-046A37F13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1DE134C-7F25-47A2-94D9-5BACE16605A3}"/>
              </a:ext>
            </a:extLst>
          </p:cNvPr>
          <p:cNvSpPr>
            <a:spLocks noGrp="1" noChangeArrowheads="1"/>
          </p:cNvSpPr>
          <p:nvPr>
            <p:ph type="sldNum" sz="quarter" idx="12"/>
          </p:nvPr>
        </p:nvSpPr>
        <p:spPr>
          <a:ln/>
        </p:spPr>
        <p:txBody>
          <a:bodyPr/>
          <a:lstStyle>
            <a:lvl1pPr>
              <a:defRPr/>
            </a:lvl1pPr>
          </a:lstStyle>
          <a:p>
            <a:fld id="{AE40D730-D59C-4EE5-A6EF-CB613E464876}" type="slidenum">
              <a:rPr lang="en-US" altLang="ja-JP"/>
              <a:pPr/>
              <a:t>‹#›</a:t>
            </a:fld>
            <a:endParaRPr lang="en-US" altLang="ja-JP"/>
          </a:p>
        </p:txBody>
      </p:sp>
    </p:spTree>
    <p:extLst>
      <p:ext uri="{BB962C8B-B14F-4D97-AF65-F5344CB8AC3E}">
        <p14:creationId xmlns:p14="http://schemas.microsoft.com/office/powerpoint/2010/main" val="2685719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6E1091B-83E1-4B7F-B17D-3DB7352CE2C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88D43EC7-B4D1-4FFD-A401-9267A6E445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06A496B3-2F6F-4CB9-BCB2-D85A539FDDFC}"/>
              </a:ext>
            </a:extLst>
          </p:cNvPr>
          <p:cNvSpPr>
            <a:spLocks noGrp="1" noChangeArrowheads="1"/>
          </p:cNvSpPr>
          <p:nvPr>
            <p:ph type="sldNum" sz="quarter" idx="12"/>
          </p:nvPr>
        </p:nvSpPr>
        <p:spPr>
          <a:ln/>
        </p:spPr>
        <p:txBody>
          <a:bodyPr/>
          <a:lstStyle>
            <a:lvl1pPr>
              <a:defRPr/>
            </a:lvl1pPr>
          </a:lstStyle>
          <a:p>
            <a:fld id="{33CD05B6-078B-44B9-BA48-34F0DA48AF5F}" type="slidenum">
              <a:rPr lang="en-US" altLang="ja-JP"/>
              <a:pPr/>
              <a:t>‹#›</a:t>
            </a:fld>
            <a:endParaRPr lang="en-US" altLang="ja-JP"/>
          </a:p>
        </p:txBody>
      </p:sp>
    </p:spTree>
    <p:extLst>
      <p:ext uri="{BB962C8B-B14F-4D97-AF65-F5344CB8AC3E}">
        <p14:creationId xmlns:p14="http://schemas.microsoft.com/office/powerpoint/2010/main" val="2017006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EE80DFF-C81E-449D-BFDE-AD5F93E5293B}" type="datetime1">
              <a:rPr kumimoji="1" lang="ja-JP" altLang="en-US" smtClean="0"/>
              <a:t>2023/9/20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20907047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1141F5BD-1996-40B6-945A-DA95355528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0EC50CBB-B37D-4C54-8F1E-A2ACCE41405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999D3DD0-8C9D-4A9E-9B5C-5E82F200C406}"/>
              </a:ext>
            </a:extLst>
          </p:cNvPr>
          <p:cNvSpPr>
            <a:spLocks noGrp="1" noChangeArrowheads="1"/>
          </p:cNvSpPr>
          <p:nvPr>
            <p:ph type="sldNum" sz="quarter" idx="12"/>
          </p:nvPr>
        </p:nvSpPr>
        <p:spPr>
          <a:ln/>
        </p:spPr>
        <p:txBody>
          <a:bodyPr/>
          <a:lstStyle>
            <a:lvl1pPr>
              <a:defRPr/>
            </a:lvl1pPr>
          </a:lstStyle>
          <a:p>
            <a:fld id="{D32B4072-213D-46D7-85A1-021CA9E55286}" type="slidenum">
              <a:rPr lang="en-US" altLang="ja-JP"/>
              <a:pPr/>
              <a:t>‹#›</a:t>
            </a:fld>
            <a:endParaRPr lang="en-US" altLang="ja-JP"/>
          </a:p>
        </p:txBody>
      </p:sp>
    </p:spTree>
    <p:extLst>
      <p:ext uri="{BB962C8B-B14F-4D97-AF65-F5344CB8AC3E}">
        <p14:creationId xmlns:p14="http://schemas.microsoft.com/office/powerpoint/2010/main" val="9564080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440E90-2624-4347-A939-61178274E0A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AED9ABE7-EB49-41C8-ACF1-56CA1A9E39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BD32F8A-213A-4D19-934F-1CE7E8870F41}"/>
              </a:ext>
            </a:extLst>
          </p:cNvPr>
          <p:cNvSpPr>
            <a:spLocks noGrp="1" noChangeArrowheads="1"/>
          </p:cNvSpPr>
          <p:nvPr>
            <p:ph type="sldNum" sz="quarter" idx="12"/>
          </p:nvPr>
        </p:nvSpPr>
        <p:spPr>
          <a:ln/>
        </p:spPr>
        <p:txBody>
          <a:bodyPr/>
          <a:lstStyle>
            <a:lvl1pPr>
              <a:defRPr/>
            </a:lvl1pPr>
          </a:lstStyle>
          <a:p>
            <a:fld id="{6007413B-8871-42C1-A09E-D45E9011283B}" type="slidenum">
              <a:rPr lang="en-US" altLang="ja-JP"/>
              <a:pPr/>
              <a:t>‹#›</a:t>
            </a:fld>
            <a:endParaRPr lang="en-US" altLang="ja-JP"/>
          </a:p>
        </p:txBody>
      </p:sp>
    </p:spTree>
    <p:extLst>
      <p:ext uri="{BB962C8B-B14F-4D97-AF65-F5344CB8AC3E}">
        <p14:creationId xmlns:p14="http://schemas.microsoft.com/office/powerpoint/2010/main" val="6721813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05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07882D7F-9655-4B10-9008-BB7FFDCBDB0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17DE0DF-B4F8-49F3-A440-04CA484AB7B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89E5CA0-58C9-4C1D-A99F-95FE27F07716}"/>
              </a:ext>
            </a:extLst>
          </p:cNvPr>
          <p:cNvSpPr>
            <a:spLocks noGrp="1" noChangeArrowheads="1"/>
          </p:cNvSpPr>
          <p:nvPr>
            <p:ph type="sldNum" sz="quarter" idx="12"/>
          </p:nvPr>
        </p:nvSpPr>
        <p:spPr>
          <a:ln/>
        </p:spPr>
        <p:txBody>
          <a:bodyPr/>
          <a:lstStyle>
            <a:lvl1pPr>
              <a:defRPr/>
            </a:lvl1pPr>
          </a:lstStyle>
          <a:p>
            <a:fld id="{E54737F3-7D30-495A-A54C-1C46DE708FD4}" type="slidenum">
              <a:rPr lang="en-US" altLang="ja-JP"/>
              <a:pPr/>
              <a:t>‹#›</a:t>
            </a:fld>
            <a:endParaRPr lang="en-US" altLang="ja-JP"/>
          </a:p>
        </p:txBody>
      </p:sp>
    </p:spTree>
    <p:extLst>
      <p:ext uri="{BB962C8B-B14F-4D97-AF65-F5344CB8AC3E}">
        <p14:creationId xmlns:p14="http://schemas.microsoft.com/office/powerpoint/2010/main" val="14354448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E4AA89D-86F1-435F-A65A-6B2A61C9FEC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E38C6E14-2BC2-4B02-901D-E3D55144943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011E825-CE3A-43E9-B8CC-D9A51FD3BC89}"/>
              </a:ext>
            </a:extLst>
          </p:cNvPr>
          <p:cNvSpPr>
            <a:spLocks noGrp="1" noChangeArrowheads="1"/>
          </p:cNvSpPr>
          <p:nvPr>
            <p:ph type="sldNum" sz="quarter" idx="12"/>
          </p:nvPr>
        </p:nvSpPr>
        <p:spPr>
          <a:ln/>
        </p:spPr>
        <p:txBody>
          <a:bodyPr/>
          <a:lstStyle>
            <a:lvl1pPr>
              <a:defRPr/>
            </a:lvl1pPr>
          </a:lstStyle>
          <a:p>
            <a:fld id="{D802B1B8-1B7B-411E-94B9-2E4EBCCE8367}" type="slidenum">
              <a:rPr lang="en-US" altLang="ja-JP"/>
              <a:pPr/>
              <a:t>‹#›</a:t>
            </a:fld>
            <a:endParaRPr lang="en-US" altLang="ja-JP"/>
          </a:p>
        </p:txBody>
      </p:sp>
    </p:spTree>
    <p:extLst>
      <p:ext uri="{BB962C8B-B14F-4D97-AF65-F5344CB8AC3E}">
        <p14:creationId xmlns:p14="http://schemas.microsoft.com/office/powerpoint/2010/main" val="36759022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7F3B331-48E9-48C2-ACD2-E0A78766468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6861698-2C32-4C3E-B217-EC3B7E8C398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9FFE621-7CAE-4BFC-B683-55A300278DD9}"/>
              </a:ext>
            </a:extLst>
          </p:cNvPr>
          <p:cNvSpPr>
            <a:spLocks noGrp="1" noChangeArrowheads="1"/>
          </p:cNvSpPr>
          <p:nvPr>
            <p:ph type="sldNum" sz="quarter" idx="12"/>
          </p:nvPr>
        </p:nvSpPr>
        <p:spPr>
          <a:ln/>
        </p:spPr>
        <p:txBody>
          <a:bodyPr/>
          <a:lstStyle>
            <a:lvl1pPr>
              <a:defRPr/>
            </a:lvl1pPr>
          </a:lstStyle>
          <a:p>
            <a:fld id="{D561899F-7A42-4E90-B09F-E09F08192ADA}" type="slidenum">
              <a:rPr lang="en-US" altLang="ja-JP"/>
              <a:pPr/>
              <a:t>‹#›</a:t>
            </a:fld>
            <a:endParaRPr lang="en-US" altLang="ja-JP"/>
          </a:p>
        </p:txBody>
      </p:sp>
    </p:spTree>
    <p:extLst>
      <p:ext uri="{BB962C8B-B14F-4D97-AF65-F5344CB8AC3E}">
        <p14:creationId xmlns:p14="http://schemas.microsoft.com/office/powerpoint/2010/main" val="24614297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D304391-99B5-4C6F-827B-84ED5A2E0C7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B90F872-A371-49ED-AFCC-2D2EF1E11AB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15B3730-8D31-4DAA-8392-D4BD3F32C559}"/>
              </a:ext>
            </a:extLst>
          </p:cNvPr>
          <p:cNvSpPr>
            <a:spLocks noGrp="1" noChangeArrowheads="1"/>
          </p:cNvSpPr>
          <p:nvPr>
            <p:ph type="sldNum" sz="quarter" idx="12"/>
          </p:nvPr>
        </p:nvSpPr>
        <p:spPr>
          <a:ln/>
        </p:spPr>
        <p:txBody>
          <a:bodyPr/>
          <a:lstStyle>
            <a:lvl1pPr>
              <a:defRPr/>
            </a:lvl1pPr>
          </a:lstStyle>
          <a:p>
            <a:fld id="{539EA93C-D605-4EA2-86D9-F3133E702FD1}" type="slidenum">
              <a:rPr lang="en-US" altLang="ja-JP"/>
              <a:pPr/>
              <a:t>‹#›</a:t>
            </a:fld>
            <a:endParaRPr lang="en-US" altLang="ja-JP"/>
          </a:p>
        </p:txBody>
      </p:sp>
    </p:spTree>
    <p:extLst>
      <p:ext uri="{BB962C8B-B14F-4D97-AF65-F5344CB8AC3E}">
        <p14:creationId xmlns:p14="http://schemas.microsoft.com/office/powerpoint/2010/main" val="17953473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8F59C3D-38F7-4FF3-AFB3-4227B740F5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4995" name="Rectangle 3"/>
          <p:cNvSpPr>
            <a:spLocks noGrp="1" noChangeArrowheads="1"/>
          </p:cNvSpPr>
          <p:nvPr>
            <p:ph type="ctrTitle" sz="quarter"/>
          </p:nvPr>
        </p:nvSpPr>
        <p:spPr>
          <a:xfrm>
            <a:off x="2045679" y="981075"/>
            <a:ext cx="5745774" cy="1143000"/>
          </a:xfrm>
        </p:spPr>
        <p:txBody>
          <a:bodyPr/>
          <a:lstStyle>
            <a:lvl1pPr algn="ctr">
              <a:defRPr/>
            </a:lvl1pPr>
          </a:lstStyle>
          <a:p>
            <a:pPr lvl="0"/>
            <a:r>
              <a:rPr lang="ja-JP" altLang="en-US" noProof="0"/>
              <a:t>マスタ タイトルの書式設定</a:t>
            </a:r>
          </a:p>
        </p:txBody>
      </p:sp>
      <p:sp>
        <p:nvSpPr>
          <p:cNvPr id="84996" name="Rectangle 4"/>
          <p:cNvSpPr>
            <a:spLocks noGrp="1" noChangeArrowheads="1"/>
          </p:cNvSpPr>
          <p:nvPr>
            <p:ph type="subTitle" sz="quarter" idx="1"/>
          </p:nvPr>
        </p:nvSpPr>
        <p:spPr>
          <a:xfrm>
            <a:off x="2045955" y="2421381"/>
            <a:ext cx="5717930" cy="3743325"/>
          </a:xfrm>
        </p:spPr>
        <p:txBody>
          <a:bodyPr/>
          <a:lstStyle>
            <a:lvl1pPr marL="0" indent="0" algn="ctr">
              <a:buFontTx/>
              <a:buNone/>
              <a:defRPr/>
            </a:lvl1pPr>
          </a:lstStyle>
          <a:p>
            <a:pPr lvl="0"/>
            <a:r>
              <a:rPr lang="ja-JP" altLang="en-US" noProof="0"/>
              <a:t>マスタ サブタイトルの書式設定</a:t>
            </a:r>
          </a:p>
        </p:txBody>
      </p:sp>
    </p:spTree>
    <p:extLst>
      <p:ext uri="{BB962C8B-B14F-4D97-AF65-F5344CB8AC3E}">
        <p14:creationId xmlns:p14="http://schemas.microsoft.com/office/powerpoint/2010/main" val="2369178340"/>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08824762"/>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7454"/>
            <a:ext cx="7772400" cy="1362075"/>
          </a:xfrm>
        </p:spPr>
        <p:txBody>
          <a:bodyPr anchor="t"/>
          <a:lstStyle>
            <a:lvl1pPr algn="l">
              <a:defRPr sz="3692"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435" y="2906714"/>
            <a:ext cx="7772400" cy="1500187"/>
          </a:xfrm>
        </p:spPr>
        <p:txBody>
          <a:bodyPr anchor="b"/>
          <a:lstStyle>
            <a:lvl1pPr marL="0" indent="0">
              <a:buNone/>
              <a:defRPr sz="1846"/>
            </a:lvl1pPr>
            <a:lvl2pPr marL="417473" indent="0">
              <a:buNone/>
              <a:defRPr sz="1661"/>
            </a:lvl2pPr>
            <a:lvl3pPr marL="834939" indent="0">
              <a:buNone/>
              <a:defRPr sz="1477"/>
            </a:lvl3pPr>
            <a:lvl4pPr marL="1252404" indent="0">
              <a:buNone/>
              <a:defRPr sz="1292"/>
            </a:lvl4pPr>
            <a:lvl5pPr marL="1669885" indent="0">
              <a:buNone/>
              <a:defRPr sz="1292"/>
            </a:lvl5pPr>
            <a:lvl6pPr marL="2087344" indent="0">
              <a:buNone/>
              <a:defRPr sz="1292"/>
            </a:lvl6pPr>
            <a:lvl7pPr marL="2504815" indent="0">
              <a:buNone/>
              <a:defRPr sz="1292"/>
            </a:lvl7pPr>
            <a:lvl8pPr marL="2922285" indent="0">
              <a:buNone/>
              <a:defRPr sz="1292"/>
            </a:lvl8pPr>
            <a:lvl9pPr marL="3339752" indent="0">
              <a:buNone/>
              <a:defRPr sz="1292"/>
            </a:lvl9pPr>
          </a:lstStyle>
          <a:p>
            <a:pPr lvl="0"/>
            <a:r>
              <a:rPr lang="ja-JP" altLang="en-US"/>
              <a:t>マスター テキストの書式設定</a:t>
            </a:r>
          </a:p>
        </p:txBody>
      </p:sp>
    </p:spTree>
    <p:extLst>
      <p:ext uri="{BB962C8B-B14F-4D97-AF65-F5344CB8AC3E}">
        <p14:creationId xmlns:p14="http://schemas.microsoft.com/office/powerpoint/2010/main" val="3500775547"/>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045681" y="1844706"/>
            <a:ext cx="3320562" cy="3529013"/>
          </a:xfrm>
        </p:spPr>
        <p:txBody>
          <a:bodyPr/>
          <a:lstStyle>
            <a:lvl1pPr>
              <a:defRPr sz="2585"/>
            </a:lvl1pPr>
            <a:lvl2pPr>
              <a:defRPr sz="2216"/>
            </a:lvl2pPr>
            <a:lvl3pPr>
              <a:defRPr sz="1846"/>
            </a:lvl3pPr>
            <a:lvl4pPr>
              <a:defRPr sz="1661"/>
            </a:lvl4pPr>
            <a:lvl5pPr>
              <a:defRPr sz="1661"/>
            </a:lvl5pPr>
            <a:lvl6pPr>
              <a:defRPr sz="1661"/>
            </a:lvl6pPr>
            <a:lvl7pPr>
              <a:defRPr sz="1661"/>
            </a:lvl7pPr>
            <a:lvl8pPr>
              <a:defRPr sz="1661"/>
            </a:lvl8pPr>
            <a:lvl9pPr>
              <a:defRPr sz="166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06919" y="1844706"/>
            <a:ext cx="3320562" cy="3529013"/>
          </a:xfrm>
        </p:spPr>
        <p:txBody>
          <a:bodyPr/>
          <a:lstStyle>
            <a:lvl1pPr>
              <a:defRPr sz="2585"/>
            </a:lvl1pPr>
            <a:lvl2pPr>
              <a:defRPr sz="2216"/>
            </a:lvl2pPr>
            <a:lvl3pPr>
              <a:defRPr sz="1846"/>
            </a:lvl3pPr>
            <a:lvl4pPr>
              <a:defRPr sz="1661"/>
            </a:lvl4pPr>
            <a:lvl5pPr>
              <a:defRPr sz="1661"/>
            </a:lvl5pPr>
            <a:lvl6pPr>
              <a:defRPr sz="1661"/>
            </a:lvl6pPr>
            <a:lvl7pPr>
              <a:defRPr sz="1661"/>
            </a:lvl7pPr>
            <a:lvl8pPr>
              <a:defRPr sz="1661"/>
            </a:lvl8pPr>
            <a:lvl9pPr>
              <a:defRPr sz="166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1216776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92F5468-5BF0-44A8-82B6-D167614AC2C0}" type="datetime1">
              <a:rPr kumimoji="1" lang="ja-JP" altLang="en-US" smtClean="0"/>
              <a:t>2023/9/20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6267187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9"/>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3" y="1535113"/>
            <a:ext cx="4040066" cy="639762"/>
          </a:xfrm>
        </p:spPr>
        <p:txBody>
          <a:bodyPr anchor="b"/>
          <a:lstStyle>
            <a:lvl1pPr marL="0" indent="0">
              <a:buNone/>
              <a:defRPr sz="2216" b="1"/>
            </a:lvl1pPr>
            <a:lvl2pPr marL="417473" indent="0">
              <a:buNone/>
              <a:defRPr sz="1846" b="1"/>
            </a:lvl2pPr>
            <a:lvl3pPr marL="834939" indent="0">
              <a:buNone/>
              <a:defRPr sz="1661" b="1"/>
            </a:lvl3pPr>
            <a:lvl4pPr marL="1252404" indent="0">
              <a:buNone/>
              <a:defRPr sz="1477" b="1"/>
            </a:lvl4pPr>
            <a:lvl5pPr marL="1669885" indent="0">
              <a:buNone/>
              <a:defRPr sz="1477" b="1"/>
            </a:lvl5pPr>
            <a:lvl6pPr marL="2087344" indent="0">
              <a:buNone/>
              <a:defRPr sz="1477" b="1"/>
            </a:lvl6pPr>
            <a:lvl7pPr marL="2504815" indent="0">
              <a:buNone/>
              <a:defRPr sz="1477" b="1"/>
            </a:lvl7pPr>
            <a:lvl8pPr marL="2922285" indent="0">
              <a:buNone/>
              <a:defRPr sz="1477" b="1"/>
            </a:lvl8pPr>
            <a:lvl9pPr marL="3339752" indent="0">
              <a:buNone/>
              <a:defRPr sz="147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3" y="2174875"/>
            <a:ext cx="4040066" cy="3951288"/>
          </a:xfrm>
        </p:spPr>
        <p:txBody>
          <a:bodyPr/>
          <a:lstStyle>
            <a:lvl1pPr>
              <a:defRPr sz="2216"/>
            </a:lvl1pPr>
            <a:lvl2pPr>
              <a:defRPr sz="1846"/>
            </a:lvl2pPr>
            <a:lvl3pPr>
              <a:defRPr sz="1661"/>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449" y="1535113"/>
            <a:ext cx="4041531" cy="639762"/>
          </a:xfrm>
        </p:spPr>
        <p:txBody>
          <a:bodyPr anchor="b"/>
          <a:lstStyle>
            <a:lvl1pPr marL="0" indent="0">
              <a:buNone/>
              <a:defRPr sz="2216" b="1"/>
            </a:lvl1pPr>
            <a:lvl2pPr marL="417473" indent="0">
              <a:buNone/>
              <a:defRPr sz="1846" b="1"/>
            </a:lvl2pPr>
            <a:lvl3pPr marL="834939" indent="0">
              <a:buNone/>
              <a:defRPr sz="1661" b="1"/>
            </a:lvl3pPr>
            <a:lvl4pPr marL="1252404" indent="0">
              <a:buNone/>
              <a:defRPr sz="1477" b="1"/>
            </a:lvl4pPr>
            <a:lvl5pPr marL="1669885" indent="0">
              <a:buNone/>
              <a:defRPr sz="1477" b="1"/>
            </a:lvl5pPr>
            <a:lvl6pPr marL="2087344" indent="0">
              <a:buNone/>
              <a:defRPr sz="1477" b="1"/>
            </a:lvl6pPr>
            <a:lvl7pPr marL="2504815" indent="0">
              <a:buNone/>
              <a:defRPr sz="1477" b="1"/>
            </a:lvl7pPr>
            <a:lvl8pPr marL="2922285" indent="0">
              <a:buNone/>
              <a:defRPr sz="1477" b="1"/>
            </a:lvl8pPr>
            <a:lvl9pPr marL="3339752" indent="0">
              <a:buNone/>
              <a:defRPr sz="147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449" y="2174875"/>
            <a:ext cx="4041531" cy="3951288"/>
          </a:xfrm>
        </p:spPr>
        <p:txBody>
          <a:bodyPr/>
          <a:lstStyle>
            <a:lvl1pPr>
              <a:defRPr sz="2216"/>
            </a:lvl1pPr>
            <a:lvl2pPr>
              <a:defRPr sz="1846"/>
            </a:lvl2pPr>
            <a:lvl3pPr>
              <a:defRPr sz="1661"/>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40344573"/>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438052787"/>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0599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0" y="273051"/>
            <a:ext cx="3008435" cy="1162050"/>
          </a:xfrm>
        </p:spPr>
        <p:txBody>
          <a:bodyPr anchor="b"/>
          <a:lstStyle>
            <a:lvl1pPr algn="l">
              <a:defRPr sz="1846" b="1"/>
            </a:lvl1pPr>
          </a:lstStyle>
          <a:p>
            <a:r>
              <a:rPr lang="ja-JP" altLang="en-US"/>
              <a:t>マスター タイトルの書式設定</a:t>
            </a:r>
          </a:p>
        </p:txBody>
      </p:sp>
      <p:sp>
        <p:nvSpPr>
          <p:cNvPr id="3" name="コンテンツ プレースホルダー 2"/>
          <p:cNvSpPr>
            <a:spLocks noGrp="1"/>
          </p:cNvSpPr>
          <p:nvPr>
            <p:ph idx="1"/>
          </p:nvPr>
        </p:nvSpPr>
        <p:spPr>
          <a:xfrm>
            <a:off x="3575586" y="273389"/>
            <a:ext cx="5111262" cy="5853113"/>
          </a:xfrm>
        </p:spPr>
        <p:txBody>
          <a:bodyPr/>
          <a:lstStyle>
            <a:lvl1pPr>
              <a:defRPr sz="2954"/>
            </a:lvl1pPr>
            <a:lvl2pPr>
              <a:defRPr sz="2585"/>
            </a:lvl2pPr>
            <a:lvl3pPr>
              <a:defRPr sz="2216"/>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10" y="1435104"/>
            <a:ext cx="3008435" cy="4691063"/>
          </a:xfrm>
        </p:spPr>
        <p:txBody>
          <a:bodyPr/>
          <a:lstStyle>
            <a:lvl1pPr marL="0" indent="0">
              <a:buNone/>
              <a:defRPr sz="1292"/>
            </a:lvl1pPr>
            <a:lvl2pPr marL="417473" indent="0">
              <a:buNone/>
              <a:defRPr sz="1107"/>
            </a:lvl2pPr>
            <a:lvl3pPr marL="834939" indent="0">
              <a:buNone/>
              <a:defRPr sz="924"/>
            </a:lvl3pPr>
            <a:lvl4pPr marL="1252404" indent="0">
              <a:buNone/>
              <a:defRPr sz="831"/>
            </a:lvl4pPr>
            <a:lvl5pPr marL="1669885" indent="0">
              <a:buNone/>
              <a:defRPr sz="831"/>
            </a:lvl5pPr>
            <a:lvl6pPr marL="2087344" indent="0">
              <a:buNone/>
              <a:defRPr sz="831"/>
            </a:lvl6pPr>
            <a:lvl7pPr marL="2504815" indent="0">
              <a:buNone/>
              <a:defRPr sz="831"/>
            </a:lvl7pPr>
            <a:lvl8pPr marL="2922285" indent="0">
              <a:buNone/>
              <a:defRPr sz="831"/>
            </a:lvl8pPr>
            <a:lvl9pPr marL="3339752" indent="0">
              <a:buNone/>
              <a:defRPr sz="831"/>
            </a:lvl9pPr>
          </a:lstStyle>
          <a:p>
            <a:pPr lvl="0"/>
            <a:r>
              <a:rPr lang="ja-JP" altLang="en-US"/>
              <a:t>マスター テキストの書式設定</a:t>
            </a:r>
          </a:p>
        </p:txBody>
      </p:sp>
    </p:spTree>
    <p:extLst>
      <p:ext uri="{BB962C8B-B14F-4D97-AF65-F5344CB8AC3E}">
        <p14:creationId xmlns:p14="http://schemas.microsoft.com/office/powerpoint/2010/main" val="877905017"/>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マスター タイトルの書式設定</a:t>
            </a:r>
          </a:p>
        </p:txBody>
      </p:sp>
      <p:sp>
        <p:nvSpPr>
          <p:cNvPr id="3" name="図プレースホルダー 2"/>
          <p:cNvSpPr>
            <a:spLocks noGrp="1"/>
          </p:cNvSpPr>
          <p:nvPr>
            <p:ph type="pic" idx="1"/>
          </p:nvPr>
        </p:nvSpPr>
        <p:spPr>
          <a:xfrm>
            <a:off x="1792166" y="612775"/>
            <a:ext cx="5486400" cy="4114800"/>
          </a:xfrm>
        </p:spPr>
        <p:txBody>
          <a:bodyPr/>
          <a:lstStyle>
            <a:lvl1pPr marL="0" indent="0">
              <a:buNone/>
              <a:defRPr sz="2954"/>
            </a:lvl1pPr>
            <a:lvl2pPr marL="417473" indent="0">
              <a:buNone/>
              <a:defRPr sz="2585"/>
            </a:lvl2pPr>
            <a:lvl3pPr marL="834939" indent="0">
              <a:buNone/>
              <a:defRPr sz="2216"/>
            </a:lvl3pPr>
            <a:lvl4pPr marL="1252404" indent="0">
              <a:buNone/>
              <a:defRPr sz="1846"/>
            </a:lvl4pPr>
            <a:lvl5pPr marL="1669885" indent="0">
              <a:buNone/>
              <a:defRPr sz="1846"/>
            </a:lvl5pPr>
            <a:lvl6pPr marL="2087344" indent="0">
              <a:buNone/>
              <a:defRPr sz="1846"/>
            </a:lvl6pPr>
            <a:lvl7pPr marL="2504815" indent="0">
              <a:buNone/>
              <a:defRPr sz="1846"/>
            </a:lvl7pPr>
            <a:lvl8pPr marL="2922285" indent="0">
              <a:buNone/>
              <a:defRPr sz="1846"/>
            </a:lvl8pPr>
            <a:lvl9pPr marL="3339752" indent="0">
              <a:buNone/>
              <a:defRPr sz="1846"/>
            </a:lvl9pPr>
          </a:lstStyle>
          <a:p>
            <a:pPr lvl="0"/>
            <a:endParaRPr lang="ja-JP" altLang="en-US" noProof="0"/>
          </a:p>
        </p:txBody>
      </p:sp>
      <p:sp>
        <p:nvSpPr>
          <p:cNvPr id="4" name="テキスト プレースホルダー 3"/>
          <p:cNvSpPr>
            <a:spLocks noGrp="1"/>
          </p:cNvSpPr>
          <p:nvPr>
            <p:ph type="body" sz="half" idx="2"/>
          </p:nvPr>
        </p:nvSpPr>
        <p:spPr>
          <a:xfrm>
            <a:off x="1792166" y="5367338"/>
            <a:ext cx="5486400" cy="804862"/>
          </a:xfrm>
        </p:spPr>
        <p:txBody>
          <a:bodyPr/>
          <a:lstStyle>
            <a:lvl1pPr marL="0" indent="0">
              <a:buNone/>
              <a:defRPr sz="1292"/>
            </a:lvl1pPr>
            <a:lvl2pPr marL="417473" indent="0">
              <a:buNone/>
              <a:defRPr sz="1107"/>
            </a:lvl2pPr>
            <a:lvl3pPr marL="834939" indent="0">
              <a:buNone/>
              <a:defRPr sz="924"/>
            </a:lvl3pPr>
            <a:lvl4pPr marL="1252404" indent="0">
              <a:buNone/>
              <a:defRPr sz="831"/>
            </a:lvl4pPr>
            <a:lvl5pPr marL="1669885" indent="0">
              <a:buNone/>
              <a:defRPr sz="831"/>
            </a:lvl5pPr>
            <a:lvl6pPr marL="2087344" indent="0">
              <a:buNone/>
              <a:defRPr sz="831"/>
            </a:lvl6pPr>
            <a:lvl7pPr marL="2504815" indent="0">
              <a:buNone/>
              <a:defRPr sz="831"/>
            </a:lvl7pPr>
            <a:lvl8pPr marL="2922285" indent="0">
              <a:buNone/>
              <a:defRPr sz="831"/>
            </a:lvl8pPr>
            <a:lvl9pPr marL="3339752" indent="0">
              <a:buNone/>
              <a:defRPr sz="831"/>
            </a:lvl9pPr>
          </a:lstStyle>
          <a:p>
            <a:pPr lvl="0"/>
            <a:r>
              <a:rPr lang="ja-JP" altLang="en-US"/>
              <a:t>マスター テキストの書式設定</a:t>
            </a:r>
          </a:p>
        </p:txBody>
      </p:sp>
    </p:spTree>
    <p:extLst>
      <p:ext uri="{BB962C8B-B14F-4D97-AF65-F5344CB8AC3E}">
        <p14:creationId xmlns:p14="http://schemas.microsoft.com/office/powerpoint/2010/main" val="589551447"/>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81710258"/>
      </p:ext>
    </p:extLst>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15961" y="836954"/>
            <a:ext cx="1711569" cy="45370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979785" y="836954"/>
            <a:ext cx="4995496" cy="45370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1788156"/>
      </p:ext>
    </p:extLst>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7">
            <a:extLst>
              <a:ext uri="{FF2B5EF4-FFF2-40B4-BE49-F238E27FC236}">
                <a16:creationId xmlns:a16="http://schemas.microsoft.com/office/drawing/2014/main" id="{AFD595A5-AA09-420D-B49F-0A06EE1791AD}"/>
              </a:ext>
            </a:extLst>
          </p:cNvPr>
          <p:cNvSpPr>
            <a:spLocks noGrp="1"/>
          </p:cNvSpPr>
          <p:nvPr>
            <p:ph type="dt" sz="half" idx="10"/>
          </p:nvPr>
        </p:nvSpPr>
        <p:spPr>
          <a:xfrm>
            <a:off x="457201" y="6245226"/>
            <a:ext cx="2133600" cy="476250"/>
          </a:xfrm>
          <a:prstGeom prst="rect">
            <a:avLst/>
          </a:prstGeom>
        </p:spPr>
        <p:txBody>
          <a:bodyPr lIns="90458" tIns="45229" rIns="90458" bIns="45229"/>
          <a:lstStyle>
            <a:lvl1pPr defTabSz="834939" eaLnBrk="1" hangingPunct="1">
              <a:defRPr sz="1661" b="0">
                <a:solidFill>
                  <a:srgbClr val="000000"/>
                </a:solidFill>
                <a:latin typeface="Verdana"/>
                <a:ea typeface="ＭＳ Ｐゴシック"/>
              </a:defRPr>
            </a:lvl1pPr>
          </a:lstStyle>
          <a:p>
            <a:fld id="{1AA58BA3-6121-434F-87C1-D1325BBD802E}" type="datetime1">
              <a:rPr kumimoji="1" lang="ja-JP" altLang="en-US" smtClean="0"/>
              <a:t>2023/9/20</a:t>
            </a:fld>
            <a:endParaRPr kumimoji="1" lang="ja-JP" altLang="en-US"/>
          </a:p>
        </p:txBody>
      </p:sp>
      <p:sp>
        <p:nvSpPr>
          <p:cNvPr id="5" name="フッター プレースホルダー 8">
            <a:extLst>
              <a:ext uri="{FF2B5EF4-FFF2-40B4-BE49-F238E27FC236}">
                <a16:creationId xmlns:a16="http://schemas.microsoft.com/office/drawing/2014/main" id="{2B016606-546A-418E-BC95-49C110BD5934}"/>
              </a:ext>
            </a:extLst>
          </p:cNvPr>
          <p:cNvSpPr>
            <a:spLocks noGrp="1"/>
          </p:cNvSpPr>
          <p:nvPr>
            <p:ph type="ftr" sz="quarter" idx="11"/>
          </p:nvPr>
        </p:nvSpPr>
        <p:spPr>
          <a:xfrm>
            <a:off x="3124201" y="6245226"/>
            <a:ext cx="2895600" cy="476250"/>
          </a:xfrm>
          <a:prstGeom prst="rect">
            <a:avLst/>
          </a:prstGeom>
        </p:spPr>
        <p:txBody>
          <a:bodyPr lIns="90458" tIns="45229" rIns="90458" bIns="45229"/>
          <a:lstStyle>
            <a:lvl1pPr defTabSz="834939" eaLnBrk="1" hangingPunct="1">
              <a:defRPr sz="1661" b="0">
                <a:solidFill>
                  <a:srgbClr val="000000"/>
                </a:solidFill>
                <a:latin typeface="Verdana"/>
                <a:ea typeface="ＭＳ Ｐゴシック"/>
              </a:defRPr>
            </a:lvl1pPr>
          </a:lstStyle>
          <a:p>
            <a:endParaRPr kumimoji="1" lang="ja-JP" altLang="en-US"/>
          </a:p>
        </p:txBody>
      </p:sp>
      <p:sp>
        <p:nvSpPr>
          <p:cNvPr id="6" name="スライド番号プレースホルダー 9">
            <a:extLst>
              <a:ext uri="{FF2B5EF4-FFF2-40B4-BE49-F238E27FC236}">
                <a16:creationId xmlns:a16="http://schemas.microsoft.com/office/drawing/2014/main" id="{BC1531DA-BCF5-465F-B537-560F25DB5453}"/>
              </a:ext>
            </a:extLst>
          </p:cNvPr>
          <p:cNvSpPr>
            <a:spLocks noGrp="1"/>
          </p:cNvSpPr>
          <p:nvPr>
            <p:ph type="sldNum" sz="quarter" idx="12"/>
          </p:nvPr>
        </p:nvSpPr>
        <p:spPr>
          <a:xfrm>
            <a:off x="6553200" y="6245226"/>
            <a:ext cx="2133600" cy="476250"/>
          </a:xfrm>
          <a:prstGeom prst="rect">
            <a:avLst/>
          </a:prstGeom>
        </p:spPr>
        <p:txBody>
          <a:bodyPr vert="horz" wrap="square" lIns="90458" tIns="45229" rIns="90458" bIns="45229" numCol="1" anchor="t" anchorCtr="0" compatLnSpc="1">
            <a:prstTxWarp prst="textNoShape">
              <a:avLst/>
            </a:prstTxWarp>
          </a:bodyPr>
          <a:lstStyle>
            <a:lvl1pPr defTabSz="833807" eaLnBrk="1" hangingPunct="1">
              <a:defRPr b="0" smtClean="0">
                <a:solidFill>
                  <a:srgbClr val="000000"/>
                </a:solidFill>
                <a:latin typeface="Verdana" panose="020B0604030504040204" pitchFamily="34" charset="0"/>
              </a:defRPr>
            </a:lvl1p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213967913"/>
      </p:ext>
    </p:extLst>
  </p:cSld>
  <p:clrMapOvr>
    <a:masterClrMapping/>
  </p:clrMapOvr>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1411"/>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06D8D93A-8AEB-D635-542B-52CF14D1A98A}"/>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5" name="Rectangle 5">
            <a:extLst>
              <a:ext uri="{FF2B5EF4-FFF2-40B4-BE49-F238E27FC236}">
                <a16:creationId xmlns:a16="http://schemas.microsoft.com/office/drawing/2014/main" id="{1D20DE3B-AE8D-4887-B30C-A98A4598DB69}"/>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6" name="Rectangle 6">
            <a:extLst>
              <a:ext uri="{FF2B5EF4-FFF2-40B4-BE49-F238E27FC236}">
                <a16:creationId xmlns:a16="http://schemas.microsoft.com/office/drawing/2014/main" id="{2E3E04BA-43E1-2C01-787C-967939B55D50}"/>
              </a:ext>
            </a:extLst>
          </p:cNvPr>
          <p:cNvSpPr>
            <a:spLocks noGrp="1" noChangeArrowheads="1"/>
          </p:cNvSpPr>
          <p:nvPr>
            <p:ph type="sldNum" sz="quarter" idx="12"/>
          </p:nvPr>
        </p:nvSpPr>
        <p:spPr/>
        <p:txBody>
          <a:bodyPr/>
          <a:lstStyle>
            <a:lvl1pPr>
              <a:defRPr b="1"/>
            </a:lvl1pPr>
          </a:lstStyle>
          <a:p>
            <a:pPr>
              <a:defRPr/>
            </a:pPr>
            <a:fld id="{1C08C2D6-E18D-4681-8D5B-C1D8F2E1C191}" type="slidenum">
              <a:rPr lang="en-US" altLang="ja-JP"/>
              <a:pPr>
                <a:defRPr/>
              </a:pPr>
              <a:t>‹#›</a:t>
            </a:fld>
            <a:endParaRPr lang="en-US" altLang="ja-JP"/>
          </a:p>
        </p:txBody>
      </p:sp>
    </p:spTree>
    <p:extLst>
      <p:ext uri="{BB962C8B-B14F-4D97-AF65-F5344CB8AC3E}">
        <p14:creationId xmlns:p14="http://schemas.microsoft.com/office/powerpoint/2010/main" val="1664204065"/>
      </p:ext>
    </p:extLst>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B26EB86-E090-1B10-E982-6435B4A9707D}"/>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5" name="Rectangle 5">
            <a:extLst>
              <a:ext uri="{FF2B5EF4-FFF2-40B4-BE49-F238E27FC236}">
                <a16:creationId xmlns:a16="http://schemas.microsoft.com/office/drawing/2014/main" id="{954B78C7-B5B5-F4E7-5DA1-900C3122117B}"/>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6" name="Rectangle 6">
            <a:extLst>
              <a:ext uri="{FF2B5EF4-FFF2-40B4-BE49-F238E27FC236}">
                <a16:creationId xmlns:a16="http://schemas.microsoft.com/office/drawing/2014/main" id="{B89926B8-F422-F11F-5A49-F4B3CF28A590}"/>
              </a:ext>
            </a:extLst>
          </p:cNvPr>
          <p:cNvSpPr>
            <a:spLocks noGrp="1" noChangeArrowheads="1"/>
          </p:cNvSpPr>
          <p:nvPr>
            <p:ph type="sldNum" sz="quarter" idx="12"/>
          </p:nvPr>
        </p:nvSpPr>
        <p:spPr/>
        <p:txBody>
          <a:bodyPr/>
          <a:lstStyle>
            <a:lvl1pPr>
              <a:defRPr b="1"/>
            </a:lvl1pPr>
          </a:lstStyle>
          <a:p>
            <a:pPr>
              <a:defRPr/>
            </a:pPr>
            <a:fld id="{993FFC56-E06E-42D4-BE95-84557ABB412E}" type="slidenum">
              <a:rPr lang="en-US" altLang="ja-JP"/>
              <a:pPr>
                <a:defRPr/>
              </a:pPr>
              <a:t>‹#›</a:t>
            </a:fld>
            <a:endParaRPr lang="en-US" altLang="ja-JP"/>
          </a:p>
        </p:txBody>
      </p:sp>
    </p:spTree>
    <p:extLst>
      <p:ext uri="{BB962C8B-B14F-4D97-AF65-F5344CB8AC3E}">
        <p14:creationId xmlns:p14="http://schemas.microsoft.com/office/powerpoint/2010/main" val="297827760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4CE878A-FE55-4839-9BF4-9D12D8B11584}" type="datetime1">
              <a:rPr kumimoji="1" lang="ja-JP" altLang="en-US" smtClean="0"/>
              <a:t>2023/9/20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8940664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886"/>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B0A8EC7A-93E7-9280-B477-2E20605D45A0}"/>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5" name="Rectangle 5">
            <a:extLst>
              <a:ext uri="{FF2B5EF4-FFF2-40B4-BE49-F238E27FC236}">
                <a16:creationId xmlns:a16="http://schemas.microsoft.com/office/drawing/2014/main" id="{370C63A5-FE6F-3B85-73BE-18053071B463}"/>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6" name="Rectangle 6">
            <a:extLst>
              <a:ext uri="{FF2B5EF4-FFF2-40B4-BE49-F238E27FC236}">
                <a16:creationId xmlns:a16="http://schemas.microsoft.com/office/drawing/2014/main" id="{E03F8F02-1624-862E-F8A6-5268345CC557}"/>
              </a:ext>
            </a:extLst>
          </p:cNvPr>
          <p:cNvSpPr>
            <a:spLocks noGrp="1" noChangeArrowheads="1"/>
          </p:cNvSpPr>
          <p:nvPr>
            <p:ph type="sldNum" sz="quarter" idx="12"/>
          </p:nvPr>
        </p:nvSpPr>
        <p:spPr/>
        <p:txBody>
          <a:bodyPr/>
          <a:lstStyle>
            <a:lvl1pPr>
              <a:defRPr b="1"/>
            </a:lvl1pPr>
          </a:lstStyle>
          <a:p>
            <a:pPr>
              <a:defRPr/>
            </a:pPr>
            <a:fld id="{CACCB8B5-ACDD-4267-95D8-916860449C86}" type="slidenum">
              <a:rPr lang="en-US" altLang="ja-JP"/>
              <a:pPr>
                <a:defRPr/>
              </a:pPr>
              <a:t>‹#›</a:t>
            </a:fld>
            <a:endParaRPr lang="en-US" altLang="ja-JP"/>
          </a:p>
        </p:txBody>
      </p:sp>
    </p:spTree>
    <p:extLst>
      <p:ext uri="{BB962C8B-B14F-4D97-AF65-F5344CB8AC3E}">
        <p14:creationId xmlns:p14="http://schemas.microsoft.com/office/powerpoint/2010/main" val="148378337"/>
      </p:ext>
    </p:extLst>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36083BE6-A814-2CA0-98A2-908671B0C986}"/>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6" name="Rectangle 5">
            <a:extLst>
              <a:ext uri="{FF2B5EF4-FFF2-40B4-BE49-F238E27FC236}">
                <a16:creationId xmlns:a16="http://schemas.microsoft.com/office/drawing/2014/main" id="{AFB68A65-5E48-A626-F14B-D47F3F7FC12E}"/>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7" name="Rectangle 6">
            <a:extLst>
              <a:ext uri="{FF2B5EF4-FFF2-40B4-BE49-F238E27FC236}">
                <a16:creationId xmlns:a16="http://schemas.microsoft.com/office/drawing/2014/main" id="{D5EB6617-4A40-DDA1-7E10-5DB0BD1FF08B}"/>
              </a:ext>
            </a:extLst>
          </p:cNvPr>
          <p:cNvSpPr>
            <a:spLocks noGrp="1" noChangeArrowheads="1"/>
          </p:cNvSpPr>
          <p:nvPr>
            <p:ph type="sldNum" sz="quarter" idx="12"/>
          </p:nvPr>
        </p:nvSpPr>
        <p:spPr/>
        <p:txBody>
          <a:bodyPr/>
          <a:lstStyle>
            <a:lvl1pPr>
              <a:defRPr b="1"/>
            </a:lvl1pPr>
          </a:lstStyle>
          <a:p>
            <a:pPr>
              <a:defRPr/>
            </a:pPr>
            <a:fld id="{E57FB5FA-7056-437F-B993-FEF3E24F237B}" type="slidenum">
              <a:rPr lang="en-US" altLang="ja-JP"/>
              <a:pPr>
                <a:defRPr/>
              </a:pPr>
              <a:t>‹#›</a:t>
            </a:fld>
            <a:endParaRPr lang="en-US" altLang="ja-JP"/>
          </a:p>
        </p:txBody>
      </p:sp>
    </p:spTree>
    <p:extLst>
      <p:ext uri="{BB962C8B-B14F-4D97-AF65-F5344CB8AC3E}">
        <p14:creationId xmlns:p14="http://schemas.microsoft.com/office/powerpoint/2010/main" val="3501024488"/>
      </p:ext>
    </p:extLst>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817D9AD0-5CE4-83A8-1475-89A629C90049}"/>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8" name="Rectangle 5">
            <a:extLst>
              <a:ext uri="{FF2B5EF4-FFF2-40B4-BE49-F238E27FC236}">
                <a16:creationId xmlns:a16="http://schemas.microsoft.com/office/drawing/2014/main" id="{B249D843-B0AF-E19A-B462-59779491A564}"/>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9" name="Rectangle 6">
            <a:extLst>
              <a:ext uri="{FF2B5EF4-FFF2-40B4-BE49-F238E27FC236}">
                <a16:creationId xmlns:a16="http://schemas.microsoft.com/office/drawing/2014/main" id="{21BA2CB1-0F13-EB9A-BF6B-72A6522E63E3}"/>
              </a:ext>
            </a:extLst>
          </p:cNvPr>
          <p:cNvSpPr>
            <a:spLocks noGrp="1" noChangeArrowheads="1"/>
          </p:cNvSpPr>
          <p:nvPr>
            <p:ph type="sldNum" sz="quarter" idx="12"/>
          </p:nvPr>
        </p:nvSpPr>
        <p:spPr/>
        <p:txBody>
          <a:bodyPr/>
          <a:lstStyle>
            <a:lvl1pPr>
              <a:defRPr b="1"/>
            </a:lvl1pPr>
          </a:lstStyle>
          <a:p>
            <a:pPr>
              <a:defRPr/>
            </a:pPr>
            <a:fld id="{4AB5C06B-04C2-41B7-A794-427A273170FE}" type="slidenum">
              <a:rPr lang="en-US" altLang="ja-JP"/>
              <a:pPr>
                <a:defRPr/>
              </a:pPr>
              <a:t>‹#›</a:t>
            </a:fld>
            <a:endParaRPr lang="en-US" altLang="ja-JP"/>
          </a:p>
        </p:txBody>
      </p:sp>
    </p:spTree>
    <p:extLst>
      <p:ext uri="{BB962C8B-B14F-4D97-AF65-F5344CB8AC3E}">
        <p14:creationId xmlns:p14="http://schemas.microsoft.com/office/powerpoint/2010/main" val="661465274"/>
      </p:ext>
    </p:extLst>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59E3CA04-A17B-59E9-3082-5030E88D43EE}"/>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4" name="Rectangle 5">
            <a:extLst>
              <a:ext uri="{FF2B5EF4-FFF2-40B4-BE49-F238E27FC236}">
                <a16:creationId xmlns:a16="http://schemas.microsoft.com/office/drawing/2014/main" id="{850DE288-57A2-077C-649D-8C22F0FDF66F}"/>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5" name="Rectangle 6">
            <a:extLst>
              <a:ext uri="{FF2B5EF4-FFF2-40B4-BE49-F238E27FC236}">
                <a16:creationId xmlns:a16="http://schemas.microsoft.com/office/drawing/2014/main" id="{FF7DE4BE-6288-2F3E-42B7-F080CC8EC6FC}"/>
              </a:ext>
            </a:extLst>
          </p:cNvPr>
          <p:cNvSpPr>
            <a:spLocks noGrp="1" noChangeArrowheads="1"/>
          </p:cNvSpPr>
          <p:nvPr>
            <p:ph type="sldNum" sz="quarter" idx="12"/>
          </p:nvPr>
        </p:nvSpPr>
        <p:spPr/>
        <p:txBody>
          <a:bodyPr/>
          <a:lstStyle>
            <a:lvl1pPr>
              <a:defRPr b="1"/>
            </a:lvl1pPr>
          </a:lstStyle>
          <a:p>
            <a:pPr>
              <a:defRPr/>
            </a:pPr>
            <a:fld id="{7C8B9DA1-9283-47F4-8CDD-E5FC7CA39338}" type="slidenum">
              <a:rPr lang="en-US" altLang="ja-JP"/>
              <a:pPr>
                <a:defRPr/>
              </a:pPr>
              <a:t>‹#›</a:t>
            </a:fld>
            <a:endParaRPr lang="en-US" altLang="ja-JP"/>
          </a:p>
        </p:txBody>
      </p:sp>
    </p:spTree>
    <p:extLst>
      <p:ext uri="{BB962C8B-B14F-4D97-AF65-F5344CB8AC3E}">
        <p14:creationId xmlns:p14="http://schemas.microsoft.com/office/powerpoint/2010/main" val="2557616359"/>
      </p:ext>
    </p:extLst>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13907E5-77CA-75E7-F0A6-9B068D58756F}"/>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3" name="Rectangle 5">
            <a:extLst>
              <a:ext uri="{FF2B5EF4-FFF2-40B4-BE49-F238E27FC236}">
                <a16:creationId xmlns:a16="http://schemas.microsoft.com/office/drawing/2014/main" id="{1129DF64-5514-336F-39B1-E959B1F1064A}"/>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4" name="Rectangle 6">
            <a:extLst>
              <a:ext uri="{FF2B5EF4-FFF2-40B4-BE49-F238E27FC236}">
                <a16:creationId xmlns:a16="http://schemas.microsoft.com/office/drawing/2014/main" id="{A6814C36-AED0-CEF6-A522-398A75BCEB89}"/>
              </a:ext>
            </a:extLst>
          </p:cNvPr>
          <p:cNvSpPr>
            <a:spLocks noGrp="1" noChangeArrowheads="1"/>
          </p:cNvSpPr>
          <p:nvPr>
            <p:ph type="sldNum" sz="quarter" idx="12"/>
          </p:nvPr>
        </p:nvSpPr>
        <p:spPr/>
        <p:txBody>
          <a:bodyPr/>
          <a:lstStyle>
            <a:lvl1pPr>
              <a:defRPr b="1"/>
            </a:lvl1pPr>
          </a:lstStyle>
          <a:p>
            <a:pPr>
              <a:defRPr/>
            </a:pPr>
            <a:fld id="{C2888DDB-3E0D-4F75-B584-18DE2CBE46D6}" type="slidenum">
              <a:rPr lang="en-US" altLang="ja-JP"/>
              <a:pPr>
                <a:defRPr/>
              </a:pPr>
              <a:t>‹#›</a:t>
            </a:fld>
            <a:endParaRPr lang="en-US" altLang="ja-JP"/>
          </a:p>
        </p:txBody>
      </p:sp>
    </p:spTree>
    <p:extLst>
      <p:ext uri="{BB962C8B-B14F-4D97-AF65-F5344CB8AC3E}">
        <p14:creationId xmlns:p14="http://schemas.microsoft.com/office/powerpoint/2010/main" val="1199529195"/>
      </p:ext>
    </p:extLst>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3" y="27397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AEEBCCF9-7933-08C2-5B84-D9472D90870D}"/>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6" name="Rectangle 5">
            <a:extLst>
              <a:ext uri="{FF2B5EF4-FFF2-40B4-BE49-F238E27FC236}">
                <a16:creationId xmlns:a16="http://schemas.microsoft.com/office/drawing/2014/main" id="{01CF2FAF-9B20-2836-3704-F08F34405198}"/>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7" name="Rectangle 6">
            <a:extLst>
              <a:ext uri="{FF2B5EF4-FFF2-40B4-BE49-F238E27FC236}">
                <a16:creationId xmlns:a16="http://schemas.microsoft.com/office/drawing/2014/main" id="{B17DEB79-C4C5-DCB2-1D69-FBD7C6DFFBE4}"/>
              </a:ext>
            </a:extLst>
          </p:cNvPr>
          <p:cNvSpPr>
            <a:spLocks noGrp="1" noChangeArrowheads="1"/>
          </p:cNvSpPr>
          <p:nvPr>
            <p:ph type="sldNum" sz="quarter" idx="12"/>
          </p:nvPr>
        </p:nvSpPr>
        <p:spPr/>
        <p:txBody>
          <a:bodyPr/>
          <a:lstStyle>
            <a:lvl1pPr>
              <a:defRPr b="1"/>
            </a:lvl1pPr>
          </a:lstStyle>
          <a:p>
            <a:pPr>
              <a:defRPr/>
            </a:pPr>
            <a:fld id="{6EFAACE0-09E4-4E65-9D9E-276E13A3D308}" type="slidenum">
              <a:rPr lang="en-US" altLang="ja-JP"/>
              <a:pPr>
                <a:defRPr/>
              </a:pPr>
              <a:t>‹#›</a:t>
            </a:fld>
            <a:endParaRPr lang="en-US" altLang="ja-JP"/>
          </a:p>
        </p:txBody>
      </p:sp>
    </p:spTree>
    <p:extLst>
      <p:ext uri="{BB962C8B-B14F-4D97-AF65-F5344CB8AC3E}">
        <p14:creationId xmlns:p14="http://schemas.microsoft.com/office/powerpoint/2010/main" val="1018363716"/>
      </p:ext>
    </p:extLst>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18EE705A-7974-6426-2F58-038744A01885}"/>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6" name="Rectangle 5">
            <a:extLst>
              <a:ext uri="{FF2B5EF4-FFF2-40B4-BE49-F238E27FC236}">
                <a16:creationId xmlns:a16="http://schemas.microsoft.com/office/drawing/2014/main" id="{39659B35-A687-F533-1674-7FE19D6618A7}"/>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7" name="Rectangle 6">
            <a:extLst>
              <a:ext uri="{FF2B5EF4-FFF2-40B4-BE49-F238E27FC236}">
                <a16:creationId xmlns:a16="http://schemas.microsoft.com/office/drawing/2014/main" id="{88708002-C49A-2F3C-2F72-9609341E4DAC}"/>
              </a:ext>
            </a:extLst>
          </p:cNvPr>
          <p:cNvSpPr>
            <a:spLocks noGrp="1" noChangeArrowheads="1"/>
          </p:cNvSpPr>
          <p:nvPr>
            <p:ph type="sldNum" sz="quarter" idx="12"/>
          </p:nvPr>
        </p:nvSpPr>
        <p:spPr/>
        <p:txBody>
          <a:bodyPr/>
          <a:lstStyle>
            <a:lvl1pPr>
              <a:defRPr b="1"/>
            </a:lvl1pPr>
          </a:lstStyle>
          <a:p>
            <a:pPr>
              <a:defRPr/>
            </a:pPr>
            <a:fld id="{E1F0FC38-9E3B-4F08-B1D7-F4D7DD14007F}" type="slidenum">
              <a:rPr lang="en-US" altLang="ja-JP"/>
              <a:pPr>
                <a:defRPr/>
              </a:pPr>
              <a:t>‹#›</a:t>
            </a:fld>
            <a:endParaRPr lang="en-US" altLang="ja-JP"/>
          </a:p>
        </p:txBody>
      </p:sp>
    </p:spTree>
    <p:extLst>
      <p:ext uri="{BB962C8B-B14F-4D97-AF65-F5344CB8AC3E}">
        <p14:creationId xmlns:p14="http://schemas.microsoft.com/office/powerpoint/2010/main" val="2154770904"/>
      </p:ext>
    </p:extLst>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39A3BA61-CA61-9B59-9E64-862CBD213AD8}"/>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5" name="Rectangle 5">
            <a:extLst>
              <a:ext uri="{FF2B5EF4-FFF2-40B4-BE49-F238E27FC236}">
                <a16:creationId xmlns:a16="http://schemas.microsoft.com/office/drawing/2014/main" id="{036E0ECD-96B1-E888-593C-9038CD707AFD}"/>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6" name="Rectangle 6">
            <a:extLst>
              <a:ext uri="{FF2B5EF4-FFF2-40B4-BE49-F238E27FC236}">
                <a16:creationId xmlns:a16="http://schemas.microsoft.com/office/drawing/2014/main" id="{78918612-9DBB-1026-5EEB-32EC4E5F7BC5}"/>
              </a:ext>
            </a:extLst>
          </p:cNvPr>
          <p:cNvSpPr>
            <a:spLocks noGrp="1" noChangeArrowheads="1"/>
          </p:cNvSpPr>
          <p:nvPr>
            <p:ph type="sldNum" sz="quarter" idx="12"/>
          </p:nvPr>
        </p:nvSpPr>
        <p:spPr/>
        <p:txBody>
          <a:bodyPr/>
          <a:lstStyle>
            <a:lvl1pPr>
              <a:defRPr b="1"/>
            </a:lvl1pPr>
          </a:lstStyle>
          <a:p>
            <a:pPr>
              <a:defRPr/>
            </a:pPr>
            <a:fld id="{C54DF10A-3786-4F39-BBBA-6EB86354E877}" type="slidenum">
              <a:rPr lang="en-US" altLang="ja-JP"/>
              <a:pPr>
                <a:defRPr/>
              </a:pPr>
              <a:t>‹#›</a:t>
            </a:fld>
            <a:endParaRPr lang="en-US" altLang="ja-JP"/>
          </a:p>
        </p:txBody>
      </p:sp>
    </p:spTree>
    <p:extLst>
      <p:ext uri="{BB962C8B-B14F-4D97-AF65-F5344CB8AC3E}">
        <p14:creationId xmlns:p14="http://schemas.microsoft.com/office/powerpoint/2010/main" val="3440530961"/>
      </p:ext>
    </p:extLst>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5565"/>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5565"/>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C3E5219-29DD-1EA2-9FA7-630FDFBDB1FD}"/>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5" name="Rectangle 5">
            <a:extLst>
              <a:ext uri="{FF2B5EF4-FFF2-40B4-BE49-F238E27FC236}">
                <a16:creationId xmlns:a16="http://schemas.microsoft.com/office/drawing/2014/main" id="{965F27CD-421D-94F2-AC53-ACC325385DC6}"/>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6" name="Rectangle 6">
            <a:extLst>
              <a:ext uri="{FF2B5EF4-FFF2-40B4-BE49-F238E27FC236}">
                <a16:creationId xmlns:a16="http://schemas.microsoft.com/office/drawing/2014/main" id="{1B6282E1-CE28-C7B3-4D2E-5FD6216B0F01}"/>
              </a:ext>
            </a:extLst>
          </p:cNvPr>
          <p:cNvSpPr>
            <a:spLocks noGrp="1" noChangeArrowheads="1"/>
          </p:cNvSpPr>
          <p:nvPr>
            <p:ph type="sldNum" sz="quarter" idx="12"/>
          </p:nvPr>
        </p:nvSpPr>
        <p:spPr/>
        <p:txBody>
          <a:bodyPr/>
          <a:lstStyle>
            <a:lvl1pPr>
              <a:defRPr b="1"/>
            </a:lvl1pPr>
          </a:lstStyle>
          <a:p>
            <a:pPr>
              <a:defRPr/>
            </a:pPr>
            <a:fld id="{715E1A72-140E-4869-81FA-5E752EFF5776}" type="slidenum">
              <a:rPr lang="en-US" altLang="ja-JP"/>
              <a:pPr>
                <a:defRPr/>
              </a:pPr>
              <a:t>‹#›</a:t>
            </a:fld>
            <a:endParaRPr lang="en-US" altLang="ja-JP"/>
          </a:p>
        </p:txBody>
      </p:sp>
    </p:spTree>
    <p:extLst>
      <p:ext uri="{BB962C8B-B14F-4D97-AF65-F5344CB8AC3E}">
        <p14:creationId xmlns:p14="http://schemas.microsoft.com/office/powerpoint/2010/main" val="3397460439"/>
      </p:ext>
    </p:extLst>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4648200" y="1600200"/>
            <a:ext cx="4038600"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4648200" y="3939515"/>
            <a:ext cx="4038600"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85AD1E58-C3E6-8DAD-55C4-8EB064A5B853}"/>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7" name="Rectangle 5">
            <a:extLst>
              <a:ext uri="{FF2B5EF4-FFF2-40B4-BE49-F238E27FC236}">
                <a16:creationId xmlns:a16="http://schemas.microsoft.com/office/drawing/2014/main" id="{48629E85-2CAF-11FD-CC41-ADC82A4AF629}"/>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8" name="Rectangle 6">
            <a:extLst>
              <a:ext uri="{FF2B5EF4-FFF2-40B4-BE49-F238E27FC236}">
                <a16:creationId xmlns:a16="http://schemas.microsoft.com/office/drawing/2014/main" id="{2180973F-8455-0F5C-39A5-A17A408C20E2}"/>
              </a:ext>
            </a:extLst>
          </p:cNvPr>
          <p:cNvSpPr>
            <a:spLocks noGrp="1" noChangeArrowheads="1"/>
          </p:cNvSpPr>
          <p:nvPr>
            <p:ph type="sldNum" sz="quarter" idx="12"/>
          </p:nvPr>
        </p:nvSpPr>
        <p:spPr/>
        <p:txBody>
          <a:bodyPr/>
          <a:lstStyle>
            <a:lvl1pPr>
              <a:defRPr b="1"/>
            </a:lvl1pPr>
          </a:lstStyle>
          <a:p>
            <a:pPr>
              <a:defRPr/>
            </a:pPr>
            <a:fld id="{38697723-3BC4-435A-AC76-97856DFCB64C}" type="slidenum">
              <a:rPr lang="en-US" altLang="ja-JP"/>
              <a:pPr>
                <a:defRPr/>
              </a:pPr>
              <a:t>‹#›</a:t>
            </a:fld>
            <a:endParaRPr lang="en-US" altLang="ja-JP"/>
          </a:p>
        </p:txBody>
      </p:sp>
    </p:spTree>
    <p:extLst>
      <p:ext uri="{BB962C8B-B14F-4D97-AF65-F5344CB8AC3E}">
        <p14:creationId xmlns:p14="http://schemas.microsoft.com/office/powerpoint/2010/main" val="154680710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D53024-F4DB-4247-907B-07C0D712E232}" type="datetime1">
              <a:rPr kumimoji="1" lang="ja-JP" altLang="en-US" smtClean="0"/>
              <a:t>2023/9/20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41141608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6"/>
            <a:ext cx="8229600" cy="4525963"/>
          </a:xfrm>
        </p:spPr>
        <p:txBody>
          <a:bodyPr/>
          <a:lstStyle/>
          <a:p>
            <a:pPr lvl="0"/>
            <a:endParaRPr lang="ja-JP" altLang="en-US" noProof="0"/>
          </a:p>
        </p:txBody>
      </p:sp>
      <p:sp>
        <p:nvSpPr>
          <p:cNvPr id="4" name="Rectangle 4">
            <a:extLst>
              <a:ext uri="{FF2B5EF4-FFF2-40B4-BE49-F238E27FC236}">
                <a16:creationId xmlns:a16="http://schemas.microsoft.com/office/drawing/2014/main" id="{FAE8A13C-B2B5-942F-171B-23B547741722}"/>
              </a:ext>
            </a:extLst>
          </p:cNvPr>
          <p:cNvSpPr>
            <a:spLocks noGrp="1" noChangeArrowheads="1"/>
          </p:cNvSpPr>
          <p:nvPr>
            <p:ph type="dt" sz="half" idx="10"/>
          </p:nvPr>
        </p:nvSpPr>
        <p:spPr/>
        <p:txBody>
          <a:bodyPr/>
          <a:lstStyle>
            <a:lvl1pPr>
              <a:defRPr b="1">
                <a:latin typeface="Arial" charset="0"/>
              </a:defRPr>
            </a:lvl1pPr>
          </a:lstStyle>
          <a:p>
            <a:pPr>
              <a:defRPr/>
            </a:pPr>
            <a:endParaRPr lang="en-US" altLang="ja-JP"/>
          </a:p>
        </p:txBody>
      </p:sp>
      <p:sp>
        <p:nvSpPr>
          <p:cNvPr id="5" name="Rectangle 5">
            <a:extLst>
              <a:ext uri="{FF2B5EF4-FFF2-40B4-BE49-F238E27FC236}">
                <a16:creationId xmlns:a16="http://schemas.microsoft.com/office/drawing/2014/main" id="{C9B8D4FF-45E4-0AD5-CAF0-DCB0FA3462AD}"/>
              </a:ext>
            </a:extLst>
          </p:cNvPr>
          <p:cNvSpPr>
            <a:spLocks noGrp="1" noChangeArrowheads="1"/>
          </p:cNvSpPr>
          <p:nvPr>
            <p:ph type="ftr" sz="quarter" idx="11"/>
          </p:nvPr>
        </p:nvSpPr>
        <p:spPr/>
        <p:txBody>
          <a:bodyPr/>
          <a:lstStyle>
            <a:lvl1pPr>
              <a:defRPr b="1">
                <a:latin typeface="Arial" charset="0"/>
              </a:defRPr>
            </a:lvl1pPr>
          </a:lstStyle>
          <a:p>
            <a:pPr>
              <a:defRPr/>
            </a:pPr>
            <a:endParaRPr lang="en-US" altLang="ja-JP"/>
          </a:p>
        </p:txBody>
      </p:sp>
      <p:sp>
        <p:nvSpPr>
          <p:cNvPr id="6" name="Rectangle 6">
            <a:extLst>
              <a:ext uri="{FF2B5EF4-FFF2-40B4-BE49-F238E27FC236}">
                <a16:creationId xmlns:a16="http://schemas.microsoft.com/office/drawing/2014/main" id="{EEB66082-635F-83B6-9EBC-5AE143D3A344}"/>
              </a:ext>
            </a:extLst>
          </p:cNvPr>
          <p:cNvSpPr>
            <a:spLocks noGrp="1" noChangeArrowheads="1"/>
          </p:cNvSpPr>
          <p:nvPr>
            <p:ph type="sldNum" sz="quarter" idx="12"/>
          </p:nvPr>
        </p:nvSpPr>
        <p:spPr/>
        <p:txBody>
          <a:bodyPr/>
          <a:lstStyle>
            <a:lvl1pPr>
              <a:defRPr b="1"/>
            </a:lvl1pPr>
          </a:lstStyle>
          <a:p>
            <a:pPr>
              <a:defRPr/>
            </a:pPr>
            <a:fld id="{AA39591A-D11C-4EC0-A01A-551216832AD7}" type="slidenum">
              <a:rPr lang="en-US" altLang="ja-JP"/>
              <a:pPr>
                <a:defRPr/>
              </a:pPr>
              <a:t>‹#›</a:t>
            </a:fld>
            <a:endParaRPr lang="en-US" altLang="ja-JP"/>
          </a:p>
        </p:txBody>
      </p:sp>
    </p:spTree>
    <p:extLst>
      <p:ext uri="{BB962C8B-B14F-4D97-AF65-F5344CB8AC3E}">
        <p14:creationId xmlns:p14="http://schemas.microsoft.com/office/powerpoint/2010/main" val="2842483241"/>
      </p:ext>
    </p:extLst>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829"/>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CED01A15-9ECF-FEC1-AE42-8436429C658A}"/>
              </a:ext>
            </a:extLst>
          </p:cNvPr>
          <p:cNvSpPr>
            <a:spLocks noGrp="1"/>
          </p:cNvSpPr>
          <p:nvPr>
            <p:ph type="dt" sz="half" idx="10"/>
          </p:nvPr>
        </p:nvSpPr>
        <p:spPr/>
        <p:txBody>
          <a:bodyPr/>
          <a:lstStyle>
            <a:lvl1pPr>
              <a:defRPr b="1"/>
            </a:lvl1pPr>
          </a:lstStyle>
          <a:p>
            <a:pPr>
              <a:defRPr/>
            </a:pPr>
            <a:fld id="{8FECA4C6-58BB-412A-9456-87F557C8718A}" type="datetimeFigureOut">
              <a:rPr lang="ja-JP" altLang="en-US"/>
              <a:pPr>
                <a:defRPr/>
              </a:pPr>
              <a:t>2023/9/20</a:t>
            </a:fld>
            <a:endParaRPr lang="ja-JP" altLang="en-US"/>
          </a:p>
        </p:txBody>
      </p:sp>
      <p:sp>
        <p:nvSpPr>
          <p:cNvPr id="5" name="フッター プレースホルダー 4">
            <a:extLst>
              <a:ext uri="{FF2B5EF4-FFF2-40B4-BE49-F238E27FC236}">
                <a16:creationId xmlns:a16="http://schemas.microsoft.com/office/drawing/2014/main" id="{A6A9CCF5-8471-7DB1-8F45-ED108D19DBD2}"/>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DE24ACAB-C4D5-356E-1907-951A01132C82}"/>
              </a:ext>
            </a:extLst>
          </p:cNvPr>
          <p:cNvSpPr>
            <a:spLocks noGrp="1"/>
          </p:cNvSpPr>
          <p:nvPr>
            <p:ph type="sldNum" sz="quarter" idx="12"/>
          </p:nvPr>
        </p:nvSpPr>
        <p:spPr/>
        <p:txBody>
          <a:bodyPr/>
          <a:lstStyle>
            <a:lvl1pPr>
              <a:defRPr b="1"/>
            </a:lvl1pPr>
          </a:lstStyle>
          <a:p>
            <a:pPr>
              <a:defRPr/>
            </a:pPr>
            <a:fld id="{8BA757DA-6D79-4000-894B-92479D7DF18B}" type="slidenum">
              <a:rPr lang="ja-JP" altLang="en-US"/>
              <a:pPr>
                <a:defRPr/>
              </a:pPr>
              <a:t>‹#›</a:t>
            </a:fld>
            <a:endParaRPr lang="ja-JP" altLang="en-US"/>
          </a:p>
        </p:txBody>
      </p:sp>
    </p:spTree>
    <p:extLst>
      <p:ext uri="{BB962C8B-B14F-4D97-AF65-F5344CB8AC3E}">
        <p14:creationId xmlns:p14="http://schemas.microsoft.com/office/powerpoint/2010/main" val="1336547690"/>
      </p:ext>
    </p:extLst>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60656F3A-4CE7-B6E0-E49F-B96215477E9A}"/>
              </a:ext>
            </a:extLst>
          </p:cNvPr>
          <p:cNvSpPr>
            <a:spLocks noGrp="1"/>
          </p:cNvSpPr>
          <p:nvPr>
            <p:ph type="dt" sz="half" idx="10"/>
          </p:nvPr>
        </p:nvSpPr>
        <p:spPr/>
        <p:txBody>
          <a:bodyPr/>
          <a:lstStyle>
            <a:lvl1pPr>
              <a:defRPr b="1"/>
            </a:lvl1pPr>
          </a:lstStyle>
          <a:p>
            <a:pPr>
              <a:defRPr/>
            </a:pPr>
            <a:fld id="{0E5B20D8-FDBE-4FEC-8532-930F3A52BA1F}" type="datetimeFigureOut">
              <a:rPr lang="ja-JP" altLang="en-US"/>
              <a:pPr>
                <a:defRPr/>
              </a:pPr>
              <a:t>2023/9/20</a:t>
            </a:fld>
            <a:endParaRPr lang="ja-JP" altLang="en-US"/>
          </a:p>
        </p:txBody>
      </p:sp>
      <p:sp>
        <p:nvSpPr>
          <p:cNvPr id="5" name="フッター プレースホルダー 4">
            <a:extLst>
              <a:ext uri="{FF2B5EF4-FFF2-40B4-BE49-F238E27FC236}">
                <a16:creationId xmlns:a16="http://schemas.microsoft.com/office/drawing/2014/main" id="{740D2390-7547-544A-F16E-90EA2968BBD8}"/>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BC37F1D6-D45D-519B-FE6E-97C4DC1C46A4}"/>
              </a:ext>
            </a:extLst>
          </p:cNvPr>
          <p:cNvSpPr>
            <a:spLocks noGrp="1"/>
          </p:cNvSpPr>
          <p:nvPr>
            <p:ph type="sldNum" sz="quarter" idx="12"/>
          </p:nvPr>
        </p:nvSpPr>
        <p:spPr/>
        <p:txBody>
          <a:bodyPr/>
          <a:lstStyle>
            <a:lvl1pPr>
              <a:defRPr b="1"/>
            </a:lvl1pPr>
          </a:lstStyle>
          <a:p>
            <a:pPr>
              <a:defRPr/>
            </a:pPr>
            <a:fld id="{8334CE06-0EDC-4A85-A49C-933C01BE622F}" type="slidenum">
              <a:rPr lang="ja-JP" altLang="en-US"/>
              <a:pPr>
                <a:defRPr/>
              </a:pPr>
              <a:t>‹#›</a:t>
            </a:fld>
            <a:endParaRPr lang="ja-JP" altLang="en-US"/>
          </a:p>
        </p:txBody>
      </p:sp>
    </p:spTree>
    <p:extLst>
      <p:ext uri="{BB962C8B-B14F-4D97-AF65-F5344CB8AC3E}">
        <p14:creationId xmlns:p14="http://schemas.microsoft.com/office/powerpoint/2010/main" val="1704257195"/>
      </p:ext>
    </p:extLst>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3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474F9543-9E4C-E5D4-289C-5F41EC401448}"/>
              </a:ext>
            </a:extLst>
          </p:cNvPr>
          <p:cNvSpPr>
            <a:spLocks noGrp="1"/>
          </p:cNvSpPr>
          <p:nvPr>
            <p:ph type="dt" sz="half" idx="10"/>
          </p:nvPr>
        </p:nvSpPr>
        <p:spPr/>
        <p:txBody>
          <a:bodyPr/>
          <a:lstStyle>
            <a:lvl1pPr>
              <a:defRPr b="1"/>
            </a:lvl1pPr>
          </a:lstStyle>
          <a:p>
            <a:pPr>
              <a:defRPr/>
            </a:pPr>
            <a:fld id="{FD929AA2-D4DF-4104-A8AD-CE1F4F256D07}" type="datetimeFigureOut">
              <a:rPr lang="ja-JP" altLang="en-US"/>
              <a:pPr>
                <a:defRPr/>
              </a:pPr>
              <a:t>2023/9/20</a:t>
            </a:fld>
            <a:endParaRPr lang="ja-JP" altLang="en-US"/>
          </a:p>
        </p:txBody>
      </p:sp>
      <p:sp>
        <p:nvSpPr>
          <p:cNvPr id="5" name="フッター プレースホルダー 4">
            <a:extLst>
              <a:ext uri="{FF2B5EF4-FFF2-40B4-BE49-F238E27FC236}">
                <a16:creationId xmlns:a16="http://schemas.microsoft.com/office/drawing/2014/main" id="{2A74C67D-4753-9B6C-02C7-9DB056743733}"/>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7180BB25-CF84-5155-358C-BCFED240FA50}"/>
              </a:ext>
            </a:extLst>
          </p:cNvPr>
          <p:cNvSpPr>
            <a:spLocks noGrp="1"/>
          </p:cNvSpPr>
          <p:nvPr>
            <p:ph type="sldNum" sz="quarter" idx="12"/>
          </p:nvPr>
        </p:nvSpPr>
        <p:spPr/>
        <p:txBody>
          <a:bodyPr/>
          <a:lstStyle>
            <a:lvl1pPr>
              <a:defRPr b="1"/>
            </a:lvl1pPr>
          </a:lstStyle>
          <a:p>
            <a:pPr>
              <a:defRPr/>
            </a:pPr>
            <a:fld id="{493ED5DF-5B25-4129-A111-5E266A94C07F}" type="slidenum">
              <a:rPr lang="ja-JP" altLang="en-US"/>
              <a:pPr>
                <a:defRPr/>
              </a:pPr>
              <a:t>‹#›</a:t>
            </a:fld>
            <a:endParaRPr lang="ja-JP" altLang="en-US"/>
          </a:p>
        </p:txBody>
      </p:sp>
    </p:spTree>
    <p:extLst>
      <p:ext uri="{BB962C8B-B14F-4D97-AF65-F5344CB8AC3E}">
        <p14:creationId xmlns:p14="http://schemas.microsoft.com/office/powerpoint/2010/main" val="1534163524"/>
      </p:ext>
    </p:extLst>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977DAB07-DCDC-5576-D583-9ABB921B59D7}"/>
              </a:ext>
            </a:extLst>
          </p:cNvPr>
          <p:cNvSpPr>
            <a:spLocks noGrp="1"/>
          </p:cNvSpPr>
          <p:nvPr>
            <p:ph type="dt" sz="half" idx="10"/>
          </p:nvPr>
        </p:nvSpPr>
        <p:spPr/>
        <p:txBody>
          <a:bodyPr/>
          <a:lstStyle>
            <a:lvl1pPr>
              <a:defRPr b="1"/>
            </a:lvl1pPr>
          </a:lstStyle>
          <a:p>
            <a:pPr>
              <a:defRPr/>
            </a:pPr>
            <a:fld id="{FCA52A09-8AAD-4B6C-8CEC-E2BFAB360F04}" type="datetimeFigureOut">
              <a:rPr lang="ja-JP" altLang="en-US"/>
              <a:pPr>
                <a:defRPr/>
              </a:pPr>
              <a:t>2023/9/20</a:t>
            </a:fld>
            <a:endParaRPr lang="ja-JP" altLang="en-US"/>
          </a:p>
        </p:txBody>
      </p:sp>
      <p:sp>
        <p:nvSpPr>
          <p:cNvPr id="6" name="フッター プレースホルダー 4">
            <a:extLst>
              <a:ext uri="{FF2B5EF4-FFF2-40B4-BE49-F238E27FC236}">
                <a16:creationId xmlns:a16="http://schemas.microsoft.com/office/drawing/2014/main" id="{1E4F1F3E-F711-C995-2D2C-03D960DF4163}"/>
              </a:ext>
            </a:extLst>
          </p:cNvPr>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ー 5">
            <a:extLst>
              <a:ext uri="{FF2B5EF4-FFF2-40B4-BE49-F238E27FC236}">
                <a16:creationId xmlns:a16="http://schemas.microsoft.com/office/drawing/2014/main" id="{68452CF5-D58A-5ADC-2BD0-7DE96E10B9E9}"/>
              </a:ext>
            </a:extLst>
          </p:cNvPr>
          <p:cNvSpPr>
            <a:spLocks noGrp="1"/>
          </p:cNvSpPr>
          <p:nvPr>
            <p:ph type="sldNum" sz="quarter" idx="12"/>
          </p:nvPr>
        </p:nvSpPr>
        <p:spPr/>
        <p:txBody>
          <a:bodyPr/>
          <a:lstStyle>
            <a:lvl1pPr>
              <a:defRPr b="1"/>
            </a:lvl1pPr>
          </a:lstStyle>
          <a:p>
            <a:pPr>
              <a:defRPr/>
            </a:pPr>
            <a:fld id="{F917B81C-3D97-4A8D-A26D-F509A52000AD}" type="slidenum">
              <a:rPr lang="ja-JP" altLang="en-US"/>
              <a:pPr>
                <a:defRPr/>
              </a:pPr>
              <a:t>‹#›</a:t>
            </a:fld>
            <a:endParaRPr lang="ja-JP" altLang="en-US"/>
          </a:p>
        </p:txBody>
      </p:sp>
    </p:spTree>
    <p:extLst>
      <p:ext uri="{BB962C8B-B14F-4D97-AF65-F5344CB8AC3E}">
        <p14:creationId xmlns:p14="http://schemas.microsoft.com/office/powerpoint/2010/main" val="1541687181"/>
      </p:ext>
    </p:extLst>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a16="http://schemas.microsoft.com/office/drawing/2014/main" id="{DB1D72CF-3EDB-01D5-90D3-BF8A73C176A5}"/>
              </a:ext>
            </a:extLst>
          </p:cNvPr>
          <p:cNvSpPr>
            <a:spLocks noGrp="1"/>
          </p:cNvSpPr>
          <p:nvPr>
            <p:ph type="dt" sz="half" idx="10"/>
          </p:nvPr>
        </p:nvSpPr>
        <p:spPr/>
        <p:txBody>
          <a:bodyPr/>
          <a:lstStyle>
            <a:lvl1pPr>
              <a:defRPr b="1"/>
            </a:lvl1pPr>
          </a:lstStyle>
          <a:p>
            <a:pPr>
              <a:defRPr/>
            </a:pPr>
            <a:fld id="{F00E63E0-03A1-4626-95C0-8FC08A8B0F42}" type="datetimeFigureOut">
              <a:rPr lang="ja-JP" altLang="en-US"/>
              <a:pPr>
                <a:defRPr/>
              </a:pPr>
              <a:t>2023/9/20</a:t>
            </a:fld>
            <a:endParaRPr lang="ja-JP" altLang="en-US"/>
          </a:p>
        </p:txBody>
      </p:sp>
      <p:sp>
        <p:nvSpPr>
          <p:cNvPr id="8" name="フッター プレースホルダー 4">
            <a:extLst>
              <a:ext uri="{FF2B5EF4-FFF2-40B4-BE49-F238E27FC236}">
                <a16:creationId xmlns:a16="http://schemas.microsoft.com/office/drawing/2014/main" id="{4C14C47A-BD75-B475-E6FE-D8B9209FF164}"/>
              </a:ext>
            </a:extLst>
          </p:cNvPr>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ー 5">
            <a:extLst>
              <a:ext uri="{FF2B5EF4-FFF2-40B4-BE49-F238E27FC236}">
                <a16:creationId xmlns:a16="http://schemas.microsoft.com/office/drawing/2014/main" id="{57B20EDC-78D5-1266-D059-13AF2478B43A}"/>
              </a:ext>
            </a:extLst>
          </p:cNvPr>
          <p:cNvSpPr>
            <a:spLocks noGrp="1"/>
          </p:cNvSpPr>
          <p:nvPr>
            <p:ph type="sldNum" sz="quarter" idx="12"/>
          </p:nvPr>
        </p:nvSpPr>
        <p:spPr/>
        <p:txBody>
          <a:bodyPr/>
          <a:lstStyle>
            <a:lvl1pPr>
              <a:defRPr b="1"/>
            </a:lvl1pPr>
          </a:lstStyle>
          <a:p>
            <a:pPr>
              <a:defRPr/>
            </a:pPr>
            <a:fld id="{667A874A-90C0-4065-AE11-CD390EDA5BD5}" type="slidenum">
              <a:rPr lang="ja-JP" altLang="en-US"/>
              <a:pPr>
                <a:defRPr/>
              </a:pPr>
              <a:t>‹#›</a:t>
            </a:fld>
            <a:endParaRPr lang="ja-JP" altLang="en-US"/>
          </a:p>
        </p:txBody>
      </p:sp>
    </p:spTree>
    <p:extLst>
      <p:ext uri="{BB962C8B-B14F-4D97-AF65-F5344CB8AC3E}">
        <p14:creationId xmlns:p14="http://schemas.microsoft.com/office/powerpoint/2010/main" val="2954469808"/>
      </p:ext>
    </p:extLst>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a16="http://schemas.microsoft.com/office/drawing/2014/main" id="{418CB9C6-A982-6180-352B-8A84A00916FE}"/>
              </a:ext>
            </a:extLst>
          </p:cNvPr>
          <p:cNvSpPr>
            <a:spLocks noGrp="1"/>
          </p:cNvSpPr>
          <p:nvPr>
            <p:ph type="dt" sz="half" idx="10"/>
          </p:nvPr>
        </p:nvSpPr>
        <p:spPr/>
        <p:txBody>
          <a:bodyPr/>
          <a:lstStyle>
            <a:lvl1pPr>
              <a:defRPr b="1"/>
            </a:lvl1pPr>
          </a:lstStyle>
          <a:p>
            <a:pPr>
              <a:defRPr/>
            </a:pPr>
            <a:fld id="{53D88A32-1355-4972-ADE3-E12A2D1A6BE0}" type="datetimeFigureOut">
              <a:rPr lang="ja-JP" altLang="en-US"/>
              <a:pPr>
                <a:defRPr/>
              </a:pPr>
              <a:t>2023/9/20</a:t>
            </a:fld>
            <a:endParaRPr lang="ja-JP" altLang="en-US"/>
          </a:p>
        </p:txBody>
      </p:sp>
      <p:sp>
        <p:nvSpPr>
          <p:cNvPr id="4" name="フッター プレースホルダー 4">
            <a:extLst>
              <a:ext uri="{FF2B5EF4-FFF2-40B4-BE49-F238E27FC236}">
                <a16:creationId xmlns:a16="http://schemas.microsoft.com/office/drawing/2014/main" id="{0A6380AF-3063-3CB2-262A-A6E5BA059617}"/>
              </a:ext>
            </a:extLst>
          </p:cNvPr>
          <p:cNvSpPr>
            <a:spLocks noGrp="1"/>
          </p:cNvSpPr>
          <p:nvPr>
            <p:ph type="ftr" sz="quarter" idx="11"/>
          </p:nvPr>
        </p:nvSpPr>
        <p:spPr/>
        <p:txBody>
          <a:bodyPr/>
          <a:lstStyle>
            <a:lvl1pPr>
              <a:defRPr b="1"/>
            </a:lvl1pPr>
          </a:lstStyle>
          <a:p>
            <a:pPr>
              <a:defRPr/>
            </a:pPr>
            <a:endParaRPr lang="ja-JP" altLang="en-US"/>
          </a:p>
        </p:txBody>
      </p:sp>
      <p:sp>
        <p:nvSpPr>
          <p:cNvPr id="5" name="スライド番号プレースホルダー 5">
            <a:extLst>
              <a:ext uri="{FF2B5EF4-FFF2-40B4-BE49-F238E27FC236}">
                <a16:creationId xmlns:a16="http://schemas.microsoft.com/office/drawing/2014/main" id="{231B13D1-3C65-354E-1249-57809D446E67}"/>
              </a:ext>
            </a:extLst>
          </p:cNvPr>
          <p:cNvSpPr>
            <a:spLocks noGrp="1"/>
          </p:cNvSpPr>
          <p:nvPr>
            <p:ph type="sldNum" sz="quarter" idx="12"/>
          </p:nvPr>
        </p:nvSpPr>
        <p:spPr/>
        <p:txBody>
          <a:bodyPr/>
          <a:lstStyle>
            <a:lvl1pPr>
              <a:defRPr b="1"/>
            </a:lvl1pPr>
          </a:lstStyle>
          <a:p>
            <a:pPr>
              <a:defRPr/>
            </a:pPr>
            <a:fld id="{34FD70AC-846D-47A1-8463-0CCADA008F75}" type="slidenum">
              <a:rPr lang="ja-JP" altLang="en-US"/>
              <a:pPr>
                <a:defRPr/>
              </a:pPr>
              <a:t>‹#›</a:t>
            </a:fld>
            <a:endParaRPr lang="ja-JP" altLang="en-US"/>
          </a:p>
        </p:txBody>
      </p:sp>
    </p:spTree>
    <p:extLst>
      <p:ext uri="{BB962C8B-B14F-4D97-AF65-F5344CB8AC3E}">
        <p14:creationId xmlns:p14="http://schemas.microsoft.com/office/powerpoint/2010/main" val="867111409"/>
      </p:ext>
    </p:extLst>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2D3B61FD-FE19-7A8B-3359-195241A277A5}"/>
              </a:ext>
            </a:extLst>
          </p:cNvPr>
          <p:cNvSpPr>
            <a:spLocks noGrp="1"/>
          </p:cNvSpPr>
          <p:nvPr>
            <p:ph type="dt" sz="half" idx="10"/>
          </p:nvPr>
        </p:nvSpPr>
        <p:spPr/>
        <p:txBody>
          <a:bodyPr/>
          <a:lstStyle>
            <a:lvl1pPr>
              <a:defRPr b="1"/>
            </a:lvl1pPr>
          </a:lstStyle>
          <a:p>
            <a:pPr>
              <a:defRPr/>
            </a:pPr>
            <a:fld id="{91E549EE-FC0D-4C39-BB1B-BCF203A065E2}" type="datetimeFigureOut">
              <a:rPr lang="ja-JP" altLang="en-US"/>
              <a:pPr>
                <a:defRPr/>
              </a:pPr>
              <a:t>2023/9/20</a:t>
            </a:fld>
            <a:endParaRPr lang="ja-JP" altLang="en-US"/>
          </a:p>
        </p:txBody>
      </p:sp>
      <p:sp>
        <p:nvSpPr>
          <p:cNvPr id="3" name="フッター プレースホルダー 4">
            <a:extLst>
              <a:ext uri="{FF2B5EF4-FFF2-40B4-BE49-F238E27FC236}">
                <a16:creationId xmlns:a16="http://schemas.microsoft.com/office/drawing/2014/main" id="{4D82D912-3A29-4EA2-C482-38236DFDFBFC}"/>
              </a:ext>
            </a:extLst>
          </p:cNvPr>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ー 5">
            <a:extLst>
              <a:ext uri="{FF2B5EF4-FFF2-40B4-BE49-F238E27FC236}">
                <a16:creationId xmlns:a16="http://schemas.microsoft.com/office/drawing/2014/main" id="{353ECC6D-D106-22E3-C056-9A9E49BABD84}"/>
              </a:ext>
            </a:extLst>
          </p:cNvPr>
          <p:cNvSpPr>
            <a:spLocks noGrp="1"/>
          </p:cNvSpPr>
          <p:nvPr>
            <p:ph type="sldNum" sz="quarter" idx="12"/>
          </p:nvPr>
        </p:nvSpPr>
        <p:spPr/>
        <p:txBody>
          <a:bodyPr/>
          <a:lstStyle>
            <a:lvl1pPr>
              <a:defRPr b="1"/>
            </a:lvl1pPr>
          </a:lstStyle>
          <a:p>
            <a:pPr>
              <a:defRPr/>
            </a:pPr>
            <a:fld id="{14BA377F-C344-4DA3-991B-CDCDB3054411}" type="slidenum">
              <a:rPr lang="ja-JP" altLang="en-US"/>
              <a:pPr>
                <a:defRPr/>
              </a:pPr>
              <a:t>‹#›</a:t>
            </a:fld>
            <a:endParaRPr lang="ja-JP" altLang="en-US"/>
          </a:p>
        </p:txBody>
      </p:sp>
    </p:spTree>
    <p:extLst>
      <p:ext uri="{BB962C8B-B14F-4D97-AF65-F5344CB8AC3E}">
        <p14:creationId xmlns:p14="http://schemas.microsoft.com/office/powerpoint/2010/main" val="243946715"/>
      </p:ext>
    </p:extLst>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1" y="2734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C634D642-965B-6D20-CB4C-A7F68C9EBC02}"/>
              </a:ext>
            </a:extLst>
          </p:cNvPr>
          <p:cNvSpPr>
            <a:spLocks noGrp="1"/>
          </p:cNvSpPr>
          <p:nvPr>
            <p:ph type="dt" sz="half" idx="10"/>
          </p:nvPr>
        </p:nvSpPr>
        <p:spPr/>
        <p:txBody>
          <a:bodyPr/>
          <a:lstStyle>
            <a:lvl1pPr>
              <a:defRPr b="1"/>
            </a:lvl1pPr>
          </a:lstStyle>
          <a:p>
            <a:pPr>
              <a:defRPr/>
            </a:pPr>
            <a:fld id="{1FF8B771-44FD-4419-9456-B9C8D2B937EC}" type="datetimeFigureOut">
              <a:rPr lang="ja-JP" altLang="en-US"/>
              <a:pPr>
                <a:defRPr/>
              </a:pPr>
              <a:t>2023/9/20</a:t>
            </a:fld>
            <a:endParaRPr lang="ja-JP" altLang="en-US"/>
          </a:p>
        </p:txBody>
      </p:sp>
      <p:sp>
        <p:nvSpPr>
          <p:cNvPr id="6" name="フッター プレースホルダー 4">
            <a:extLst>
              <a:ext uri="{FF2B5EF4-FFF2-40B4-BE49-F238E27FC236}">
                <a16:creationId xmlns:a16="http://schemas.microsoft.com/office/drawing/2014/main" id="{BE0B590C-911F-E5FE-AC44-B5D5E8075453}"/>
              </a:ext>
            </a:extLst>
          </p:cNvPr>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ー 5">
            <a:extLst>
              <a:ext uri="{FF2B5EF4-FFF2-40B4-BE49-F238E27FC236}">
                <a16:creationId xmlns:a16="http://schemas.microsoft.com/office/drawing/2014/main" id="{0689E0CC-2F4E-AF5C-2DA5-0E62E314DD3E}"/>
              </a:ext>
            </a:extLst>
          </p:cNvPr>
          <p:cNvSpPr>
            <a:spLocks noGrp="1"/>
          </p:cNvSpPr>
          <p:nvPr>
            <p:ph type="sldNum" sz="quarter" idx="12"/>
          </p:nvPr>
        </p:nvSpPr>
        <p:spPr/>
        <p:txBody>
          <a:bodyPr/>
          <a:lstStyle>
            <a:lvl1pPr>
              <a:defRPr b="1"/>
            </a:lvl1pPr>
          </a:lstStyle>
          <a:p>
            <a:pPr>
              <a:defRPr/>
            </a:pPr>
            <a:fld id="{2A8CCBDA-9BB5-4D6F-ADDC-F64BAA01854F}" type="slidenum">
              <a:rPr lang="ja-JP" altLang="en-US"/>
              <a:pPr>
                <a:defRPr/>
              </a:pPr>
              <a:t>‹#›</a:t>
            </a:fld>
            <a:endParaRPr lang="ja-JP" altLang="en-US"/>
          </a:p>
        </p:txBody>
      </p:sp>
    </p:spTree>
    <p:extLst>
      <p:ext uri="{BB962C8B-B14F-4D97-AF65-F5344CB8AC3E}">
        <p14:creationId xmlns:p14="http://schemas.microsoft.com/office/powerpoint/2010/main" val="1801399839"/>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a:extLst>
              <a:ext uri="{FF2B5EF4-FFF2-40B4-BE49-F238E27FC236}">
                <a16:creationId xmlns:a16="http://schemas.microsoft.com/office/drawing/2014/main" id="{0843AA89-6890-4AB2-5AFE-B8E88AFCEB75}"/>
              </a:ext>
            </a:extLst>
          </p:cNvPr>
          <p:cNvSpPr>
            <a:spLocks noGrp="1"/>
          </p:cNvSpPr>
          <p:nvPr>
            <p:ph type="dt" sz="half" idx="10"/>
          </p:nvPr>
        </p:nvSpPr>
        <p:spPr/>
        <p:txBody>
          <a:bodyPr/>
          <a:lstStyle>
            <a:lvl1pPr>
              <a:defRPr b="1"/>
            </a:lvl1pPr>
          </a:lstStyle>
          <a:p>
            <a:pPr>
              <a:defRPr/>
            </a:pPr>
            <a:fld id="{8F78AAAF-6D04-4FE4-94A5-7ADA6AB2FF6D}" type="datetimeFigureOut">
              <a:rPr lang="ja-JP" altLang="en-US"/>
              <a:pPr>
                <a:defRPr/>
              </a:pPr>
              <a:t>2023/9/20</a:t>
            </a:fld>
            <a:endParaRPr lang="ja-JP" altLang="en-US"/>
          </a:p>
        </p:txBody>
      </p:sp>
      <p:sp>
        <p:nvSpPr>
          <p:cNvPr id="6" name="フッター プレースホルダー 4">
            <a:extLst>
              <a:ext uri="{FF2B5EF4-FFF2-40B4-BE49-F238E27FC236}">
                <a16:creationId xmlns:a16="http://schemas.microsoft.com/office/drawing/2014/main" id="{3B077ED4-E1DA-7742-4048-C476370255F4}"/>
              </a:ext>
            </a:extLst>
          </p:cNvPr>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ー 5">
            <a:extLst>
              <a:ext uri="{FF2B5EF4-FFF2-40B4-BE49-F238E27FC236}">
                <a16:creationId xmlns:a16="http://schemas.microsoft.com/office/drawing/2014/main" id="{756C7716-C9CE-1B4E-3E09-0A6E68BC2803}"/>
              </a:ext>
            </a:extLst>
          </p:cNvPr>
          <p:cNvSpPr>
            <a:spLocks noGrp="1"/>
          </p:cNvSpPr>
          <p:nvPr>
            <p:ph type="sldNum" sz="quarter" idx="12"/>
          </p:nvPr>
        </p:nvSpPr>
        <p:spPr/>
        <p:txBody>
          <a:bodyPr/>
          <a:lstStyle>
            <a:lvl1pPr>
              <a:defRPr b="1"/>
            </a:lvl1pPr>
          </a:lstStyle>
          <a:p>
            <a:pPr>
              <a:defRPr/>
            </a:pPr>
            <a:fld id="{2809D5B0-EE20-45F8-9C93-785686031D86}" type="slidenum">
              <a:rPr lang="ja-JP" altLang="en-US"/>
              <a:pPr>
                <a:defRPr/>
              </a:pPr>
              <a:t>‹#›</a:t>
            </a:fld>
            <a:endParaRPr lang="ja-JP" altLang="en-US"/>
          </a:p>
        </p:txBody>
      </p:sp>
    </p:spTree>
    <p:extLst>
      <p:ext uri="{BB962C8B-B14F-4D97-AF65-F5344CB8AC3E}">
        <p14:creationId xmlns:p14="http://schemas.microsoft.com/office/powerpoint/2010/main" val="1004149116"/>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0EE40-FE06-4B97-8D40-F7CFCD96640F}" type="datetime1">
              <a:rPr kumimoji="1" lang="ja-JP" altLang="en-US" smtClean="0"/>
              <a:t>2023/9/20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102140747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4FC8E93-3DD0-CAE7-FB2C-6AE5903EB918}"/>
              </a:ext>
            </a:extLst>
          </p:cNvPr>
          <p:cNvSpPr>
            <a:spLocks noGrp="1"/>
          </p:cNvSpPr>
          <p:nvPr>
            <p:ph type="dt" sz="half" idx="10"/>
          </p:nvPr>
        </p:nvSpPr>
        <p:spPr/>
        <p:txBody>
          <a:bodyPr/>
          <a:lstStyle>
            <a:lvl1pPr>
              <a:defRPr b="1"/>
            </a:lvl1pPr>
          </a:lstStyle>
          <a:p>
            <a:pPr>
              <a:defRPr/>
            </a:pPr>
            <a:fld id="{A4219290-1687-478D-A16F-2F3B606199BF}" type="datetimeFigureOut">
              <a:rPr lang="ja-JP" altLang="en-US"/>
              <a:pPr>
                <a:defRPr/>
              </a:pPr>
              <a:t>2023/9/20</a:t>
            </a:fld>
            <a:endParaRPr lang="ja-JP" altLang="en-US"/>
          </a:p>
        </p:txBody>
      </p:sp>
      <p:sp>
        <p:nvSpPr>
          <p:cNvPr id="5" name="フッター プレースホルダー 4">
            <a:extLst>
              <a:ext uri="{FF2B5EF4-FFF2-40B4-BE49-F238E27FC236}">
                <a16:creationId xmlns:a16="http://schemas.microsoft.com/office/drawing/2014/main" id="{40AB9B1F-9075-5AB9-D083-98F9E5781006}"/>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17346861-580F-EE5C-466B-B1AC2F179B20}"/>
              </a:ext>
            </a:extLst>
          </p:cNvPr>
          <p:cNvSpPr>
            <a:spLocks noGrp="1"/>
          </p:cNvSpPr>
          <p:nvPr>
            <p:ph type="sldNum" sz="quarter" idx="12"/>
          </p:nvPr>
        </p:nvSpPr>
        <p:spPr/>
        <p:txBody>
          <a:bodyPr/>
          <a:lstStyle>
            <a:lvl1pPr>
              <a:defRPr b="1"/>
            </a:lvl1pPr>
          </a:lstStyle>
          <a:p>
            <a:pPr>
              <a:defRPr/>
            </a:pPr>
            <a:fld id="{4887A3C1-85F2-432A-B48B-2AF4430554BA}" type="slidenum">
              <a:rPr lang="ja-JP" altLang="en-US"/>
              <a:pPr>
                <a:defRPr/>
              </a:pPr>
              <a:t>‹#›</a:t>
            </a:fld>
            <a:endParaRPr lang="ja-JP" altLang="en-US"/>
          </a:p>
        </p:txBody>
      </p:sp>
    </p:spTree>
    <p:extLst>
      <p:ext uri="{BB962C8B-B14F-4D97-AF65-F5344CB8AC3E}">
        <p14:creationId xmlns:p14="http://schemas.microsoft.com/office/powerpoint/2010/main" val="1804960207"/>
      </p:ext>
    </p:extLst>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5042"/>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5042"/>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A336122-3FC5-4232-F2A7-41B94B037491}"/>
              </a:ext>
            </a:extLst>
          </p:cNvPr>
          <p:cNvSpPr>
            <a:spLocks noGrp="1"/>
          </p:cNvSpPr>
          <p:nvPr>
            <p:ph type="dt" sz="half" idx="10"/>
          </p:nvPr>
        </p:nvSpPr>
        <p:spPr/>
        <p:txBody>
          <a:bodyPr/>
          <a:lstStyle>
            <a:lvl1pPr>
              <a:defRPr b="1"/>
            </a:lvl1pPr>
          </a:lstStyle>
          <a:p>
            <a:pPr>
              <a:defRPr/>
            </a:pPr>
            <a:fld id="{A73853A4-70B0-47A6-88F5-EA60F149CD37}" type="datetimeFigureOut">
              <a:rPr lang="ja-JP" altLang="en-US"/>
              <a:pPr>
                <a:defRPr/>
              </a:pPr>
              <a:t>2023/9/20</a:t>
            </a:fld>
            <a:endParaRPr lang="ja-JP" altLang="en-US"/>
          </a:p>
        </p:txBody>
      </p:sp>
      <p:sp>
        <p:nvSpPr>
          <p:cNvPr id="5" name="フッター プレースホルダー 4">
            <a:extLst>
              <a:ext uri="{FF2B5EF4-FFF2-40B4-BE49-F238E27FC236}">
                <a16:creationId xmlns:a16="http://schemas.microsoft.com/office/drawing/2014/main" id="{F11FFBE5-1D8A-1999-D7BC-0116D1A55B37}"/>
              </a:ext>
            </a:extLst>
          </p:cNvPr>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ー 5">
            <a:extLst>
              <a:ext uri="{FF2B5EF4-FFF2-40B4-BE49-F238E27FC236}">
                <a16:creationId xmlns:a16="http://schemas.microsoft.com/office/drawing/2014/main" id="{3B4CBC9C-18DB-BC3B-CF41-D25F07F91CD1}"/>
              </a:ext>
            </a:extLst>
          </p:cNvPr>
          <p:cNvSpPr>
            <a:spLocks noGrp="1"/>
          </p:cNvSpPr>
          <p:nvPr>
            <p:ph type="sldNum" sz="quarter" idx="12"/>
          </p:nvPr>
        </p:nvSpPr>
        <p:spPr/>
        <p:txBody>
          <a:bodyPr/>
          <a:lstStyle>
            <a:lvl1pPr>
              <a:defRPr b="1"/>
            </a:lvl1pPr>
          </a:lstStyle>
          <a:p>
            <a:pPr>
              <a:defRPr/>
            </a:pPr>
            <a:fld id="{CBB1357C-2641-47F0-B7B1-128853A0F9C2}" type="slidenum">
              <a:rPr lang="ja-JP" altLang="en-US"/>
              <a:pPr>
                <a:defRPr/>
              </a:pPr>
              <a:t>‹#›</a:t>
            </a:fld>
            <a:endParaRPr lang="ja-JP" altLang="en-US"/>
          </a:p>
        </p:txBody>
      </p:sp>
    </p:spTree>
    <p:extLst>
      <p:ext uri="{BB962C8B-B14F-4D97-AF65-F5344CB8AC3E}">
        <p14:creationId xmlns:p14="http://schemas.microsoft.com/office/powerpoint/2010/main" val="2853731070"/>
      </p:ext>
    </p:extLst>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5"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5" y="1600206"/>
            <a:ext cx="8229600" cy="4525963"/>
          </a:xfrm>
        </p:spPr>
        <p:txBody>
          <a:bodyPr/>
          <a:lstStyle/>
          <a:p>
            <a:pPr lvl="0"/>
            <a:endParaRPr lang="ja-JP" altLang="en-US" noProof="0"/>
          </a:p>
        </p:txBody>
      </p:sp>
      <p:sp>
        <p:nvSpPr>
          <p:cNvPr id="4" name="Rectangle 4">
            <a:extLst>
              <a:ext uri="{FF2B5EF4-FFF2-40B4-BE49-F238E27FC236}">
                <a16:creationId xmlns:a16="http://schemas.microsoft.com/office/drawing/2014/main" id="{001E9BE1-815D-2DEE-39BD-C48A92D30C7E}"/>
              </a:ext>
            </a:extLst>
          </p:cNvPr>
          <p:cNvSpPr>
            <a:spLocks noGrp="1" noChangeArrowheads="1"/>
          </p:cNvSpPr>
          <p:nvPr>
            <p:ph type="dt" sz="half" idx="10"/>
          </p:nvPr>
        </p:nvSpPr>
        <p:spPr/>
        <p:txBody>
          <a:bodyPr/>
          <a:lstStyle>
            <a:lvl1pPr>
              <a:defRPr/>
            </a:lvl1pPr>
          </a:lstStyle>
          <a:p>
            <a:pPr>
              <a:defRPr/>
            </a:pPr>
            <a:fld id="{19545DE8-5DE7-496F-BAEB-D5A81622163E}" type="datetime1">
              <a:rPr lang="ja-JP" altLang="en-US"/>
              <a:pPr>
                <a:defRPr/>
              </a:pPr>
              <a:t>2023/9/20</a:t>
            </a:fld>
            <a:endParaRPr lang="en-US" altLang="ja-JP"/>
          </a:p>
        </p:txBody>
      </p:sp>
      <p:sp>
        <p:nvSpPr>
          <p:cNvPr id="5" name="Rectangle 5">
            <a:extLst>
              <a:ext uri="{FF2B5EF4-FFF2-40B4-BE49-F238E27FC236}">
                <a16:creationId xmlns:a16="http://schemas.microsoft.com/office/drawing/2014/main" id="{052AF046-9502-5145-A72E-24634E3B608C}"/>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B1B6A7A-7AB2-BA71-17DE-BFD6924F6344}"/>
              </a:ext>
            </a:extLst>
          </p:cNvPr>
          <p:cNvSpPr>
            <a:spLocks noGrp="1" noChangeArrowheads="1"/>
          </p:cNvSpPr>
          <p:nvPr>
            <p:ph type="sldNum" sz="quarter" idx="12"/>
          </p:nvPr>
        </p:nvSpPr>
        <p:spPr/>
        <p:txBody>
          <a:bodyPr/>
          <a:lstStyle>
            <a:lvl1pPr>
              <a:defRPr/>
            </a:lvl1pPr>
          </a:lstStyle>
          <a:p>
            <a:pPr>
              <a:defRPr/>
            </a:pPr>
            <a:fld id="{D1E6BF14-B8EB-4999-BF07-73153C2E3ADB}" type="slidenum">
              <a:rPr lang="ja-JP" altLang="en-US"/>
              <a:pPr>
                <a:defRPr/>
              </a:pPr>
              <a:t>‹#›</a:t>
            </a:fld>
            <a:endParaRPr lang="en-US" altLang="ja-JP"/>
          </a:p>
        </p:txBody>
      </p:sp>
    </p:spTree>
    <p:extLst>
      <p:ext uri="{BB962C8B-B14F-4D97-AF65-F5344CB8AC3E}">
        <p14:creationId xmlns:p14="http://schemas.microsoft.com/office/powerpoint/2010/main" val="3091913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1168A4-87FE-41AF-A240-67A172DD417E}" type="datetime1">
              <a:rPr kumimoji="1" lang="ja-JP" altLang="en-US" smtClean="0"/>
              <a:t>2023/9/20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253589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9C367EC-748E-413D-9571-FE757EBBA0A1}" type="datetime1">
              <a:rPr kumimoji="1" lang="ja-JP" altLang="en-US" smtClean="0"/>
              <a:t>2023/9/20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34238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3.pn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A58BA3-6121-434F-87C1-D1325BBD802E}" type="datetime1">
              <a:rPr kumimoji="1" lang="ja-JP" altLang="en-US" smtClean="0"/>
              <a:t>2023/9/20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E98C6-5F09-411A-A9C9-CC43E46E3C51}" type="slidenum">
              <a:rPr kumimoji="1" lang="ja-JP" altLang="en-US" smtClean="0"/>
              <a:t>‹#›</a:t>
            </a:fld>
            <a:endParaRPr kumimoji="1" lang="ja-JP" altLang="en-US"/>
          </a:p>
        </p:txBody>
      </p:sp>
    </p:spTree>
    <p:extLst>
      <p:ext uri="{BB962C8B-B14F-4D97-AF65-F5344CB8AC3E}">
        <p14:creationId xmlns:p14="http://schemas.microsoft.com/office/powerpoint/2010/main" val="810891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7" name="フリーフォーム 6">
            <a:extLst>
              <a:ext uri="{FF2B5EF4-FFF2-40B4-BE49-F238E27FC236}">
                <a16:creationId xmlns:a16="http://schemas.microsoft.com/office/drawing/2014/main" id="{8F0C0B32-3A9D-49BF-B3C8-D9141D00CB78}"/>
              </a:ext>
            </a:extLst>
          </p:cNvPr>
          <p:cNvSpPr>
            <a:spLocks/>
          </p:cNvSpPr>
          <p:nvPr/>
        </p:nvSpPr>
        <p:spPr bwMode="auto">
          <a:xfrm>
            <a:off x="-10259" y="-7937"/>
            <a:ext cx="9164517"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82081" tIns="41043" rIns="82081" bIns="41043"/>
          <a:lstStyle/>
          <a:p>
            <a:pPr eaLnBrk="1" fontAlgn="auto" hangingPunct="1">
              <a:spcBef>
                <a:spcPts val="0"/>
              </a:spcBef>
              <a:spcAft>
                <a:spcPts val="0"/>
              </a:spcAft>
              <a:defRPr/>
            </a:pPr>
            <a:endParaRPr kumimoji="0" lang="en-US" sz="1621" b="0">
              <a:latin typeface="+mn-lt"/>
              <a:ea typeface="+mn-ea"/>
            </a:endParaRPr>
          </a:p>
        </p:txBody>
      </p:sp>
      <p:sp>
        <p:nvSpPr>
          <p:cNvPr id="8" name="フリーフォーム 7">
            <a:extLst>
              <a:ext uri="{FF2B5EF4-FFF2-40B4-BE49-F238E27FC236}">
                <a16:creationId xmlns:a16="http://schemas.microsoft.com/office/drawing/2014/main" id="{8B3437F1-E5A2-44BE-83FC-2E32144EDE98}"/>
              </a:ext>
            </a:extLst>
          </p:cNvPr>
          <p:cNvSpPr>
            <a:spLocks/>
          </p:cNvSpPr>
          <p:nvPr/>
        </p:nvSpPr>
        <p:spPr bwMode="auto">
          <a:xfrm>
            <a:off x="4381501" y="-7937"/>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82081" tIns="41043" rIns="82081" bIns="41043"/>
          <a:lstStyle/>
          <a:p>
            <a:pPr eaLnBrk="1" fontAlgn="auto" hangingPunct="1">
              <a:spcBef>
                <a:spcPts val="0"/>
              </a:spcBef>
              <a:spcAft>
                <a:spcPts val="0"/>
              </a:spcAft>
              <a:defRPr/>
            </a:pPr>
            <a:endParaRPr kumimoji="0" lang="en-US" sz="1621" b="0">
              <a:latin typeface="+mn-lt"/>
              <a:ea typeface="+mn-ea"/>
            </a:endParaRPr>
          </a:p>
        </p:txBody>
      </p:sp>
      <p:grpSp>
        <p:nvGrpSpPr>
          <p:cNvPr id="1028" name="グループ化 1">
            <a:extLst>
              <a:ext uri="{FF2B5EF4-FFF2-40B4-BE49-F238E27FC236}">
                <a16:creationId xmlns:a16="http://schemas.microsoft.com/office/drawing/2014/main" id="{89287149-1591-4F68-8ED5-7192CD9A162A}"/>
              </a:ext>
            </a:extLst>
          </p:cNvPr>
          <p:cNvGrpSpPr>
            <a:grpSpLocks/>
          </p:cNvGrpSpPr>
          <p:nvPr/>
        </p:nvGrpSpPr>
        <p:grpSpPr bwMode="auto">
          <a:xfrm>
            <a:off x="-19050" y="203201"/>
            <a:ext cx="9180634" cy="647700"/>
            <a:chOff x="-19045" y="216550"/>
            <a:chExt cx="9180548" cy="649224"/>
          </a:xfrm>
        </p:grpSpPr>
        <p:sp>
          <p:nvSpPr>
            <p:cNvPr id="12" name="フリーフォーム 11">
              <a:extLst>
                <a:ext uri="{FF2B5EF4-FFF2-40B4-BE49-F238E27FC236}">
                  <a16:creationId xmlns:a16="http://schemas.microsoft.com/office/drawing/2014/main" id="{ECE33D57-17C5-4918-8394-4F33B62BBB35}"/>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lvl1pPr eaLnBrk="0" hangingPunct="0">
                <a:defRPr kumimoji="1" b="1">
                  <a:solidFill>
                    <a:schemeClr val="tx1"/>
                  </a:solidFill>
                  <a:latin typeface="Arial" pitchFamily="34" charset="0"/>
                  <a:ea typeface="ＭＳ Ｐゴシック" pitchFamily="50" charset="-128"/>
                </a:defRPr>
              </a:lvl1pPr>
              <a:lvl2pPr marL="742950" indent="-285750" eaLnBrk="0" hangingPunct="0">
                <a:defRPr kumimoji="1" b="1">
                  <a:solidFill>
                    <a:schemeClr val="tx1"/>
                  </a:solidFill>
                  <a:latin typeface="Arial" pitchFamily="34" charset="0"/>
                  <a:ea typeface="ＭＳ Ｐゴシック" pitchFamily="50" charset="-128"/>
                </a:defRPr>
              </a:lvl2pPr>
              <a:lvl3pPr marL="1143000" indent="-228600" eaLnBrk="0" hangingPunct="0">
                <a:defRPr kumimoji="1" b="1">
                  <a:solidFill>
                    <a:schemeClr val="tx1"/>
                  </a:solidFill>
                  <a:latin typeface="Arial" pitchFamily="34" charset="0"/>
                  <a:ea typeface="ＭＳ Ｐゴシック" pitchFamily="50" charset="-128"/>
                </a:defRPr>
              </a:lvl3pPr>
              <a:lvl4pPr marL="1600200" indent="-228600" eaLnBrk="0" hangingPunct="0">
                <a:defRPr kumimoji="1" b="1">
                  <a:solidFill>
                    <a:schemeClr val="tx1"/>
                  </a:solidFill>
                  <a:latin typeface="Arial" pitchFamily="34" charset="0"/>
                  <a:ea typeface="ＭＳ Ｐゴシック" pitchFamily="50" charset="-128"/>
                </a:defRPr>
              </a:lvl4pPr>
              <a:lvl5pPr marL="2057400" indent="-228600" eaLnBrk="0" hangingPunct="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eaLnBrk="1" hangingPunct="1">
                <a:defRPr/>
              </a:pPr>
              <a:endParaRPr kumimoji="0" lang="en-US" altLang="ja-JP" sz="1621" b="0">
                <a:latin typeface="Constantia" pitchFamily="18" charset="0"/>
                <a:ea typeface="HGP明朝E" pitchFamily="18" charset="-128"/>
              </a:endParaRPr>
            </a:p>
          </p:txBody>
        </p:sp>
        <p:sp>
          <p:nvSpPr>
            <p:cNvPr id="13" name="フリーフォーム 12">
              <a:extLst>
                <a:ext uri="{FF2B5EF4-FFF2-40B4-BE49-F238E27FC236}">
                  <a16:creationId xmlns:a16="http://schemas.microsoft.com/office/drawing/2014/main" id="{21386360-84B5-45C0-94BC-1ABB4CF8EA2C}"/>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lvl1pPr eaLnBrk="0" hangingPunct="0">
                <a:defRPr kumimoji="1" b="1">
                  <a:solidFill>
                    <a:schemeClr val="tx1"/>
                  </a:solidFill>
                  <a:latin typeface="Arial" pitchFamily="34" charset="0"/>
                  <a:ea typeface="ＭＳ Ｐゴシック" pitchFamily="50" charset="-128"/>
                </a:defRPr>
              </a:lvl1pPr>
              <a:lvl2pPr marL="742950" indent="-285750" eaLnBrk="0" hangingPunct="0">
                <a:defRPr kumimoji="1" b="1">
                  <a:solidFill>
                    <a:schemeClr val="tx1"/>
                  </a:solidFill>
                  <a:latin typeface="Arial" pitchFamily="34" charset="0"/>
                  <a:ea typeface="ＭＳ Ｐゴシック" pitchFamily="50" charset="-128"/>
                </a:defRPr>
              </a:lvl2pPr>
              <a:lvl3pPr marL="1143000" indent="-228600" eaLnBrk="0" hangingPunct="0">
                <a:defRPr kumimoji="1" b="1">
                  <a:solidFill>
                    <a:schemeClr val="tx1"/>
                  </a:solidFill>
                  <a:latin typeface="Arial" pitchFamily="34" charset="0"/>
                  <a:ea typeface="ＭＳ Ｐゴシック" pitchFamily="50" charset="-128"/>
                </a:defRPr>
              </a:lvl3pPr>
              <a:lvl4pPr marL="1600200" indent="-228600" eaLnBrk="0" hangingPunct="0">
                <a:defRPr kumimoji="1" b="1">
                  <a:solidFill>
                    <a:schemeClr val="tx1"/>
                  </a:solidFill>
                  <a:latin typeface="Arial" pitchFamily="34" charset="0"/>
                  <a:ea typeface="ＭＳ Ｐゴシック" pitchFamily="50" charset="-128"/>
                </a:defRPr>
              </a:lvl4pPr>
              <a:lvl5pPr marL="2057400" indent="-228600" eaLnBrk="0" hangingPunct="0">
                <a:defRPr kumimoji="1" b="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Arial" pitchFamily="34" charset="0"/>
                  <a:ea typeface="ＭＳ Ｐゴシック" pitchFamily="50" charset="-128"/>
                </a:defRPr>
              </a:lvl9pPr>
            </a:lstStyle>
            <a:p>
              <a:pPr eaLnBrk="1" hangingPunct="1">
                <a:defRPr/>
              </a:pPr>
              <a:endParaRPr kumimoji="0" lang="en-US" altLang="ja-JP" sz="1621" b="0">
                <a:latin typeface="Constantia" pitchFamily="18" charset="0"/>
                <a:ea typeface="HGP明朝E" pitchFamily="18" charset="-128"/>
              </a:endParaRPr>
            </a:p>
          </p:txBody>
        </p:sp>
      </p:grpSp>
      <p:sp>
        <p:nvSpPr>
          <p:cNvPr id="1029" name="タイトル プレースホルダ 8">
            <a:extLst>
              <a:ext uri="{FF2B5EF4-FFF2-40B4-BE49-F238E27FC236}">
                <a16:creationId xmlns:a16="http://schemas.microsoft.com/office/drawing/2014/main" id="{A10AD254-BF2E-4BC8-8C4A-942CEC9B0DAD}"/>
              </a:ext>
            </a:extLst>
          </p:cNvPr>
          <p:cNvSpPr>
            <a:spLocks noGrp="1"/>
          </p:cNvSpPr>
          <p:nvPr>
            <p:ph type="title"/>
          </p:nvPr>
        </p:nvSpPr>
        <p:spPr bwMode="auto">
          <a:xfrm>
            <a:off x="457201"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574" rIns="0" bIns="0" numCol="1" anchor="b" anchorCtr="0" compatLnSpc="1">
            <a:prstTxWarp prst="textNoShape">
              <a:avLst/>
            </a:prstTxWarp>
          </a:bodyPr>
          <a:lstStyle/>
          <a:p>
            <a:pPr lvl="0"/>
            <a:r>
              <a:rPr lang="ja-JP" altLang="en-US"/>
              <a:t>マスタ タイトルの書式設定</a:t>
            </a:r>
            <a:endParaRPr lang="en-US" altLang="ja-JP"/>
          </a:p>
        </p:txBody>
      </p:sp>
      <p:sp>
        <p:nvSpPr>
          <p:cNvPr id="1030" name="テキスト プレースホルダ 29">
            <a:extLst>
              <a:ext uri="{FF2B5EF4-FFF2-40B4-BE49-F238E27FC236}">
                <a16:creationId xmlns:a16="http://schemas.microsoft.com/office/drawing/2014/main" id="{C289D8B5-41F5-47F7-B0C9-367035C8E8E2}"/>
              </a:ext>
            </a:extLst>
          </p:cNvPr>
          <p:cNvSpPr>
            <a:spLocks noGrp="1"/>
          </p:cNvSpPr>
          <p:nvPr>
            <p:ph type="body" idx="1"/>
          </p:nvPr>
        </p:nvSpPr>
        <p:spPr bwMode="auto">
          <a:xfrm>
            <a:off x="457201" y="1935165"/>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44" tIns="45574" rIns="91144" bIns="4557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4" name="日付プレースホルダ 29">
            <a:extLst>
              <a:ext uri="{FF2B5EF4-FFF2-40B4-BE49-F238E27FC236}">
                <a16:creationId xmlns:a16="http://schemas.microsoft.com/office/drawing/2014/main" id="{6BA824D6-1E92-4D35-8CE8-48653EDA2D18}"/>
              </a:ext>
            </a:extLst>
          </p:cNvPr>
          <p:cNvSpPr>
            <a:spLocks noGrp="1"/>
          </p:cNvSpPr>
          <p:nvPr>
            <p:ph type="dt" sz="half" idx="2"/>
          </p:nvPr>
        </p:nvSpPr>
        <p:spPr>
          <a:xfrm>
            <a:off x="457201" y="6356352"/>
            <a:ext cx="2133600" cy="365125"/>
          </a:xfrm>
          <a:prstGeom prst="rect">
            <a:avLst/>
          </a:prstGeom>
        </p:spPr>
        <p:txBody>
          <a:bodyPr vert="horz" wrap="square" lIns="0" tIns="0" rIns="0" bIns="0" numCol="1" anchor="b" anchorCtr="0" compatLnSpc="1">
            <a:prstTxWarp prst="textNoShape">
              <a:avLst/>
            </a:prstTxWarp>
          </a:bodyPr>
          <a:lstStyle>
            <a:lvl1pPr eaLnBrk="1" hangingPunct="1">
              <a:defRPr sz="1081" b="0">
                <a:solidFill>
                  <a:srgbClr val="D1EAEE"/>
                </a:solidFill>
                <a:latin typeface="Constantia" pitchFamily="18" charset="0"/>
                <a:ea typeface="HGP明朝E" pitchFamily="18" charset="-128"/>
              </a:defRPr>
            </a:lvl1pPr>
          </a:lstStyle>
          <a:p>
            <a:fld id="{530820CF-B880-4189-942D-D702A7CBA730}" type="datetimeFigureOut">
              <a:rPr lang="zh-CN" altLang="en-US" smtClean="0"/>
              <a:t>2023/9/20</a:t>
            </a:fld>
            <a:endParaRPr lang="zh-CN" altLang="en-US"/>
          </a:p>
        </p:txBody>
      </p:sp>
      <p:sp>
        <p:nvSpPr>
          <p:cNvPr id="15" name="フッター プレースホルダ 18">
            <a:extLst>
              <a:ext uri="{FF2B5EF4-FFF2-40B4-BE49-F238E27FC236}">
                <a16:creationId xmlns:a16="http://schemas.microsoft.com/office/drawing/2014/main" id="{0660E691-29AC-4BFC-A879-3E6E640F3794}"/>
              </a:ext>
            </a:extLst>
          </p:cNvPr>
          <p:cNvSpPr>
            <a:spLocks noGrp="1"/>
          </p:cNvSpPr>
          <p:nvPr>
            <p:ph type="ftr" sz="quarter" idx="3"/>
          </p:nvPr>
        </p:nvSpPr>
        <p:spPr>
          <a:xfrm>
            <a:off x="2667001" y="6356352"/>
            <a:ext cx="3352800" cy="365125"/>
          </a:xfrm>
          <a:prstGeom prst="rect">
            <a:avLst/>
          </a:prstGeom>
        </p:spPr>
        <p:txBody>
          <a:bodyPr vert="horz" wrap="square" lIns="0" tIns="0" rIns="0" bIns="0" numCol="1" anchor="b" anchorCtr="0" compatLnSpc="1">
            <a:prstTxWarp prst="textNoShape">
              <a:avLst/>
            </a:prstTxWarp>
          </a:bodyPr>
          <a:lstStyle>
            <a:lvl1pPr eaLnBrk="1" hangingPunct="1">
              <a:defRPr sz="1081" b="0">
                <a:solidFill>
                  <a:srgbClr val="D1EAEE"/>
                </a:solidFill>
                <a:latin typeface="Constantia" pitchFamily="18" charset="0"/>
                <a:ea typeface="HGP明朝E" pitchFamily="18" charset="-128"/>
              </a:defRPr>
            </a:lvl1pPr>
          </a:lstStyle>
          <a:p>
            <a:endParaRPr lang="zh-CN" altLang="en-US"/>
          </a:p>
        </p:txBody>
      </p:sp>
      <p:sp>
        <p:nvSpPr>
          <p:cNvPr id="16" name="スライド番号プレースホルダ 26">
            <a:extLst>
              <a:ext uri="{FF2B5EF4-FFF2-40B4-BE49-F238E27FC236}">
                <a16:creationId xmlns:a16="http://schemas.microsoft.com/office/drawing/2014/main" id="{3351402A-67AB-4142-877A-6DD726DC73DE}"/>
              </a:ext>
            </a:extLst>
          </p:cNvPr>
          <p:cNvSpPr>
            <a:spLocks noGrp="1"/>
          </p:cNvSpPr>
          <p:nvPr>
            <p:ph type="sldNum" sz="quarter" idx="4"/>
          </p:nvPr>
        </p:nvSpPr>
        <p:spPr>
          <a:xfrm>
            <a:off x="7924800" y="6356352"/>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081" b="0">
                <a:solidFill>
                  <a:srgbClr val="D1EAEE"/>
                </a:solidFill>
                <a:latin typeface="Constantia" panose="02030602050306030303" pitchFamily="18" charset="0"/>
                <a:ea typeface="HGP明朝E" panose="02020900000000000000" pitchFamily="18" charset="-128"/>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839952991"/>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spd="med">
    <p:blinds/>
  </p:transition>
  <p:txStyles>
    <p:titleStyle>
      <a:lvl1pPr algn="l" rtl="0" eaLnBrk="0" fontAlgn="base" hangingPunct="0">
        <a:spcBef>
          <a:spcPct val="0"/>
        </a:spcBef>
        <a:spcAft>
          <a:spcPct val="0"/>
        </a:spcAft>
        <a:defRPr kumimoji="1" sz="4503">
          <a:solidFill>
            <a:schemeClr val="tx2"/>
          </a:solidFill>
          <a:latin typeface="+mj-lt"/>
          <a:ea typeface="+mj-ea"/>
          <a:cs typeface="+mj-cs"/>
        </a:defRPr>
      </a:lvl1pPr>
      <a:lvl2pPr algn="l" rtl="0" eaLnBrk="0" fontAlgn="base" hangingPunct="0">
        <a:spcBef>
          <a:spcPct val="0"/>
        </a:spcBef>
        <a:spcAft>
          <a:spcPct val="0"/>
        </a:spcAft>
        <a:defRPr kumimoji="1" sz="4503">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4503">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4503">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4503">
          <a:solidFill>
            <a:schemeClr val="tx2"/>
          </a:solidFill>
          <a:latin typeface="Calibri" pitchFamily="34" charset="0"/>
          <a:ea typeface="ＭＳ Ｐゴシック" charset="-128"/>
        </a:defRPr>
      </a:lvl5pPr>
      <a:lvl6pPr marL="410401" algn="l" rtl="0" fontAlgn="base">
        <a:spcBef>
          <a:spcPct val="0"/>
        </a:spcBef>
        <a:spcAft>
          <a:spcPct val="0"/>
        </a:spcAft>
        <a:defRPr kumimoji="1" sz="4503">
          <a:solidFill>
            <a:schemeClr val="tx2"/>
          </a:solidFill>
          <a:latin typeface="Calibri" pitchFamily="34" charset="0"/>
          <a:ea typeface="ＭＳ Ｐゴシック" charset="-128"/>
        </a:defRPr>
      </a:lvl6pPr>
      <a:lvl7pPr marL="820810" algn="l" rtl="0" fontAlgn="base">
        <a:spcBef>
          <a:spcPct val="0"/>
        </a:spcBef>
        <a:spcAft>
          <a:spcPct val="0"/>
        </a:spcAft>
        <a:defRPr kumimoji="1" sz="4503">
          <a:solidFill>
            <a:schemeClr val="tx2"/>
          </a:solidFill>
          <a:latin typeface="Calibri" pitchFamily="34" charset="0"/>
          <a:ea typeface="ＭＳ Ｐゴシック" charset="-128"/>
        </a:defRPr>
      </a:lvl7pPr>
      <a:lvl8pPr marL="1231203" algn="l" rtl="0" fontAlgn="base">
        <a:spcBef>
          <a:spcPct val="0"/>
        </a:spcBef>
        <a:spcAft>
          <a:spcPct val="0"/>
        </a:spcAft>
        <a:defRPr kumimoji="1" sz="4503">
          <a:solidFill>
            <a:schemeClr val="tx2"/>
          </a:solidFill>
          <a:latin typeface="Calibri" pitchFamily="34" charset="0"/>
          <a:ea typeface="ＭＳ Ｐゴシック" charset="-128"/>
        </a:defRPr>
      </a:lvl8pPr>
      <a:lvl9pPr marL="1641606" algn="l" rtl="0" fontAlgn="base">
        <a:spcBef>
          <a:spcPct val="0"/>
        </a:spcBef>
        <a:spcAft>
          <a:spcPct val="0"/>
        </a:spcAft>
        <a:defRPr kumimoji="1" sz="4503">
          <a:solidFill>
            <a:schemeClr val="tx2"/>
          </a:solidFill>
          <a:latin typeface="Calibri" pitchFamily="34" charset="0"/>
          <a:ea typeface="ＭＳ Ｐゴシック" charset="-128"/>
        </a:defRPr>
      </a:lvl9pPr>
    </p:titleStyle>
    <p:bodyStyle>
      <a:lvl1pPr marL="241618" indent="-241618" algn="l" rtl="0" eaLnBrk="0" fontAlgn="base" hangingPunct="0">
        <a:spcBef>
          <a:spcPct val="20000"/>
        </a:spcBef>
        <a:spcAft>
          <a:spcPct val="0"/>
        </a:spcAft>
        <a:buClr>
          <a:srgbClr val="0BD0D9"/>
        </a:buClr>
        <a:buSzPct val="95000"/>
        <a:buFont typeface="Wingdings 2" panose="05020102010507070707" pitchFamily="18" charset="2"/>
        <a:buChar char=""/>
        <a:defRPr kumimoji="1" sz="2341">
          <a:solidFill>
            <a:schemeClr val="tx1"/>
          </a:solidFill>
          <a:latin typeface="+mn-lt"/>
          <a:ea typeface="+mn-ea"/>
          <a:cs typeface="+mn-cs"/>
        </a:defRPr>
      </a:lvl1pPr>
      <a:lvl2pPr marL="571875" indent="-217313" algn="l" rtl="0" eaLnBrk="0" fontAlgn="base" hangingPunct="0">
        <a:spcBef>
          <a:spcPct val="20000"/>
        </a:spcBef>
        <a:spcAft>
          <a:spcPct val="0"/>
        </a:spcAft>
        <a:buClr>
          <a:schemeClr val="accent1"/>
        </a:buClr>
        <a:buSzPct val="85000"/>
        <a:buFont typeface="Wingdings 2" panose="05020102010507070707" pitchFamily="18" charset="2"/>
        <a:buChar char=""/>
        <a:defRPr kumimoji="1" sz="2162">
          <a:solidFill>
            <a:schemeClr val="tx1"/>
          </a:solidFill>
          <a:latin typeface="+mn-lt"/>
          <a:ea typeface="+mn-ea"/>
          <a:cs typeface="+mn-cs"/>
        </a:defRPr>
      </a:lvl2pPr>
      <a:lvl3pPr marL="817782" indent="-217313" algn="l" rtl="0" eaLnBrk="0" fontAlgn="base" hangingPunct="0">
        <a:spcBef>
          <a:spcPct val="20000"/>
        </a:spcBef>
        <a:spcAft>
          <a:spcPct val="0"/>
        </a:spcAft>
        <a:buClr>
          <a:schemeClr val="accent2"/>
        </a:buClr>
        <a:buSzPct val="70000"/>
        <a:buFont typeface="Wingdings 2" panose="05020102010507070707" pitchFamily="18" charset="2"/>
        <a:buChar char=""/>
        <a:defRPr kumimoji="1" sz="1891">
          <a:solidFill>
            <a:schemeClr val="tx1"/>
          </a:solidFill>
          <a:latin typeface="+mn-lt"/>
          <a:ea typeface="+mn-ea"/>
          <a:cs typeface="+mn-cs"/>
        </a:defRPr>
      </a:lvl3pPr>
      <a:lvl4pPr marL="1063689" indent="-184431" algn="l" rtl="0" eaLnBrk="0" fontAlgn="base" hangingPunct="0">
        <a:spcBef>
          <a:spcPct val="20000"/>
        </a:spcBef>
        <a:spcAft>
          <a:spcPct val="0"/>
        </a:spcAft>
        <a:buClr>
          <a:srgbClr val="0BD0D9"/>
        </a:buClr>
        <a:buSzPct val="65000"/>
        <a:buFont typeface="Wingdings 2" panose="05020102010507070707" pitchFamily="18" charset="2"/>
        <a:buChar char=""/>
        <a:defRPr kumimoji="1" sz="1801">
          <a:solidFill>
            <a:schemeClr val="tx1"/>
          </a:solidFill>
          <a:latin typeface="+mn-lt"/>
          <a:ea typeface="+mn-ea"/>
          <a:cs typeface="+mn-cs"/>
        </a:defRPr>
      </a:lvl4pPr>
      <a:lvl5pPr marL="1311025" indent="-184431" algn="l" rtl="0" eaLnBrk="0" fontAlgn="base" hangingPunct="0">
        <a:spcBef>
          <a:spcPct val="20000"/>
        </a:spcBef>
        <a:spcAft>
          <a:spcPct val="0"/>
        </a:spcAft>
        <a:buClr>
          <a:srgbClr val="10CF9B"/>
        </a:buClr>
        <a:buSzPct val="65000"/>
        <a:buFont typeface="Wingdings 2" panose="05020102010507070707" pitchFamily="18" charset="2"/>
        <a:buChar char=""/>
        <a:defRPr kumimoji="1" sz="1801">
          <a:solidFill>
            <a:schemeClr val="tx1"/>
          </a:solidFill>
          <a:latin typeface="+mn-lt"/>
          <a:ea typeface="+mn-ea"/>
          <a:cs typeface="+mn-cs"/>
        </a:defRPr>
      </a:lvl5pPr>
      <a:lvl6pPr marL="1722828" indent="-188102" algn="l" rtl="0" fontAlgn="base">
        <a:spcBef>
          <a:spcPct val="20000"/>
        </a:spcBef>
        <a:spcAft>
          <a:spcPct val="0"/>
        </a:spcAft>
        <a:buClr>
          <a:srgbClr val="10CF9B"/>
        </a:buClr>
        <a:buSzPct val="65000"/>
        <a:buFont typeface="Wingdings 2" pitchFamily="18" charset="2"/>
        <a:buChar char=""/>
        <a:defRPr kumimoji="1" sz="1801">
          <a:solidFill>
            <a:schemeClr val="tx1"/>
          </a:solidFill>
          <a:latin typeface="+mn-lt"/>
          <a:ea typeface="+mn-ea"/>
          <a:cs typeface="+mn-cs"/>
        </a:defRPr>
      </a:lvl6pPr>
      <a:lvl7pPr marL="2133227" indent="-188102" algn="l" rtl="0" fontAlgn="base">
        <a:spcBef>
          <a:spcPct val="20000"/>
        </a:spcBef>
        <a:spcAft>
          <a:spcPct val="0"/>
        </a:spcAft>
        <a:buClr>
          <a:srgbClr val="10CF9B"/>
        </a:buClr>
        <a:buSzPct val="65000"/>
        <a:buFont typeface="Wingdings 2" pitchFamily="18" charset="2"/>
        <a:buChar char=""/>
        <a:defRPr kumimoji="1" sz="1801">
          <a:solidFill>
            <a:schemeClr val="tx1"/>
          </a:solidFill>
          <a:latin typeface="+mn-lt"/>
          <a:ea typeface="+mn-ea"/>
          <a:cs typeface="+mn-cs"/>
        </a:defRPr>
      </a:lvl7pPr>
      <a:lvl8pPr marL="2543626" indent="-188102" algn="l" rtl="0" fontAlgn="base">
        <a:spcBef>
          <a:spcPct val="20000"/>
        </a:spcBef>
        <a:spcAft>
          <a:spcPct val="0"/>
        </a:spcAft>
        <a:buClr>
          <a:srgbClr val="10CF9B"/>
        </a:buClr>
        <a:buSzPct val="65000"/>
        <a:buFont typeface="Wingdings 2" pitchFamily="18" charset="2"/>
        <a:buChar char=""/>
        <a:defRPr kumimoji="1" sz="1801">
          <a:solidFill>
            <a:schemeClr val="tx1"/>
          </a:solidFill>
          <a:latin typeface="+mn-lt"/>
          <a:ea typeface="+mn-ea"/>
          <a:cs typeface="+mn-cs"/>
        </a:defRPr>
      </a:lvl8pPr>
      <a:lvl9pPr marL="2954030" indent="-188102" algn="l" rtl="0" fontAlgn="base">
        <a:spcBef>
          <a:spcPct val="20000"/>
        </a:spcBef>
        <a:spcAft>
          <a:spcPct val="0"/>
        </a:spcAft>
        <a:buClr>
          <a:srgbClr val="10CF9B"/>
        </a:buClr>
        <a:buSzPct val="65000"/>
        <a:buFont typeface="Wingdings 2" pitchFamily="18" charset="2"/>
        <a:buChar char=""/>
        <a:defRPr kumimoji="1" sz="1801">
          <a:solidFill>
            <a:schemeClr val="tx1"/>
          </a:solidFill>
          <a:latin typeface="+mn-lt"/>
          <a:ea typeface="+mn-ea"/>
          <a:cs typeface="+mn-cs"/>
        </a:defRPr>
      </a:lvl9pPr>
    </p:bodyStyle>
    <p:otherStyle>
      <a:defPPr>
        <a:defRPr lang="ja-JP"/>
      </a:defPPr>
      <a:lvl1pPr marL="0" algn="l" defTabSz="820810" rtl="0" eaLnBrk="1" latinLnBrk="0" hangingPunct="1">
        <a:defRPr kumimoji="1" sz="1621" kern="1200">
          <a:solidFill>
            <a:schemeClr val="tx1"/>
          </a:solidFill>
          <a:latin typeface="+mn-lt"/>
          <a:ea typeface="+mn-ea"/>
          <a:cs typeface="+mn-cs"/>
        </a:defRPr>
      </a:lvl1pPr>
      <a:lvl2pPr marL="410401" algn="l" defTabSz="820810" rtl="0" eaLnBrk="1" latinLnBrk="0" hangingPunct="1">
        <a:defRPr kumimoji="1" sz="1621" kern="1200">
          <a:solidFill>
            <a:schemeClr val="tx1"/>
          </a:solidFill>
          <a:latin typeface="+mn-lt"/>
          <a:ea typeface="+mn-ea"/>
          <a:cs typeface="+mn-cs"/>
        </a:defRPr>
      </a:lvl2pPr>
      <a:lvl3pPr marL="820810" algn="l" defTabSz="820810" rtl="0" eaLnBrk="1" latinLnBrk="0" hangingPunct="1">
        <a:defRPr kumimoji="1" sz="1621" kern="1200">
          <a:solidFill>
            <a:schemeClr val="tx1"/>
          </a:solidFill>
          <a:latin typeface="+mn-lt"/>
          <a:ea typeface="+mn-ea"/>
          <a:cs typeface="+mn-cs"/>
        </a:defRPr>
      </a:lvl3pPr>
      <a:lvl4pPr marL="1231203" algn="l" defTabSz="820810" rtl="0" eaLnBrk="1" latinLnBrk="0" hangingPunct="1">
        <a:defRPr kumimoji="1" sz="1621" kern="1200">
          <a:solidFill>
            <a:schemeClr val="tx1"/>
          </a:solidFill>
          <a:latin typeface="+mn-lt"/>
          <a:ea typeface="+mn-ea"/>
          <a:cs typeface="+mn-cs"/>
        </a:defRPr>
      </a:lvl4pPr>
      <a:lvl5pPr marL="1641606" algn="l" defTabSz="820810" rtl="0" eaLnBrk="1" latinLnBrk="0" hangingPunct="1">
        <a:defRPr kumimoji="1" sz="1621" kern="1200">
          <a:solidFill>
            <a:schemeClr val="tx1"/>
          </a:solidFill>
          <a:latin typeface="+mn-lt"/>
          <a:ea typeface="+mn-ea"/>
          <a:cs typeface="+mn-cs"/>
        </a:defRPr>
      </a:lvl5pPr>
      <a:lvl6pPr marL="2052004" algn="l" defTabSz="820810" rtl="0" eaLnBrk="1" latinLnBrk="0" hangingPunct="1">
        <a:defRPr kumimoji="1" sz="1621" kern="1200">
          <a:solidFill>
            <a:schemeClr val="tx1"/>
          </a:solidFill>
          <a:latin typeface="+mn-lt"/>
          <a:ea typeface="+mn-ea"/>
          <a:cs typeface="+mn-cs"/>
        </a:defRPr>
      </a:lvl6pPr>
      <a:lvl7pPr marL="2462403" algn="l" defTabSz="820810" rtl="0" eaLnBrk="1" latinLnBrk="0" hangingPunct="1">
        <a:defRPr kumimoji="1" sz="1621" kern="1200">
          <a:solidFill>
            <a:schemeClr val="tx1"/>
          </a:solidFill>
          <a:latin typeface="+mn-lt"/>
          <a:ea typeface="+mn-ea"/>
          <a:cs typeface="+mn-cs"/>
        </a:defRPr>
      </a:lvl7pPr>
      <a:lvl8pPr marL="2872799" algn="l" defTabSz="820810" rtl="0" eaLnBrk="1" latinLnBrk="0" hangingPunct="1">
        <a:defRPr kumimoji="1" sz="1621" kern="1200">
          <a:solidFill>
            <a:schemeClr val="tx1"/>
          </a:solidFill>
          <a:latin typeface="+mn-lt"/>
          <a:ea typeface="+mn-ea"/>
          <a:cs typeface="+mn-cs"/>
        </a:defRPr>
      </a:lvl8pPr>
      <a:lvl9pPr marL="3283209" algn="l" defTabSz="820810" rtl="0" eaLnBrk="1" latinLnBrk="0" hangingPunct="1">
        <a:defRPr kumimoji="1" sz="162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5EE4D23-E5C7-44FA-92B1-F5724F7BB948}"/>
              </a:ext>
            </a:extLst>
          </p:cNvPr>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3315" name="Rectangle 3">
            <a:extLst>
              <a:ext uri="{FF2B5EF4-FFF2-40B4-BE49-F238E27FC236}">
                <a16:creationId xmlns:a16="http://schemas.microsoft.com/office/drawing/2014/main" id="{F642A970-AE64-434C-8215-C27416F0D03B}"/>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9B645161-D752-44A9-95EF-BB060444DA8E}"/>
              </a:ext>
            </a:extLst>
          </p:cNvPr>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385">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344EF8E0-E3EF-433B-99E1-A665E79A247E}"/>
              </a:ext>
            </a:extLst>
          </p:cNvPr>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385">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57ECC2ED-D860-4624-9C11-6B339122CE57}"/>
              </a:ext>
            </a:extLst>
          </p:cNvPr>
          <p:cNvSpPr>
            <a:spLocks noGrp="1" noChangeArrowheads="1"/>
          </p:cNvSpPr>
          <p:nvPr>
            <p:ph type="sldNum" sz="quarter" idx="4"/>
          </p:nvPr>
        </p:nvSpPr>
        <p:spPr bwMode="auto">
          <a:xfrm>
            <a:off x="7162800" y="6453189"/>
            <a:ext cx="1905000"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385">
                <a:solidFill>
                  <a:srgbClr val="000000"/>
                </a:solidFill>
                <a:latin typeface="ＭＳ Ｐゴシック" panose="020B0600070205080204" pitchFamily="50" charset="-128"/>
              </a:defRPr>
            </a:lvl1pPr>
          </a:lstStyle>
          <a:p>
            <a:fld id="{CA0024D6-DA81-4172-B84A-26F422713FBC}" type="slidenum">
              <a:rPr lang="en-US" altLang="ja-JP"/>
              <a:pPr/>
              <a:t>‹#›</a:t>
            </a:fld>
            <a:endParaRPr lang="en-US" altLang="ja-JP"/>
          </a:p>
        </p:txBody>
      </p:sp>
    </p:spTree>
    <p:extLst>
      <p:ext uri="{BB962C8B-B14F-4D97-AF65-F5344CB8AC3E}">
        <p14:creationId xmlns:p14="http://schemas.microsoft.com/office/powerpoint/2010/main" val="271608941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5pPr>
      <a:lvl6pPr marL="422041" algn="ctr" rtl="0" fontAlgn="base">
        <a:spcBef>
          <a:spcPct val="0"/>
        </a:spcBef>
        <a:spcAft>
          <a:spcPct val="0"/>
        </a:spcAft>
        <a:defRPr kumimoji="1" sz="4062">
          <a:solidFill>
            <a:schemeClr val="tx2"/>
          </a:solidFill>
          <a:latin typeface="Times New Roman" charset="0"/>
          <a:ea typeface="ＭＳ Ｐゴシック" pitchFamily="50" charset="-128"/>
        </a:defRPr>
      </a:lvl6pPr>
      <a:lvl7pPr marL="844083" algn="ctr" rtl="0" fontAlgn="base">
        <a:spcBef>
          <a:spcPct val="0"/>
        </a:spcBef>
        <a:spcAft>
          <a:spcPct val="0"/>
        </a:spcAft>
        <a:defRPr kumimoji="1" sz="4062">
          <a:solidFill>
            <a:schemeClr val="tx2"/>
          </a:solidFill>
          <a:latin typeface="Times New Roman" charset="0"/>
          <a:ea typeface="ＭＳ Ｐゴシック" pitchFamily="50" charset="-128"/>
        </a:defRPr>
      </a:lvl7pPr>
      <a:lvl8pPr marL="1266124" algn="ctr" rtl="0" fontAlgn="base">
        <a:spcBef>
          <a:spcPct val="0"/>
        </a:spcBef>
        <a:spcAft>
          <a:spcPct val="0"/>
        </a:spcAft>
        <a:defRPr kumimoji="1" sz="4062">
          <a:solidFill>
            <a:schemeClr val="tx2"/>
          </a:solidFill>
          <a:latin typeface="Times New Roman" charset="0"/>
          <a:ea typeface="ＭＳ Ｐゴシック" pitchFamily="50" charset="-128"/>
        </a:defRPr>
      </a:lvl8pPr>
      <a:lvl9pPr marL="1688165" algn="ctr" rtl="0" fontAlgn="base">
        <a:spcBef>
          <a:spcPct val="0"/>
        </a:spcBef>
        <a:spcAft>
          <a:spcPct val="0"/>
        </a:spcAft>
        <a:defRPr kumimoji="1" sz="4062">
          <a:solidFill>
            <a:schemeClr val="tx2"/>
          </a:solidFill>
          <a:latin typeface="Times New Roman" charset="0"/>
          <a:ea typeface="ＭＳ Ｐゴシック"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5242"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2487" algn="l" rtl="0" eaLnBrk="0" fontAlgn="base" hangingPunct="0">
        <a:spcBef>
          <a:spcPct val="20000"/>
        </a:spcBef>
        <a:spcAft>
          <a:spcPct val="0"/>
        </a:spcAft>
        <a:buChar char="»"/>
        <a:defRPr kumimoji="1" sz="1846">
          <a:solidFill>
            <a:schemeClr val="tx1"/>
          </a:solidFill>
          <a:latin typeface="+mn-lt"/>
          <a:ea typeface="+mn-ea"/>
        </a:defRPr>
      </a:lvl5pPr>
      <a:lvl6pPr marL="2321227" indent="-212487" algn="l" rtl="0" fontAlgn="base">
        <a:spcBef>
          <a:spcPct val="20000"/>
        </a:spcBef>
        <a:spcAft>
          <a:spcPct val="0"/>
        </a:spcAft>
        <a:buChar char="»"/>
        <a:defRPr kumimoji="1" sz="1846">
          <a:solidFill>
            <a:schemeClr val="tx1"/>
          </a:solidFill>
          <a:latin typeface="+mn-lt"/>
          <a:ea typeface="+mn-ea"/>
        </a:defRPr>
      </a:lvl6pPr>
      <a:lvl7pPr marL="2743269" indent="-212487" algn="l" rtl="0" fontAlgn="base">
        <a:spcBef>
          <a:spcPct val="20000"/>
        </a:spcBef>
        <a:spcAft>
          <a:spcPct val="0"/>
        </a:spcAft>
        <a:buChar char="»"/>
        <a:defRPr kumimoji="1" sz="1846">
          <a:solidFill>
            <a:schemeClr val="tx1"/>
          </a:solidFill>
          <a:latin typeface="+mn-lt"/>
          <a:ea typeface="+mn-ea"/>
        </a:defRPr>
      </a:lvl7pPr>
      <a:lvl8pPr marL="3165310" indent="-212487" algn="l" rtl="0" fontAlgn="base">
        <a:spcBef>
          <a:spcPct val="20000"/>
        </a:spcBef>
        <a:spcAft>
          <a:spcPct val="0"/>
        </a:spcAft>
        <a:buChar char="»"/>
        <a:defRPr kumimoji="1" sz="1846">
          <a:solidFill>
            <a:schemeClr val="tx1"/>
          </a:solidFill>
          <a:latin typeface="+mn-lt"/>
          <a:ea typeface="+mn-ea"/>
        </a:defRPr>
      </a:lvl8pPr>
      <a:lvl9pPr marL="3587351" indent="-212487"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4578" name="Picture 2">
            <a:extLst>
              <a:ext uri="{FF2B5EF4-FFF2-40B4-BE49-F238E27FC236}">
                <a16:creationId xmlns:a16="http://schemas.microsoft.com/office/drawing/2014/main" id="{A967D041-9EF2-47CB-804E-B4A2001B43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5" name="Rectangle 3">
            <a:extLst>
              <a:ext uri="{FF2B5EF4-FFF2-40B4-BE49-F238E27FC236}">
                <a16:creationId xmlns:a16="http://schemas.microsoft.com/office/drawing/2014/main" id="{13EE33E1-CF49-408E-AA0E-CA0D21AE3AEC}"/>
              </a:ext>
            </a:extLst>
          </p:cNvPr>
          <p:cNvSpPr>
            <a:spLocks noGrp="1" noChangeArrowheads="1"/>
          </p:cNvSpPr>
          <p:nvPr>
            <p:ph type="body" idx="1"/>
          </p:nvPr>
        </p:nvSpPr>
        <p:spPr bwMode="auto">
          <a:xfrm>
            <a:off x="2045677" y="1844676"/>
            <a:ext cx="6781800"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94" tIns="45547" rIns="91094" bIns="4554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6" name="Rectangle 4">
            <a:extLst>
              <a:ext uri="{FF2B5EF4-FFF2-40B4-BE49-F238E27FC236}">
                <a16:creationId xmlns:a16="http://schemas.microsoft.com/office/drawing/2014/main" id="{0016D2DB-70BA-4B5A-BE83-E6E06D2F2F15}"/>
              </a:ext>
            </a:extLst>
          </p:cNvPr>
          <p:cNvSpPr>
            <a:spLocks noGrp="1" noChangeArrowheads="1"/>
          </p:cNvSpPr>
          <p:nvPr>
            <p:ph type="title"/>
          </p:nvPr>
        </p:nvSpPr>
        <p:spPr bwMode="auto">
          <a:xfrm>
            <a:off x="1979736" y="836613"/>
            <a:ext cx="6847742"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94" tIns="45547" rIns="91094" bIns="45547" numCol="1" anchor="ctr" anchorCtr="0" compatLnSpc="1">
            <a:prstTxWarp prst="textNoShape">
              <a:avLst/>
            </a:prstTxWarp>
          </a:bodyPr>
          <a:lstStyle/>
          <a:p>
            <a:pPr lvl="0"/>
            <a:r>
              <a:rPr lang="ja-JP" altLang="en-US"/>
              <a:t>マスタ タイトルの書式設定</a:t>
            </a:r>
          </a:p>
        </p:txBody>
      </p:sp>
      <p:pic>
        <p:nvPicPr>
          <p:cNvPr id="24581" name="Picture 5">
            <a:extLst>
              <a:ext uri="{FF2B5EF4-FFF2-40B4-BE49-F238E27FC236}">
                <a16:creationId xmlns:a16="http://schemas.microsoft.com/office/drawing/2014/main" id="{4AF2519A-1D6A-4711-B436-AB4F010A1132}"/>
              </a:ext>
            </a:extLst>
          </p:cNvPr>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62851" y="5661026"/>
            <a:ext cx="1315915" cy="90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165834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fade">
                                      <p:cBhvr>
                                        <p:cTn id="7" dur="2000"/>
                                        <p:tgtEl>
                                          <p:spTgt spid="307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75"/>
                                        </p:tgtEl>
                                        <p:attrNameLst>
                                          <p:attrName>style.visibility</p:attrName>
                                        </p:attrNameLst>
                                      </p:cBhvr>
                                      <p:to>
                                        <p:strVal val="visible"/>
                                      </p:to>
                                    </p:set>
                                    <p:animEffect transition="in" filter="fade">
                                      <p:cBhvr>
                                        <p:cTn id="10"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tmplLst>
          <p:tmpl>
            <p:tnLst>
              <p:par>
                <p:cTn presetID="10" presetClass="entr" presetSubtype="0" fill="hold" nodeType="withEffect">
                  <p:stCondLst>
                    <p:cond delay="0"/>
                  </p:stCondLst>
                  <p:childTnLst>
                    <p:set>
                      <p:cBhvr>
                        <p:cTn dur="1" fill="hold">
                          <p:stCondLst>
                            <p:cond delay="0"/>
                          </p:stCondLst>
                        </p:cTn>
                        <p:tgtEl>
                          <p:spTgt spid="3075"/>
                        </p:tgtEl>
                        <p:attrNameLst>
                          <p:attrName>style.visibility</p:attrName>
                        </p:attrNameLst>
                      </p:cBhvr>
                      <p:to>
                        <p:strVal val="visible"/>
                      </p:to>
                    </p:set>
                    <p:animEffect transition="in" filter="fade">
                      <p:cBhvr>
                        <p:cTn dur="2000"/>
                        <p:tgtEl>
                          <p:spTgt spid="3075"/>
                        </p:tgtEl>
                      </p:cBhvr>
                    </p:animEffect>
                  </p:childTnLst>
                </p:cTn>
              </p:par>
            </p:tnLst>
          </p:tmpl>
        </p:tmplLst>
      </p:bldP>
      <p:bldP spid="3076" grpId="0"/>
    </p:bldLst>
  </p:timing>
  <p:hf hdr="0" ftr="0" dt="0"/>
  <p:txStyles>
    <p:titleStyle>
      <a:lvl1pPr algn="l" rtl="0" eaLnBrk="0" fontAlgn="base" hangingPunct="0">
        <a:spcBef>
          <a:spcPct val="0"/>
        </a:spcBef>
        <a:spcAft>
          <a:spcPct val="0"/>
        </a:spcAft>
        <a:defRPr kumimoji="1" sz="3323">
          <a:solidFill>
            <a:srgbClr val="B2B2B2"/>
          </a:solidFill>
          <a:latin typeface="+mj-lt"/>
          <a:ea typeface="+mj-ea"/>
          <a:cs typeface="+mj-cs"/>
        </a:defRPr>
      </a:lvl1pPr>
      <a:lvl2pPr algn="l" rtl="0" eaLnBrk="0" fontAlgn="base" hangingPunct="0">
        <a:spcBef>
          <a:spcPct val="0"/>
        </a:spcBef>
        <a:spcAft>
          <a:spcPct val="0"/>
        </a:spcAft>
        <a:defRPr kumimoji="1" sz="3323">
          <a:solidFill>
            <a:srgbClr val="B2B2B2"/>
          </a:solidFill>
          <a:latin typeface="Verdana" pitchFamily="34" charset="0"/>
          <a:ea typeface="ＭＳ Ｐゴシック" charset="-128"/>
        </a:defRPr>
      </a:lvl2pPr>
      <a:lvl3pPr algn="l" rtl="0" eaLnBrk="0" fontAlgn="base" hangingPunct="0">
        <a:spcBef>
          <a:spcPct val="0"/>
        </a:spcBef>
        <a:spcAft>
          <a:spcPct val="0"/>
        </a:spcAft>
        <a:defRPr kumimoji="1" sz="3323">
          <a:solidFill>
            <a:srgbClr val="B2B2B2"/>
          </a:solidFill>
          <a:latin typeface="Verdana" pitchFamily="34" charset="0"/>
          <a:ea typeface="ＭＳ Ｐゴシック" charset="-128"/>
        </a:defRPr>
      </a:lvl3pPr>
      <a:lvl4pPr algn="l" rtl="0" eaLnBrk="0" fontAlgn="base" hangingPunct="0">
        <a:spcBef>
          <a:spcPct val="0"/>
        </a:spcBef>
        <a:spcAft>
          <a:spcPct val="0"/>
        </a:spcAft>
        <a:defRPr kumimoji="1" sz="3323">
          <a:solidFill>
            <a:srgbClr val="B2B2B2"/>
          </a:solidFill>
          <a:latin typeface="Verdana" pitchFamily="34" charset="0"/>
          <a:ea typeface="ＭＳ Ｐゴシック" charset="-128"/>
        </a:defRPr>
      </a:lvl4pPr>
      <a:lvl5pPr algn="l" rtl="0" eaLnBrk="0" fontAlgn="base" hangingPunct="0">
        <a:spcBef>
          <a:spcPct val="0"/>
        </a:spcBef>
        <a:spcAft>
          <a:spcPct val="0"/>
        </a:spcAft>
        <a:defRPr kumimoji="1" sz="3323">
          <a:solidFill>
            <a:srgbClr val="B2B2B2"/>
          </a:solidFill>
          <a:latin typeface="Verdana" pitchFamily="34" charset="0"/>
          <a:ea typeface="ＭＳ Ｐゴシック" charset="-128"/>
        </a:defRPr>
      </a:lvl5pPr>
      <a:lvl6pPr marL="417473" algn="l" rtl="0" fontAlgn="base">
        <a:spcBef>
          <a:spcPct val="0"/>
        </a:spcBef>
        <a:spcAft>
          <a:spcPct val="0"/>
        </a:spcAft>
        <a:defRPr kumimoji="1" sz="3323">
          <a:solidFill>
            <a:srgbClr val="B2B2B2"/>
          </a:solidFill>
          <a:latin typeface="Verdana" pitchFamily="34" charset="0"/>
          <a:ea typeface="ＭＳ Ｐゴシック" charset="-128"/>
        </a:defRPr>
      </a:lvl6pPr>
      <a:lvl7pPr marL="834939" algn="l" rtl="0" fontAlgn="base">
        <a:spcBef>
          <a:spcPct val="0"/>
        </a:spcBef>
        <a:spcAft>
          <a:spcPct val="0"/>
        </a:spcAft>
        <a:defRPr kumimoji="1" sz="3323">
          <a:solidFill>
            <a:srgbClr val="B2B2B2"/>
          </a:solidFill>
          <a:latin typeface="Verdana" pitchFamily="34" charset="0"/>
          <a:ea typeface="ＭＳ Ｐゴシック" charset="-128"/>
        </a:defRPr>
      </a:lvl7pPr>
      <a:lvl8pPr marL="1252404" algn="l" rtl="0" fontAlgn="base">
        <a:spcBef>
          <a:spcPct val="0"/>
        </a:spcBef>
        <a:spcAft>
          <a:spcPct val="0"/>
        </a:spcAft>
        <a:defRPr kumimoji="1" sz="3323">
          <a:solidFill>
            <a:srgbClr val="B2B2B2"/>
          </a:solidFill>
          <a:latin typeface="Verdana" pitchFamily="34" charset="0"/>
          <a:ea typeface="ＭＳ Ｐゴシック" charset="-128"/>
        </a:defRPr>
      </a:lvl8pPr>
      <a:lvl9pPr marL="1669885" algn="l" rtl="0" fontAlgn="base">
        <a:spcBef>
          <a:spcPct val="0"/>
        </a:spcBef>
        <a:spcAft>
          <a:spcPct val="0"/>
        </a:spcAft>
        <a:defRPr kumimoji="1" sz="3323">
          <a:solidFill>
            <a:srgbClr val="B2B2B2"/>
          </a:solidFill>
          <a:latin typeface="Verdana" pitchFamily="34" charset="0"/>
          <a:ea typeface="ＭＳ Ｐゴシック" charset="-128"/>
        </a:defRPr>
      </a:lvl9pPr>
    </p:titleStyle>
    <p:bodyStyle>
      <a:lvl1pPr marL="307732" indent="-307732" algn="l" rtl="0" eaLnBrk="0" fontAlgn="base" hangingPunct="0">
        <a:spcBef>
          <a:spcPct val="20000"/>
        </a:spcBef>
        <a:spcAft>
          <a:spcPct val="0"/>
        </a:spcAft>
        <a:buClr>
          <a:schemeClr val="bg2"/>
        </a:buClr>
        <a:buSzPct val="80000"/>
        <a:buChar char="•"/>
        <a:defRPr kumimoji="1" sz="2954">
          <a:solidFill>
            <a:srgbClr val="B2B2B2"/>
          </a:solidFill>
          <a:latin typeface="+mn-lt"/>
          <a:ea typeface="+mn-ea"/>
          <a:cs typeface="+mn-cs"/>
        </a:defRPr>
      </a:lvl1pPr>
      <a:lvl2pPr marL="672615" indent="-254978" algn="l" rtl="0" eaLnBrk="0" fontAlgn="base" hangingPunct="0">
        <a:spcBef>
          <a:spcPct val="20000"/>
        </a:spcBef>
        <a:spcAft>
          <a:spcPct val="0"/>
        </a:spcAft>
        <a:buClr>
          <a:schemeClr val="bg2"/>
        </a:buClr>
        <a:buSzPct val="80000"/>
        <a:buChar char="•"/>
        <a:defRPr kumimoji="1" sz="2585">
          <a:solidFill>
            <a:srgbClr val="B2B2B2"/>
          </a:solidFill>
          <a:latin typeface="+mn-lt"/>
          <a:ea typeface="+mn-ea"/>
        </a:defRPr>
      </a:lvl2pPr>
      <a:lvl3pPr marL="1038962" indent="-202223" algn="l" rtl="0" eaLnBrk="0" fontAlgn="base" hangingPunct="0">
        <a:spcBef>
          <a:spcPct val="20000"/>
        </a:spcBef>
        <a:spcAft>
          <a:spcPct val="0"/>
        </a:spcAft>
        <a:buClr>
          <a:schemeClr val="bg2"/>
        </a:buClr>
        <a:buSzPct val="80000"/>
        <a:buChar char="•"/>
        <a:defRPr kumimoji="1" sz="2216">
          <a:solidFill>
            <a:srgbClr val="B2B2B2"/>
          </a:solidFill>
          <a:latin typeface="+mn-lt"/>
          <a:ea typeface="+mn-ea"/>
        </a:defRPr>
      </a:lvl3pPr>
      <a:lvl4pPr marL="1455133" indent="-202223" algn="l" rtl="0" eaLnBrk="0" fontAlgn="base" hangingPunct="0">
        <a:spcBef>
          <a:spcPct val="20000"/>
        </a:spcBef>
        <a:spcAft>
          <a:spcPct val="0"/>
        </a:spcAft>
        <a:buClr>
          <a:schemeClr val="bg2"/>
        </a:buClr>
        <a:buSzPct val="80000"/>
        <a:buChar char="•"/>
        <a:defRPr kumimoji="1" sz="1846">
          <a:solidFill>
            <a:srgbClr val="B2B2B2"/>
          </a:solidFill>
          <a:latin typeface="+mn-lt"/>
          <a:ea typeface="+mn-ea"/>
        </a:defRPr>
      </a:lvl4pPr>
      <a:lvl5pPr marL="1872769" indent="-202223" algn="l" rtl="0" eaLnBrk="0" fontAlgn="base" hangingPunct="0">
        <a:spcBef>
          <a:spcPct val="20000"/>
        </a:spcBef>
        <a:spcAft>
          <a:spcPct val="0"/>
        </a:spcAft>
        <a:buClr>
          <a:schemeClr val="bg2"/>
        </a:buClr>
        <a:buSzPct val="80000"/>
        <a:buChar char="•"/>
        <a:defRPr kumimoji="1" sz="1846">
          <a:solidFill>
            <a:srgbClr val="B2B2B2"/>
          </a:solidFill>
          <a:latin typeface="+mn-lt"/>
          <a:ea typeface="+mn-ea"/>
        </a:defRPr>
      </a:lvl5pPr>
      <a:lvl6pPr marL="2296078" indent="-208736" algn="l" rtl="0" fontAlgn="base">
        <a:spcBef>
          <a:spcPct val="20000"/>
        </a:spcBef>
        <a:spcAft>
          <a:spcPct val="0"/>
        </a:spcAft>
        <a:buClr>
          <a:schemeClr val="bg2"/>
        </a:buClr>
        <a:buSzPct val="80000"/>
        <a:buChar char="•"/>
        <a:defRPr kumimoji="1" sz="1846">
          <a:solidFill>
            <a:srgbClr val="B2B2B2"/>
          </a:solidFill>
          <a:latin typeface="+mn-lt"/>
          <a:ea typeface="+mn-ea"/>
        </a:defRPr>
      </a:lvl6pPr>
      <a:lvl7pPr marL="2713554" indent="-208736" algn="l" rtl="0" fontAlgn="base">
        <a:spcBef>
          <a:spcPct val="20000"/>
        </a:spcBef>
        <a:spcAft>
          <a:spcPct val="0"/>
        </a:spcAft>
        <a:buClr>
          <a:schemeClr val="bg2"/>
        </a:buClr>
        <a:buSzPct val="80000"/>
        <a:buChar char="•"/>
        <a:defRPr kumimoji="1" sz="1846">
          <a:solidFill>
            <a:srgbClr val="B2B2B2"/>
          </a:solidFill>
          <a:latin typeface="+mn-lt"/>
          <a:ea typeface="+mn-ea"/>
        </a:defRPr>
      </a:lvl7pPr>
      <a:lvl8pPr marL="3131026" indent="-208736" algn="l" rtl="0" fontAlgn="base">
        <a:spcBef>
          <a:spcPct val="20000"/>
        </a:spcBef>
        <a:spcAft>
          <a:spcPct val="0"/>
        </a:spcAft>
        <a:buClr>
          <a:schemeClr val="bg2"/>
        </a:buClr>
        <a:buSzPct val="80000"/>
        <a:buChar char="•"/>
        <a:defRPr kumimoji="1" sz="1846">
          <a:solidFill>
            <a:srgbClr val="B2B2B2"/>
          </a:solidFill>
          <a:latin typeface="+mn-lt"/>
          <a:ea typeface="+mn-ea"/>
        </a:defRPr>
      </a:lvl8pPr>
      <a:lvl9pPr marL="3548488" indent="-208736" algn="l" rtl="0" fontAlgn="base">
        <a:spcBef>
          <a:spcPct val="20000"/>
        </a:spcBef>
        <a:spcAft>
          <a:spcPct val="0"/>
        </a:spcAft>
        <a:buClr>
          <a:schemeClr val="bg2"/>
        </a:buClr>
        <a:buSzPct val="80000"/>
        <a:buChar char="•"/>
        <a:defRPr kumimoji="1" sz="1846">
          <a:solidFill>
            <a:srgbClr val="B2B2B2"/>
          </a:solidFill>
          <a:latin typeface="+mn-lt"/>
          <a:ea typeface="+mn-ea"/>
        </a:defRPr>
      </a:lvl9pPr>
    </p:bodyStyle>
    <p:otherStyle>
      <a:defPPr>
        <a:defRPr lang="ja-JP"/>
      </a:defPPr>
      <a:lvl1pPr marL="0" algn="l" defTabSz="834939" rtl="0" eaLnBrk="1" latinLnBrk="0" hangingPunct="1">
        <a:defRPr kumimoji="1" sz="1661" kern="1200">
          <a:solidFill>
            <a:schemeClr val="tx1"/>
          </a:solidFill>
          <a:latin typeface="+mn-lt"/>
          <a:ea typeface="+mn-ea"/>
          <a:cs typeface="+mn-cs"/>
        </a:defRPr>
      </a:lvl1pPr>
      <a:lvl2pPr marL="417473" algn="l" defTabSz="834939" rtl="0" eaLnBrk="1" latinLnBrk="0" hangingPunct="1">
        <a:defRPr kumimoji="1" sz="1661" kern="1200">
          <a:solidFill>
            <a:schemeClr val="tx1"/>
          </a:solidFill>
          <a:latin typeface="+mn-lt"/>
          <a:ea typeface="+mn-ea"/>
          <a:cs typeface="+mn-cs"/>
        </a:defRPr>
      </a:lvl2pPr>
      <a:lvl3pPr marL="834939" algn="l" defTabSz="834939" rtl="0" eaLnBrk="1" latinLnBrk="0" hangingPunct="1">
        <a:defRPr kumimoji="1" sz="1661" kern="1200">
          <a:solidFill>
            <a:schemeClr val="tx1"/>
          </a:solidFill>
          <a:latin typeface="+mn-lt"/>
          <a:ea typeface="+mn-ea"/>
          <a:cs typeface="+mn-cs"/>
        </a:defRPr>
      </a:lvl3pPr>
      <a:lvl4pPr marL="1252404" algn="l" defTabSz="834939" rtl="0" eaLnBrk="1" latinLnBrk="0" hangingPunct="1">
        <a:defRPr kumimoji="1" sz="1661" kern="1200">
          <a:solidFill>
            <a:schemeClr val="tx1"/>
          </a:solidFill>
          <a:latin typeface="+mn-lt"/>
          <a:ea typeface="+mn-ea"/>
          <a:cs typeface="+mn-cs"/>
        </a:defRPr>
      </a:lvl4pPr>
      <a:lvl5pPr marL="1669885" algn="l" defTabSz="834939" rtl="0" eaLnBrk="1" latinLnBrk="0" hangingPunct="1">
        <a:defRPr kumimoji="1" sz="1661" kern="1200">
          <a:solidFill>
            <a:schemeClr val="tx1"/>
          </a:solidFill>
          <a:latin typeface="+mn-lt"/>
          <a:ea typeface="+mn-ea"/>
          <a:cs typeface="+mn-cs"/>
        </a:defRPr>
      </a:lvl5pPr>
      <a:lvl6pPr marL="2087344" algn="l" defTabSz="834939" rtl="0" eaLnBrk="1" latinLnBrk="0" hangingPunct="1">
        <a:defRPr kumimoji="1" sz="1661" kern="1200">
          <a:solidFill>
            <a:schemeClr val="tx1"/>
          </a:solidFill>
          <a:latin typeface="+mn-lt"/>
          <a:ea typeface="+mn-ea"/>
          <a:cs typeface="+mn-cs"/>
        </a:defRPr>
      </a:lvl6pPr>
      <a:lvl7pPr marL="2504815" algn="l" defTabSz="834939" rtl="0" eaLnBrk="1" latinLnBrk="0" hangingPunct="1">
        <a:defRPr kumimoji="1" sz="1661" kern="1200">
          <a:solidFill>
            <a:schemeClr val="tx1"/>
          </a:solidFill>
          <a:latin typeface="+mn-lt"/>
          <a:ea typeface="+mn-ea"/>
          <a:cs typeface="+mn-cs"/>
        </a:defRPr>
      </a:lvl7pPr>
      <a:lvl8pPr marL="2922285" algn="l" defTabSz="834939" rtl="0" eaLnBrk="1" latinLnBrk="0" hangingPunct="1">
        <a:defRPr kumimoji="1" sz="1661" kern="1200">
          <a:solidFill>
            <a:schemeClr val="tx1"/>
          </a:solidFill>
          <a:latin typeface="+mn-lt"/>
          <a:ea typeface="+mn-ea"/>
          <a:cs typeface="+mn-cs"/>
        </a:defRPr>
      </a:lvl8pPr>
      <a:lvl9pPr marL="3339752" algn="l" defTabSz="834939" rtl="0" eaLnBrk="1" latinLnBrk="0" hangingPunct="1">
        <a:defRPr kumimoji="1" sz="1661"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0882" name="Rectangle 2">
            <a:extLst>
              <a:ext uri="{FF2B5EF4-FFF2-40B4-BE49-F238E27FC236}">
                <a16:creationId xmlns:a16="http://schemas.microsoft.com/office/drawing/2014/main" id="{F6B09E54-4E04-1B55-94EE-AE4D5AE92C96}"/>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50883" name="Rectangle 3">
            <a:extLst>
              <a:ext uri="{FF2B5EF4-FFF2-40B4-BE49-F238E27FC236}">
                <a16:creationId xmlns:a16="http://schemas.microsoft.com/office/drawing/2014/main" id="{B9BCCEB8-20B6-1D8E-B380-4D489DBCB22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0884" name="Rectangle 4">
            <a:extLst>
              <a:ext uri="{FF2B5EF4-FFF2-40B4-BE49-F238E27FC236}">
                <a16:creationId xmlns:a16="http://schemas.microsoft.com/office/drawing/2014/main" id="{980ECBE8-5517-DB16-AE95-6B9FED5FC492}"/>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ea typeface="ＭＳ Ｐゴシック" pitchFamily="50" charset="-128"/>
              </a:defRPr>
            </a:lvl1pPr>
          </a:lstStyle>
          <a:p>
            <a:pPr>
              <a:defRPr/>
            </a:pPr>
            <a:endParaRPr lang="en-US" altLang="ja-JP"/>
          </a:p>
        </p:txBody>
      </p:sp>
      <p:sp>
        <p:nvSpPr>
          <p:cNvPr id="250885" name="Rectangle 5">
            <a:extLst>
              <a:ext uri="{FF2B5EF4-FFF2-40B4-BE49-F238E27FC236}">
                <a16:creationId xmlns:a16="http://schemas.microsoft.com/office/drawing/2014/main" id="{6B643B4F-79FF-040D-AA2E-3CCBBA873C7D}"/>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b="0">
                <a:solidFill>
                  <a:srgbClr val="000000"/>
                </a:solidFill>
                <a:ea typeface="ＭＳ Ｐゴシック" pitchFamily="50" charset="-128"/>
              </a:defRPr>
            </a:lvl1pPr>
          </a:lstStyle>
          <a:p>
            <a:pPr>
              <a:defRPr/>
            </a:pPr>
            <a:endParaRPr lang="en-US" altLang="ja-JP"/>
          </a:p>
        </p:txBody>
      </p:sp>
      <p:sp>
        <p:nvSpPr>
          <p:cNvPr id="250886" name="Rectangle 6">
            <a:extLst>
              <a:ext uri="{FF2B5EF4-FFF2-40B4-BE49-F238E27FC236}">
                <a16:creationId xmlns:a16="http://schemas.microsoft.com/office/drawing/2014/main" id="{813859C1-DB7B-67C7-6A93-0C2F2BDEF55D}"/>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ea typeface="ＭＳ Ｐゴシック" panose="020B0600070205080204" pitchFamily="50" charset="-128"/>
              </a:defRPr>
            </a:lvl1pPr>
          </a:lstStyle>
          <a:p>
            <a:pPr>
              <a:defRPr/>
            </a:pPr>
            <a:fld id="{BA08DD47-AAEC-4BA9-B90C-84766ACBC4FB}" type="slidenum">
              <a:rPr lang="en-US" altLang="ja-JP"/>
              <a:pPr>
                <a:defRPr/>
              </a:pPr>
              <a:t>‹#›</a:t>
            </a:fld>
            <a:endParaRPr lang="en-US" altLang="ja-JP"/>
          </a:p>
        </p:txBody>
      </p:sp>
    </p:spTree>
    <p:extLst>
      <p:ext uri="{BB962C8B-B14F-4D97-AF65-F5344CB8AC3E}">
        <p14:creationId xmlns:p14="http://schemas.microsoft.com/office/powerpoint/2010/main" val="361909633"/>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50882"/>
                                        </p:tgtEl>
                                        <p:attrNameLst>
                                          <p:attrName>style.visibility</p:attrName>
                                        </p:attrNameLst>
                                      </p:cBhvr>
                                      <p:to>
                                        <p:strVal val="visible"/>
                                      </p:to>
                                    </p:set>
                                    <p:animEffect transition="in" filter="fade">
                                      <p:cBhvr>
                                        <p:cTn id="7" dur="2000"/>
                                        <p:tgtEl>
                                          <p:spTgt spid="250882"/>
                                        </p:tgtEl>
                                      </p:cBhvr>
                                    </p:animEffect>
                                  </p:childTnLst>
                                </p:cTn>
                              </p:par>
                              <p:par>
                                <p:cTn id="8" presetID="10" presetClass="entr" presetSubtype="0" fill="hold" nodeType="withEffect">
                                  <p:stCondLst>
                                    <p:cond delay="0"/>
                                  </p:stCondLst>
                                  <p:childTnLst>
                                    <p:set>
                                      <p:cBhvr>
                                        <p:cTn id="9" dur="1" fill="hold">
                                          <p:stCondLst>
                                            <p:cond delay="0"/>
                                          </p:stCondLst>
                                        </p:cTn>
                                        <p:tgtEl>
                                          <p:spTgt spid="250883"/>
                                        </p:tgtEl>
                                        <p:attrNameLst>
                                          <p:attrName>style.visibility</p:attrName>
                                        </p:attrNameLst>
                                      </p:cBhvr>
                                      <p:to>
                                        <p:strVal val="visible"/>
                                      </p:to>
                                    </p:set>
                                    <p:animEffect transition="in" filter="fade">
                                      <p:cBhvr>
                                        <p:cTn id="10" dur="2000"/>
                                        <p:tgtEl>
                                          <p:spTgt spid="2508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2" grpId="0"/>
      <p:bldP spid="250883" grpId="0">
        <p:tmplLst>
          <p:tmpl>
            <p:tnLst>
              <p:par>
                <p:cTn presetID="10" presetClass="entr" presetSubtype="0" fill="hold" nodeType="withEffect">
                  <p:stCondLst>
                    <p:cond delay="0"/>
                  </p:stCondLst>
                  <p:childTnLst>
                    <p:set>
                      <p:cBhvr>
                        <p:cTn dur="1" fill="hold">
                          <p:stCondLst>
                            <p:cond delay="0"/>
                          </p:stCondLst>
                        </p:cTn>
                        <p:tgtEl>
                          <p:spTgt spid="250883"/>
                        </p:tgtEl>
                        <p:attrNameLst>
                          <p:attrName>style.visibility</p:attrName>
                        </p:attrNameLst>
                      </p:cBhvr>
                      <p:to>
                        <p:strVal val="visible"/>
                      </p:to>
                    </p:set>
                    <p:animEffect transition="in" filter="fade">
                      <p:cBhvr>
                        <p:cTn dur="2000"/>
                        <p:tgtEl>
                          <p:spTgt spid="250883"/>
                        </p:tgtEl>
                      </p:cBhvr>
                    </p:animEffect>
                  </p:childTnLst>
                </p:cTn>
              </p:par>
            </p:tnLst>
          </p:tmpl>
        </p:tmplLst>
      </p:bldP>
    </p:bld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4242" name="タイトル プレースホルダー 1">
            <a:extLst>
              <a:ext uri="{FF2B5EF4-FFF2-40B4-BE49-F238E27FC236}">
                <a16:creationId xmlns:a16="http://schemas.microsoft.com/office/drawing/2014/main" id="{2C53942C-30D8-6488-9258-8640C72CBC6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394243" name="テキスト プレースホルダー 2">
            <a:extLst>
              <a:ext uri="{FF2B5EF4-FFF2-40B4-BE49-F238E27FC236}">
                <a16:creationId xmlns:a16="http://schemas.microsoft.com/office/drawing/2014/main" id="{6A439CBB-B2CF-09C8-D694-FB4982E3648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92E0DB65-0BBD-87B3-04F1-6693C1E0C0E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srgbClr val="000000">
                    <a:tint val="75000"/>
                  </a:srgbClr>
                </a:solidFill>
                <a:latin typeface="Arial" charset="0"/>
                <a:ea typeface="+mn-ea"/>
              </a:defRPr>
            </a:lvl1pPr>
          </a:lstStyle>
          <a:p>
            <a:pPr>
              <a:defRPr/>
            </a:pPr>
            <a:fld id="{23EF6270-8973-44C8-A21A-BC9642D024D6}" type="datetimeFigureOut">
              <a:rPr lang="ja-JP" altLang="en-US"/>
              <a:pPr>
                <a:defRPr/>
              </a:pPr>
              <a:t>2023/9/20</a:t>
            </a:fld>
            <a:endParaRPr lang="ja-JP" altLang="en-US"/>
          </a:p>
        </p:txBody>
      </p:sp>
      <p:sp>
        <p:nvSpPr>
          <p:cNvPr id="5" name="フッター プレースホルダー 4">
            <a:extLst>
              <a:ext uri="{FF2B5EF4-FFF2-40B4-BE49-F238E27FC236}">
                <a16:creationId xmlns:a16="http://schemas.microsoft.com/office/drawing/2014/main" id="{C2F59B03-1F85-762E-4ED5-368D058285E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b="0">
                <a:solidFill>
                  <a:srgbClr val="000000">
                    <a:tint val="75000"/>
                  </a:srgbClr>
                </a:solidFill>
                <a:latin typeface="Arial" charset="0"/>
                <a:ea typeface="+mn-ea"/>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9CFD6594-8F54-DED1-7008-F96941DBA19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a:solidFill>
                  <a:srgbClr val="898989"/>
                </a:solidFill>
                <a:ea typeface="ＭＳ Ｐゴシック" panose="020B0600070205080204" pitchFamily="50" charset="-128"/>
              </a:defRPr>
            </a:lvl1pPr>
          </a:lstStyle>
          <a:p>
            <a:pPr>
              <a:defRPr/>
            </a:pPr>
            <a:fld id="{1FB1825B-3055-4FC9-86C0-9FD00FB92C6C}" type="slidenum">
              <a:rPr lang="ja-JP" altLang="en-US"/>
              <a:pPr>
                <a:defRPr/>
              </a:pPr>
              <a:t>‹#›</a:t>
            </a:fld>
            <a:endParaRPr lang="ja-JP" altLang="en-US"/>
          </a:p>
        </p:txBody>
      </p:sp>
    </p:spTree>
    <p:extLst>
      <p:ext uri="{BB962C8B-B14F-4D97-AF65-F5344CB8AC3E}">
        <p14:creationId xmlns:p14="http://schemas.microsoft.com/office/powerpoint/2010/main" val="208177599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94242"/>
                                        </p:tgtEl>
                                        <p:attrNameLst>
                                          <p:attrName>style.visibility</p:attrName>
                                        </p:attrNameLst>
                                      </p:cBhvr>
                                      <p:to>
                                        <p:strVal val="visible"/>
                                      </p:to>
                                    </p:set>
                                    <p:animEffect transition="in" filter="fade">
                                      <p:cBhvr>
                                        <p:cTn id="7" dur="2000"/>
                                        <p:tgtEl>
                                          <p:spTgt spid="394242"/>
                                        </p:tgtEl>
                                      </p:cBhvr>
                                    </p:animEffect>
                                  </p:childTnLst>
                                </p:cTn>
                              </p:par>
                              <p:par>
                                <p:cTn id="8" presetID="10" presetClass="entr" presetSubtype="0" fill="hold" nodeType="withEffect">
                                  <p:stCondLst>
                                    <p:cond delay="0"/>
                                  </p:stCondLst>
                                  <p:childTnLst>
                                    <p:set>
                                      <p:cBhvr>
                                        <p:cTn id="9" dur="1" fill="hold">
                                          <p:stCondLst>
                                            <p:cond delay="0"/>
                                          </p:stCondLst>
                                        </p:cTn>
                                        <p:tgtEl>
                                          <p:spTgt spid="394243"/>
                                        </p:tgtEl>
                                        <p:attrNameLst>
                                          <p:attrName>style.visibility</p:attrName>
                                        </p:attrNameLst>
                                      </p:cBhvr>
                                      <p:to>
                                        <p:strVal val="visible"/>
                                      </p:to>
                                    </p:set>
                                    <p:animEffect transition="in" filter="fade">
                                      <p:cBhvr>
                                        <p:cTn id="10" dur="2000"/>
                                        <p:tgtEl>
                                          <p:spTgt spid="394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2" grpId="0"/>
      <p:bldP spid="394243" grpId="0">
        <p:tmplLst>
          <p:tmpl>
            <p:tnLst>
              <p:par>
                <p:cTn presetID="10" presetClass="entr" presetSubtype="0" fill="hold" nodeType="withEffect">
                  <p:stCondLst>
                    <p:cond delay="0"/>
                  </p:stCondLst>
                  <p:childTnLst>
                    <p:set>
                      <p:cBhvr>
                        <p:cTn dur="1" fill="hold">
                          <p:stCondLst>
                            <p:cond delay="0"/>
                          </p:stCondLst>
                        </p:cTn>
                        <p:tgtEl>
                          <p:spTgt spid="394243"/>
                        </p:tgtEl>
                        <p:attrNameLst>
                          <p:attrName>style.visibility</p:attrName>
                        </p:attrNameLst>
                      </p:cBhvr>
                      <p:to>
                        <p:strVal val="visible"/>
                      </p:to>
                    </p:set>
                    <p:animEffect transition="in" filter="fade">
                      <p:cBhvr>
                        <p:cTn dur="2000"/>
                        <p:tgtEl>
                          <p:spTgt spid="394243"/>
                        </p:tgtEl>
                      </p:cBhvr>
                    </p:animEffect>
                  </p:childTnLst>
                </p:cTn>
              </p:par>
            </p:tnLst>
          </p:tmpl>
        </p:tmplLst>
      </p:bldP>
    </p:bldLst>
  </p:timing>
  <p:txStyles>
    <p:titleStyle>
      <a:lvl1pPr algn="ctr" rtl="0" eaLnBrk="0" fontAlgn="base" hangingPunct="0">
        <a:spcBef>
          <a:spcPct val="0"/>
        </a:spcBef>
        <a:spcAft>
          <a:spcPct val="0"/>
        </a:spcAft>
        <a:defRPr kumimoji="1" sz="44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5pPr>
      <a:lvl6pPr marL="2514600" indent="-228600" algn="l" rtl="0" fontAlgn="base">
        <a:spcBef>
          <a:spcPct val="20000"/>
        </a:spcBef>
        <a:spcAft>
          <a:spcPct val="0"/>
        </a:spcAft>
        <a:buFont typeface="Arial" pitchFamily="34" charset="0"/>
        <a:buChar char="»"/>
        <a:defRPr kumimoji="1" sz="2000">
          <a:solidFill>
            <a:schemeClr val="tx1"/>
          </a:solidFill>
          <a:latin typeface="+mn-lt"/>
          <a:ea typeface="+mn-ea"/>
        </a:defRPr>
      </a:lvl6pPr>
      <a:lvl7pPr marL="2971800" indent="-228600" algn="l" rtl="0" fontAlgn="base">
        <a:spcBef>
          <a:spcPct val="20000"/>
        </a:spcBef>
        <a:spcAft>
          <a:spcPct val="0"/>
        </a:spcAft>
        <a:buFont typeface="Arial" pitchFamily="34" charset="0"/>
        <a:buChar char="»"/>
        <a:defRPr kumimoji="1" sz="2000">
          <a:solidFill>
            <a:schemeClr val="tx1"/>
          </a:solidFill>
          <a:latin typeface="+mn-lt"/>
          <a:ea typeface="+mn-ea"/>
        </a:defRPr>
      </a:lvl7pPr>
      <a:lvl8pPr marL="3429000" indent="-228600" algn="l" rtl="0" fontAlgn="base">
        <a:spcBef>
          <a:spcPct val="20000"/>
        </a:spcBef>
        <a:spcAft>
          <a:spcPct val="0"/>
        </a:spcAft>
        <a:buFont typeface="Arial" pitchFamily="34" charset="0"/>
        <a:buChar char="»"/>
        <a:defRPr kumimoji="1" sz="2000">
          <a:solidFill>
            <a:schemeClr val="tx1"/>
          </a:solidFill>
          <a:latin typeface="+mn-lt"/>
          <a:ea typeface="+mn-ea"/>
        </a:defRPr>
      </a:lvl8pPr>
      <a:lvl9pPr marL="3886200" indent="-228600" algn="l" rtl="0" fontAlgn="base">
        <a:spcBef>
          <a:spcPct val="20000"/>
        </a:spcBef>
        <a:spcAft>
          <a:spcPct val="0"/>
        </a:spcAft>
        <a:buFont typeface="Arial" pitchFamily="34" charset="0"/>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6.xml"/><Relationship Id="rId1" Type="http://schemas.openxmlformats.org/officeDocument/2006/relationships/themeOverride" Target="../theme/themeOverr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6.xml"/><Relationship Id="rId1" Type="http://schemas.openxmlformats.org/officeDocument/2006/relationships/themeOverride" Target="../theme/themeOverr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Relationships xmlns="http://schemas.openxmlformats.org/package/2006/relationships"><Relationship Id="rId3" Type="http://schemas.openxmlformats.org/officeDocument/2006/relationships/hyperlink" Target="" TargetMode="External"/><Relationship Id="rId7" Type="http://schemas.openxmlformats.org/officeDocument/2006/relationships/hyperlink" Target=""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 TargetMode="External"/><Relationship Id="rId5" Type="http://schemas.openxmlformats.org/officeDocument/2006/relationships/hyperlink" Target="" TargetMode="External"/><Relationship Id="rId4" Type="http://schemas.openxmlformats.org/officeDocument/2006/relationships/hyperlink" Target=""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4" name="サブタイトル 2">
            <a:extLst>
              <a:ext uri="{FF2B5EF4-FFF2-40B4-BE49-F238E27FC236}">
                <a16:creationId xmlns:a16="http://schemas.microsoft.com/office/drawing/2014/main" id="{913D06CE-2E32-483E-984A-2F06AF0BA5AC}"/>
              </a:ext>
            </a:extLst>
          </p:cNvPr>
          <p:cNvSpPr>
            <a:spLocks noGrp="1"/>
          </p:cNvSpPr>
          <p:nvPr>
            <p:ph type="subTitle" idx="1"/>
          </p:nvPr>
        </p:nvSpPr>
        <p:spPr>
          <a:xfrm>
            <a:off x="569655" y="4414193"/>
            <a:ext cx="8004690" cy="1169916"/>
          </a:xfrm>
          <a:ln>
            <a:solidFill>
              <a:schemeClr val="tx1"/>
            </a:solidFill>
          </a:ln>
        </p:spPr>
        <p:txBody>
          <a:bodyPr rtlCol="0" anchor="ctr">
            <a:noAutofit/>
          </a:bodyPr>
          <a:lstStyle/>
          <a:p>
            <a:pPr algn="ctr">
              <a:spcBef>
                <a:spcPct val="0"/>
              </a:spcBef>
            </a:pPr>
            <a:r>
              <a:rPr lang="en-US" altLang="ja-JP" sz="2052" b="1" dirty="0">
                <a:latin typeface="ＭＳ Ｐゴシック" panose="020B0600070205080204" pitchFamily="50" charset="-128"/>
                <a:ea typeface="ＭＳ Ｐゴシック" panose="020B0600070205080204" pitchFamily="50" charset="-128"/>
                <a:cs typeface="Tahoma" panose="020B0604030504040204" pitchFamily="34" charset="0"/>
              </a:rPr>
              <a:t>NPO</a:t>
            </a:r>
            <a:r>
              <a:rPr lang="ja-JP" altLang="en-US" sz="2052" b="1" dirty="0">
                <a:latin typeface="ＭＳ Ｐゴシック" panose="020B0600070205080204" pitchFamily="50" charset="-128"/>
                <a:ea typeface="ＭＳ Ｐゴシック" panose="020B0600070205080204" pitchFamily="50" charset="-128"/>
                <a:cs typeface="Tahoma" panose="020B0604030504040204" pitchFamily="34" charset="0"/>
              </a:rPr>
              <a:t>法人かながわ障がいケアマネジメント従事者ネットワーク相談役</a:t>
            </a:r>
          </a:p>
          <a:p>
            <a:pPr algn="ctr">
              <a:spcBef>
                <a:spcPct val="0"/>
              </a:spcBef>
            </a:pPr>
            <a:r>
              <a:rPr lang="ja-JP" altLang="en-US" sz="2052" b="1" dirty="0">
                <a:latin typeface="ＭＳ Ｐゴシック" panose="020B0600070205080204" pitchFamily="50" charset="-128"/>
                <a:ea typeface="ＭＳ Ｐゴシック" panose="020B0600070205080204" pitchFamily="50" charset="-128"/>
                <a:cs typeface="Tahoma" panose="020B0604030504040204" pitchFamily="34" charset="0"/>
              </a:rPr>
              <a:t>（社福）星谷会　理事長　星谷学園施設長　　河　原　雄　一</a:t>
            </a:r>
          </a:p>
        </p:txBody>
      </p:sp>
      <p:sp>
        <p:nvSpPr>
          <p:cNvPr id="5" name="タイトル 8">
            <a:extLst>
              <a:ext uri="{FF2B5EF4-FFF2-40B4-BE49-F238E27FC236}">
                <a16:creationId xmlns:a16="http://schemas.microsoft.com/office/drawing/2014/main" id="{37389C09-FCC1-4776-B447-59988E078830}"/>
              </a:ext>
            </a:extLst>
          </p:cNvPr>
          <p:cNvSpPr>
            <a:spLocks noGrp="1"/>
          </p:cNvSpPr>
          <p:nvPr>
            <p:ph type="ctrTitle"/>
          </p:nvPr>
        </p:nvSpPr>
        <p:spPr>
          <a:xfrm>
            <a:off x="685800" y="835863"/>
            <a:ext cx="7772400" cy="2686049"/>
          </a:xfrm>
          <a:ln>
            <a:solidFill>
              <a:schemeClr val="tx1"/>
            </a:solidFill>
          </a:ln>
        </p:spPr>
        <p:txBody>
          <a:bodyPr rtlCol="0">
            <a:normAutofit fontScale="90000"/>
          </a:bodyPr>
          <a:lstStyle/>
          <a:p>
            <a:pPr algn="ctr"/>
            <a:br>
              <a:rPr lang="en-US" altLang="ja-JP" sz="3600" dirty="0">
                <a:solidFill>
                  <a:schemeClr val="tx1"/>
                </a:solidFill>
              </a:rPr>
            </a:br>
            <a:br>
              <a:rPr lang="en-US" altLang="ja-JP" sz="3600" dirty="0">
                <a:solidFill>
                  <a:schemeClr val="tx1"/>
                </a:solidFill>
              </a:rPr>
            </a:br>
            <a:br>
              <a:rPr lang="en-US" altLang="ja-JP" sz="3600" dirty="0">
                <a:solidFill>
                  <a:schemeClr val="tx1"/>
                </a:solidFill>
              </a:rPr>
            </a:br>
            <a:br>
              <a:rPr lang="en-US" altLang="ja-JP" sz="3600" dirty="0">
                <a:solidFill>
                  <a:schemeClr val="tx1"/>
                </a:solidFill>
              </a:rPr>
            </a:br>
            <a:br>
              <a:rPr lang="en-US" altLang="ja-JP" sz="3600" dirty="0">
                <a:solidFill>
                  <a:schemeClr val="tx1"/>
                </a:solidFill>
              </a:rPr>
            </a:br>
            <a:r>
              <a:rPr lang="ja-JP" altLang="en-US" sz="3600" dirty="0">
                <a:solidFill>
                  <a:schemeClr val="tx1"/>
                </a:solidFill>
              </a:rPr>
              <a:t>令和５年度サービス管理責任者・</a:t>
            </a:r>
            <a:br>
              <a:rPr lang="en-US" altLang="ja-JP" sz="3600" dirty="0">
                <a:solidFill>
                  <a:schemeClr val="tx1"/>
                </a:solidFill>
              </a:rPr>
            </a:br>
            <a:r>
              <a:rPr lang="ja-JP" altLang="en-US" sz="3600" dirty="0">
                <a:solidFill>
                  <a:schemeClr val="tx1"/>
                </a:solidFill>
              </a:rPr>
              <a:t>児童発達支援管理責任者更新研修</a:t>
            </a:r>
            <a:br>
              <a:rPr lang="en-US" altLang="ja-JP" sz="3600" dirty="0">
                <a:solidFill>
                  <a:schemeClr val="tx1"/>
                </a:solidFill>
              </a:rPr>
            </a:br>
            <a:br>
              <a:rPr lang="en-US" altLang="ja-JP" sz="3600" dirty="0">
                <a:solidFill>
                  <a:schemeClr val="tx1"/>
                </a:solidFill>
              </a:rPr>
            </a:br>
            <a:r>
              <a:rPr lang="en-US" altLang="ja-JP" sz="3600">
                <a:solidFill>
                  <a:schemeClr val="tx1"/>
                </a:solidFill>
              </a:rPr>
              <a:t> PG6:</a:t>
            </a:r>
            <a:r>
              <a:rPr lang="ja-JP" altLang="en-US" sz="2800">
                <a:solidFill>
                  <a:srgbClr val="FFFFFF"/>
                </a:solidFill>
              </a:rPr>
              <a:t>研修</a:t>
            </a:r>
            <a:r>
              <a:rPr lang="ja-JP" altLang="en-US" sz="2800" dirty="0">
                <a:solidFill>
                  <a:srgbClr val="FFFFFF"/>
                </a:solidFill>
              </a:rPr>
              <a:t>を企画立案する際のポイント</a:t>
            </a:r>
            <a:r>
              <a:rPr lang="en-US" altLang="ja-JP" sz="2800" dirty="0">
                <a:solidFill>
                  <a:srgbClr val="FFFFFF"/>
                </a:solidFill>
              </a:rPr>
              <a:t>Ⅳ</a:t>
            </a:r>
            <a:r>
              <a:rPr lang="ja-JP" altLang="en-US" sz="2800" dirty="0">
                <a:solidFill>
                  <a:srgbClr val="FFFFFF"/>
                </a:solidFill>
              </a:rPr>
              <a:t>（更新研修）</a:t>
            </a:r>
            <a:br>
              <a:rPr lang="en-US" altLang="ja-JP" sz="2800" dirty="0">
                <a:solidFill>
                  <a:srgbClr val="FFFFFF"/>
                </a:solidFill>
              </a:rPr>
            </a:br>
            <a:endParaRPr lang="ja-JP" altLang="en-US" sz="2700" dirty="0">
              <a:solidFill>
                <a:schemeClr val="tx1"/>
              </a:solidFill>
            </a:endParaRPr>
          </a:p>
        </p:txBody>
      </p:sp>
    </p:spTree>
    <p:extLst>
      <p:ext uri="{BB962C8B-B14F-4D97-AF65-F5344CB8AC3E}">
        <p14:creationId xmlns:p14="http://schemas.microsoft.com/office/powerpoint/2010/main" val="3794576586"/>
      </p:ext>
    </p:extLst>
  </p:cSld>
  <p:clrMapOvr>
    <a:overrideClrMapping bg1="dk2" tx1="lt1" bg2="dk1"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AutoShape 2">
            <a:extLst>
              <a:ext uri="{FF2B5EF4-FFF2-40B4-BE49-F238E27FC236}">
                <a16:creationId xmlns:a16="http://schemas.microsoft.com/office/drawing/2014/main" id="{F3D7BED7-7D09-428D-8EA1-9BC6F2B56D56}"/>
              </a:ext>
            </a:extLst>
          </p:cNvPr>
          <p:cNvSpPr>
            <a:spLocks noChangeArrowheads="1"/>
          </p:cNvSpPr>
          <p:nvPr/>
        </p:nvSpPr>
        <p:spPr bwMode="auto">
          <a:xfrm>
            <a:off x="643303" y="1253120"/>
            <a:ext cx="4535365" cy="1329103"/>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管 理 者 の 責 務</a:t>
            </a:r>
          </a:p>
          <a:p>
            <a:pPr algn="ctr" defTabSz="844083" eaLnBrk="1" fontAlgn="base" hangingPunct="1">
              <a:spcBef>
                <a:spcPct val="0"/>
              </a:spcBef>
              <a:spcAft>
                <a:spcPct val="0"/>
              </a:spcAft>
            </a:pPr>
            <a:endParaRPr lang="ja-JP" altLang="en-US" sz="1108">
              <a:solidFill>
                <a:srgbClr val="000000"/>
              </a:solidFill>
            </a:endParaRPr>
          </a:p>
          <a:p>
            <a:pPr algn="ctr" defTabSz="844083" eaLnBrk="1" fontAlgn="base" hangingPunct="1">
              <a:spcBef>
                <a:spcPct val="0"/>
              </a:spcBef>
              <a:spcAft>
                <a:spcPct val="0"/>
              </a:spcAft>
            </a:pPr>
            <a:r>
              <a:rPr lang="ja-JP" altLang="en-US" sz="1477">
                <a:solidFill>
                  <a:srgbClr val="CC0000"/>
                </a:solidFill>
              </a:rPr>
              <a:t>「従業者及び業務の一元的な管理や　</a:t>
            </a:r>
          </a:p>
          <a:p>
            <a:pPr algn="ctr" defTabSz="844083" eaLnBrk="1" fontAlgn="base" hangingPunct="1">
              <a:spcBef>
                <a:spcPct val="0"/>
              </a:spcBef>
              <a:spcAft>
                <a:spcPct val="0"/>
              </a:spcAft>
            </a:pPr>
            <a:r>
              <a:rPr lang="ja-JP" altLang="en-US" sz="1477">
                <a:solidFill>
                  <a:srgbClr val="CC0000"/>
                </a:solidFill>
              </a:rPr>
              <a:t>　　規定を遵守させるため必要な指揮命令」</a:t>
            </a:r>
          </a:p>
        </p:txBody>
      </p:sp>
      <p:sp>
        <p:nvSpPr>
          <p:cNvPr id="149507" name="AutoShape 3">
            <a:extLst>
              <a:ext uri="{FF2B5EF4-FFF2-40B4-BE49-F238E27FC236}">
                <a16:creationId xmlns:a16="http://schemas.microsoft.com/office/drawing/2014/main" id="{6CF793DC-1397-434B-8A93-2195075B2C24}"/>
              </a:ext>
            </a:extLst>
          </p:cNvPr>
          <p:cNvSpPr>
            <a:spLocks noChangeArrowheads="1"/>
          </p:cNvSpPr>
          <p:nvPr/>
        </p:nvSpPr>
        <p:spPr bwMode="auto">
          <a:xfrm>
            <a:off x="857250" y="3561100"/>
            <a:ext cx="3169626" cy="1799492"/>
          </a:xfrm>
          <a:prstGeom prst="flowChartAlternateProcess">
            <a:avLst/>
          </a:prstGeom>
          <a:solidFill>
            <a:srgbClr val="FFFF99">
              <a:alpha val="79999"/>
            </a:srgbClr>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defTabSz="844083" eaLnBrk="1" fontAlgn="base" hangingPunct="1">
              <a:spcBef>
                <a:spcPct val="0"/>
              </a:spcBef>
              <a:spcAft>
                <a:spcPct val="0"/>
              </a:spcAft>
            </a:pPr>
            <a:endParaRPr lang="en-US" altLang="ja-JP" sz="1108">
              <a:solidFill>
                <a:srgbClr val="000000"/>
              </a:solidFill>
            </a:endParaRPr>
          </a:p>
          <a:p>
            <a:pPr defTabSz="844083" eaLnBrk="1" fontAlgn="base" hangingPunct="1">
              <a:spcBef>
                <a:spcPct val="0"/>
              </a:spcBef>
              <a:spcAft>
                <a:spcPct val="0"/>
              </a:spcAft>
            </a:pPr>
            <a:r>
              <a:rPr lang="ja-JP" altLang="en-US" sz="1108">
                <a:solidFill>
                  <a:srgbClr val="000000"/>
                </a:solidFill>
              </a:rPr>
              <a:t>　</a:t>
            </a:r>
            <a:r>
              <a:rPr lang="ja-JP" altLang="en-US" sz="1846">
                <a:solidFill>
                  <a:srgbClr val="000000"/>
                </a:solidFill>
              </a:rPr>
              <a:t>サービス管理責任者の責務</a:t>
            </a:r>
          </a:p>
          <a:p>
            <a:pPr defTabSz="844083" eaLnBrk="1" fontAlgn="base" hangingPunct="1">
              <a:spcBef>
                <a:spcPct val="0"/>
              </a:spcBef>
              <a:spcAft>
                <a:spcPct val="0"/>
              </a:spcAft>
            </a:pPr>
            <a:endParaRPr lang="ja-JP" altLang="en-US" sz="1108">
              <a:solidFill>
                <a:srgbClr val="000000"/>
              </a:solidFill>
            </a:endParaRPr>
          </a:p>
          <a:p>
            <a:pPr defTabSz="844083" eaLnBrk="1" fontAlgn="base" hangingPunct="1">
              <a:spcBef>
                <a:spcPct val="0"/>
              </a:spcBef>
              <a:spcAft>
                <a:spcPct val="0"/>
              </a:spcAft>
            </a:pPr>
            <a:r>
              <a:rPr lang="ja-JP" altLang="en-US" sz="1477">
                <a:solidFill>
                  <a:srgbClr val="CC0000"/>
                </a:solidFill>
              </a:rPr>
              <a:t>　「サービス提供プロセスに関して</a:t>
            </a:r>
          </a:p>
          <a:p>
            <a:pPr defTabSz="844083" eaLnBrk="1" fontAlgn="base" hangingPunct="1">
              <a:spcBef>
                <a:spcPct val="0"/>
              </a:spcBef>
              <a:spcAft>
                <a:spcPct val="0"/>
              </a:spcAft>
            </a:pPr>
            <a:r>
              <a:rPr lang="ja-JP" altLang="en-US" sz="1477">
                <a:solidFill>
                  <a:srgbClr val="CC0000"/>
                </a:solidFill>
              </a:rPr>
              <a:t>　他のサービス提供職員に対する</a:t>
            </a:r>
          </a:p>
          <a:p>
            <a:pPr defTabSz="844083" eaLnBrk="1" fontAlgn="base" hangingPunct="1">
              <a:spcBef>
                <a:spcPct val="0"/>
              </a:spcBef>
              <a:spcAft>
                <a:spcPct val="0"/>
              </a:spcAft>
            </a:pPr>
            <a:r>
              <a:rPr lang="ja-JP" altLang="en-US" sz="1477">
                <a:solidFill>
                  <a:srgbClr val="CC0000"/>
                </a:solidFill>
              </a:rPr>
              <a:t>　技術的な助言や指導等」　　</a:t>
            </a:r>
          </a:p>
        </p:txBody>
      </p:sp>
      <p:sp>
        <p:nvSpPr>
          <p:cNvPr id="149508" name="AutoShape 4">
            <a:extLst>
              <a:ext uri="{FF2B5EF4-FFF2-40B4-BE49-F238E27FC236}">
                <a16:creationId xmlns:a16="http://schemas.microsoft.com/office/drawing/2014/main" id="{1A67E112-E3F2-45CC-9566-155E33E5406E}"/>
              </a:ext>
            </a:extLst>
          </p:cNvPr>
          <p:cNvSpPr>
            <a:spLocks noChangeArrowheads="1"/>
          </p:cNvSpPr>
          <p:nvPr/>
        </p:nvSpPr>
        <p:spPr bwMode="auto">
          <a:xfrm>
            <a:off x="5839558" y="3767720"/>
            <a:ext cx="2447192" cy="662354"/>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A</a:t>
            </a:r>
          </a:p>
        </p:txBody>
      </p:sp>
      <p:sp>
        <p:nvSpPr>
          <p:cNvPr id="149509" name="AutoShape 5">
            <a:extLst>
              <a:ext uri="{FF2B5EF4-FFF2-40B4-BE49-F238E27FC236}">
                <a16:creationId xmlns:a16="http://schemas.microsoft.com/office/drawing/2014/main" id="{9EF26F3D-DD93-47F6-943A-7A504CACDC55}"/>
              </a:ext>
            </a:extLst>
          </p:cNvPr>
          <p:cNvSpPr>
            <a:spLocks noChangeArrowheads="1"/>
          </p:cNvSpPr>
          <p:nvPr/>
        </p:nvSpPr>
        <p:spPr bwMode="auto">
          <a:xfrm>
            <a:off x="5839558" y="4611782"/>
            <a:ext cx="2447192" cy="663819"/>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B</a:t>
            </a:r>
          </a:p>
        </p:txBody>
      </p:sp>
      <p:sp>
        <p:nvSpPr>
          <p:cNvPr id="149510" name="Rectangle 6">
            <a:extLst>
              <a:ext uri="{FF2B5EF4-FFF2-40B4-BE49-F238E27FC236}">
                <a16:creationId xmlns:a16="http://schemas.microsoft.com/office/drawing/2014/main" id="{86C515A6-BEB4-4FD6-86C2-1C2A35B06857}"/>
              </a:ext>
            </a:extLst>
          </p:cNvPr>
          <p:cNvSpPr>
            <a:spLocks noChangeArrowheads="1"/>
          </p:cNvSpPr>
          <p:nvPr/>
        </p:nvSpPr>
        <p:spPr bwMode="auto">
          <a:xfrm>
            <a:off x="357553" y="725582"/>
            <a:ext cx="8428892" cy="496765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サービス提供事業所</a:t>
            </a:r>
            <a:r>
              <a:rPr lang="ja-JP" altLang="en-US" sz="1108">
                <a:solidFill>
                  <a:srgbClr val="000000"/>
                </a:solidFill>
              </a:rPr>
              <a:t>　　　</a:t>
            </a:r>
          </a:p>
        </p:txBody>
      </p:sp>
      <p:sp>
        <p:nvSpPr>
          <p:cNvPr id="149511" name="AutoShape 7">
            <a:extLst>
              <a:ext uri="{FF2B5EF4-FFF2-40B4-BE49-F238E27FC236}">
                <a16:creationId xmlns:a16="http://schemas.microsoft.com/office/drawing/2014/main" id="{468E0526-99A2-4675-809C-EE4F1AF45C8D}"/>
              </a:ext>
            </a:extLst>
          </p:cNvPr>
          <p:cNvSpPr>
            <a:spLocks noChangeArrowheads="1"/>
          </p:cNvSpPr>
          <p:nvPr/>
        </p:nvSpPr>
        <p:spPr bwMode="auto">
          <a:xfrm>
            <a:off x="6731977" y="1319062"/>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事務職員</a:t>
            </a:r>
          </a:p>
        </p:txBody>
      </p:sp>
      <p:sp>
        <p:nvSpPr>
          <p:cNvPr id="149512" name="AutoShape 8">
            <a:extLst>
              <a:ext uri="{FF2B5EF4-FFF2-40B4-BE49-F238E27FC236}">
                <a16:creationId xmlns:a16="http://schemas.microsoft.com/office/drawing/2014/main" id="{9DA9F7AA-6977-4019-B9A7-E70F9BA3BBB5}"/>
              </a:ext>
            </a:extLst>
          </p:cNvPr>
          <p:cNvSpPr>
            <a:spLocks noChangeArrowheads="1"/>
          </p:cNvSpPr>
          <p:nvPr/>
        </p:nvSpPr>
        <p:spPr bwMode="auto">
          <a:xfrm>
            <a:off x="4214445" y="3692985"/>
            <a:ext cx="1500554" cy="923192"/>
          </a:xfrm>
          <a:prstGeom prst="rightArrow">
            <a:avLst>
              <a:gd name="adj1" fmla="val 60352"/>
              <a:gd name="adj2" fmla="val 33403"/>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108" dirty="0">
                <a:solidFill>
                  <a:srgbClr val="000000"/>
                </a:solidFill>
              </a:rPr>
              <a:t>サービス内容</a:t>
            </a:r>
          </a:p>
          <a:p>
            <a:pPr algn="ctr" defTabSz="844083" eaLnBrk="1" fontAlgn="base" hangingPunct="1">
              <a:spcBef>
                <a:spcPct val="0"/>
              </a:spcBef>
              <a:spcAft>
                <a:spcPct val="0"/>
              </a:spcAft>
            </a:pPr>
            <a:r>
              <a:rPr lang="ja-JP" altLang="en-US" sz="1108" dirty="0">
                <a:solidFill>
                  <a:srgbClr val="000000"/>
                </a:solidFill>
              </a:rPr>
              <a:t>の管理に関す</a:t>
            </a:r>
          </a:p>
          <a:p>
            <a:pPr algn="ctr" defTabSz="844083" eaLnBrk="1" fontAlgn="base" hangingPunct="1">
              <a:spcBef>
                <a:spcPct val="0"/>
              </a:spcBef>
              <a:spcAft>
                <a:spcPct val="0"/>
              </a:spcAft>
            </a:pPr>
            <a:r>
              <a:rPr lang="ja-JP" altLang="en-US" sz="1108" dirty="0">
                <a:solidFill>
                  <a:srgbClr val="000000"/>
                </a:solidFill>
              </a:rPr>
              <a:t>る指示・指導</a:t>
            </a:r>
          </a:p>
        </p:txBody>
      </p:sp>
      <p:sp>
        <p:nvSpPr>
          <p:cNvPr id="149513" name="Rectangle 9">
            <a:extLst>
              <a:ext uri="{FF2B5EF4-FFF2-40B4-BE49-F238E27FC236}">
                <a16:creationId xmlns:a16="http://schemas.microsoft.com/office/drawing/2014/main" id="{F56580C7-DACF-4275-B1E2-8CD5E18F654E}"/>
              </a:ext>
            </a:extLst>
          </p:cNvPr>
          <p:cNvSpPr>
            <a:spLocks noChangeArrowheads="1"/>
          </p:cNvSpPr>
          <p:nvPr/>
        </p:nvSpPr>
        <p:spPr bwMode="auto">
          <a:xfrm>
            <a:off x="715107" y="3366204"/>
            <a:ext cx="7857392" cy="2173165"/>
          </a:xfrm>
          <a:prstGeom prst="rect">
            <a:avLst/>
          </a:prstGeom>
          <a:noFill/>
          <a:ln w="127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b="1">
                <a:solidFill>
                  <a:srgbClr val="000000"/>
                </a:solidFill>
              </a:rPr>
              <a:t>　　　　　サービス提供部門　</a:t>
            </a:r>
            <a:r>
              <a:rPr lang="ja-JP" altLang="en-US" sz="1108" b="1">
                <a:solidFill>
                  <a:srgbClr val="000000"/>
                </a:solidFill>
              </a:rPr>
              <a:t>　</a:t>
            </a:r>
            <a:r>
              <a:rPr lang="ja-JP" altLang="en-US" sz="1108">
                <a:solidFill>
                  <a:srgbClr val="000000"/>
                </a:solidFill>
              </a:rPr>
              <a:t>　　</a:t>
            </a:r>
          </a:p>
        </p:txBody>
      </p:sp>
      <p:sp>
        <p:nvSpPr>
          <p:cNvPr id="149514" name="AutoShape 10">
            <a:extLst>
              <a:ext uri="{FF2B5EF4-FFF2-40B4-BE49-F238E27FC236}">
                <a16:creationId xmlns:a16="http://schemas.microsoft.com/office/drawing/2014/main" id="{6B8189D2-454D-4C68-A9DE-73C5D9592068}"/>
              </a:ext>
            </a:extLst>
          </p:cNvPr>
          <p:cNvSpPr>
            <a:spLocks noChangeArrowheads="1"/>
          </p:cNvSpPr>
          <p:nvPr/>
        </p:nvSpPr>
        <p:spPr bwMode="auto">
          <a:xfrm rot="5400000">
            <a:off x="2354140" y="2401249"/>
            <a:ext cx="764931" cy="1370135"/>
          </a:xfrm>
          <a:prstGeom prst="rightArrow">
            <a:avLst>
              <a:gd name="adj1" fmla="val 61500"/>
              <a:gd name="adj2" fmla="val 24907"/>
            </a:avLst>
          </a:prstGeom>
          <a:solidFill>
            <a:srgbClr val="CCFFCC">
              <a:alpha val="70195"/>
            </a:srgbClr>
          </a:solidFill>
          <a:ln w="12700">
            <a:solidFill>
              <a:srgbClr val="008000"/>
            </a:solidFill>
            <a:miter lim="800000"/>
            <a:headEnd/>
            <a:tailEnd/>
          </a:ln>
        </p:spPr>
        <p:txBody>
          <a:bodyPr rot="10800000" vert="eaVert"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5" name="AutoShape 11">
            <a:extLst>
              <a:ext uri="{FF2B5EF4-FFF2-40B4-BE49-F238E27FC236}">
                <a16:creationId xmlns:a16="http://schemas.microsoft.com/office/drawing/2014/main" id="{49835618-DA2D-4EF5-BF1C-39F217725AB0}"/>
              </a:ext>
            </a:extLst>
          </p:cNvPr>
          <p:cNvSpPr>
            <a:spLocks noChangeArrowheads="1"/>
          </p:cNvSpPr>
          <p:nvPr/>
        </p:nvSpPr>
        <p:spPr bwMode="auto">
          <a:xfrm>
            <a:off x="5429249" y="1319062"/>
            <a:ext cx="1071196" cy="1129812"/>
          </a:xfrm>
          <a:prstGeom prst="rightArrow">
            <a:avLst>
              <a:gd name="adj1" fmla="val 50000"/>
              <a:gd name="adj2" fmla="val 25000"/>
            </a:avLst>
          </a:prstGeom>
          <a:solidFill>
            <a:srgbClr val="CCFFCC"/>
          </a:solidFill>
          <a:ln w="19050">
            <a:solidFill>
              <a:srgbClr val="008000"/>
            </a:solidFill>
            <a:miter lim="800000"/>
            <a:headEnd/>
            <a:tailEnd/>
          </a:ln>
        </p:spPr>
        <p:txBody>
          <a:bodyPr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6" name="AutoShape 12">
            <a:extLst>
              <a:ext uri="{FF2B5EF4-FFF2-40B4-BE49-F238E27FC236}">
                <a16:creationId xmlns:a16="http://schemas.microsoft.com/office/drawing/2014/main" id="{D47D6CAB-B227-449A-8342-033DC57462C2}"/>
              </a:ext>
            </a:extLst>
          </p:cNvPr>
          <p:cNvSpPr>
            <a:spLocks noChangeArrowheads="1"/>
          </p:cNvSpPr>
          <p:nvPr/>
        </p:nvSpPr>
        <p:spPr bwMode="auto">
          <a:xfrm>
            <a:off x="6731977" y="1978485"/>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その他の職員</a:t>
            </a:r>
          </a:p>
        </p:txBody>
      </p:sp>
      <p:sp>
        <p:nvSpPr>
          <p:cNvPr id="149517" name="AutoShape 13">
            <a:extLst>
              <a:ext uri="{FF2B5EF4-FFF2-40B4-BE49-F238E27FC236}">
                <a16:creationId xmlns:a16="http://schemas.microsoft.com/office/drawing/2014/main" id="{2DA93A64-FFA1-4814-A292-59E0C141E91D}"/>
              </a:ext>
            </a:extLst>
          </p:cNvPr>
          <p:cNvSpPr>
            <a:spLocks noChangeArrowheads="1"/>
          </p:cNvSpPr>
          <p:nvPr/>
        </p:nvSpPr>
        <p:spPr bwMode="auto">
          <a:xfrm>
            <a:off x="4214445" y="4561958"/>
            <a:ext cx="1500554" cy="977411"/>
          </a:xfrm>
          <a:prstGeom prst="rightArrow">
            <a:avLst>
              <a:gd name="adj1" fmla="val 60352"/>
              <a:gd name="adj2" fmla="val 33406"/>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015">
                <a:solidFill>
                  <a:srgbClr val="000000"/>
                </a:solidFill>
              </a:rPr>
              <a:t>サービス内容</a:t>
            </a:r>
          </a:p>
          <a:p>
            <a:pPr algn="ctr" defTabSz="844083" eaLnBrk="1" fontAlgn="base" hangingPunct="1">
              <a:spcBef>
                <a:spcPct val="0"/>
              </a:spcBef>
              <a:spcAft>
                <a:spcPct val="0"/>
              </a:spcAft>
            </a:pPr>
            <a:r>
              <a:rPr lang="ja-JP" altLang="en-US" sz="1015">
                <a:solidFill>
                  <a:srgbClr val="000000"/>
                </a:solidFill>
              </a:rPr>
              <a:t>の管理に関す</a:t>
            </a:r>
          </a:p>
          <a:p>
            <a:pPr algn="ctr" defTabSz="844083" eaLnBrk="1" fontAlgn="base" hangingPunct="1">
              <a:spcBef>
                <a:spcPct val="0"/>
              </a:spcBef>
              <a:spcAft>
                <a:spcPct val="0"/>
              </a:spcAft>
            </a:pPr>
            <a:r>
              <a:rPr lang="ja-JP" altLang="en-US" sz="1015">
                <a:solidFill>
                  <a:srgbClr val="000000"/>
                </a:solidFill>
              </a:rPr>
              <a:t>る指示・指導</a:t>
            </a:r>
          </a:p>
        </p:txBody>
      </p:sp>
      <p:sp>
        <p:nvSpPr>
          <p:cNvPr id="222222" name="AutoShape 14">
            <a:extLst>
              <a:ext uri="{FF2B5EF4-FFF2-40B4-BE49-F238E27FC236}">
                <a16:creationId xmlns:a16="http://schemas.microsoft.com/office/drawing/2014/main" id="{4E6FFE54-2372-4BFA-98A4-949EF5EA4FE6}"/>
              </a:ext>
            </a:extLst>
          </p:cNvPr>
          <p:cNvSpPr>
            <a:spLocks noChangeArrowheads="1"/>
          </p:cNvSpPr>
          <p:nvPr/>
        </p:nvSpPr>
        <p:spPr bwMode="auto">
          <a:xfrm>
            <a:off x="257908" y="67409"/>
            <a:ext cx="8528537"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2585" b="1" dirty="0">
                <a:solidFill>
                  <a:srgbClr val="A50021"/>
                </a:solidFill>
                <a:latin typeface="Arial" charset="0"/>
                <a:ea typeface="ＭＳ Ｐゴシック" panose="020B0600070205080204" pitchFamily="50" charset="-128"/>
              </a:rPr>
              <a:t>　</a:t>
            </a:r>
            <a:r>
              <a:rPr kumimoji="1" lang="en-US" altLang="ja-JP" sz="2585" b="1" dirty="0">
                <a:solidFill>
                  <a:srgbClr val="A50021"/>
                </a:solidFill>
                <a:latin typeface="Arial" charset="0"/>
                <a:ea typeface="ＭＳ Ｐゴシック" panose="020B0600070205080204" pitchFamily="50" charset="-128"/>
              </a:rPr>
              <a:t>Ⅰ</a:t>
            </a:r>
            <a:r>
              <a:rPr kumimoji="1" lang="ja-JP" altLang="en-US" sz="2585" b="1" dirty="0">
                <a:solidFill>
                  <a:srgbClr val="A50021"/>
                </a:solidFill>
                <a:latin typeface="Arial" charset="0"/>
                <a:ea typeface="ＭＳ Ｐゴシック" panose="020B0600070205080204" pitchFamily="50" charset="-128"/>
              </a:rPr>
              <a:t>「管理者」と「サービス管理責任者」の関係イメージ</a:t>
            </a:r>
          </a:p>
        </p:txBody>
      </p:sp>
      <p:sp>
        <p:nvSpPr>
          <p:cNvPr id="222223" name="AutoShape 15">
            <a:extLst>
              <a:ext uri="{FF2B5EF4-FFF2-40B4-BE49-F238E27FC236}">
                <a16:creationId xmlns:a16="http://schemas.microsoft.com/office/drawing/2014/main" id="{5AE94911-D5E5-479A-87D1-9057C6CDD32B}"/>
              </a:ext>
            </a:extLst>
          </p:cNvPr>
          <p:cNvSpPr>
            <a:spLocks noChangeArrowheads="1"/>
          </p:cNvSpPr>
          <p:nvPr/>
        </p:nvSpPr>
        <p:spPr bwMode="auto">
          <a:xfrm rot="3571649">
            <a:off x="5171342" y="2195363"/>
            <a:ext cx="883627" cy="1370134"/>
          </a:xfrm>
          <a:prstGeom prst="rightArrow">
            <a:avLst>
              <a:gd name="adj1" fmla="val 61500"/>
              <a:gd name="adj2" fmla="val 24907"/>
            </a:avLst>
          </a:prstGeom>
          <a:solidFill>
            <a:srgbClr val="CCFFCC">
              <a:alpha val="70000"/>
            </a:srgbClr>
          </a:solidFill>
          <a:ln w="12700">
            <a:solidFill>
              <a:srgbClr val="008000"/>
            </a:solidFill>
            <a:miter lim="800000"/>
            <a:headEnd/>
            <a:tailEnd/>
          </a:ln>
          <a:effectLst/>
        </p:spPr>
        <p:txBody>
          <a:bodyPr rot="10800000" vert="vert" wrap="none" anchor="ctr"/>
          <a:lstStyle/>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人事管理</a:t>
            </a:r>
          </a:p>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指揮命令</a:t>
            </a:r>
          </a:p>
        </p:txBody>
      </p:sp>
      <p:sp>
        <p:nvSpPr>
          <p:cNvPr id="16" name="正方形/長方形 15">
            <a:extLst>
              <a:ext uri="{FF2B5EF4-FFF2-40B4-BE49-F238E27FC236}">
                <a16:creationId xmlns:a16="http://schemas.microsoft.com/office/drawing/2014/main" id="{67340F55-FE46-482E-92B3-85BDFDA49056}"/>
              </a:ext>
            </a:extLst>
          </p:cNvPr>
          <p:cNvSpPr/>
          <p:nvPr/>
        </p:nvSpPr>
        <p:spPr>
          <a:xfrm>
            <a:off x="2122655" y="5598622"/>
            <a:ext cx="6752279" cy="1154723"/>
          </a:xfrm>
          <a:prstGeom prst="rect">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個別支援計画の作成・支援の確認（モニタリング）などの指導の他、</a:t>
            </a:r>
            <a:r>
              <a:rPr lang="ja-JP" altLang="en-US" u="sng" dirty="0">
                <a:solidFill>
                  <a:schemeClr val="tx1"/>
                </a:solidFill>
              </a:rPr>
              <a:t>報告、連絡、相談、引継ぎが事業所の支援チーム内で機能しているか等にも注意する。</a:t>
            </a:r>
          </a:p>
        </p:txBody>
      </p:sp>
      <p:sp>
        <p:nvSpPr>
          <p:cNvPr id="17" name="右矢印 4">
            <a:extLst>
              <a:ext uri="{FF2B5EF4-FFF2-40B4-BE49-F238E27FC236}">
                <a16:creationId xmlns:a16="http://schemas.microsoft.com/office/drawing/2014/main" id="{2B5C9188-5B22-4E11-8CC0-B848A87E3F74}"/>
              </a:ext>
            </a:extLst>
          </p:cNvPr>
          <p:cNvSpPr/>
          <p:nvPr/>
        </p:nvSpPr>
        <p:spPr>
          <a:xfrm rot="5400000">
            <a:off x="4667487" y="5355781"/>
            <a:ext cx="293469" cy="340837"/>
          </a:xfrm>
          <a:prstGeom prst="rightArrow">
            <a:avLst/>
          </a:prstGeom>
          <a:solidFill>
            <a:srgbClr val="92D050"/>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13013" y="793832"/>
            <a:ext cx="8717973" cy="13771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rPr>
              <a:t>目的</a:t>
            </a:r>
            <a:endParaRPr lang="en-US" altLang="ja-JP" b="1" dirty="0">
              <a:solidFill>
                <a:schemeClr val="tx1"/>
              </a:solidFill>
            </a:endParaRPr>
          </a:p>
          <a:p>
            <a:r>
              <a:rPr lang="ja-JP" altLang="en-US" b="1" dirty="0">
                <a:solidFill>
                  <a:schemeClr val="tx1"/>
                </a:solidFill>
              </a:rPr>
              <a:t>①行政の動向や制度改正等の最新の情報（アップデート）を得る</a:t>
            </a:r>
            <a:endParaRPr lang="en-US" altLang="ja-JP" b="1" dirty="0">
              <a:solidFill>
                <a:schemeClr val="tx1"/>
              </a:solidFill>
            </a:endParaRPr>
          </a:p>
          <a:p>
            <a:r>
              <a:rPr lang="ja-JP" altLang="en-US" b="1" dirty="0">
                <a:solidFill>
                  <a:schemeClr val="tx1"/>
                </a:solidFill>
              </a:rPr>
              <a:t>②サービス管理責任者・児童発達支援管理責任者としてのこれまでの業務内容を振り返るとともに、知識・技術の更なる向上を図る</a:t>
            </a:r>
            <a:endParaRPr lang="en-US" altLang="ja-JP" b="1" dirty="0">
              <a:solidFill>
                <a:schemeClr val="tx1"/>
              </a:solidFill>
            </a:endParaRPr>
          </a:p>
          <a:p>
            <a:r>
              <a:rPr lang="ja-JP" altLang="en-US" b="1" dirty="0">
                <a:solidFill>
                  <a:schemeClr val="tx1"/>
                </a:solidFill>
              </a:rPr>
              <a:t>③サービス（支援）提供職員等へのスーパービジョンの方法を学ぶ</a:t>
            </a:r>
          </a:p>
        </p:txBody>
      </p:sp>
      <p:graphicFrame>
        <p:nvGraphicFramePr>
          <p:cNvPr id="6" name="表 5"/>
          <p:cNvGraphicFramePr>
            <a:graphicFrameLocks noGrp="1"/>
          </p:cNvGraphicFramePr>
          <p:nvPr>
            <p:extLst>
              <p:ext uri="{D42A27DB-BD31-4B8C-83A1-F6EECF244321}">
                <p14:modId xmlns:p14="http://schemas.microsoft.com/office/powerpoint/2010/main" val="1139649347"/>
              </p:ext>
            </p:extLst>
          </p:nvPr>
        </p:nvGraphicFramePr>
        <p:xfrm>
          <a:off x="213013" y="2409884"/>
          <a:ext cx="8717973" cy="4259827"/>
        </p:xfrm>
        <a:graphic>
          <a:graphicData uri="http://schemas.openxmlformats.org/drawingml/2006/table">
            <a:tbl>
              <a:tblPr firstRow="1" bandRow="1">
                <a:tableStyleId>{5940675A-B579-460E-94D1-54222C63F5DA}</a:tableStyleId>
              </a:tblPr>
              <a:tblGrid>
                <a:gridCol w="314835">
                  <a:extLst>
                    <a:ext uri="{9D8B030D-6E8A-4147-A177-3AD203B41FA5}">
                      <a16:colId xmlns:a16="http://schemas.microsoft.com/office/drawing/2014/main" val="20000"/>
                    </a:ext>
                  </a:extLst>
                </a:gridCol>
                <a:gridCol w="2099480">
                  <a:extLst>
                    <a:ext uri="{9D8B030D-6E8A-4147-A177-3AD203B41FA5}">
                      <a16:colId xmlns:a16="http://schemas.microsoft.com/office/drawing/2014/main" val="20001"/>
                    </a:ext>
                  </a:extLst>
                </a:gridCol>
                <a:gridCol w="6303658">
                  <a:extLst>
                    <a:ext uri="{9D8B030D-6E8A-4147-A177-3AD203B41FA5}">
                      <a16:colId xmlns:a16="http://schemas.microsoft.com/office/drawing/2014/main" val="20002"/>
                    </a:ext>
                  </a:extLst>
                </a:gridCol>
              </a:tblGrid>
              <a:tr h="528189">
                <a:tc>
                  <a:txBody>
                    <a:bodyPr/>
                    <a:lstStyle/>
                    <a:p>
                      <a:endParaRPr kumimoji="1" lang="ja-JP" altLang="en-US" sz="1400" dirty="0"/>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t>研修項目</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t>獲得目標</a:t>
                      </a:r>
                    </a:p>
                  </a:txBody>
                  <a:tcPr marL="68580" marR="68580" marT="34290" marB="34290"/>
                </a:tc>
                <a:extLst>
                  <a:ext uri="{0D108BD9-81ED-4DB2-BD59-A6C34878D82A}">
                    <a16:rowId xmlns:a16="http://schemas.microsoft.com/office/drawing/2014/main" val="10000"/>
                  </a:ext>
                </a:extLst>
              </a:tr>
              <a:tr h="716312">
                <a:tc>
                  <a:txBody>
                    <a:bodyPr/>
                    <a:lstStyle/>
                    <a:p>
                      <a:r>
                        <a:rPr kumimoji="1" lang="ja-JP" altLang="en-US" sz="1400" dirty="0"/>
                        <a:t>①</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t>障害者福祉施策及び児童福祉施策の動向</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t>最新の動向を学習することにより利用者の制度的な環境の変化を理解する</a:t>
                      </a:r>
                    </a:p>
                  </a:txBody>
                  <a:tcPr marL="68580" marR="68580" marT="34290" marB="34290"/>
                </a:tc>
                <a:extLst>
                  <a:ext uri="{0D108BD9-81ED-4DB2-BD59-A6C34878D82A}">
                    <a16:rowId xmlns:a16="http://schemas.microsoft.com/office/drawing/2014/main" val="10001"/>
                  </a:ext>
                </a:extLst>
              </a:tr>
              <a:tr h="716312">
                <a:tc>
                  <a:txBody>
                    <a:bodyPr/>
                    <a:lstStyle/>
                    <a:p>
                      <a:r>
                        <a:rPr kumimoji="1" lang="ja-JP" altLang="en-US" sz="1400" dirty="0">
                          <a:solidFill>
                            <a:schemeClr val="tx1"/>
                          </a:solidFill>
                        </a:rPr>
                        <a:t>②</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solidFill>
                            <a:schemeClr val="tx1"/>
                          </a:solidFill>
                        </a:rPr>
                        <a:t>サービス（支援）提供事業所としての自己検証</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solidFill>
                            <a:schemeClr val="tx1"/>
                          </a:solidFill>
                        </a:rPr>
                        <a:t>各自事業所の取組状況や地域との連携の実践状況を出し合うことにより、コンプライアンスを理解し、今後の事業所としての取組を明確して実践に活かす</a:t>
                      </a:r>
                    </a:p>
                  </a:txBody>
                  <a:tcPr marL="68580" marR="68580" marT="34290" marB="34290"/>
                </a:tc>
                <a:extLst>
                  <a:ext uri="{0D108BD9-81ED-4DB2-BD59-A6C34878D82A}">
                    <a16:rowId xmlns:a16="http://schemas.microsoft.com/office/drawing/2014/main" val="10002"/>
                  </a:ext>
                </a:extLst>
              </a:tr>
              <a:tr h="820781">
                <a:tc>
                  <a:txBody>
                    <a:bodyPr/>
                    <a:lstStyle/>
                    <a:p>
                      <a:r>
                        <a:rPr kumimoji="1" lang="ja-JP" altLang="en-US" sz="1400" dirty="0">
                          <a:solidFill>
                            <a:schemeClr val="tx1"/>
                          </a:solidFill>
                        </a:rPr>
                        <a:t>②</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solidFill>
                            <a:schemeClr val="tx1"/>
                          </a:solidFill>
                        </a:rPr>
                        <a:t>サービス（児童発達支援）管理責任者としての自己検証</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solidFill>
                            <a:schemeClr val="tx1"/>
                          </a:solidFill>
                        </a:rPr>
                        <a:t>サービス提供（児童発達支援）責任者としての自らの業務を振り返り、支援のあり方や地域とのかかわり方、今後自ら取組むべき課題を明確にして実践に活かす</a:t>
                      </a:r>
                    </a:p>
                  </a:txBody>
                  <a:tcPr marL="68580" marR="68580" marT="34290" marB="34290"/>
                </a:tc>
                <a:extLst>
                  <a:ext uri="{0D108BD9-81ED-4DB2-BD59-A6C34878D82A}">
                    <a16:rowId xmlns:a16="http://schemas.microsoft.com/office/drawing/2014/main" val="10003"/>
                  </a:ext>
                </a:extLst>
              </a:tr>
              <a:tr h="820781">
                <a:tc>
                  <a:txBody>
                    <a:bodyPr/>
                    <a:lstStyle/>
                    <a:p>
                      <a:r>
                        <a:rPr kumimoji="1" lang="ja-JP" altLang="en-US" sz="1400" dirty="0">
                          <a:solidFill>
                            <a:schemeClr val="tx1"/>
                          </a:solidFill>
                        </a:rPr>
                        <a:t>②</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solidFill>
                            <a:schemeClr val="tx1"/>
                          </a:solidFill>
                        </a:rPr>
                        <a:t>関係機関との連携</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solidFill>
                            <a:schemeClr val="tx1"/>
                          </a:solidFill>
                        </a:rPr>
                        <a:t>関係機関と連携について支援方針の基本的な方向性や支援内容を左右する事項に重点を置いてグループワークを展開し、関係機関の連携方法を理解して実践に活かす。また（自立支援）協議会の役割を理解する。</a:t>
                      </a:r>
                    </a:p>
                  </a:txBody>
                  <a:tcPr marL="68580" marR="68580" marT="34290" marB="34290"/>
                </a:tc>
                <a:extLst>
                  <a:ext uri="{0D108BD9-81ED-4DB2-BD59-A6C34878D82A}">
                    <a16:rowId xmlns:a16="http://schemas.microsoft.com/office/drawing/2014/main" val="10004"/>
                  </a:ext>
                </a:extLst>
              </a:tr>
              <a:tr h="573664">
                <a:tc>
                  <a:txBody>
                    <a:bodyPr/>
                    <a:lstStyle/>
                    <a:p>
                      <a:r>
                        <a:rPr kumimoji="1" lang="ja-JP" altLang="en-US" sz="1400" dirty="0">
                          <a:solidFill>
                            <a:srgbClr val="FF0000"/>
                          </a:solidFill>
                        </a:rPr>
                        <a:t>③</a:t>
                      </a:r>
                    </a:p>
                  </a:txBody>
                  <a:tcPr marL="68580" marR="68580" marT="34290" marB="34290">
                    <a:lnR w="12700" cap="flat" cmpd="sng" algn="ctr">
                      <a:solidFill>
                        <a:schemeClr val="tx1"/>
                      </a:solidFill>
                      <a:prstDash val="solid"/>
                      <a:round/>
                      <a:headEnd type="none" w="med" len="med"/>
                      <a:tailEnd type="none" w="med" len="med"/>
                    </a:lnR>
                  </a:tcPr>
                </a:tc>
                <a:tc>
                  <a:txBody>
                    <a:bodyPr/>
                    <a:lstStyle/>
                    <a:p>
                      <a:r>
                        <a:rPr kumimoji="1" lang="ja-JP" altLang="en-US" sz="1600" dirty="0">
                          <a:solidFill>
                            <a:srgbClr val="FF0000"/>
                          </a:solidFill>
                        </a:rPr>
                        <a:t>事例検討</a:t>
                      </a:r>
                    </a:p>
                  </a:txBody>
                  <a:tcPr marL="68580" marR="68580" marT="34290" marB="34290">
                    <a:lnL w="12700" cap="flat" cmpd="sng" algn="ctr">
                      <a:solidFill>
                        <a:schemeClr val="tx1"/>
                      </a:solidFill>
                      <a:prstDash val="solid"/>
                      <a:round/>
                      <a:headEnd type="none" w="med" len="med"/>
                      <a:tailEnd type="none" w="med" len="med"/>
                    </a:lnL>
                  </a:tcPr>
                </a:tc>
                <a:tc>
                  <a:txBody>
                    <a:bodyPr/>
                    <a:lstStyle/>
                    <a:p>
                      <a:r>
                        <a:rPr kumimoji="1" lang="ja-JP" altLang="en-US" sz="1600" dirty="0">
                          <a:solidFill>
                            <a:srgbClr val="FF0000"/>
                          </a:solidFill>
                        </a:rPr>
                        <a:t>サービス（支援）提供職員へのスーパービジョンの具体的な技術を獲得し、実践に活かす</a:t>
                      </a:r>
                    </a:p>
                  </a:txBody>
                  <a:tcPr marL="68580" marR="68580" marT="34290" marB="34290"/>
                </a:tc>
                <a:extLst>
                  <a:ext uri="{0D108BD9-81ED-4DB2-BD59-A6C34878D82A}">
                    <a16:rowId xmlns:a16="http://schemas.microsoft.com/office/drawing/2014/main" val="10005"/>
                  </a:ext>
                </a:extLst>
              </a:tr>
            </a:tbl>
          </a:graphicData>
        </a:graphic>
      </p:graphicFrame>
      <p:sp>
        <p:nvSpPr>
          <p:cNvPr id="2" name="タイトル 1"/>
          <p:cNvSpPr>
            <a:spLocks noGrp="1"/>
          </p:cNvSpPr>
          <p:nvPr>
            <p:ph type="title"/>
          </p:nvPr>
        </p:nvSpPr>
        <p:spPr>
          <a:xfrm>
            <a:off x="213013" y="62003"/>
            <a:ext cx="8717973" cy="587286"/>
          </a:xfr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normAutofit/>
          </a:bodyPr>
          <a:lstStyle/>
          <a:p>
            <a:pPr algn="ctr" defTabSz="844083" fontAlgn="base">
              <a:lnSpc>
                <a:spcPct val="100000"/>
              </a:lnSpc>
              <a:spcAft>
                <a:spcPct val="0"/>
              </a:spcAft>
            </a:pPr>
            <a:r>
              <a:rPr lang="en-US" altLang="ja-JP" sz="3200" b="1" dirty="0">
                <a:solidFill>
                  <a:srgbClr val="A50021"/>
                </a:solidFill>
                <a:latin typeface="Arial" charset="0"/>
                <a:ea typeface="ＭＳ Ｐゴシック" panose="020B0600070205080204" pitchFamily="50" charset="-128"/>
                <a:cs typeface="+mn-cs"/>
              </a:rPr>
              <a:t>Ⅱ</a:t>
            </a:r>
            <a:r>
              <a:rPr lang="ja-JP" altLang="en-US" sz="3200" b="1" dirty="0">
                <a:solidFill>
                  <a:srgbClr val="A50021"/>
                </a:solidFill>
                <a:latin typeface="Arial" charset="0"/>
                <a:ea typeface="ＭＳ Ｐゴシック" panose="020B0600070205080204" pitchFamily="50" charset="-128"/>
                <a:cs typeface="+mn-cs"/>
              </a:rPr>
              <a:t>　更新研修の目的・獲得目標　　</a:t>
            </a:r>
          </a:p>
        </p:txBody>
      </p:sp>
      <p:sp>
        <p:nvSpPr>
          <p:cNvPr id="3" name="スライド番号プレースホルダー 2"/>
          <p:cNvSpPr>
            <a:spLocks noGrp="1"/>
          </p:cNvSpPr>
          <p:nvPr>
            <p:ph type="sldNum" sz="quarter" idx="12"/>
          </p:nvPr>
        </p:nvSpPr>
        <p:spPr/>
        <p:txBody>
          <a:bodyPr/>
          <a:lstStyle/>
          <a:p>
            <a:fld id="{05AE98C6-5F09-411A-A9C9-CC43E46E3C51}" type="slidenum">
              <a:rPr kumimoji="1" lang="ja-JP" altLang="en-US" smtClean="0"/>
              <a:t>11</a:t>
            </a:fld>
            <a:endParaRPr kumimoji="1" lang="ja-JP" altLang="en-US"/>
          </a:p>
        </p:txBody>
      </p:sp>
    </p:spTree>
    <p:extLst>
      <p:ext uri="{BB962C8B-B14F-4D97-AF65-F5344CB8AC3E}">
        <p14:creationId xmlns:p14="http://schemas.microsoft.com/office/powerpoint/2010/main" val="23844500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85124" y="15194"/>
            <a:ext cx="8330226" cy="467849"/>
          </a:xfrm>
          <a:prstGeom prst="roundRect">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vert="horz" lIns="84368" tIns="42185" rIns="84368" bIns="42185" rtlCol="0" anchor="ctr">
            <a:normAutofit fontScale="85000" lnSpcReduction="20000"/>
          </a:bodyPr>
          <a:lstStyle/>
          <a:p>
            <a:pPr algn="ctr" defTabSz="844083" fontAlgn="base">
              <a:spcBef>
                <a:spcPct val="0"/>
              </a:spcBef>
              <a:spcAft>
                <a:spcPct val="0"/>
              </a:spcAft>
            </a:pPr>
            <a:r>
              <a:rPr lang="en-US" altLang="ja-JP" sz="3200" b="1" dirty="0">
                <a:solidFill>
                  <a:srgbClr val="A50021"/>
                </a:solidFill>
                <a:latin typeface="Arial" charset="0"/>
                <a:ea typeface="ＭＳ Ｐゴシック" panose="020B0600070205080204" pitchFamily="50" charset="-128"/>
              </a:rPr>
              <a:t>Ⅲ</a:t>
            </a:r>
            <a:r>
              <a:rPr lang="ja-JP" altLang="en-US" sz="3200" b="1" dirty="0">
                <a:solidFill>
                  <a:srgbClr val="A50021"/>
                </a:solidFill>
                <a:latin typeface="Arial" charset="0"/>
                <a:ea typeface="ＭＳ Ｐゴシック" panose="020B0600070205080204" pitchFamily="50" charset="-128"/>
              </a:rPr>
              <a:t>　サビ児管更新研修の構造及び研修の進め方</a:t>
            </a:r>
          </a:p>
        </p:txBody>
      </p:sp>
      <p:sp>
        <p:nvSpPr>
          <p:cNvPr id="34" name="正方形/長方形 33"/>
          <p:cNvSpPr/>
          <p:nvPr/>
        </p:nvSpPr>
        <p:spPr>
          <a:xfrm>
            <a:off x="594037" y="917169"/>
            <a:ext cx="1662546" cy="10390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基礎研修</a:t>
            </a:r>
            <a:endParaRPr lang="en-US" altLang="ja-JP" sz="2400" dirty="0">
              <a:solidFill>
                <a:schemeClr val="tx1"/>
              </a:solidFill>
            </a:endParaRPr>
          </a:p>
          <a:p>
            <a:pPr algn="ctr"/>
            <a:r>
              <a:rPr lang="ja-JP" altLang="en-US" sz="1500" dirty="0">
                <a:solidFill>
                  <a:schemeClr val="tx1"/>
                </a:solidFill>
              </a:rPr>
              <a:t>（</a:t>
            </a:r>
            <a:r>
              <a:rPr lang="en-US" altLang="ja-JP" sz="1500" dirty="0">
                <a:solidFill>
                  <a:schemeClr val="tx1"/>
                </a:solidFill>
              </a:rPr>
              <a:t>3</a:t>
            </a:r>
            <a:r>
              <a:rPr lang="ja-JP" altLang="en-US" sz="1500" dirty="0">
                <a:solidFill>
                  <a:schemeClr val="tx1"/>
                </a:solidFill>
              </a:rPr>
              <a:t>年の実務経験）</a:t>
            </a:r>
          </a:p>
        </p:txBody>
      </p:sp>
      <p:sp>
        <p:nvSpPr>
          <p:cNvPr id="35" name="正方形/長方形 34"/>
          <p:cNvSpPr/>
          <p:nvPr/>
        </p:nvSpPr>
        <p:spPr>
          <a:xfrm>
            <a:off x="2964788" y="954072"/>
            <a:ext cx="1662546" cy="10390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実践研修</a:t>
            </a:r>
            <a:endParaRPr lang="en-US" altLang="ja-JP" sz="2400" dirty="0">
              <a:solidFill>
                <a:schemeClr val="tx1"/>
              </a:solidFill>
            </a:endParaRPr>
          </a:p>
          <a:p>
            <a:pPr algn="ctr"/>
            <a:r>
              <a:rPr lang="ja-JP" altLang="en-US" sz="1500" dirty="0">
                <a:solidFill>
                  <a:schemeClr val="tx1"/>
                </a:solidFill>
              </a:rPr>
              <a:t>（基礎研修終了し、実務</a:t>
            </a:r>
            <a:r>
              <a:rPr lang="en-US" altLang="ja-JP" sz="1500" dirty="0">
                <a:solidFill>
                  <a:schemeClr val="tx1"/>
                </a:solidFill>
              </a:rPr>
              <a:t>2</a:t>
            </a:r>
            <a:r>
              <a:rPr lang="ja-JP" altLang="en-US" sz="1500" dirty="0">
                <a:solidFill>
                  <a:schemeClr val="tx1"/>
                </a:solidFill>
              </a:rPr>
              <a:t>年以上）</a:t>
            </a:r>
          </a:p>
        </p:txBody>
      </p:sp>
      <p:sp>
        <p:nvSpPr>
          <p:cNvPr id="36" name="加算記号 35"/>
          <p:cNvSpPr/>
          <p:nvPr/>
        </p:nvSpPr>
        <p:spPr>
          <a:xfrm>
            <a:off x="2306120" y="1166458"/>
            <a:ext cx="422371" cy="49422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9" name="屈折矢印 38"/>
          <p:cNvSpPr/>
          <p:nvPr/>
        </p:nvSpPr>
        <p:spPr>
          <a:xfrm rot="10800000" flipH="1">
            <a:off x="4816600" y="1058807"/>
            <a:ext cx="1662546" cy="338553"/>
          </a:xfrm>
          <a:prstGeom prst="bentUpArrow">
            <a:avLst>
              <a:gd name="adj1" fmla="val 15938"/>
              <a:gd name="adj2" fmla="val 17056"/>
              <a:gd name="adj3" fmla="val 270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5" name="スライド番号プレースホルダー 14"/>
          <p:cNvSpPr>
            <a:spLocks noGrp="1"/>
          </p:cNvSpPr>
          <p:nvPr>
            <p:ph type="sldNum" sz="quarter" idx="12"/>
          </p:nvPr>
        </p:nvSpPr>
        <p:spPr>
          <a:xfrm>
            <a:off x="6383322" y="5481446"/>
            <a:ext cx="2132028" cy="347431"/>
          </a:xfrm>
        </p:spPr>
        <p:txBody>
          <a:bodyPr/>
          <a:lstStyle/>
          <a:p>
            <a:fld id="{05AE98C6-5F09-411A-A9C9-CC43E46E3C51}" type="slidenum">
              <a:rPr kumimoji="1" lang="ja-JP" altLang="en-US" smtClean="0"/>
              <a:t>12</a:t>
            </a:fld>
            <a:endParaRPr kumimoji="1" lang="ja-JP" altLang="en-US"/>
          </a:p>
        </p:txBody>
      </p:sp>
      <p:graphicFrame>
        <p:nvGraphicFramePr>
          <p:cNvPr id="38" name="図表 37">
            <a:extLst>
              <a:ext uri="{FF2B5EF4-FFF2-40B4-BE49-F238E27FC236}">
                <a16:creationId xmlns:a16="http://schemas.microsoft.com/office/drawing/2014/main" id="{36259692-0C1B-4CA9-B938-ACF90352528C}"/>
              </a:ext>
            </a:extLst>
          </p:cNvPr>
          <p:cNvGraphicFramePr/>
          <p:nvPr>
            <p:extLst>
              <p:ext uri="{D42A27DB-BD31-4B8C-83A1-F6EECF244321}">
                <p14:modId xmlns:p14="http://schemas.microsoft.com/office/powerpoint/2010/main" val="2579691408"/>
              </p:ext>
            </p:extLst>
          </p:nvPr>
        </p:nvGraphicFramePr>
        <p:xfrm>
          <a:off x="185124" y="3747357"/>
          <a:ext cx="8773752" cy="3579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2" name="図表 41">
            <a:extLst>
              <a:ext uri="{FF2B5EF4-FFF2-40B4-BE49-F238E27FC236}">
                <a16:creationId xmlns:a16="http://schemas.microsoft.com/office/drawing/2014/main" id="{83141E4F-6775-4BF5-941E-65D3BF37951D}"/>
              </a:ext>
            </a:extLst>
          </p:cNvPr>
          <p:cNvGraphicFramePr/>
          <p:nvPr>
            <p:extLst>
              <p:ext uri="{D42A27DB-BD31-4B8C-83A1-F6EECF244321}">
                <p14:modId xmlns:p14="http://schemas.microsoft.com/office/powerpoint/2010/main" val="3759835112"/>
              </p:ext>
            </p:extLst>
          </p:nvPr>
        </p:nvGraphicFramePr>
        <p:xfrm>
          <a:off x="370248" y="1519019"/>
          <a:ext cx="8773752" cy="333228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3" name="正方形/長方形 42">
            <a:extLst>
              <a:ext uri="{FF2B5EF4-FFF2-40B4-BE49-F238E27FC236}">
                <a16:creationId xmlns:a16="http://schemas.microsoft.com/office/drawing/2014/main" id="{1E40D8BD-4148-43AB-A583-2394769C9AF2}"/>
              </a:ext>
            </a:extLst>
          </p:cNvPr>
          <p:cNvSpPr/>
          <p:nvPr/>
        </p:nvSpPr>
        <p:spPr>
          <a:xfrm>
            <a:off x="5119254" y="1436526"/>
            <a:ext cx="2982192" cy="467590"/>
          </a:xfrm>
          <a:prstGeom prst="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dirty="0"/>
              <a:t>更新研修（</a:t>
            </a:r>
            <a:r>
              <a:rPr lang="en-US" altLang="ja-JP" sz="2100" dirty="0"/>
              <a:t>5</a:t>
            </a:r>
            <a:r>
              <a:rPr lang="ja-JP" altLang="en-US" sz="2100" dirty="0"/>
              <a:t>年以内）</a:t>
            </a:r>
          </a:p>
        </p:txBody>
      </p:sp>
      <p:sp>
        <p:nvSpPr>
          <p:cNvPr id="16" name="正方形/長方形 15">
            <a:extLst>
              <a:ext uri="{FF2B5EF4-FFF2-40B4-BE49-F238E27FC236}">
                <a16:creationId xmlns:a16="http://schemas.microsoft.com/office/drawing/2014/main" id="{CEF5E13F-E984-4447-8B37-2CF0F3E492E8}"/>
              </a:ext>
            </a:extLst>
          </p:cNvPr>
          <p:cNvSpPr/>
          <p:nvPr/>
        </p:nvSpPr>
        <p:spPr>
          <a:xfrm>
            <a:off x="430928" y="2032329"/>
            <a:ext cx="1972680" cy="31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研修一日</a:t>
            </a:r>
          </a:p>
        </p:txBody>
      </p:sp>
      <p:sp>
        <p:nvSpPr>
          <p:cNvPr id="44" name="正方形/長方形 43">
            <a:extLst>
              <a:ext uri="{FF2B5EF4-FFF2-40B4-BE49-F238E27FC236}">
                <a16:creationId xmlns:a16="http://schemas.microsoft.com/office/drawing/2014/main" id="{758DD3EE-AD90-43D6-848D-BF6F4C8CF620}"/>
              </a:ext>
            </a:extLst>
          </p:cNvPr>
          <p:cNvSpPr/>
          <p:nvPr/>
        </p:nvSpPr>
        <p:spPr>
          <a:xfrm>
            <a:off x="304787" y="4250690"/>
            <a:ext cx="1972680" cy="31176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研修二日</a:t>
            </a:r>
          </a:p>
        </p:txBody>
      </p:sp>
    </p:spTree>
    <p:extLst>
      <p:ext uri="{BB962C8B-B14F-4D97-AF65-F5344CB8AC3E}">
        <p14:creationId xmlns:p14="http://schemas.microsoft.com/office/powerpoint/2010/main" val="27668988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529935" y="239638"/>
            <a:ext cx="7959437" cy="610296"/>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t>Ⅳ</a:t>
            </a:r>
            <a:r>
              <a:rPr lang="ja-JP" altLang="en-US" sz="2400" dirty="0"/>
              <a:t>　更新研修の構造及び研修の進め方（一日目）</a:t>
            </a:r>
            <a:endParaRPr lang="en-US" altLang="ja-JP" sz="2400" dirty="0"/>
          </a:p>
        </p:txBody>
      </p:sp>
      <p:sp>
        <p:nvSpPr>
          <p:cNvPr id="3" name="正方形/長方形 2"/>
          <p:cNvSpPr/>
          <p:nvPr/>
        </p:nvSpPr>
        <p:spPr>
          <a:xfrm>
            <a:off x="3735981" y="1446527"/>
            <a:ext cx="1349333"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7" name="正方形/長方形 6"/>
          <p:cNvSpPr/>
          <p:nvPr/>
        </p:nvSpPr>
        <p:spPr>
          <a:xfrm>
            <a:off x="658783" y="1446526"/>
            <a:ext cx="511233" cy="296136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dirty="0"/>
              <a:t>研修受講ガイダンス</a:t>
            </a:r>
          </a:p>
        </p:txBody>
      </p:sp>
      <p:sp>
        <p:nvSpPr>
          <p:cNvPr id="8" name="正方形/長方形 7"/>
          <p:cNvSpPr/>
          <p:nvPr/>
        </p:nvSpPr>
        <p:spPr>
          <a:xfrm>
            <a:off x="1462522" y="2581605"/>
            <a:ext cx="1102994"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サビ児管としての自己検証</a:t>
            </a:r>
          </a:p>
        </p:txBody>
      </p:sp>
      <p:sp>
        <p:nvSpPr>
          <p:cNvPr id="9" name="正方形/長方形 8"/>
          <p:cNvSpPr/>
          <p:nvPr/>
        </p:nvSpPr>
        <p:spPr>
          <a:xfrm>
            <a:off x="2734898" y="1446527"/>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自己紹介</a:t>
            </a:r>
            <a:r>
              <a:rPr lang="en-US" altLang="ja-JP" sz="1350" dirty="0">
                <a:solidFill>
                  <a:schemeClr val="tx1"/>
                </a:solidFill>
              </a:rPr>
              <a:t>/</a:t>
            </a:r>
            <a:r>
              <a:rPr lang="ja-JP" altLang="en-US" sz="1350" dirty="0">
                <a:solidFill>
                  <a:schemeClr val="tx1"/>
                </a:solidFill>
              </a:rPr>
              <a:t>役割</a:t>
            </a:r>
            <a:endParaRPr lang="en-US" altLang="ja-JP" sz="1350" dirty="0">
              <a:solidFill>
                <a:schemeClr val="tx1"/>
              </a:solidFill>
            </a:endParaRPr>
          </a:p>
          <a:p>
            <a:pPr algn="ctr"/>
            <a:r>
              <a:rPr lang="ja-JP" altLang="en-US" sz="1350" dirty="0">
                <a:solidFill>
                  <a:schemeClr val="tx1"/>
                </a:solidFill>
              </a:rPr>
              <a:t>決め</a:t>
            </a:r>
          </a:p>
        </p:txBody>
      </p:sp>
      <p:sp>
        <p:nvSpPr>
          <p:cNvPr id="10" name="テキスト ボックス 9"/>
          <p:cNvSpPr txBox="1"/>
          <p:nvPr/>
        </p:nvSpPr>
        <p:spPr>
          <a:xfrm>
            <a:off x="5240131" y="1446526"/>
            <a:ext cx="323165" cy="712298"/>
          </a:xfrm>
          <a:prstGeom prst="rect">
            <a:avLst/>
          </a:prstGeom>
          <a:noFill/>
          <a:ln>
            <a:solidFill>
              <a:schemeClr val="tx1"/>
            </a:solidFill>
          </a:ln>
        </p:spPr>
        <p:txBody>
          <a:bodyPr vert="eaVert" wrap="square" rtlCol="0">
            <a:spAutoFit/>
          </a:bodyPr>
          <a:lstStyle/>
          <a:p>
            <a:pPr algn="ctr"/>
            <a:r>
              <a:rPr lang="ja-JP" altLang="en-US" sz="900" dirty="0"/>
              <a:t>事前課題１</a:t>
            </a:r>
          </a:p>
        </p:txBody>
      </p:sp>
      <p:graphicFrame>
        <p:nvGraphicFramePr>
          <p:cNvPr id="11" name="表 10"/>
          <p:cNvGraphicFramePr>
            <a:graphicFrameLocks noGrp="1"/>
          </p:cNvGraphicFramePr>
          <p:nvPr/>
        </p:nvGraphicFramePr>
        <p:xfrm>
          <a:off x="5563296" y="1446526"/>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12" name="正方形/長方形 11"/>
          <p:cNvSpPr/>
          <p:nvPr/>
        </p:nvSpPr>
        <p:spPr>
          <a:xfrm>
            <a:off x="1462521" y="1446527"/>
            <a:ext cx="1102993"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事業所としての自己検証</a:t>
            </a:r>
          </a:p>
        </p:txBody>
      </p:sp>
      <p:sp>
        <p:nvSpPr>
          <p:cNvPr id="13" name="正方形/長方形 12"/>
          <p:cNvSpPr/>
          <p:nvPr/>
        </p:nvSpPr>
        <p:spPr>
          <a:xfrm>
            <a:off x="1462522" y="3695595"/>
            <a:ext cx="1102994"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関係機関との連携等の自己検証</a:t>
            </a:r>
          </a:p>
        </p:txBody>
      </p:sp>
      <p:sp>
        <p:nvSpPr>
          <p:cNvPr id="14" name="正方形/長方形 13"/>
          <p:cNvSpPr/>
          <p:nvPr/>
        </p:nvSpPr>
        <p:spPr>
          <a:xfrm>
            <a:off x="7473738" y="1446526"/>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全体</a:t>
            </a:r>
            <a:endParaRPr lang="en-US" altLang="ja-JP" sz="1350" dirty="0">
              <a:solidFill>
                <a:schemeClr val="tx1"/>
              </a:solidFill>
            </a:endParaRPr>
          </a:p>
          <a:p>
            <a:pPr algn="ctr"/>
            <a:r>
              <a:rPr lang="ja-JP" altLang="en-US" sz="1350" dirty="0">
                <a:solidFill>
                  <a:schemeClr val="tx1"/>
                </a:solidFill>
              </a:rPr>
              <a:t>共有</a:t>
            </a:r>
          </a:p>
        </p:txBody>
      </p:sp>
      <p:sp>
        <p:nvSpPr>
          <p:cNvPr id="19" name="正方形/長方形 18"/>
          <p:cNvSpPr/>
          <p:nvPr/>
        </p:nvSpPr>
        <p:spPr>
          <a:xfrm>
            <a:off x="3735981" y="2581606"/>
            <a:ext cx="1349333"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20" name="正方形/長方形 19"/>
          <p:cNvSpPr/>
          <p:nvPr/>
        </p:nvSpPr>
        <p:spPr>
          <a:xfrm>
            <a:off x="2734898" y="2581606"/>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役割</a:t>
            </a:r>
            <a:endParaRPr lang="en-US" altLang="ja-JP" sz="1350" dirty="0">
              <a:solidFill>
                <a:schemeClr val="tx1"/>
              </a:solidFill>
            </a:endParaRPr>
          </a:p>
          <a:p>
            <a:pPr algn="ctr"/>
            <a:r>
              <a:rPr lang="ja-JP" altLang="en-US" sz="1350" dirty="0">
                <a:solidFill>
                  <a:schemeClr val="tx1"/>
                </a:solidFill>
              </a:rPr>
              <a:t>決め</a:t>
            </a:r>
          </a:p>
        </p:txBody>
      </p:sp>
      <p:sp>
        <p:nvSpPr>
          <p:cNvPr id="21" name="テキスト ボックス 20"/>
          <p:cNvSpPr txBox="1"/>
          <p:nvPr/>
        </p:nvSpPr>
        <p:spPr>
          <a:xfrm>
            <a:off x="5240131" y="2581605"/>
            <a:ext cx="323165" cy="712298"/>
          </a:xfrm>
          <a:prstGeom prst="rect">
            <a:avLst/>
          </a:prstGeom>
          <a:noFill/>
          <a:ln>
            <a:solidFill>
              <a:schemeClr val="tx1"/>
            </a:solidFill>
          </a:ln>
        </p:spPr>
        <p:txBody>
          <a:bodyPr vert="eaVert" wrap="square" rtlCol="0">
            <a:spAutoFit/>
          </a:bodyPr>
          <a:lstStyle/>
          <a:p>
            <a:pPr algn="ctr"/>
            <a:r>
              <a:rPr lang="ja-JP" altLang="en-US" sz="900" dirty="0"/>
              <a:t>事前課題２</a:t>
            </a:r>
          </a:p>
        </p:txBody>
      </p:sp>
      <p:graphicFrame>
        <p:nvGraphicFramePr>
          <p:cNvPr id="22" name="表 21"/>
          <p:cNvGraphicFramePr>
            <a:graphicFrameLocks noGrp="1"/>
          </p:cNvGraphicFramePr>
          <p:nvPr/>
        </p:nvGraphicFramePr>
        <p:xfrm>
          <a:off x="5563296" y="2581605"/>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23" name="正方形/長方形 22"/>
          <p:cNvSpPr/>
          <p:nvPr/>
        </p:nvSpPr>
        <p:spPr>
          <a:xfrm>
            <a:off x="7473738" y="2581605"/>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全体</a:t>
            </a:r>
            <a:endParaRPr lang="en-US" altLang="ja-JP" sz="1350" dirty="0">
              <a:solidFill>
                <a:schemeClr val="tx1"/>
              </a:solidFill>
            </a:endParaRPr>
          </a:p>
          <a:p>
            <a:pPr algn="ctr"/>
            <a:r>
              <a:rPr lang="ja-JP" altLang="en-US" sz="1350" dirty="0">
                <a:solidFill>
                  <a:schemeClr val="tx1"/>
                </a:solidFill>
              </a:rPr>
              <a:t>共有</a:t>
            </a:r>
          </a:p>
        </p:txBody>
      </p:sp>
      <p:sp>
        <p:nvSpPr>
          <p:cNvPr id="24" name="正方形/長方形 23"/>
          <p:cNvSpPr/>
          <p:nvPr/>
        </p:nvSpPr>
        <p:spPr>
          <a:xfrm>
            <a:off x="3735981" y="3695595"/>
            <a:ext cx="1349333"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演習のポイント・グランドルール</a:t>
            </a:r>
          </a:p>
        </p:txBody>
      </p:sp>
      <p:sp>
        <p:nvSpPr>
          <p:cNvPr id="25" name="正方形/長方形 24"/>
          <p:cNvSpPr/>
          <p:nvPr/>
        </p:nvSpPr>
        <p:spPr>
          <a:xfrm>
            <a:off x="2734898" y="3695595"/>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役割</a:t>
            </a:r>
            <a:endParaRPr lang="en-US" altLang="ja-JP" sz="1350" dirty="0">
              <a:solidFill>
                <a:schemeClr val="tx1"/>
              </a:solidFill>
            </a:endParaRPr>
          </a:p>
          <a:p>
            <a:pPr algn="ctr"/>
            <a:r>
              <a:rPr lang="ja-JP" altLang="en-US" sz="1350" dirty="0">
                <a:solidFill>
                  <a:schemeClr val="tx1"/>
                </a:solidFill>
              </a:rPr>
              <a:t>決め</a:t>
            </a:r>
          </a:p>
        </p:txBody>
      </p:sp>
      <p:sp>
        <p:nvSpPr>
          <p:cNvPr id="26" name="テキスト ボックス 25"/>
          <p:cNvSpPr txBox="1"/>
          <p:nvPr/>
        </p:nvSpPr>
        <p:spPr>
          <a:xfrm>
            <a:off x="5240131" y="3695594"/>
            <a:ext cx="323165" cy="712298"/>
          </a:xfrm>
          <a:prstGeom prst="rect">
            <a:avLst/>
          </a:prstGeom>
          <a:noFill/>
          <a:ln>
            <a:solidFill>
              <a:schemeClr val="tx1"/>
            </a:solidFill>
          </a:ln>
        </p:spPr>
        <p:txBody>
          <a:bodyPr vert="eaVert" wrap="square" rtlCol="0">
            <a:spAutoFit/>
          </a:bodyPr>
          <a:lstStyle/>
          <a:p>
            <a:pPr algn="ctr"/>
            <a:r>
              <a:rPr lang="ja-JP" altLang="en-US" sz="900" dirty="0"/>
              <a:t>事前課題３</a:t>
            </a:r>
          </a:p>
        </p:txBody>
      </p:sp>
      <p:graphicFrame>
        <p:nvGraphicFramePr>
          <p:cNvPr id="27" name="表 26"/>
          <p:cNvGraphicFramePr>
            <a:graphicFrameLocks noGrp="1"/>
          </p:cNvGraphicFramePr>
          <p:nvPr/>
        </p:nvGraphicFramePr>
        <p:xfrm>
          <a:off x="5563296" y="3695594"/>
          <a:ext cx="1633443" cy="712298"/>
        </p:xfrm>
        <a:graphic>
          <a:graphicData uri="http://schemas.openxmlformats.org/drawingml/2006/table">
            <a:tbl>
              <a:tblPr firstRow="1" bandRow="1">
                <a:tableStyleId>{5940675A-B579-460E-94D1-54222C63F5DA}</a:tableStyleId>
              </a:tblPr>
              <a:tblGrid>
                <a:gridCol w="544481">
                  <a:extLst>
                    <a:ext uri="{9D8B030D-6E8A-4147-A177-3AD203B41FA5}">
                      <a16:colId xmlns:a16="http://schemas.microsoft.com/office/drawing/2014/main" val="20000"/>
                    </a:ext>
                  </a:extLst>
                </a:gridCol>
                <a:gridCol w="544481">
                  <a:extLst>
                    <a:ext uri="{9D8B030D-6E8A-4147-A177-3AD203B41FA5}">
                      <a16:colId xmlns:a16="http://schemas.microsoft.com/office/drawing/2014/main" val="20001"/>
                    </a:ext>
                  </a:extLst>
                </a:gridCol>
                <a:gridCol w="544481">
                  <a:extLst>
                    <a:ext uri="{9D8B030D-6E8A-4147-A177-3AD203B41FA5}">
                      <a16:colId xmlns:a16="http://schemas.microsoft.com/office/drawing/2014/main" val="20002"/>
                    </a:ext>
                  </a:extLst>
                </a:gridCol>
              </a:tblGrid>
              <a:tr h="356149">
                <a:tc>
                  <a:txBody>
                    <a:bodyPr/>
                    <a:lstStyle/>
                    <a:p>
                      <a:pPr algn="ctr"/>
                      <a:r>
                        <a:rPr kumimoji="1" lang="ja-JP" altLang="en-US" sz="1000" dirty="0"/>
                        <a:t>①</a:t>
                      </a:r>
                    </a:p>
                  </a:txBody>
                  <a:tcPr marL="68580" marR="68580" marT="34290" marB="34290" anchor="ctr"/>
                </a:tc>
                <a:tc>
                  <a:txBody>
                    <a:bodyPr/>
                    <a:lstStyle/>
                    <a:p>
                      <a:pPr algn="ctr"/>
                      <a:r>
                        <a:rPr kumimoji="1" lang="ja-JP" altLang="en-US" sz="1000" dirty="0"/>
                        <a:t>②</a:t>
                      </a:r>
                    </a:p>
                  </a:txBody>
                  <a:tcPr marL="68580" marR="68580" marT="34290" marB="34290" anchor="ctr"/>
                </a:tc>
                <a:tc>
                  <a:txBody>
                    <a:bodyPr/>
                    <a:lstStyle/>
                    <a:p>
                      <a:pPr algn="ctr"/>
                      <a:r>
                        <a:rPr kumimoji="1" lang="ja-JP" altLang="en-US" sz="1000" dirty="0"/>
                        <a:t>③</a:t>
                      </a:r>
                    </a:p>
                  </a:txBody>
                  <a:tcPr marL="68580" marR="68580" marT="34290" marB="34290" anchor="ctr"/>
                </a:tc>
                <a:extLst>
                  <a:ext uri="{0D108BD9-81ED-4DB2-BD59-A6C34878D82A}">
                    <a16:rowId xmlns:a16="http://schemas.microsoft.com/office/drawing/2014/main" val="10000"/>
                  </a:ext>
                </a:extLst>
              </a:tr>
              <a:tr h="356149">
                <a:tc>
                  <a:txBody>
                    <a:bodyPr/>
                    <a:lstStyle/>
                    <a:p>
                      <a:pPr algn="ctr"/>
                      <a:r>
                        <a:rPr kumimoji="1" lang="ja-JP" altLang="en-US" sz="1000" dirty="0"/>
                        <a:t>④</a:t>
                      </a:r>
                    </a:p>
                  </a:txBody>
                  <a:tcPr marL="68580" marR="68580" marT="34290" marB="34290" anchor="ctr"/>
                </a:tc>
                <a:tc>
                  <a:txBody>
                    <a:bodyPr/>
                    <a:lstStyle/>
                    <a:p>
                      <a:pPr algn="ctr"/>
                      <a:r>
                        <a:rPr kumimoji="1" lang="ja-JP" altLang="en-US" sz="1000" dirty="0"/>
                        <a:t>⑤</a:t>
                      </a:r>
                    </a:p>
                  </a:txBody>
                  <a:tcPr marL="68580" marR="68580" marT="34290" marB="34290" anchor="ctr"/>
                </a:tc>
                <a:tc>
                  <a:txBody>
                    <a:bodyPr/>
                    <a:lstStyle/>
                    <a:p>
                      <a:pPr algn="ctr"/>
                      <a:r>
                        <a:rPr kumimoji="1" lang="ja-JP" altLang="en-US" sz="1000" dirty="0"/>
                        <a:t>⑥・・</a:t>
                      </a:r>
                    </a:p>
                  </a:txBody>
                  <a:tcPr marL="68580" marR="68580" marT="34290" marB="34290" anchor="ctr"/>
                </a:tc>
                <a:extLst>
                  <a:ext uri="{0D108BD9-81ED-4DB2-BD59-A6C34878D82A}">
                    <a16:rowId xmlns:a16="http://schemas.microsoft.com/office/drawing/2014/main" val="10001"/>
                  </a:ext>
                </a:extLst>
              </a:tr>
            </a:tbl>
          </a:graphicData>
        </a:graphic>
      </p:graphicFrame>
      <p:sp>
        <p:nvSpPr>
          <p:cNvPr id="28" name="正方形/長方形 27"/>
          <p:cNvSpPr/>
          <p:nvPr/>
        </p:nvSpPr>
        <p:spPr>
          <a:xfrm>
            <a:off x="7473738" y="3695595"/>
            <a:ext cx="800100" cy="7122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全体</a:t>
            </a:r>
            <a:endParaRPr lang="en-US" altLang="ja-JP" sz="1350" dirty="0">
              <a:solidFill>
                <a:schemeClr val="tx1"/>
              </a:solidFill>
            </a:endParaRPr>
          </a:p>
          <a:p>
            <a:pPr algn="ctr"/>
            <a:r>
              <a:rPr lang="ja-JP" altLang="en-US" sz="1350" dirty="0">
                <a:solidFill>
                  <a:schemeClr val="tx1"/>
                </a:solidFill>
              </a:rPr>
              <a:t>共有</a:t>
            </a:r>
          </a:p>
        </p:txBody>
      </p:sp>
      <p:sp>
        <p:nvSpPr>
          <p:cNvPr id="41" name="正方形/長方形 40"/>
          <p:cNvSpPr/>
          <p:nvPr/>
        </p:nvSpPr>
        <p:spPr>
          <a:xfrm>
            <a:off x="529935" y="1077237"/>
            <a:ext cx="7959437" cy="36826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 name="正方形/長方形 4"/>
          <p:cNvSpPr/>
          <p:nvPr/>
        </p:nvSpPr>
        <p:spPr>
          <a:xfrm>
            <a:off x="2734898" y="1315233"/>
            <a:ext cx="800100" cy="5303130"/>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730346" y="1315233"/>
            <a:ext cx="1354968" cy="5303130"/>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5240131" y="1315233"/>
            <a:ext cx="1956608" cy="53031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279737" y="4910203"/>
            <a:ext cx="1255261" cy="1708160"/>
          </a:xfrm>
          <a:prstGeom prst="rect">
            <a:avLst/>
          </a:prstGeom>
          <a:solidFill>
            <a:schemeClr val="bg1"/>
          </a:solidFill>
          <a:ln w="38100">
            <a:solidFill>
              <a:srgbClr val="00B0F0"/>
            </a:solidFill>
          </a:ln>
        </p:spPr>
        <p:txBody>
          <a:bodyPr wrap="square" rtlCol="0">
            <a:spAutoFit/>
          </a:bodyPr>
          <a:lstStyle/>
          <a:p>
            <a:r>
              <a:rPr kumimoji="1" lang="ja-JP" altLang="en-US" sz="1050" dirty="0"/>
              <a:t>自己紹介、役割決めを行う。国研修では、実際に行ってみた中で、都道府県で行う際に毎回行うのか、各セッションで行うのか等を検討します</a:t>
            </a:r>
            <a:endParaRPr kumimoji="1" lang="en-US" altLang="ja-JP" sz="1050" dirty="0"/>
          </a:p>
          <a:p>
            <a:endParaRPr lang="en-US" altLang="ja-JP" sz="1050" dirty="0"/>
          </a:p>
          <a:p>
            <a:endParaRPr kumimoji="1" lang="ja-JP" altLang="en-US" sz="1050" dirty="0"/>
          </a:p>
        </p:txBody>
      </p:sp>
      <p:sp>
        <p:nvSpPr>
          <p:cNvPr id="15" name="テキスト ボックス 14"/>
          <p:cNvSpPr txBox="1"/>
          <p:nvPr/>
        </p:nvSpPr>
        <p:spPr>
          <a:xfrm>
            <a:off x="3730346" y="4910203"/>
            <a:ext cx="1354968" cy="1708160"/>
          </a:xfrm>
          <a:prstGeom prst="rect">
            <a:avLst/>
          </a:prstGeom>
          <a:noFill/>
          <a:ln w="38100">
            <a:solidFill>
              <a:srgbClr val="FFC000"/>
            </a:solidFill>
          </a:ln>
        </p:spPr>
        <p:txBody>
          <a:bodyPr wrap="square" rtlCol="0">
            <a:spAutoFit/>
          </a:bodyPr>
          <a:lstStyle/>
          <a:p>
            <a:r>
              <a:rPr kumimoji="1" lang="ja-JP" altLang="en-US" sz="1050" dirty="0"/>
              <a:t>研修受講ガイダンスで説明のあった演習のポイント及びグランドルールの説明を行う。国研修では、実際に演習講師が行うのを見て、都道府県で行う際に各セッションで行うのか等を検討します</a:t>
            </a:r>
          </a:p>
        </p:txBody>
      </p:sp>
      <p:sp>
        <p:nvSpPr>
          <p:cNvPr id="16" name="テキスト ボックス 15"/>
          <p:cNvSpPr txBox="1"/>
          <p:nvPr/>
        </p:nvSpPr>
        <p:spPr>
          <a:xfrm>
            <a:off x="5240131" y="4910203"/>
            <a:ext cx="1956608" cy="1708160"/>
          </a:xfrm>
          <a:prstGeom prst="rect">
            <a:avLst/>
          </a:prstGeom>
          <a:noFill/>
          <a:ln w="38100">
            <a:solidFill>
              <a:srgbClr val="FF0000"/>
            </a:solidFill>
          </a:ln>
        </p:spPr>
        <p:txBody>
          <a:bodyPr wrap="square" rtlCol="0">
            <a:spAutoFit/>
          </a:bodyPr>
          <a:lstStyle/>
          <a:p>
            <a:r>
              <a:rPr kumimoji="1" lang="ja-JP" altLang="en-US" sz="1050" dirty="0"/>
              <a:t>事前課題１～３を報告し、質疑等を行い、参加者の意見や報告内容を参考にしながら良い視点を取り入れる。国研修では、各セッションの報告は２事例とし、実際に報告と質疑を行い演習のイメージ、ポイントを整理する。都道府県で研修を行う際の留意事項等を検討します</a:t>
            </a:r>
            <a:endParaRPr kumimoji="1" lang="en-US" altLang="ja-JP" sz="1050" dirty="0"/>
          </a:p>
          <a:p>
            <a:endParaRPr lang="en-US" altLang="ja-JP" sz="1050" dirty="0"/>
          </a:p>
        </p:txBody>
      </p:sp>
      <p:sp>
        <p:nvSpPr>
          <p:cNvPr id="4" name="スライド番号プレースホルダー 3"/>
          <p:cNvSpPr>
            <a:spLocks noGrp="1"/>
          </p:cNvSpPr>
          <p:nvPr>
            <p:ph type="sldNum" sz="quarter" idx="12"/>
          </p:nvPr>
        </p:nvSpPr>
        <p:spPr/>
        <p:txBody>
          <a:bodyPr/>
          <a:lstStyle/>
          <a:p>
            <a:fld id="{05AE98C6-5F09-411A-A9C9-CC43E46E3C51}" type="slidenum">
              <a:rPr kumimoji="1" lang="ja-JP" altLang="en-US" smtClean="0"/>
              <a:t>13</a:t>
            </a:fld>
            <a:endParaRPr kumimoji="1" lang="ja-JP" altLang="en-US"/>
          </a:p>
        </p:txBody>
      </p:sp>
    </p:spTree>
    <p:extLst>
      <p:ext uri="{BB962C8B-B14F-4D97-AF65-F5344CB8AC3E}">
        <p14:creationId xmlns:p14="http://schemas.microsoft.com/office/powerpoint/2010/main" val="34873526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CE15117-C1FB-4E83-8EE8-4E3D98C03B45}"/>
              </a:ext>
            </a:extLst>
          </p:cNvPr>
          <p:cNvSpPr>
            <a:spLocks noGrp="1"/>
          </p:cNvSpPr>
          <p:nvPr>
            <p:ph type="sldNum" sz="quarter" idx="12"/>
          </p:nvPr>
        </p:nvSpPr>
        <p:spPr/>
        <p:txBody>
          <a:bodyPr/>
          <a:lstStyle/>
          <a:p>
            <a:fld id="{05AE98C6-5F09-411A-A9C9-CC43E46E3C51}" type="slidenum">
              <a:rPr kumimoji="1" lang="ja-JP" altLang="en-US" smtClean="0"/>
              <a:t>14</a:t>
            </a:fld>
            <a:endParaRPr kumimoji="1" lang="ja-JP" altLang="en-US"/>
          </a:p>
        </p:txBody>
      </p:sp>
      <p:graphicFrame>
        <p:nvGraphicFramePr>
          <p:cNvPr id="3" name="図表 2">
            <a:extLst>
              <a:ext uri="{FF2B5EF4-FFF2-40B4-BE49-F238E27FC236}">
                <a16:creationId xmlns:a16="http://schemas.microsoft.com/office/drawing/2014/main" id="{9BA446E0-E612-4940-B781-7545C4EB331B}"/>
              </a:ext>
            </a:extLst>
          </p:cNvPr>
          <p:cNvGraphicFramePr/>
          <p:nvPr>
            <p:extLst>
              <p:ext uri="{D42A27DB-BD31-4B8C-83A1-F6EECF244321}">
                <p14:modId xmlns:p14="http://schemas.microsoft.com/office/powerpoint/2010/main" val="2287730955"/>
              </p:ext>
            </p:extLst>
          </p:nvPr>
        </p:nvGraphicFramePr>
        <p:xfrm>
          <a:off x="162685" y="645128"/>
          <a:ext cx="8773752" cy="5761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角丸四角形 1">
            <a:extLst>
              <a:ext uri="{FF2B5EF4-FFF2-40B4-BE49-F238E27FC236}">
                <a16:creationId xmlns:a16="http://schemas.microsoft.com/office/drawing/2014/main" id="{999B7507-7874-4BF9-9DD8-9DA29F2BE2D9}"/>
              </a:ext>
            </a:extLst>
          </p:cNvPr>
          <p:cNvSpPr/>
          <p:nvPr/>
        </p:nvSpPr>
        <p:spPr>
          <a:xfrm>
            <a:off x="322372" y="0"/>
            <a:ext cx="7959437" cy="467849"/>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t>Ⅳ</a:t>
            </a:r>
            <a:r>
              <a:rPr lang="ja-JP" altLang="en-US" sz="2400" dirty="0"/>
              <a:t>　更新研修の研修の進め方（二日目）</a:t>
            </a:r>
          </a:p>
        </p:txBody>
      </p:sp>
    </p:spTree>
    <p:extLst>
      <p:ext uri="{BB962C8B-B14F-4D97-AF65-F5344CB8AC3E}">
        <p14:creationId xmlns:p14="http://schemas.microsoft.com/office/powerpoint/2010/main" val="14701792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タイトル 8"/>
          <p:cNvSpPr>
            <a:spLocks noGrp="1"/>
          </p:cNvSpPr>
          <p:nvPr>
            <p:ph type="ctrTitle" sz="quarter"/>
          </p:nvPr>
        </p:nvSpPr>
        <p:spPr>
          <a:xfrm>
            <a:off x="558176" y="1643675"/>
            <a:ext cx="8027647" cy="3345605"/>
          </a:xfrm>
          <a:ln>
            <a:solidFill>
              <a:schemeClr val="tx1"/>
            </a:solidFill>
          </a:ln>
        </p:spPr>
        <p:txBody>
          <a:bodyPr rtlCol="0">
            <a:normAutofit/>
          </a:bodyPr>
          <a:lstStyle/>
          <a:p>
            <a:pPr algn="ctr"/>
            <a:r>
              <a:rPr lang="ja-JP" altLang="en-US" sz="3600" dirty="0">
                <a:solidFill>
                  <a:schemeClr val="tx1"/>
                </a:solidFill>
              </a:rPr>
              <a:t>サービス管理責任者・</a:t>
            </a:r>
            <a:br>
              <a:rPr lang="en-US" altLang="ja-JP" sz="3600" dirty="0">
                <a:solidFill>
                  <a:schemeClr val="tx1"/>
                </a:solidFill>
              </a:rPr>
            </a:br>
            <a:r>
              <a:rPr lang="ja-JP" altLang="en-US" sz="3600" dirty="0">
                <a:solidFill>
                  <a:schemeClr val="tx1"/>
                </a:solidFill>
              </a:rPr>
              <a:t>児童発達支援管理責任者更新研修</a:t>
            </a:r>
            <a:br>
              <a:rPr lang="en-US" altLang="ja-JP" sz="3600" dirty="0">
                <a:solidFill>
                  <a:schemeClr val="tx1"/>
                </a:solidFill>
              </a:rPr>
            </a:br>
            <a:br>
              <a:rPr lang="en-US" altLang="ja-JP" sz="3200" dirty="0">
                <a:solidFill>
                  <a:schemeClr val="tx1"/>
                </a:solidFill>
              </a:rPr>
            </a:br>
            <a:r>
              <a:rPr lang="ja-JP" altLang="en-US" sz="2800" dirty="0">
                <a:solidFill>
                  <a:schemeClr val="tx1"/>
                </a:solidFill>
              </a:rPr>
              <a:t>サービスの質の向上と人材育成のためのスーパービジョンに関する講義及び演習</a:t>
            </a:r>
            <a:br>
              <a:rPr lang="en-US" altLang="ja-JP" sz="2800" dirty="0">
                <a:solidFill>
                  <a:schemeClr val="tx1"/>
                </a:solidFill>
              </a:rPr>
            </a:br>
            <a:r>
              <a:rPr lang="ja-JP" altLang="en-US" sz="2800" dirty="0">
                <a:solidFill>
                  <a:schemeClr val="tx1"/>
                </a:solidFill>
              </a:rPr>
              <a:t>（更新研修</a:t>
            </a:r>
            <a:r>
              <a:rPr lang="en-US" altLang="ja-JP" sz="2800" dirty="0">
                <a:solidFill>
                  <a:schemeClr val="tx1"/>
                </a:solidFill>
              </a:rPr>
              <a:t>2</a:t>
            </a:r>
            <a:r>
              <a:rPr lang="ja-JP" altLang="en-US" sz="2800" dirty="0">
                <a:solidFill>
                  <a:schemeClr val="tx1"/>
                </a:solidFill>
              </a:rPr>
              <a:t>日目の流れを中心に）</a:t>
            </a:r>
            <a:endParaRPr lang="ja-JP" altLang="en-US" sz="3200" dirty="0">
              <a:solidFill>
                <a:schemeClr val="tx1"/>
              </a:solidFill>
            </a:endParaRPr>
          </a:p>
        </p:txBody>
      </p:sp>
      <p:sp>
        <p:nvSpPr>
          <p:cNvPr id="2" name="スライド番号プレースホルダー 1"/>
          <p:cNvSpPr>
            <a:spLocks noGrp="1"/>
          </p:cNvSpPr>
          <p:nvPr>
            <p:ph type="sldNum" sz="quarter" idx="4294967295"/>
          </p:nvPr>
        </p:nvSpPr>
        <p:spPr>
          <a:xfrm>
            <a:off x="7086600" y="6356350"/>
            <a:ext cx="2057400" cy="365125"/>
          </a:xfrm>
          <a:prstGeom prst="rect">
            <a:avLst/>
          </a:prstGeom>
        </p:spPr>
        <p:txBody>
          <a:bodyPr/>
          <a:lstStyle/>
          <a:p>
            <a:fld id="{05AE98C6-5F09-411A-A9C9-CC43E46E3C51}" type="slidenum">
              <a:rPr kumimoji="1" lang="ja-JP" altLang="en-US" smtClean="0"/>
              <a:t>15</a:t>
            </a:fld>
            <a:endParaRPr kumimoji="1" lang="ja-JP" altLang="en-US"/>
          </a:p>
        </p:txBody>
      </p:sp>
    </p:spTree>
    <p:extLst>
      <p:ext uri="{BB962C8B-B14F-4D97-AF65-F5344CB8AC3E}">
        <p14:creationId xmlns:p14="http://schemas.microsoft.com/office/powerpoint/2010/main" val="339696246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52240" y="61738"/>
            <a:ext cx="7959437" cy="467849"/>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サビ児管としてのスーパービジョン（講義）</a:t>
            </a:r>
          </a:p>
        </p:txBody>
      </p:sp>
      <p:sp>
        <p:nvSpPr>
          <p:cNvPr id="5" name="テキスト ボックス 4"/>
          <p:cNvSpPr txBox="1"/>
          <p:nvPr/>
        </p:nvSpPr>
        <p:spPr>
          <a:xfrm>
            <a:off x="452240" y="600347"/>
            <a:ext cx="8142714" cy="1200329"/>
          </a:xfrm>
          <a:prstGeom prst="rect">
            <a:avLst/>
          </a:prstGeom>
          <a:noFill/>
          <a:ln>
            <a:solidFill>
              <a:srgbClr val="002060"/>
            </a:solidFill>
          </a:ln>
        </p:spPr>
        <p:txBody>
          <a:bodyPr wrap="square" rtlCol="0">
            <a:spAutoFit/>
          </a:bodyPr>
          <a:lstStyle/>
          <a:p>
            <a:r>
              <a:rPr lang="ja-JP" altLang="en-US" sz="2400" dirty="0"/>
              <a:t>サービス管理責任者として、①事例検討としてのスーパービジョン　②サービス提供職員へのスーパービジョンに関する基本的な理解を深める。</a:t>
            </a:r>
            <a:endParaRPr lang="en-US" altLang="ja-JP" sz="2400" dirty="0"/>
          </a:p>
        </p:txBody>
      </p:sp>
      <p:sp>
        <p:nvSpPr>
          <p:cNvPr id="8" name="タイトル 1">
            <a:extLst>
              <a:ext uri="{FF2B5EF4-FFF2-40B4-BE49-F238E27FC236}">
                <a16:creationId xmlns:a16="http://schemas.microsoft.com/office/drawing/2014/main" id="{A57B1224-2DCF-4E34-9354-D14B801B776F}"/>
              </a:ext>
            </a:extLst>
          </p:cNvPr>
          <p:cNvSpPr txBox="1">
            <a:spLocks/>
          </p:cNvSpPr>
          <p:nvPr/>
        </p:nvSpPr>
        <p:spPr>
          <a:xfrm>
            <a:off x="470105" y="1837084"/>
            <a:ext cx="3656993" cy="523220"/>
          </a:xfrm>
          <a:prstGeom prst="rect">
            <a:avLst/>
          </a:prstGeom>
          <a:solidFill>
            <a:srgbClr val="FFFF00"/>
          </a:solidFill>
          <a:ln>
            <a:solidFill>
              <a:schemeClr val="tx1"/>
            </a:solidFill>
          </a:ln>
        </p:spPr>
        <p:txBody>
          <a:bodyPr wrap="square" rtlCol="0">
            <a:spAutoFit/>
          </a:bodyPr>
          <a:lstStyle>
            <a:defPPr>
              <a:defRPr lang="ja-JP"/>
            </a:defPPr>
            <a:lvl1pPr lvl="0">
              <a:defRPr sz="2200"/>
            </a:lvl1pPr>
          </a:lstStyle>
          <a:p>
            <a:pPr algn="ctr"/>
            <a:r>
              <a:rPr lang="ja-JP" altLang="en-US" sz="2800" dirty="0"/>
              <a:t>研修全体の流れ</a:t>
            </a:r>
          </a:p>
        </p:txBody>
      </p:sp>
      <p:sp>
        <p:nvSpPr>
          <p:cNvPr id="9" name="テキスト ボックス 8">
            <a:extLst>
              <a:ext uri="{FF2B5EF4-FFF2-40B4-BE49-F238E27FC236}">
                <a16:creationId xmlns:a16="http://schemas.microsoft.com/office/drawing/2014/main" id="{5DC828AB-3FCE-45B4-B058-AD129E9114E7}"/>
              </a:ext>
            </a:extLst>
          </p:cNvPr>
          <p:cNvSpPr txBox="1"/>
          <p:nvPr/>
        </p:nvSpPr>
        <p:spPr>
          <a:xfrm>
            <a:off x="470105" y="2360304"/>
            <a:ext cx="8232728" cy="954107"/>
          </a:xfrm>
          <a:prstGeom prst="rect">
            <a:avLst/>
          </a:prstGeom>
          <a:solidFill>
            <a:schemeClr val="bg1"/>
          </a:solidFill>
          <a:ln>
            <a:solidFill>
              <a:schemeClr val="tx1"/>
            </a:solidFill>
          </a:ln>
        </p:spPr>
        <p:txBody>
          <a:bodyPr wrap="square" rtlCol="0">
            <a:spAutoFit/>
          </a:bodyPr>
          <a:lstStyle>
            <a:defPPr>
              <a:defRPr lang="ja-JP"/>
            </a:defPPr>
            <a:lvl1pPr lvl="0">
              <a:defRPr sz="2200"/>
            </a:lvl1pPr>
          </a:lstStyle>
          <a:p>
            <a:r>
              <a:rPr lang="ja-JP" altLang="en-US" sz="2800" dirty="0"/>
              <a:t>●講義　スーパービジョンとは</a:t>
            </a:r>
          </a:p>
          <a:p>
            <a:r>
              <a:rPr lang="ja-JP" altLang="en-US" sz="2800" dirty="0"/>
              <a:t>●ミニ演習　基礎的な技術（傾聴：簡単な技術確認）</a:t>
            </a:r>
            <a:endParaRPr lang="en-US" altLang="ja-JP" sz="2800" dirty="0"/>
          </a:p>
        </p:txBody>
      </p:sp>
      <p:sp>
        <p:nvSpPr>
          <p:cNvPr id="10" name="タイトル 1">
            <a:extLst>
              <a:ext uri="{FF2B5EF4-FFF2-40B4-BE49-F238E27FC236}">
                <a16:creationId xmlns:a16="http://schemas.microsoft.com/office/drawing/2014/main" id="{094E933D-B456-4DC0-ADCD-FF020C56B933}"/>
              </a:ext>
            </a:extLst>
          </p:cNvPr>
          <p:cNvSpPr txBox="1">
            <a:spLocks/>
          </p:cNvSpPr>
          <p:nvPr/>
        </p:nvSpPr>
        <p:spPr>
          <a:xfrm>
            <a:off x="452240" y="3443153"/>
            <a:ext cx="5292453" cy="523220"/>
          </a:xfrm>
          <a:prstGeom prst="rect">
            <a:avLst/>
          </a:prstGeom>
          <a:solidFill>
            <a:srgbClr val="FFFF00"/>
          </a:solidFill>
          <a:ln>
            <a:solidFill>
              <a:schemeClr val="tx1"/>
            </a:solidFill>
          </a:ln>
        </p:spPr>
        <p:txBody>
          <a:bodyPr wrap="square" rtlCol="0">
            <a:spAutoFit/>
          </a:bodyPr>
          <a:lstStyle>
            <a:defPPr>
              <a:defRPr lang="ja-JP"/>
            </a:defPPr>
            <a:lvl1pPr lvl="0" algn="ctr">
              <a:defRPr sz="2800"/>
            </a:lvl1pPr>
          </a:lstStyle>
          <a:p>
            <a:r>
              <a:rPr lang="ja-JP" altLang="en-US" dirty="0"/>
              <a:t>研修のねらいと到達目標</a:t>
            </a:r>
          </a:p>
        </p:txBody>
      </p:sp>
      <p:sp>
        <p:nvSpPr>
          <p:cNvPr id="11" name="正方形/長方形 10">
            <a:extLst>
              <a:ext uri="{FF2B5EF4-FFF2-40B4-BE49-F238E27FC236}">
                <a16:creationId xmlns:a16="http://schemas.microsoft.com/office/drawing/2014/main" id="{0C972687-419B-4E29-A8D8-51BC18B43E85}"/>
              </a:ext>
            </a:extLst>
          </p:cNvPr>
          <p:cNvSpPr/>
          <p:nvPr/>
        </p:nvSpPr>
        <p:spPr>
          <a:xfrm>
            <a:off x="452240" y="4039674"/>
            <a:ext cx="7519189" cy="954107"/>
          </a:xfrm>
          <a:prstGeom prst="rect">
            <a:avLst/>
          </a:prstGeom>
          <a:solidFill>
            <a:schemeClr val="bg1"/>
          </a:solidFill>
          <a:ln>
            <a:solidFill>
              <a:schemeClr val="tx1"/>
            </a:solidFill>
          </a:ln>
        </p:spPr>
        <p:txBody>
          <a:bodyPr wrap="square" rtlCol="0">
            <a:spAutoFit/>
          </a:bodyPr>
          <a:lstStyle/>
          <a:p>
            <a:r>
              <a:rPr lang="ja-JP" altLang="en-US" sz="2800" dirty="0"/>
              <a:t>スーパービジョンの知識と技術を理解する</a:t>
            </a:r>
          </a:p>
          <a:p>
            <a:r>
              <a:rPr lang="ja-JP" altLang="en-US" sz="2800" dirty="0"/>
              <a:t>スーパーバイザーの役割が実践できる</a:t>
            </a:r>
          </a:p>
        </p:txBody>
      </p:sp>
      <p:sp>
        <p:nvSpPr>
          <p:cNvPr id="12" name="下矢印 7">
            <a:extLst>
              <a:ext uri="{FF2B5EF4-FFF2-40B4-BE49-F238E27FC236}">
                <a16:creationId xmlns:a16="http://schemas.microsoft.com/office/drawing/2014/main" id="{7C20CEA9-D1F5-487A-8D74-7A7F95639FE9}"/>
              </a:ext>
            </a:extLst>
          </p:cNvPr>
          <p:cNvSpPr/>
          <p:nvPr/>
        </p:nvSpPr>
        <p:spPr>
          <a:xfrm>
            <a:off x="3134912" y="5079136"/>
            <a:ext cx="2137770" cy="486054"/>
          </a:xfrm>
          <a:prstGeom prst="downArrow">
            <a:avLst>
              <a:gd name="adj1" fmla="val 48654"/>
              <a:gd name="adj2" fmla="val 50000"/>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sz="1350"/>
          </a:p>
        </p:txBody>
      </p:sp>
      <p:sp>
        <p:nvSpPr>
          <p:cNvPr id="13" name="正方形/長方形 12">
            <a:extLst>
              <a:ext uri="{FF2B5EF4-FFF2-40B4-BE49-F238E27FC236}">
                <a16:creationId xmlns:a16="http://schemas.microsoft.com/office/drawing/2014/main" id="{FACFB54C-8AC6-442C-88E7-AB890B59F293}"/>
              </a:ext>
            </a:extLst>
          </p:cNvPr>
          <p:cNvSpPr/>
          <p:nvPr/>
        </p:nvSpPr>
        <p:spPr>
          <a:xfrm>
            <a:off x="609536" y="5719044"/>
            <a:ext cx="7931797" cy="1077218"/>
          </a:xfrm>
          <a:prstGeom prst="rect">
            <a:avLst/>
          </a:prstGeom>
          <a:solidFill>
            <a:schemeClr val="bg1"/>
          </a:solidFill>
          <a:ln>
            <a:solidFill>
              <a:schemeClr val="tx1"/>
            </a:solidFill>
          </a:ln>
        </p:spPr>
        <p:txBody>
          <a:bodyPr wrap="square" rtlCol="0">
            <a:spAutoFit/>
          </a:bodyPr>
          <a:lstStyle/>
          <a:p>
            <a:r>
              <a:rPr lang="ja-JP" altLang="en-US" sz="3200" dirty="0"/>
              <a:t>個人のレベルで相談の実践力のアップ支援事業所チームのレベルアップ</a:t>
            </a:r>
          </a:p>
        </p:txBody>
      </p:sp>
    </p:spTree>
    <p:extLst>
      <p:ext uri="{BB962C8B-B14F-4D97-AF65-F5344CB8AC3E}">
        <p14:creationId xmlns:p14="http://schemas.microsoft.com/office/powerpoint/2010/main" val="32110657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212250470"/>
              </p:ext>
            </p:extLst>
          </p:nvPr>
        </p:nvGraphicFramePr>
        <p:xfrm>
          <a:off x="225256" y="1853393"/>
          <a:ext cx="8735211" cy="4501583"/>
        </p:xfrm>
        <a:graphic>
          <a:graphicData uri="http://schemas.openxmlformats.org/drawingml/2006/table">
            <a:tbl>
              <a:tblPr firstRow="1" bandRow="1">
                <a:tableStyleId>{5940675A-B579-460E-94D1-54222C63F5DA}</a:tableStyleId>
              </a:tblPr>
              <a:tblGrid>
                <a:gridCol w="8040203">
                  <a:extLst>
                    <a:ext uri="{9D8B030D-6E8A-4147-A177-3AD203B41FA5}">
                      <a16:colId xmlns:a16="http://schemas.microsoft.com/office/drawing/2014/main" val="20000"/>
                    </a:ext>
                  </a:extLst>
                </a:gridCol>
                <a:gridCol w="695008">
                  <a:extLst>
                    <a:ext uri="{9D8B030D-6E8A-4147-A177-3AD203B41FA5}">
                      <a16:colId xmlns:a16="http://schemas.microsoft.com/office/drawing/2014/main" val="20001"/>
                    </a:ext>
                  </a:extLst>
                </a:gridCol>
              </a:tblGrid>
              <a:tr h="813503">
                <a:tc>
                  <a:txBody>
                    <a:bodyPr/>
                    <a:lstStyle/>
                    <a:p>
                      <a:pPr algn="just">
                        <a:spcAft>
                          <a:spcPts val="0"/>
                        </a:spcAft>
                      </a:pPr>
                      <a:r>
                        <a:rPr lang="ja-JP" sz="2200" kern="100" dirty="0">
                          <a:effectLst/>
                          <a:latin typeface="+mn-ea"/>
                          <a:ea typeface="+mn-ea"/>
                          <a:cs typeface="HGSMinchoE" charset="-128"/>
                        </a:rPr>
                        <a:t>①出席者自己紹介･･･所属、役職等簡単な紹介を行う。</a:t>
                      </a:r>
                      <a:endParaRPr lang="en-US" altLang="ja-JP" sz="2200" kern="100" dirty="0">
                        <a:effectLst/>
                        <a:latin typeface="+mn-ea"/>
                        <a:ea typeface="+mn-ea"/>
                        <a:cs typeface="HGSMinchoE" charset="-128"/>
                      </a:endParaRPr>
                    </a:p>
                    <a:p>
                      <a:pPr algn="just">
                        <a:spcAft>
                          <a:spcPts val="0"/>
                        </a:spcAft>
                      </a:pPr>
                      <a:r>
                        <a:rPr lang="ja-JP" sz="2200" kern="100" dirty="0">
                          <a:effectLst/>
                          <a:latin typeface="+mn-ea"/>
                          <a:ea typeface="+mn-ea"/>
                          <a:cs typeface="HGSMinchoE" charset="-128"/>
                        </a:rPr>
                        <a:t>役割の確認（提出者、司会、記録、</a:t>
                      </a:r>
                      <a:r>
                        <a:rPr lang="en-US" sz="2200" kern="100" dirty="0">
                          <a:effectLst/>
                          <a:latin typeface="+mn-ea"/>
                          <a:ea typeface="+mn-ea"/>
                          <a:cs typeface="HGSMinchoE" charset="-128"/>
                        </a:rPr>
                        <a:t>SV</a:t>
                      </a:r>
                      <a:r>
                        <a:rPr lang="ja-JP" sz="2200" kern="100" dirty="0">
                          <a:effectLst/>
                          <a:latin typeface="+mn-ea"/>
                          <a:ea typeface="+mn-ea"/>
                          <a:cs typeface="HGSMinchoE" charset="-128"/>
                        </a:rPr>
                        <a:t>…）</a:t>
                      </a:r>
                      <a:endParaRPr lang="ja-JP" sz="2200" b="0" kern="100" dirty="0">
                        <a:effectLst/>
                        <a:latin typeface="+mn-ea"/>
                        <a:ea typeface="+mn-ea"/>
                        <a:cs typeface="HGSMinchoE" charset="-128"/>
                      </a:endParaRPr>
                    </a:p>
                  </a:txBody>
                  <a:tcPr marL="53309" marR="53309" marT="0" marB="0"/>
                </a:tc>
                <a:tc>
                  <a:txBody>
                    <a:bodyPr/>
                    <a:lstStyle/>
                    <a:p>
                      <a:pPr algn="just">
                        <a:spcAft>
                          <a:spcPts val="0"/>
                        </a:spcAft>
                      </a:pPr>
                      <a:r>
                        <a:rPr lang="ja-JP" sz="1400" kern="100" dirty="0">
                          <a:effectLst/>
                          <a:latin typeface="+mj-ea"/>
                          <a:ea typeface="+mj-ea"/>
                          <a:cs typeface="HGPMinchoE" charset="-128"/>
                        </a:rPr>
                        <a:t>（約５分）</a:t>
                      </a:r>
                    </a:p>
                    <a:p>
                      <a:pPr algn="just">
                        <a:spcAft>
                          <a:spcPts val="0"/>
                        </a:spcAft>
                      </a:pPr>
                      <a:r>
                        <a:rPr lang="en-US" sz="1400" kern="100" dirty="0">
                          <a:effectLst/>
                          <a:latin typeface="+mj-ea"/>
                          <a:ea typeface="+mj-ea"/>
                          <a:cs typeface="HGPMinchoE" charset="-128"/>
                        </a:rPr>
                        <a:t> </a:t>
                      </a:r>
                      <a:endParaRPr lang="ja-JP" sz="1400" kern="100" dirty="0">
                        <a:effectLst/>
                        <a:latin typeface="+mj-ea"/>
                        <a:ea typeface="+mj-ea"/>
                        <a:cs typeface="HGPMinchoE" charset="-128"/>
                      </a:endParaRPr>
                    </a:p>
                  </a:txBody>
                  <a:tcPr marL="53309" marR="53309" marT="0" marB="0"/>
                </a:tc>
                <a:extLst>
                  <a:ext uri="{0D108BD9-81ED-4DB2-BD59-A6C34878D82A}">
                    <a16:rowId xmlns:a16="http://schemas.microsoft.com/office/drawing/2014/main" val="10000"/>
                  </a:ext>
                </a:extLst>
              </a:tr>
              <a:tr h="543426">
                <a:tc>
                  <a:txBody>
                    <a:bodyPr/>
                    <a:lstStyle/>
                    <a:p>
                      <a:pPr algn="just">
                        <a:spcAft>
                          <a:spcPts val="0"/>
                        </a:spcAft>
                      </a:pPr>
                      <a:r>
                        <a:rPr lang="ja-JP" sz="2200" kern="100" dirty="0">
                          <a:effectLst/>
                          <a:latin typeface="+mn-ea"/>
                          <a:ea typeface="+mn-ea"/>
                          <a:cs typeface="HGSMinchoE" charset="-128"/>
                        </a:rPr>
                        <a:t>②事例紹介・・・提出意図を明確にし、簡潔に紹介　人物や環境だけではなく、総合的な援助方針やニーズが掴みづらいなど、端的に述べる</a:t>
                      </a:r>
                    </a:p>
                  </a:txBody>
                  <a:tcPr marL="53309" marR="53309" marT="0" marB="0"/>
                </a:tc>
                <a:tc>
                  <a:txBody>
                    <a:bodyPr/>
                    <a:lstStyle/>
                    <a:p>
                      <a:pPr algn="just">
                        <a:spcAft>
                          <a:spcPts val="0"/>
                        </a:spcAft>
                      </a:pPr>
                      <a:r>
                        <a:rPr lang="ja-JP" sz="1400" kern="100" dirty="0">
                          <a:effectLst/>
                          <a:latin typeface="+mj-ea"/>
                          <a:ea typeface="+mj-ea"/>
                          <a:cs typeface="HGPMinchoE" charset="-128"/>
                        </a:rPr>
                        <a:t>（約５分）</a:t>
                      </a:r>
                    </a:p>
                    <a:p>
                      <a:pPr algn="just">
                        <a:spcAft>
                          <a:spcPts val="0"/>
                        </a:spcAft>
                      </a:pPr>
                      <a:r>
                        <a:rPr lang="en-US" sz="1400" kern="100" dirty="0">
                          <a:effectLst/>
                          <a:latin typeface="+mj-ea"/>
                          <a:ea typeface="+mj-ea"/>
                          <a:cs typeface="HGPMinchoE" charset="-128"/>
                        </a:rPr>
                        <a:t> </a:t>
                      </a:r>
                      <a:endParaRPr lang="ja-JP" sz="1400" kern="100" dirty="0">
                        <a:effectLst/>
                        <a:latin typeface="+mj-ea"/>
                        <a:ea typeface="+mj-ea"/>
                        <a:cs typeface="HGPMinchoE" charset="-128"/>
                      </a:endParaRPr>
                    </a:p>
                  </a:txBody>
                  <a:tcPr marL="53309" marR="53309" marT="0" marB="0"/>
                </a:tc>
                <a:extLst>
                  <a:ext uri="{0D108BD9-81ED-4DB2-BD59-A6C34878D82A}">
                    <a16:rowId xmlns:a16="http://schemas.microsoft.com/office/drawing/2014/main" val="10001"/>
                  </a:ext>
                </a:extLst>
              </a:tr>
              <a:tr h="2096563">
                <a:tc>
                  <a:txBody>
                    <a:bodyPr/>
                    <a:lstStyle/>
                    <a:p>
                      <a:pPr algn="just">
                        <a:spcAft>
                          <a:spcPts val="0"/>
                        </a:spcAft>
                      </a:pPr>
                      <a:r>
                        <a:rPr lang="ja-JP" sz="2200" kern="100" dirty="0">
                          <a:effectLst/>
                          <a:latin typeface="+mn-ea"/>
                          <a:ea typeface="+mn-ea"/>
                          <a:cs typeface="HGSMinchoE" charset="-128"/>
                        </a:rPr>
                        <a:t>③人物像や環境を共有する質問・・・事例検討前に基本的な内容について確認し</a:t>
                      </a:r>
                      <a:r>
                        <a:rPr lang="ja-JP" altLang="en-US" sz="2200" kern="100" dirty="0">
                          <a:effectLst/>
                          <a:latin typeface="+mn-ea"/>
                          <a:ea typeface="+mn-ea"/>
                          <a:cs typeface="HGSMinchoE" charset="-128"/>
                        </a:rPr>
                        <a:t>、</a:t>
                      </a:r>
                      <a:r>
                        <a:rPr lang="ja-JP" sz="2200" kern="100" dirty="0">
                          <a:effectLst/>
                          <a:latin typeface="+mn-ea"/>
                          <a:ea typeface="+mn-ea"/>
                          <a:cs typeface="HGSMinchoE" charset="-128"/>
                        </a:rPr>
                        <a:t>対象者像の共有を図る。質問に答えられない、アセスメントができていないことは、はっきりと「わからない」と伝える</a:t>
                      </a:r>
                    </a:p>
                    <a:p>
                      <a:pPr algn="just">
                        <a:spcAft>
                          <a:spcPts val="0"/>
                        </a:spcAft>
                      </a:pPr>
                      <a:r>
                        <a:rPr lang="ja-JP" sz="2200" kern="100" dirty="0">
                          <a:effectLst/>
                          <a:latin typeface="+mn-ea"/>
                          <a:ea typeface="+mn-ea"/>
                          <a:cs typeface="HGSMinchoE" charset="-128"/>
                        </a:rPr>
                        <a:t>④人物や環境などのストレングスに関する質問・・・担当者や参加者の視野を広げるため、マイナスの印象をプラスに転化（リフレーミング）するヒントをさぐる。また、問題、課題を明確にし、具体的な支援について検討する。エンパワメントにつながる、動機を探ることも重要</a:t>
                      </a:r>
                    </a:p>
                  </a:txBody>
                  <a:tcPr marL="53309" marR="53309" marT="0" marB="0"/>
                </a:tc>
                <a:tc>
                  <a:txBody>
                    <a:bodyPr/>
                    <a:lstStyle/>
                    <a:p>
                      <a:pPr algn="just">
                        <a:spcAft>
                          <a:spcPts val="0"/>
                        </a:spcAft>
                      </a:pPr>
                      <a:r>
                        <a:rPr lang="ja-JP" sz="1400" kern="100" dirty="0">
                          <a:effectLst/>
                          <a:latin typeface="+mj-ea"/>
                          <a:ea typeface="+mj-ea"/>
                          <a:cs typeface="HGPMinchoE" charset="-128"/>
                        </a:rPr>
                        <a:t>（約</a:t>
                      </a:r>
                      <a:r>
                        <a:rPr lang="en-US" altLang="ja-JP" sz="1400" kern="100" dirty="0">
                          <a:effectLst/>
                          <a:latin typeface="+mj-ea"/>
                          <a:ea typeface="+mj-ea"/>
                          <a:cs typeface="HGPMinchoE" charset="-128"/>
                        </a:rPr>
                        <a:t>15</a:t>
                      </a:r>
                      <a:r>
                        <a:rPr lang="ja-JP" sz="1400" kern="100" dirty="0">
                          <a:effectLst/>
                          <a:latin typeface="+mj-ea"/>
                          <a:ea typeface="+mj-ea"/>
                          <a:cs typeface="HGPMinchoE" charset="-128"/>
                        </a:rPr>
                        <a:t>分）</a:t>
                      </a:r>
                    </a:p>
                    <a:p>
                      <a:pPr algn="just">
                        <a:spcAft>
                          <a:spcPts val="0"/>
                        </a:spcAft>
                      </a:pPr>
                      <a:r>
                        <a:rPr lang="en-US" sz="1400" kern="100" dirty="0">
                          <a:effectLst/>
                          <a:latin typeface="+mj-ea"/>
                          <a:ea typeface="+mj-ea"/>
                          <a:cs typeface="HGPMinchoE" charset="-128"/>
                        </a:rPr>
                        <a:t> </a:t>
                      </a:r>
                      <a:endParaRPr lang="ja-JP" sz="1400" kern="100" dirty="0">
                        <a:effectLst/>
                        <a:latin typeface="+mj-ea"/>
                        <a:ea typeface="+mj-ea"/>
                        <a:cs typeface="HGPMinchoE" charset="-128"/>
                      </a:endParaRPr>
                    </a:p>
                    <a:p>
                      <a:pPr algn="just">
                        <a:spcAft>
                          <a:spcPts val="0"/>
                        </a:spcAft>
                      </a:pPr>
                      <a:r>
                        <a:rPr lang="en-US" sz="1400" kern="100" dirty="0">
                          <a:effectLst/>
                          <a:latin typeface="+mj-ea"/>
                          <a:ea typeface="+mj-ea"/>
                          <a:cs typeface="HGPMinchoE" charset="-128"/>
                        </a:rPr>
                        <a:t> </a:t>
                      </a:r>
                      <a:endParaRPr lang="ja-JP" sz="1400" kern="100" dirty="0">
                        <a:effectLst/>
                        <a:latin typeface="+mj-ea"/>
                        <a:ea typeface="+mj-ea"/>
                        <a:cs typeface="HGPMinchoE" charset="-128"/>
                      </a:endParaRPr>
                    </a:p>
                    <a:p>
                      <a:pPr algn="just">
                        <a:spcAft>
                          <a:spcPts val="0"/>
                        </a:spcAft>
                      </a:pPr>
                      <a:endParaRPr lang="en-US" altLang="ja-JP" sz="1400" kern="100" dirty="0">
                        <a:effectLst/>
                        <a:latin typeface="+mj-ea"/>
                        <a:ea typeface="+mj-ea"/>
                        <a:cs typeface="HGPMinchoE" charset="-128"/>
                      </a:endParaRPr>
                    </a:p>
                    <a:p>
                      <a:pPr algn="just">
                        <a:spcAft>
                          <a:spcPts val="0"/>
                        </a:spcAft>
                      </a:pPr>
                      <a:endParaRPr lang="en-US" altLang="ja-JP" sz="1400" kern="100" dirty="0">
                        <a:effectLst/>
                        <a:latin typeface="+mj-ea"/>
                        <a:ea typeface="+mj-ea"/>
                        <a:cs typeface="HGPMinchoE" charset="-128"/>
                      </a:endParaRPr>
                    </a:p>
                    <a:p>
                      <a:pPr algn="just">
                        <a:spcAft>
                          <a:spcPts val="0"/>
                        </a:spcAft>
                      </a:pPr>
                      <a:endParaRPr lang="en-US" altLang="ja-JP" sz="1400" kern="100" dirty="0">
                        <a:effectLst/>
                        <a:latin typeface="+mj-ea"/>
                        <a:ea typeface="+mj-ea"/>
                        <a:cs typeface="HGPMinchoE" charset="-128"/>
                      </a:endParaRPr>
                    </a:p>
                    <a:p>
                      <a:pPr algn="just">
                        <a:spcAft>
                          <a:spcPts val="0"/>
                        </a:spcAft>
                      </a:pPr>
                      <a:r>
                        <a:rPr lang="ja-JP" sz="1400" kern="100" dirty="0">
                          <a:effectLst/>
                          <a:latin typeface="+mj-ea"/>
                          <a:ea typeface="+mj-ea"/>
                          <a:cs typeface="HGPMinchoE" charset="-128"/>
                        </a:rPr>
                        <a:t>（約１０分）</a:t>
                      </a:r>
                    </a:p>
                    <a:p>
                      <a:pPr algn="just">
                        <a:spcAft>
                          <a:spcPts val="0"/>
                        </a:spcAft>
                      </a:pPr>
                      <a:r>
                        <a:rPr lang="en-US" sz="1400" kern="100" dirty="0">
                          <a:effectLst/>
                          <a:latin typeface="+mj-ea"/>
                          <a:ea typeface="+mj-ea"/>
                          <a:cs typeface="HGPMinchoE" charset="-128"/>
                        </a:rPr>
                        <a:t> </a:t>
                      </a:r>
                      <a:endParaRPr lang="ja-JP" sz="1400" kern="100" dirty="0">
                        <a:effectLst/>
                        <a:latin typeface="+mj-ea"/>
                        <a:ea typeface="+mj-ea"/>
                        <a:cs typeface="HGPMinchoE" charset="-128"/>
                      </a:endParaRPr>
                    </a:p>
                  </a:txBody>
                  <a:tcPr marL="53309" marR="53309" marT="0" marB="0"/>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2"/>
          </p:nvPr>
        </p:nvSpPr>
        <p:spPr>
          <a:xfrm>
            <a:off x="6603999" y="6356350"/>
            <a:ext cx="2057400" cy="365125"/>
          </a:xfrm>
        </p:spPr>
        <p:txBody>
          <a:bodyPr>
            <a:normAutofit/>
          </a:bodyPr>
          <a:lstStyle/>
          <a:p>
            <a:pPr marL="0" marR="0" lvl="0" indent="0" algn="r" defTabSz="457200" rtl="0" eaLnBrk="1" fontAlgn="auto" latinLnBrk="0" hangingPunct="1">
              <a:lnSpc>
                <a:spcPct val="100000"/>
              </a:lnSpc>
              <a:spcBef>
                <a:spcPts val="0"/>
              </a:spcBef>
              <a:spcAft>
                <a:spcPts val="450"/>
              </a:spcAft>
              <a:buClrTx/>
              <a:buSzTx/>
              <a:buFontTx/>
              <a:buNone/>
              <a:tabLst/>
              <a:defRPr/>
            </a:pPr>
            <a:fld id="{6D22F896-40B5-4ADD-8801-0D06FADFA095}"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45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3" name="角丸四角形 1">
            <a:extLst>
              <a:ext uri="{FF2B5EF4-FFF2-40B4-BE49-F238E27FC236}">
                <a16:creationId xmlns:a16="http://schemas.microsoft.com/office/drawing/2014/main" id="{1D672930-59DC-48E9-9352-BD2352974A54}"/>
              </a:ext>
            </a:extLst>
          </p:cNvPr>
          <p:cNvSpPr/>
          <p:nvPr/>
        </p:nvSpPr>
        <p:spPr>
          <a:xfrm>
            <a:off x="225256" y="46311"/>
            <a:ext cx="8720780" cy="473522"/>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0" dirty="0">
                <a:latin typeface="+mn-lt"/>
                <a:ea typeface="+mn-ea"/>
              </a:rPr>
              <a:t>事例</a:t>
            </a:r>
            <a:r>
              <a:rPr lang="ja-JP" altLang="en-US" sz="2200" dirty="0"/>
              <a:t>検討のスーパービジョン</a:t>
            </a:r>
            <a:r>
              <a:rPr kumimoji="1" lang="ja-JP" altLang="en-US" sz="2200" b="0" dirty="0">
                <a:latin typeface="+mn-lt"/>
                <a:ea typeface="+mn-ea"/>
              </a:rPr>
              <a:t>（演習</a:t>
            </a:r>
            <a:r>
              <a:rPr kumimoji="1" lang="en-US" altLang="ja-JP" sz="2200" b="0" dirty="0">
                <a:latin typeface="+mn-lt"/>
                <a:ea typeface="+mn-ea"/>
              </a:rPr>
              <a:t>60</a:t>
            </a:r>
            <a:r>
              <a:rPr kumimoji="1" lang="ja-JP" altLang="en-US" sz="2200" b="0" dirty="0">
                <a:latin typeface="+mn-lt"/>
                <a:ea typeface="+mn-ea"/>
              </a:rPr>
              <a:t>分）</a:t>
            </a:r>
            <a:endParaRPr kumimoji="1" lang="en-US" altLang="ja-JP" sz="2200" b="0" dirty="0">
              <a:latin typeface="+mn-lt"/>
              <a:ea typeface="+mn-ea"/>
            </a:endParaRPr>
          </a:p>
        </p:txBody>
      </p:sp>
      <p:sp>
        <p:nvSpPr>
          <p:cNvPr id="17" name="テキスト ボックス 16">
            <a:extLst>
              <a:ext uri="{FF2B5EF4-FFF2-40B4-BE49-F238E27FC236}">
                <a16:creationId xmlns:a16="http://schemas.microsoft.com/office/drawing/2014/main" id="{81633760-7D1C-48EC-BD8A-BC104B682967}"/>
              </a:ext>
            </a:extLst>
          </p:cNvPr>
          <p:cNvSpPr txBox="1"/>
          <p:nvPr/>
        </p:nvSpPr>
        <p:spPr>
          <a:xfrm>
            <a:off x="209290" y="519833"/>
            <a:ext cx="8787774" cy="1015663"/>
          </a:xfrm>
          <a:prstGeom prst="rect">
            <a:avLst/>
          </a:prstGeom>
          <a:noFill/>
          <a:ln>
            <a:solidFill>
              <a:srgbClr val="002060"/>
            </a:solidFill>
          </a:ln>
        </p:spPr>
        <p:txBody>
          <a:bodyPr wrap="square" rtlCol="0">
            <a:spAutoFit/>
          </a:bodyPr>
          <a:lstStyle/>
          <a:p>
            <a:r>
              <a:rPr lang="ja-JP" altLang="en-US" sz="2000" dirty="0">
                <a:solidFill>
                  <a:prstClr val="black"/>
                </a:solidFill>
                <a:ea typeface="ＭＳ Ｐゴシック" panose="020B0600070205080204" pitchFamily="50" charset="-128"/>
              </a:rPr>
              <a:t>・事例を通じて「支援のあり方、支援方針、支援の内容」を検討。良い点、改善点が必要な点についてグループワークによって明確化することによってスキルアップを図る。また事例について、スーパーバイズを体験する。</a:t>
            </a:r>
          </a:p>
        </p:txBody>
      </p:sp>
      <p:sp>
        <p:nvSpPr>
          <p:cNvPr id="11" name="正方形/長方形 10">
            <a:extLst>
              <a:ext uri="{FF2B5EF4-FFF2-40B4-BE49-F238E27FC236}">
                <a16:creationId xmlns:a16="http://schemas.microsoft.com/office/drawing/2014/main" id="{8CB4E00C-D57A-411F-9983-FDEB134D2C45}"/>
              </a:ext>
            </a:extLst>
          </p:cNvPr>
          <p:cNvSpPr/>
          <p:nvPr/>
        </p:nvSpPr>
        <p:spPr>
          <a:xfrm>
            <a:off x="209290" y="1535495"/>
            <a:ext cx="2683322" cy="31789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主な演習の流れ</a:t>
            </a:r>
            <a:endParaRPr lang="en-US" altLang="ja-JP" dirty="0">
              <a:solidFill>
                <a:schemeClr val="tx1"/>
              </a:solidFill>
            </a:endParaRPr>
          </a:p>
        </p:txBody>
      </p:sp>
      <p:cxnSp>
        <p:nvCxnSpPr>
          <p:cNvPr id="8" name="直線コネクタ 7">
            <a:extLst>
              <a:ext uri="{FF2B5EF4-FFF2-40B4-BE49-F238E27FC236}">
                <a16:creationId xmlns:a16="http://schemas.microsoft.com/office/drawing/2014/main" id="{BD3217F8-5FB6-449A-A4DF-04B47AAA0264}"/>
              </a:ext>
            </a:extLst>
          </p:cNvPr>
          <p:cNvCxnSpPr>
            <a:cxnSpLocks/>
          </p:cNvCxnSpPr>
          <p:nvPr/>
        </p:nvCxnSpPr>
        <p:spPr>
          <a:xfrm flipH="1">
            <a:off x="229068" y="4666854"/>
            <a:ext cx="8713156" cy="504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26606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786597610"/>
              </p:ext>
            </p:extLst>
          </p:nvPr>
        </p:nvGraphicFramePr>
        <p:xfrm>
          <a:off x="415126" y="136525"/>
          <a:ext cx="8543090" cy="2939437"/>
        </p:xfrm>
        <a:graphic>
          <a:graphicData uri="http://schemas.openxmlformats.org/drawingml/2006/table">
            <a:tbl>
              <a:tblPr firstRow="1" bandRow="1">
                <a:tableStyleId>{5940675A-B579-460E-94D1-54222C63F5DA}</a:tableStyleId>
              </a:tblPr>
              <a:tblGrid>
                <a:gridCol w="6877801">
                  <a:extLst>
                    <a:ext uri="{9D8B030D-6E8A-4147-A177-3AD203B41FA5}">
                      <a16:colId xmlns:a16="http://schemas.microsoft.com/office/drawing/2014/main" val="20000"/>
                    </a:ext>
                  </a:extLst>
                </a:gridCol>
                <a:gridCol w="1665289">
                  <a:extLst>
                    <a:ext uri="{9D8B030D-6E8A-4147-A177-3AD203B41FA5}">
                      <a16:colId xmlns:a16="http://schemas.microsoft.com/office/drawing/2014/main" val="20001"/>
                    </a:ext>
                  </a:extLst>
                </a:gridCol>
              </a:tblGrid>
              <a:tr h="1372515">
                <a:tc>
                  <a:txBody>
                    <a:bodyPr/>
                    <a:lstStyle/>
                    <a:p>
                      <a:pPr indent="-1270" algn="just">
                        <a:spcAft>
                          <a:spcPts val="0"/>
                        </a:spcAft>
                      </a:pPr>
                      <a:r>
                        <a:rPr lang="ja-JP" sz="2000" kern="100" dirty="0">
                          <a:effectLst/>
                          <a:latin typeface="ＭＳ Ｐゴシック" panose="020B0600070205080204" pitchFamily="50" charset="-128"/>
                          <a:ea typeface="ＭＳ Ｐゴシック" panose="020B0600070205080204" pitchFamily="50" charset="-128"/>
                          <a:cs typeface="HGSMinchoE" charset="-128"/>
                        </a:rPr>
                        <a:t>⑤今後の方向性の確認･･･③④で確認された事実についての解釈や事例の見方を変えるための議論や支援方針等を検討する。これからどう考えて、どう動くか、なるべく具体的なものにする</a:t>
                      </a:r>
                      <a:r>
                        <a:rPr lang="ja-JP" altLang="en-US" sz="2000" kern="100" dirty="0">
                          <a:effectLst/>
                          <a:latin typeface="ＭＳ Ｐゴシック" panose="020B0600070205080204" pitchFamily="50" charset="-128"/>
                          <a:ea typeface="ＭＳ Ｐゴシック" panose="020B0600070205080204" pitchFamily="50" charset="-128"/>
                          <a:cs typeface="HGSMinchoE" charset="-128"/>
                        </a:rPr>
                        <a:t>。</a:t>
                      </a:r>
                      <a:endParaRPr lang="en-US" altLang="ja-JP" sz="2000" kern="100" dirty="0">
                        <a:effectLst/>
                        <a:latin typeface="ＭＳ Ｐゴシック" panose="020B0600070205080204" pitchFamily="50" charset="-128"/>
                        <a:ea typeface="ＭＳ Ｐゴシック" panose="020B0600070205080204" pitchFamily="50" charset="-128"/>
                        <a:cs typeface="HGSMinchoE" charset="-128"/>
                      </a:endParaRPr>
                    </a:p>
                    <a:p>
                      <a:pPr indent="-1270" algn="just">
                        <a:spcAft>
                          <a:spcPts val="0"/>
                        </a:spcAft>
                      </a:pPr>
                      <a:r>
                        <a:rPr lang="ja-JP" altLang="en-US" sz="2000" kern="100" dirty="0">
                          <a:effectLst/>
                          <a:latin typeface="ＭＳ Ｐゴシック" panose="020B0600070205080204" pitchFamily="50" charset="-128"/>
                          <a:ea typeface="ＭＳ Ｐゴシック" panose="020B0600070205080204" pitchFamily="50" charset="-128"/>
                          <a:cs typeface="HGSMinchoE" charset="-128"/>
                        </a:rPr>
                        <a:t>・事例提供者は、意見を書き取ることに専念する。</a:t>
                      </a:r>
                      <a:endParaRPr lang="ja-JP" sz="2000" b="0" kern="100" dirty="0">
                        <a:effectLst/>
                        <a:latin typeface="ＭＳ Ｐゴシック" panose="020B0600070205080204" pitchFamily="50" charset="-128"/>
                        <a:ea typeface="ＭＳ Ｐゴシック" panose="020B0600070205080204" pitchFamily="50" charset="-128"/>
                        <a:cs typeface="HGSMinchoE" charset="-128"/>
                      </a:endParaRPr>
                    </a:p>
                  </a:txBody>
                  <a:tcPr marL="80842" marR="80842" marT="0" marB="0"/>
                </a:tc>
                <a:tc>
                  <a:txBody>
                    <a:bodyPr/>
                    <a:lstStyle/>
                    <a:p>
                      <a:pPr algn="just">
                        <a:spcAft>
                          <a:spcPts val="0"/>
                        </a:spcAft>
                      </a:pPr>
                      <a:r>
                        <a:rPr lang="en-US" altLang="ja-JP" sz="1800" b="0" kern="100" dirty="0">
                          <a:effectLst/>
                          <a:latin typeface="HGSMinchoE" panose="02020900000000000000" pitchFamily="18" charset="-128"/>
                          <a:ea typeface="HGSMinchoE" panose="02020900000000000000" pitchFamily="18" charset="-128"/>
                          <a:cs typeface="HGPMinchoE" charset="-128"/>
                        </a:rPr>
                        <a:t>(</a:t>
                      </a:r>
                      <a:r>
                        <a:rPr lang="ja-JP" altLang="en-US" sz="1800" b="0" kern="100" dirty="0">
                          <a:effectLst/>
                          <a:latin typeface="HGSMinchoE" panose="02020900000000000000" pitchFamily="18" charset="-128"/>
                          <a:ea typeface="HGSMinchoE" panose="02020900000000000000" pitchFamily="18" charset="-128"/>
                          <a:cs typeface="HGPMinchoE" charset="-128"/>
                        </a:rPr>
                        <a:t>約</a:t>
                      </a:r>
                      <a:r>
                        <a:rPr lang="en-US" altLang="ja-JP" sz="1800" b="0" kern="100" dirty="0">
                          <a:effectLst/>
                          <a:latin typeface="HGSMinchoE" panose="02020900000000000000" pitchFamily="18" charset="-128"/>
                          <a:ea typeface="HGSMinchoE" panose="02020900000000000000" pitchFamily="18" charset="-128"/>
                          <a:cs typeface="HGPMinchoE" charset="-128"/>
                        </a:rPr>
                        <a:t>15</a:t>
                      </a:r>
                      <a:r>
                        <a:rPr lang="ja-JP" altLang="en-US" sz="1800" b="0" kern="100" dirty="0">
                          <a:effectLst/>
                          <a:latin typeface="HGSMinchoE" panose="02020900000000000000" pitchFamily="18" charset="-128"/>
                          <a:ea typeface="HGSMinchoE" panose="02020900000000000000" pitchFamily="18" charset="-128"/>
                          <a:cs typeface="HGPMinchoE" charset="-128"/>
                        </a:rPr>
                        <a:t>分）</a:t>
                      </a:r>
                      <a:endParaRPr lang="en-US" altLang="ja-JP" sz="1800" b="0" kern="100" dirty="0">
                        <a:effectLst/>
                        <a:latin typeface="HGSMinchoE" panose="02020900000000000000" pitchFamily="18" charset="-128"/>
                        <a:ea typeface="HGSMinchoE" panose="02020900000000000000" pitchFamily="18" charset="-128"/>
                        <a:cs typeface="HGPMinchoE" charset="-128"/>
                      </a:endParaRPr>
                    </a:p>
                  </a:txBody>
                  <a:tcPr marL="80842" marR="80842" marT="0" marB="0"/>
                </a:tc>
                <a:extLst>
                  <a:ext uri="{0D108BD9-81ED-4DB2-BD59-A6C34878D82A}">
                    <a16:rowId xmlns:a16="http://schemas.microsoft.com/office/drawing/2014/main" val="10000"/>
                  </a:ext>
                </a:extLst>
              </a:tr>
              <a:tr h="779764">
                <a:tc>
                  <a:txBody>
                    <a:bodyPr/>
                    <a:lstStyle/>
                    <a:p>
                      <a:pPr algn="just">
                        <a:spcAft>
                          <a:spcPts val="0"/>
                        </a:spcAft>
                      </a:pPr>
                      <a:r>
                        <a:rPr lang="ja-JP" sz="2000" kern="100" dirty="0">
                          <a:effectLst/>
                          <a:latin typeface="ＭＳ Ｐゴシック" panose="020B0600070205080204" pitchFamily="50" charset="-128"/>
                          <a:ea typeface="ＭＳ Ｐゴシック" panose="020B0600070205080204" pitchFamily="50" charset="-128"/>
                          <a:cs typeface="HGSMinchoE" charset="-128"/>
                        </a:rPr>
                        <a:t>⑥スーパーバイズ　</a:t>
                      </a:r>
                      <a:endParaRPr lang="en-US" altLang="ja-JP" sz="2000" kern="100" dirty="0">
                        <a:effectLst/>
                        <a:latin typeface="ＭＳ Ｐゴシック" panose="020B0600070205080204" pitchFamily="50" charset="-128"/>
                        <a:ea typeface="ＭＳ Ｐゴシック" panose="020B0600070205080204" pitchFamily="50" charset="-128"/>
                        <a:cs typeface="HGSMinchoE" charset="-128"/>
                      </a:endParaRPr>
                    </a:p>
                    <a:p>
                      <a:pPr algn="just">
                        <a:spcAft>
                          <a:spcPts val="0"/>
                        </a:spcAft>
                      </a:pPr>
                      <a:r>
                        <a:rPr lang="ja-JP" sz="2000" kern="100" dirty="0">
                          <a:effectLst/>
                          <a:latin typeface="ＭＳ Ｐゴシック" panose="020B0600070205080204" pitchFamily="50" charset="-128"/>
                          <a:ea typeface="ＭＳ Ｐゴシック" panose="020B0600070205080204" pitchFamily="50" charset="-128"/>
                          <a:cs typeface="HGSMinchoE" charset="-128"/>
                        </a:rPr>
                        <a:t>※スーパーバイザーとなる人が出席している場合に行う</a:t>
                      </a:r>
                      <a:endParaRPr lang="ja-JP" sz="2000" b="0" kern="100" dirty="0">
                        <a:effectLst/>
                        <a:latin typeface="ＭＳ Ｐゴシック" panose="020B0600070205080204" pitchFamily="50" charset="-128"/>
                        <a:ea typeface="ＭＳ Ｐゴシック" panose="020B0600070205080204" pitchFamily="50" charset="-128"/>
                        <a:cs typeface="HGSMinchoE" charset="-128"/>
                      </a:endParaRPr>
                    </a:p>
                  </a:txBody>
                  <a:tcPr marL="80842" marR="80842" marT="0" marB="0"/>
                </a:tc>
                <a:tc>
                  <a:txBody>
                    <a:bodyPr/>
                    <a:lstStyle/>
                    <a:p>
                      <a:pPr algn="just">
                        <a:spcAft>
                          <a:spcPts val="0"/>
                        </a:spcAft>
                      </a:pPr>
                      <a:r>
                        <a:rPr lang="ja-JP" altLang="en-US" sz="1800" kern="100" dirty="0">
                          <a:effectLst/>
                          <a:latin typeface="HGSMinchoE" panose="02020900000000000000" pitchFamily="18" charset="-128"/>
                          <a:ea typeface="HGSMinchoE" panose="02020900000000000000" pitchFamily="18" charset="-128"/>
                          <a:cs typeface="HGPMinchoE" charset="-128"/>
                        </a:rPr>
                        <a:t>（約</a:t>
                      </a:r>
                      <a:r>
                        <a:rPr lang="en-US" altLang="ja-JP" sz="1800" kern="100" dirty="0">
                          <a:effectLst/>
                          <a:latin typeface="HGSMinchoE" panose="02020900000000000000" pitchFamily="18" charset="-128"/>
                          <a:ea typeface="HGSMinchoE" panose="02020900000000000000" pitchFamily="18" charset="-128"/>
                          <a:cs typeface="HGPMinchoE" charset="-128"/>
                        </a:rPr>
                        <a:t>5</a:t>
                      </a:r>
                      <a:r>
                        <a:rPr lang="ja-JP" altLang="en-US" sz="1800" kern="100" dirty="0">
                          <a:effectLst/>
                          <a:latin typeface="HGSMinchoE" panose="02020900000000000000" pitchFamily="18" charset="-128"/>
                          <a:ea typeface="HGSMinchoE" panose="02020900000000000000" pitchFamily="18" charset="-128"/>
                          <a:cs typeface="HGPMinchoE" charset="-128"/>
                        </a:rPr>
                        <a:t>分）</a:t>
                      </a:r>
                      <a:endParaRPr lang="ja-JP" sz="1800" kern="100" dirty="0">
                        <a:effectLst/>
                        <a:latin typeface="HGSMinchoE" panose="02020900000000000000" pitchFamily="18" charset="-128"/>
                        <a:ea typeface="HGSMinchoE" panose="02020900000000000000" pitchFamily="18" charset="-128"/>
                        <a:cs typeface="HGPMinchoE" charset="-128"/>
                      </a:endParaRPr>
                    </a:p>
                  </a:txBody>
                  <a:tcPr marL="80842" marR="80842" marT="0" marB="0"/>
                </a:tc>
                <a:extLst>
                  <a:ext uri="{0D108BD9-81ED-4DB2-BD59-A6C34878D82A}">
                    <a16:rowId xmlns:a16="http://schemas.microsoft.com/office/drawing/2014/main" val="10001"/>
                  </a:ext>
                </a:extLst>
              </a:tr>
              <a:tr h="635673">
                <a:tc>
                  <a:txBody>
                    <a:bodyPr/>
                    <a:lstStyle/>
                    <a:p>
                      <a:pPr algn="just">
                        <a:spcAft>
                          <a:spcPts val="0"/>
                        </a:spcAft>
                      </a:pPr>
                      <a:r>
                        <a:rPr lang="ja-JP" sz="2000" kern="100" dirty="0">
                          <a:effectLst/>
                          <a:latin typeface="ＭＳ Ｐゴシック" panose="020B0600070205080204" pitchFamily="50" charset="-128"/>
                          <a:ea typeface="ＭＳ Ｐゴシック" panose="020B0600070205080204" pitchFamily="50" charset="-128"/>
                          <a:cs typeface="HGSMinchoE" charset="-128"/>
                        </a:rPr>
                        <a:t>⑦参加者の感想（研修などで必要</a:t>
                      </a:r>
                      <a:r>
                        <a:rPr lang="ja-JP" altLang="en-US" sz="2000" kern="100" dirty="0">
                          <a:effectLst/>
                          <a:latin typeface="ＭＳ Ｐゴシック" panose="020B0600070205080204" pitchFamily="50" charset="-128"/>
                          <a:ea typeface="ＭＳ Ｐゴシック" panose="020B0600070205080204" pitchFamily="50" charset="-128"/>
                          <a:cs typeface="HGSMinchoE" charset="-128"/>
                        </a:rPr>
                        <a:t>な</a:t>
                      </a:r>
                      <a:r>
                        <a:rPr lang="ja-JP" sz="2000" kern="100" dirty="0">
                          <a:effectLst/>
                          <a:latin typeface="ＭＳ Ｐゴシック" panose="020B0600070205080204" pitchFamily="50" charset="-128"/>
                          <a:ea typeface="ＭＳ Ｐゴシック" panose="020B0600070205080204" pitchFamily="50" charset="-128"/>
                          <a:cs typeface="HGSMinchoE" charset="-128"/>
                        </a:rPr>
                        <a:t>場合）</a:t>
                      </a:r>
                      <a:endParaRPr lang="ja-JP" sz="2000" b="0" kern="100" dirty="0">
                        <a:effectLst/>
                        <a:latin typeface="ＭＳ Ｐゴシック" panose="020B0600070205080204" pitchFamily="50" charset="-128"/>
                        <a:ea typeface="ＭＳ Ｐゴシック" panose="020B0600070205080204" pitchFamily="50" charset="-128"/>
                        <a:cs typeface="HGSMinchoE" charset="-128"/>
                      </a:endParaRPr>
                    </a:p>
                  </a:txBody>
                  <a:tcPr marL="80842" marR="80842" marT="0" marB="0"/>
                </a:tc>
                <a:tc>
                  <a:txBody>
                    <a:bodyPr/>
                    <a:lstStyle/>
                    <a:p>
                      <a:pPr algn="just">
                        <a:spcAft>
                          <a:spcPts val="0"/>
                        </a:spcAft>
                      </a:pPr>
                      <a:r>
                        <a:rPr lang="en-US" altLang="ja-JP" sz="1600" kern="100" dirty="0">
                          <a:effectLst/>
                          <a:latin typeface="HGSMinchoE" panose="02020900000000000000" pitchFamily="18" charset="-128"/>
                          <a:ea typeface="HGSMinchoE" panose="02020900000000000000" pitchFamily="18" charset="-128"/>
                          <a:cs typeface="HGPMinchoE" charset="-128"/>
                        </a:rPr>
                        <a:t>(</a:t>
                      </a:r>
                      <a:r>
                        <a:rPr lang="ja-JP" sz="1600" kern="100" dirty="0">
                          <a:effectLst/>
                          <a:latin typeface="HGSMinchoE" panose="02020900000000000000" pitchFamily="18" charset="-128"/>
                          <a:ea typeface="HGSMinchoE" panose="02020900000000000000" pitchFamily="18" charset="-128"/>
                          <a:cs typeface="HGPMinchoE" charset="-128"/>
                        </a:rPr>
                        <a:t>約５分）</a:t>
                      </a:r>
                    </a:p>
                    <a:p>
                      <a:pPr algn="just">
                        <a:spcAft>
                          <a:spcPts val="0"/>
                        </a:spcAft>
                      </a:pPr>
                      <a:r>
                        <a:rPr lang="ja-JP" sz="1600" kern="100" dirty="0">
                          <a:effectLst/>
                          <a:latin typeface="HGSMinchoE" panose="02020900000000000000" pitchFamily="18" charset="-128"/>
                          <a:ea typeface="HGSMinchoE" panose="02020900000000000000" pitchFamily="18" charset="-128"/>
                          <a:cs typeface="HGPMinchoE" charset="-128"/>
                        </a:rPr>
                        <a:t>計６０〜７０分</a:t>
                      </a:r>
                    </a:p>
                  </a:txBody>
                  <a:tcPr marL="80842" marR="80842" marT="0" marB="0"/>
                </a:tc>
                <a:extLst>
                  <a:ext uri="{0D108BD9-81ED-4DB2-BD59-A6C34878D82A}">
                    <a16:rowId xmlns:a16="http://schemas.microsoft.com/office/drawing/2014/main" val="10002"/>
                  </a:ext>
                </a:extLst>
              </a:tr>
            </a:tbl>
          </a:graphicData>
        </a:graphic>
      </p:graphicFrame>
      <p:sp>
        <p:nvSpPr>
          <p:cNvPr id="4" name="スライド番号プレースホルダー 3"/>
          <p:cNvSpPr>
            <a:spLocks noGrp="1"/>
          </p:cNvSpPr>
          <p:nvPr>
            <p:ph type="sldNum" sz="quarter" idx="12"/>
          </p:nvPr>
        </p:nvSpPr>
        <p:spPr>
          <a:xfrm>
            <a:off x="6603999" y="6356350"/>
            <a:ext cx="2057400" cy="365125"/>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450"/>
              </a:spcAft>
              <a:buClrTx/>
              <a:buSzTx/>
              <a:buFontTx/>
              <a:buNone/>
              <a:tabLst/>
              <a:defRPr/>
            </a:pPr>
            <a:fld id="{6D22F896-40B5-4ADD-8801-0D06FADFA095}" type="slidenum">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45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正方形/長方形 2">
            <a:extLst>
              <a:ext uri="{FF2B5EF4-FFF2-40B4-BE49-F238E27FC236}">
                <a16:creationId xmlns:a16="http://schemas.microsoft.com/office/drawing/2014/main" id="{7464C35B-FB8C-4CCD-A06A-32307E543EC1}"/>
              </a:ext>
            </a:extLst>
          </p:cNvPr>
          <p:cNvSpPr/>
          <p:nvPr/>
        </p:nvSpPr>
        <p:spPr>
          <a:xfrm>
            <a:off x="415126" y="3066125"/>
            <a:ext cx="3142157" cy="3628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演習の留意点</a:t>
            </a:r>
          </a:p>
        </p:txBody>
      </p:sp>
      <p:sp>
        <p:nvSpPr>
          <p:cNvPr id="13" name="テキスト ボックス 12">
            <a:extLst>
              <a:ext uri="{FF2B5EF4-FFF2-40B4-BE49-F238E27FC236}">
                <a16:creationId xmlns:a16="http://schemas.microsoft.com/office/drawing/2014/main" id="{DC89FEAD-09EF-40E2-961C-B48D30D7160E}"/>
              </a:ext>
            </a:extLst>
          </p:cNvPr>
          <p:cNvSpPr txBox="1"/>
          <p:nvPr/>
        </p:nvSpPr>
        <p:spPr>
          <a:xfrm>
            <a:off x="415126" y="3429000"/>
            <a:ext cx="8543090" cy="3139321"/>
          </a:xfrm>
          <a:prstGeom prst="rect">
            <a:avLst/>
          </a:prstGeom>
          <a:solidFill>
            <a:schemeClr val="bg1"/>
          </a:solidFill>
          <a:ln>
            <a:solidFill>
              <a:schemeClr val="tx1"/>
            </a:solidFill>
          </a:ln>
        </p:spPr>
        <p:txBody>
          <a:bodyPr wrap="square" rtlCol="0">
            <a:spAutoFit/>
          </a:bodyPr>
          <a:lstStyle/>
          <a:p>
            <a:pPr lvl="0">
              <a:defRPr/>
            </a:pPr>
            <a:r>
              <a:rPr lang="ja-JP" altLang="en-US" sz="2200" dirty="0">
                <a:solidFill>
                  <a:schemeClr val="tx1"/>
                </a:solidFill>
              </a:rPr>
              <a:t>○グループ人数の目途は、</a:t>
            </a:r>
            <a:r>
              <a:rPr lang="en-US" altLang="ja-JP" sz="2200" dirty="0">
                <a:solidFill>
                  <a:schemeClr val="tx1"/>
                </a:solidFill>
              </a:rPr>
              <a:t>5</a:t>
            </a:r>
            <a:r>
              <a:rPr lang="ja-JP" altLang="en-US" sz="2200" dirty="0">
                <a:solidFill>
                  <a:schemeClr val="tx1"/>
                </a:solidFill>
              </a:rPr>
              <a:t>～</a:t>
            </a:r>
            <a:r>
              <a:rPr lang="en-US" altLang="ja-JP" sz="2200" dirty="0"/>
              <a:t>9</a:t>
            </a:r>
            <a:r>
              <a:rPr lang="ja-JP" altLang="en-US" sz="2200" dirty="0">
                <a:solidFill>
                  <a:schemeClr val="tx1"/>
                </a:solidFill>
              </a:rPr>
              <a:t>人程度。　　　　　　　　　　　　　　　　　　　　　　　　　　　　　　　　○演習事例は、国研修の事例の書式・内容を参考に各都道府県ごとに作成することが望ましい。</a:t>
            </a:r>
            <a:endParaRPr lang="en-US" altLang="ja-JP" sz="2200" dirty="0">
              <a:solidFill>
                <a:schemeClr val="tx1"/>
              </a:solidFill>
            </a:endParaRPr>
          </a:p>
          <a:p>
            <a:pPr lvl="0">
              <a:defRPr/>
            </a:pPr>
            <a:r>
              <a:rPr lang="ja-JP" altLang="en-US" sz="2200" dirty="0">
                <a:solidFill>
                  <a:schemeClr val="tx1"/>
                </a:solidFill>
              </a:rPr>
              <a:t>○グループ受講生から事前に事例提供者役を決めるのが望ましい。　</a:t>
            </a:r>
            <a:endParaRPr lang="en-US" altLang="ja-JP" sz="2200" dirty="0">
              <a:solidFill>
                <a:schemeClr val="tx1"/>
              </a:solidFill>
            </a:endParaRPr>
          </a:p>
          <a:p>
            <a:pPr marR="0" lvl="0" indent="0" fontAlgn="auto">
              <a:lnSpc>
                <a:spcPct val="100000"/>
              </a:lnSpc>
              <a:spcBef>
                <a:spcPts val="0"/>
              </a:spcBef>
              <a:spcAft>
                <a:spcPts val="0"/>
              </a:spcAft>
              <a:buClrTx/>
              <a:buSzTx/>
              <a:buFontTx/>
              <a:buNone/>
              <a:tabLst/>
              <a:defRPr/>
            </a:pPr>
            <a:r>
              <a:rPr lang="ja-JP" altLang="en-US" sz="2200" dirty="0">
                <a:solidFill>
                  <a:schemeClr val="tx1"/>
                </a:solidFill>
              </a:rPr>
              <a:t>○各グループにファシリテーターを配置するのが望ましい。</a:t>
            </a:r>
            <a:endParaRPr lang="en-US" altLang="ja-JP" sz="2200" dirty="0">
              <a:solidFill>
                <a:schemeClr val="tx1"/>
              </a:solidFill>
            </a:endParaRPr>
          </a:p>
          <a:p>
            <a:pPr marR="0" lvl="0" indent="0" fontAlgn="auto">
              <a:lnSpc>
                <a:spcPct val="100000"/>
              </a:lnSpc>
              <a:spcBef>
                <a:spcPts val="0"/>
              </a:spcBef>
              <a:spcAft>
                <a:spcPts val="0"/>
              </a:spcAft>
              <a:buClrTx/>
              <a:buSzTx/>
              <a:buFontTx/>
              <a:buNone/>
              <a:tabLst/>
              <a:defRPr/>
            </a:pPr>
            <a:r>
              <a:rPr lang="ja-JP" altLang="en-US" sz="2200" dirty="0">
                <a:solidFill>
                  <a:schemeClr val="tx1"/>
                </a:solidFill>
              </a:rPr>
              <a:t>○</a:t>
            </a:r>
            <a:r>
              <a:rPr lang="en-US" altLang="ja-JP" sz="2200" dirty="0">
                <a:solidFill>
                  <a:schemeClr val="tx1"/>
                </a:solidFill>
              </a:rPr>
              <a:t>GW</a:t>
            </a:r>
            <a:r>
              <a:rPr lang="ja-JP" altLang="en-US" sz="2200" dirty="0">
                <a:solidFill>
                  <a:schemeClr val="tx1"/>
                </a:solidFill>
              </a:rPr>
              <a:t>の進行役を決めて、進行表に沿って</a:t>
            </a:r>
            <a:r>
              <a:rPr lang="en-US" altLang="ja-JP" sz="2200" dirty="0">
                <a:solidFill>
                  <a:schemeClr val="tx1"/>
                </a:solidFill>
              </a:rPr>
              <a:t>GW</a:t>
            </a:r>
            <a:r>
              <a:rPr lang="ja-JP" altLang="en-US" sz="2200" dirty="0"/>
              <a:t>を</a:t>
            </a:r>
            <a:r>
              <a:rPr lang="ja-JP" altLang="en-US" sz="2200" dirty="0">
                <a:solidFill>
                  <a:schemeClr val="tx1"/>
                </a:solidFill>
              </a:rPr>
              <a:t>進行する。</a:t>
            </a:r>
            <a:endParaRPr lang="en-US" altLang="ja-JP" sz="2200" dirty="0">
              <a:solidFill>
                <a:schemeClr val="tx1"/>
              </a:solidFill>
            </a:endParaRPr>
          </a:p>
          <a:p>
            <a:pPr>
              <a:defRPr/>
            </a:pPr>
            <a:r>
              <a:rPr lang="ja-JP" altLang="en-US" sz="2200" dirty="0">
                <a:solidFill>
                  <a:schemeClr val="tx1"/>
                </a:solidFill>
              </a:rPr>
              <a:t>○演習</a:t>
            </a:r>
            <a:r>
              <a:rPr lang="ja-JP" altLang="en-US" sz="2200" dirty="0"/>
              <a:t>の進行にあたっては、質問時間</a:t>
            </a:r>
            <a:r>
              <a:rPr lang="ja-JP" altLang="en-US" sz="2200" dirty="0">
                <a:solidFill>
                  <a:schemeClr val="tx1"/>
                </a:solidFill>
              </a:rPr>
              <a:t>③・④）の時間</a:t>
            </a:r>
            <a:r>
              <a:rPr lang="ja-JP" altLang="en-US" sz="2200" dirty="0"/>
              <a:t>に「こうした方が良い」など支援方法について発言をする人もいるので、</a:t>
            </a:r>
            <a:r>
              <a:rPr lang="ja-JP" altLang="en-US" sz="2200" dirty="0">
                <a:solidFill>
                  <a:schemeClr val="tx1"/>
                </a:solidFill>
              </a:rPr>
              <a:t>見立て（アセスメント）と手立て（プラン⑤）の時間は</a:t>
            </a:r>
            <a:r>
              <a:rPr lang="ja-JP" altLang="en-US" sz="2200" dirty="0"/>
              <a:t>、は</a:t>
            </a:r>
            <a:r>
              <a:rPr lang="ja-JP" altLang="en-US" sz="2200" dirty="0">
                <a:solidFill>
                  <a:schemeClr val="tx1"/>
                </a:solidFill>
              </a:rPr>
              <a:t>っきり分けるよう留意する。</a:t>
            </a:r>
            <a:endParaRPr kumimoji="1" lang="ja-JP" altLang="en-US" sz="2200" dirty="0"/>
          </a:p>
        </p:txBody>
      </p:sp>
    </p:spTree>
    <p:extLst>
      <p:ext uri="{BB962C8B-B14F-4D97-AF65-F5344CB8AC3E}">
        <p14:creationId xmlns:p14="http://schemas.microsoft.com/office/powerpoint/2010/main" val="77096388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楕円 2">
            <a:extLst>
              <a:ext uri="{FF2B5EF4-FFF2-40B4-BE49-F238E27FC236}">
                <a16:creationId xmlns:a16="http://schemas.microsoft.com/office/drawing/2014/main" id="{1D95B843-D516-F027-9445-061E76B89EDD}"/>
              </a:ext>
            </a:extLst>
          </p:cNvPr>
          <p:cNvSpPr>
            <a:spLocks noChangeArrowheads="1"/>
          </p:cNvSpPr>
          <p:nvPr/>
        </p:nvSpPr>
        <p:spPr bwMode="auto">
          <a:xfrm>
            <a:off x="1655763" y="4114800"/>
            <a:ext cx="6011862" cy="2708275"/>
          </a:xfrm>
          <a:prstGeom prst="ellipse">
            <a:avLst/>
          </a:prstGeom>
          <a:solidFill>
            <a:srgbClr val="FFFF99"/>
          </a:solidFill>
          <a:ln w="12700"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ミクロゾーン（個人）</a:t>
            </a:r>
            <a:endParaRPr kumimoji="1" lang="en-US" altLang="ja-JP" sz="280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20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各支援員、個人的なのアセスメント（見立て）⇒各支援員の受けて来た環境・知識・経験に左右させることが多い⇒ヒューマンエラー（見立て違い）を起こす可能性が高い</a:t>
            </a:r>
          </a:p>
        </p:txBody>
      </p:sp>
      <p:sp>
        <p:nvSpPr>
          <p:cNvPr id="198659" name="楕円 3">
            <a:extLst>
              <a:ext uri="{FF2B5EF4-FFF2-40B4-BE49-F238E27FC236}">
                <a16:creationId xmlns:a16="http://schemas.microsoft.com/office/drawing/2014/main" id="{C76A38AA-85E0-3372-E0A5-7AEA822AAC66}"/>
              </a:ext>
            </a:extLst>
          </p:cNvPr>
          <p:cNvSpPr>
            <a:spLocks noChangeArrowheads="1"/>
          </p:cNvSpPr>
          <p:nvPr/>
        </p:nvSpPr>
        <p:spPr bwMode="auto">
          <a:xfrm>
            <a:off x="755650" y="1773238"/>
            <a:ext cx="7632700" cy="4940300"/>
          </a:xfrm>
          <a:prstGeom prst="ellipse">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メゾゾーン（支援チーム）</a:t>
            </a:r>
            <a:r>
              <a:rPr kumimoji="1" lang="en-US" altLang="ja-JP" sz="24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GSV</a:t>
            </a:r>
            <a:r>
              <a:rPr kumimoji="1" lang="ja-JP" altLang="en-US" sz="24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の活用</a:t>
            </a:r>
            <a:endParaRPr kumimoji="1" lang="en-US" altLang="ja-JP" sz="240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・個人で見立てたアセスメントをサビ児管を中心に支援チームの他の職員の力を借りて共通認識する。⇒ヒューマンエラー・見立て違いの防止・パタナリズムからの脱却</a:t>
            </a:r>
          </a:p>
        </p:txBody>
      </p:sp>
      <p:sp>
        <p:nvSpPr>
          <p:cNvPr id="198660" name="楕円 4">
            <a:extLst>
              <a:ext uri="{FF2B5EF4-FFF2-40B4-BE49-F238E27FC236}">
                <a16:creationId xmlns:a16="http://schemas.microsoft.com/office/drawing/2014/main" id="{EA0E5943-ED9D-1611-7A81-8C8E6CF280BF}"/>
              </a:ext>
            </a:extLst>
          </p:cNvPr>
          <p:cNvSpPr>
            <a:spLocks noChangeArrowheads="1"/>
          </p:cNvSpPr>
          <p:nvPr/>
        </p:nvSpPr>
        <p:spPr bwMode="auto">
          <a:xfrm>
            <a:off x="323850" y="65088"/>
            <a:ext cx="8496300" cy="6731000"/>
          </a:xfrm>
          <a:prstGeom prst="ellipse">
            <a:avLst/>
          </a:prstGeom>
          <a:noFill/>
          <a:ln w="127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マクロゾーン（事業所全体）</a:t>
            </a:r>
            <a:endParaRPr kumimoji="1" lang="en-US" altLang="ja-JP" sz="2800" b="0" i="0" u="sng"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事業所として利用者に対してより良い支援を提供</a:t>
            </a:r>
          </a:p>
        </p:txBody>
      </p:sp>
      <p:sp>
        <p:nvSpPr>
          <p:cNvPr id="198661" name="AutoShape 2">
            <a:extLst>
              <a:ext uri="{FF2B5EF4-FFF2-40B4-BE49-F238E27FC236}">
                <a16:creationId xmlns:a16="http://schemas.microsoft.com/office/drawing/2014/main" id="{48DB30E0-21AB-BF1A-2416-154FFF948E0A}"/>
              </a:ext>
            </a:extLst>
          </p:cNvPr>
          <p:cNvSpPr>
            <a:spLocks noChangeArrowheads="1"/>
          </p:cNvSpPr>
          <p:nvPr/>
        </p:nvSpPr>
        <p:spPr bwMode="auto">
          <a:xfrm>
            <a:off x="187325" y="-66675"/>
            <a:ext cx="8777288" cy="692150"/>
          </a:xfrm>
          <a:prstGeom prst="horizontalScroll">
            <a:avLst>
              <a:gd name="adj" fmla="val 9486"/>
            </a:avLst>
          </a:prstGeom>
          <a:solidFill>
            <a:srgbClr val="66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1F497D"/>
                </a:solidFill>
                <a:effectLst/>
                <a:uLnTx/>
                <a:uFillTx/>
                <a:latin typeface="Arial" panose="020B0604020202020204" pitchFamily="34" charset="0"/>
                <a:ea typeface="HGP創英角ﾎﾟｯﾌﾟ体" panose="040B0A00000000000000" pitchFamily="50" charset="-128"/>
                <a:cs typeface="HGP明朝E" panose="02020900000000000000" pitchFamily="18" charset="-128"/>
              </a:rPr>
              <a:t>アセスメントを進化させるためには</a:t>
            </a:r>
          </a:p>
        </p:txBody>
      </p:sp>
      <p:sp>
        <p:nvSpPr>
          <p:cNvPr id="198662" name="矢印: 上 6">
            <a:extLst>
              <a:ext uri="{FF2B5EF4-FFF2-40B4-BE49-F238E27FC236}">
                <a16:creationId xmlns:a16="http://schemas.microsoft.com/office/drawing/2014/main" id="{B3D02E19-4B1A-FB88-8CD1-AF169A52D765}"/>
              </a:ext>
            </a:extLst>
          </p:cNvPr>
          <p:cNvSpPr>
            <a:spLocks noChangeArrowheads="1"/>
          </p:cNvSpPr>
          <p:nvPr/>
        </p:nvSpPr>
        <p:spPr bwMode="auto">
          <a:xfrm>
            <a:off x="4284663" y="3813175"/>
            <a:ext cx="574675" cy="792163"/>
          </a:xfrm>
          <a:prstGeom prst="upArrow">
            <a:avLst>
              <a:gd name="adj1" fmla="val 50000"/>
              <a:gd name="adj2" fmla="val 50128"/>
            </a:avLst>
          </a:prstGeom>
          <a:solidFill>
            <a:srgbClr val="FF0000"/>
          </a:solidFill>
          <a:ln w="12700"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8663" name="矢印: 上 7">
            <a:extLst>
              <a:ext uri="{FF2B5EF4-FFF2-40B4-BE49-F238E27FC236}">
                <a16:creationId xmlns:a16="http://schemas.microsoft.com/office/drawing/2014/main" id="{52015A74-CFF1-7DB7-3C99-91D5A51485BC}"/>
              </a:ext>
            </a:extLst>
          </p:cNvPr>
          <p:cNvSpPr>
            <a:spLocks noChangeArrowheads="1"/>
          </p:cNvSpPr>
          <p:nvPr/>
        </p:nvSpPr>
        <p:spPr bwMode="auto">
          <a:xfrm>
            <a:off x="4284663" y="1741488"/>
            <a:ext cx="574675" cy="792162"/>
          </a:xfrm>
          <a:prstGeom prst="upArrow">
            <a:avLst>
              <a:gd name="adj1" fmla="val 50000"/>
              <a:gd name="adj2" fmla="val 50128"/>
            </a:avLst>
          </a:prstGeom>
          <a:solidFill>
            <a:srgbClr val="00B050"/>
          </a:solidFill>
          <a:ln w="12700" algn="ctr">
            <a:solidFill>
              <a:schemeClr val="tx1"/>
            </a:solidFill>
            <a:round/>
            <a:headEnd/>
            <a:tailEnd/>
          </a:ln>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4242" name="Rectangle 2">
            <a:extLst>
              <a:ext uri="{FF2B5EF4-FFF2-40B4-BE49-F238E27FC236}">
                <a16:creationId xmlns:a16="http://schemas.microsoft.com/office/drawing/2014/main" id="{693A7902-517B-13AE-937B-E973E1FFBE8E}"/>
              </a:ext>
            </a:extLst>
          </p:cNvPr>
          <p:cNvSpPr>
            <a:spLocks noGrp="1"/>
          </p:cNvSpPr>
          <p:nvPr>
            <p:ph type="body" idx="1"/>
          </p:nvPr>
        </p:nvSpPr>
        <p:spPr>
          <a:xfrm>
            <a:off x="323850" y="1382713"/>
            <a:ext cx="8569325" cy="4402137"/>
          </a:xfrm>
          <a:ln>
            <a:solidFill>
              <a:schemeClr val="tx1"/>
            </a:solidFill>
            <a:miter lim="800000"/>
            <a:headEnd/>
            <a:tailEnd/>
          </a:ln>
        </p:spPr>
        <p:txBody>
          <a:bodyPr>
            <a:spAutoFit/>
          </a:bodyPr>
          <a:lstStyle/>
          <a:p>
            <a:pPr marL="495300" indent="-495300" eaLnBrk="1" hangingPunct="1">
              <a:buFont typeface="Arial" charset="0"/>
              <a:buNone/>
              <a:defRPr/>
            </a:pPr>
            <a:r>
              <a:rPr lang="en-US" altLang="ja-JP" sz="4000" b="1" dirty="0">
                <a:latin typeface="+mn-ea"/>
              </a:rPr>
              <a:t>○</a:t>
            </a:r>
            <a:r>
              <a:rPr lang="ja-JP" altLang="en-US" sz="4000" b="1" dirty="0">
                <a:latin typeface="+mn-ea"/>
              </a:rPr>
              <a:t>研修はきっかけ</a:t>
            </a:r>
            <a:endParaRPr lang="en-US" altLang="ja-JP" sz="4000" b="1" dirty="0">
              <a:latin typeface="+mn-ea"/>
            </a:endParaRPr>
          </a:p>
          <a:p>
            <a:pPr marL="495300" indent="-495300" eaLnBrk="1" hangingPunct="1">
              <a:buFont typeface="Arial" charset="0"/>
              <a:buNone/>
              <a:defRPr/>
            </a:pPr>
            <a:endParaRPr lang="en-US" altLang="ja-JP" sz="4000" b="1" dirty="0">
              <a:latin typeface="+mn-ea"/>
            </a:endParaRPr>
          </a:p>
          <a:p>
            <a:pPr marL="495300" indent="-495300" eaLnBrk="1" hangingPunct="1">
              <a:buFont typeface="Arial" charset="0"/>
              <a:buNone/>
              <a:defRPr/>
            </a:pPr>
            <a:r>
              <a:rPr lang="ja-JP" altLang="en-US" sz="4000" b="1" dirty="0">
                <a:latin typeface="+mn-ea"/>
              </a:rPr>
              <a:t>〇仕掛けをどうつくるか</a:t>
            </a:r>
            <a:endParaRPr lang="en-US" altLang="ja-JP" sz="4000" b="1" dirty="0">
              <a:latin typeface="+mn-ea"/>
            </a:endParaRPr>
          </a:p>
          <a:p>
            <a:pPr marL="495300" indent="-495300" eaLnBrk="1" hangingPunct="1">
              <a:buFont typeface="Arial" charset="0"/>
              <a:buNone/>
              <a:defRPr/>
            </a:pPr>
            <a:endParaRPr lang="en-US" altLang="ja-JP" sz="4000" b="1" dirty="0">
              <a:latin typeface="+mn-ea"/>
            </a:endParaRPr>
          </a:p>
          <a:p>
            <a:pPr marL="495300" indent="-495300" eaLnBrk="1" hangingPunct="1">
              <a:buFont typeface="Arial" charset="0"/>
              <a:buNone/>
              <a:defRPr/>
            </a:pPr>
            <a:r>
              <a:rPr lang="ja-JP" altLang="en-US" sz="4000" b="1" dirty="0">
                <a:latin typeface="+mn-ea"/>
              </a:rPr>
              <a:t>〇ツールは道具。どう使うか。</a:t>
            </a:r>
            <a:endParaRPr lang="en-US" altLang="ja-JP" sz="4000" b="1" dirty="0">
              <a:latin typeface="+mn-ea"/>
            </a:endParaRPr>
          </a:p>
          <a:p>
            <a:pPr marL="495300" indent="-495300" eaLnBrk="1" hangingPunct="1">
              <a:buFont typeface="Arial" charset="0"/>
              <a:buNone/>
              <a:defRPr/>
            </a:pPr>
            <a:endParaRPr lang="en-US" altLang="ja-JP" sz="4000" b="1" dirty="0">
              <a:latin typeface="+mn-ea"/>
            </a:endParaRPr>
          </a:p>
        </p:txBody>
      </p:sp>
      <p:sp>
        <p:nvSpPr>
          <p:cNvPr id="394243" name="AutoShape 3">
            <a:extLst>
              <a:ext uri="{FF2B5EF4-FFF2-40B4-BE49-F238E27FC236}">
                <a16:creationId xmlns:a16="http://schemas.microsoft.com/office/drawing/2014/main" id="{BA50D1DA-3BB9-FD90-4295-522AB1F1ECC2}"/>
              </a:ext>
            </a:extLst>
          </p:cNvPr>
          <p:cNvSpPr>
            <a:spLocks noChangeArrowheads="1"/>
          </p:cNvSpPr>
          <p:nvPr/>
        </p:nvSpPr>
        <p:spPr bwMode="auto">
          <a:xfrm>
            <a:off x="250825" y="260350"/>
            <a:ext cx="8642350" cy="576263"/>
          </a:xfrm>
          <a:prstGeom prst="roundRect">
            <a:avLst>
              <a:gd name="adj" fmla="val 26537"/>
            </a:avLst>
          </a:prstGeom>
          <a:solidFill>
            <a:srgbClr val="00FF00"/>
          </a:solidFill>
          <a:ln>
            <a:noFill/>
          </a:ln>
          <a:effectLst>
            <a:outerShdw dist="107763" dir="2700000" algn="ctr" rotWithShape="0">
              <a:schemeClr val="bg2">
                <a:alpha val="50000"/>
              </a:schemeClr>
            </a:outerShdw>
          </a:effectLst>
          <a:extLst>
            <a:ext uri="{91240B29-F687-4F45-9708-019B960494DF}">
              <a14:hiddenLine xmlns:a14="http://schemas.microsoft.com/office/drawing/2010/main" w="19050" algn="ctr">
                <a:solidFill>
                  <a:srgbClr val="000000"/>
                </a:solidFill>
                <a:round/>
                <a:headEnd/>
                <a:tailEnd/>
              </a14:hiddenLine>
            </a:ext>
          </a:extLst>
        </p:spPr>
        <p:txBody>
          <a:bodyPr lIns="91176" tIns="45600" rIns="91176" bIns="456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3000" b="1" u="sng" noProof="0" dirty="0">
                <a:solidFill>
                  <a:srgbClr val="000000"/>
                </a:solidFill>
                <a:latin typeface="Calibri" panose="020F0502020204030204" pitchFamily="34" charset="0"/>
                <a:ea typeface="HG丸ｺﾞｼｯｸM-PRO" panose="020F0600000000000000" pitchFamily="50" charset="-128"/>
              </a:rPr>
              <a:t>研修</a:t>
            </a:r>
            <a:r>
              <a:rPr kumimoji="1" lang="ja-JP" altLang="en-US" sz="3000" b="1" i="0" u="sng" strike="noStrike" kern="1200" cap="none" spc="0" normalizeH="0" baseline="0" noProof="0" dirty="0">
                <a:ln>
                  <a:noFill/>
                </a:ln>
                <a:solidFill>
                  <a:srgbClr val="000000"/>
                </a:solidFill>
                <a:effectLst/>
                <a:uLnTx/>
                <a:uFillTx/>
                <a:latin typeface="Calibri" panose="020F0502020204030204" pitchFamily="34" charset="0"/>
                <a:ea typeface="HG丸ｺﾞｼｯｸM-PRO" panose="020F0600000000000000" pitchFamily="50" charset="-128"/>
                <a:cs typeface="+mn-cs"/>
              </a:rPr>
              <a:t>のねらい</a:t>
            </a:r>
            <a:r>
              <a:rPr kumimoji="1" lang="en-US" altLang="ja-JP" sz="3000" b="1" i="0" u="sng" strike="noStrike" kern="1200" cap="none" spc="0" normalizeH="0" baseline="0" noProof="0" dirty="0">
                <a:ln>
                  <a:noFill/>
                </a:ln>
                <a:solidFill>
                  <a:srgbClr val="000000"/>
                </a:solidFill>
                <a:effectLst/>
                <a:uLnTx/>
                <a:uFillTx/>
                <a:latin typeface="Calibri" panose="020F0502020204030204" pitchFamily="34" charset="0"/>
                <a:ea typeface="HG丸ｺﾞｼｯｸM-PRO" panose="020F0600000000000000" pitchFamily="50" charset="-128"/>
                <a:cs typeface="+mn-cs"/>
              </a:rPr>
              <a:t>(</a:t>
            </a:r>
            <a:r>
              <a:rPr kumimoji="1" lang="ja-JP" altLang="en-US" sz="3000" b="1" i="0" u="sng" strike="noStrike" kern="1200" cap="none" spc="0" normalizeH="0" baseline="0" noProof="0" dirty="0">
                <a:ln>
                  <a:noFill/>
                </a:ln>
                <a:solidFill>
                  <a:srgbClr val="000000"/>
                </a:solidFill>
                <a:effectLst/>
                <a:uLnTx/>
                <a:uFillTx/>
                <a:latin typeface="Calibri" panose="020F0502020204030204" pitchFamily="34" charset="0"/>
                <a:ea typeface="HG丸ｺﾞｼｯｸM-PRO" panose="020F0600000000000000" pitchFamily="50" charset="-128"/>
                <a:cs typeface="+mn-cs"/>
              </a:rPr>
              <a:t>本音</a:t>
            </a:r>
            <a:r>
              <a:rPr kumimoji="1" lang="en-US" altLang="ja-JP" sz="3000" b="1" i="0" u="sng" strike="noStrike" kern="1200" cap="none" spc="0" normalizeH="0" baseline="0" noProof="0" dirty="0">
                <a:ln>
                  <a:noFill/>
                </a:ln>
                <a:solidFill>
                  <a:srgbClr val="000000"/>
                </a:solidFill>
                <a:effectLst/>
                <a:uLnTx/>
                <a:uFillTx/>
                <a:latin typeface="Calibri" panose="020F0502020204030204" pitchFamily="34" charset="0"/>
                <a:ea typeface="HG丸ｺﾞｼｯｸM-PRO" panose="020F0600000000000000" pitchFamily="50" charset="-128"/>
                <a:cs typeface="+mn-cs"/>
              </a:rPr>
              <a:t>)</a:t>
            </a:r>
          </a:p>
        </p:txBody>
      </p:sp>
      <p:sp>
        <p:nvSpPr>
          <p:cNvPr id="131076" name="スライド番号プレースホルダー 1">
            <a:extLst>
              <a:ext uri="{FF2B5EF4-FFF2-40B4-BE49-F238E27FC236}">
                <a16:creationId xmlns:a16="http://schemas.microsoft.com/office/drawing/2014/main" id="{C8CE77A3-E0D0-79B9-CF5F-BD8D7C4A07E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97C2C9D-F5B9-4148-9364-837FBABF4D99}" type="slidenum">
              <a:rPr kumimoji="1" lang="en-US" altLang="ja-JP" sz="14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en-US" altLang="ja-JP"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394242"/>
                                        </p:tgtEl>
                                        <p:attrNameLst>
                                          <p:attrName>style.visibility</p:attrName>
                                        </p:attrNameLst>
                                      </p:cBhvr>
                                      <p:to>
                                        <p:strVal val="visible"/>
                                      </p:to>
                                    </p:set>
                                    <p:animEffect transition="in" filter="fade">
                                      <p:cBhvr>
                                        <p:cTn id="7" dur="2000"/>
                                        <p:tgtEl>
                                          <p:spTgt spid="394242"/>
                                        </p:tgtEl>
                                      </p:cBhvr>
                                    </p:animEffect>
                                  </p:childTnLst>
                                </p:cTn>
                              </p:par>
                              <p:par>
                                <p:cTn id="8" presetID="50" presetClass="entr" presetSubtype="0" decel="100000" fill="hold" nodeType="withEffect">
                                  <p:stCondLst>
                                    <p:cond delay="0"/>
                                  </p:stCondLst>
                                  <p:childTnLst>
                                    <p:set>
                                      <p:cBhvr>
                                        <p:cTn id="9" dur="1" fill="hold">
                                          <p:stCondLst>
                                            <p:cond delay="0"/>
                                          </p:stCondLst>
                                        </p:cTn>
                                        <p:tgtEl>
                                          <p:spTgt spid="394243"/>
                                        </p:tgtEl>
                                        <p:attrNameLst>
                                          <p:attrName>style.visibility</p:attrName>
                                        </p:attrNameLst>
                                      </p:cBhvr>
                                      <p:to>
                                        <p:strVal val="visible"/>
                                      </p:to>
                                    </p:set>
                                    <p:anim calcmode="lin" valueType="num">
                                      <p:cBhvr>
                                        <p:cTn id="10" dur="1000" fill="hold"/>
                                        <p:tgtEl>
                                          <p:spTgt spid="394243"/>
                                        </p:tgtEl>
                                        <p:attrNameLst>
                                          <p:attrName>ppt_w</p:attrName>
                                        </p:attrNameLst>
                                      </p:cBhvr>
                                      <p:tavLst>
                                        <p:tav tm="0">
                                          <p:val>
                                            <p:strVal val="#ppt_w+.3"/>
                                          </p:val>
                                        </p:tav>
                                        <p:tav tm="100000">
                                          <p:val>
                                            <p:strVal val="#ppt_w"/>
                                          </p:val>
                                        </p:tav>
                                      </p:tavLst>
                                    </p:anim>
                                    <p:anim calcmode="lin" valueType="num">
                                      <p:cBhvr>
                                        <p:cTn id="11" dur="1000" fill="hold"/>
                                        <p:tgtEl>
                                          <p:spTgt spid="394243"/>
                                        </p:tgtEl>
                                        <p:attrNameLst>
                                          <p:attrName>ppt_h</p:attrName>
                                        </p:attrNameLst>
                                      </p:cBhvr>
                                      <p:tavLst>
                                        <p:tav tm="0">
                                          <p:val>
                                            <p:strVal val="#ppt_h"/>
                                          </p:val>
                                        </p:tav>
                                        <p:tav tm="100000">
                                          <p:val>
                                            <p:strVal val="#ppt_h"/>
                                          </p:val>
                                        </p:tav>
                                      </p:tavLst>
                                    </p:anim>
                                    <p:animEffect transition="in" filter="fade">
                                      <p:cBhvr>
                                        <p:cTn id="12" dur="1000"/>
                                        <p:tgtEl>
                                          <p:spTgt spid="394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2" grpId="0" animBg="1"/>
      <p:bldP spid="39424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25256" y="31560"/>
            <a:ext cx="8720780" cy="473522"/>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0" dirty="0">
                <a:latin typeface="+mn-lt"/>
                <a:ea typeface="+mn-ea"/>
              </a:rPr>
              <a:t>サービス提供職員等へのスーパービジョン（演習</a:t>
            </a:r>
            <a:r>
              <a:rPr kumimoji="1" lang="en-US" altLang="ja-JP" sz="2200" b="0" dirty="0">
                <a:latin typeface="+mn-lt"/>
                <a:ea typeface="+mn-ea"/>
              </a:rPr>
              <a:t>120</a:t>
            </a:r>
            <a:r>
              <a:rPr kumimoji="1" lang="ja-JP" altLang="en-US" sz="2200" b="0" dirty="0">
                <a:latin typeface="+mn-lt"/>
                <a:ea typeface="+mn-ea"/>
              </a:rPr>
              <a:t>分）</a:t>
            </a:r>
            <a:endParaRPr kumimoji="1" lang="en-US" altLang="ja-JP" sz="2200" b="0" dirty="0">
              <a:latin typeface="+mn-lt"/>
              <a:ea typeface="+mn-ea"/>
            </a:endParaRPr>
          </a:p>
        </p:txBody>
      </p:sp>
      <p:sp>
        <p:nvSpPr>
          <p:cNvPr id="7" name="正方形/長方形 6"/>
          <p:cNvSpPr/>
          <p:nvPr/>
        </p:nvSpPr>
        <p:spPr>
          <a:xfrm>
            <a:off x="315245" y="1379437"/>
            <a:ext cx="511233" cy="531222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400" dirty="0"/>
              <a:t>研修受講ガイダンス</a:t>
            </a:r>
          </a:p>
        </p:txBody>
      </p:sp>
      <p:sp>
        <p:nvSpPr>
          <p:cNvPr id="19" name="正方形/長方形 18"/>
          <p:cNvSpPr/>
          <p:nvPr/>
        </p:nvSpPr>
        <p:spPr>
          <a:xfrm>
            <a:off x="1900860" y="1759565"/>
            <a:ext cx="910479" cy="712297"/>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事例の読込み</a:t>
            </a:r>
          </a:p>
        </p:txBody>
      </p:sp>
      <p:sp>
        <p:nvSpPr>
          <p:cNvPr id="20" name="正方形/長方形 19"/>
          <p:cNvSpPr/>
          <p:nvPr/>
        </p:nvSpPr>
        <p:spPr>
          <a:xfrm>
            <a:off x="950943" y="1747684"/>
            <a:ext cx="800100" cy="712297"/>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役割</a:t>
            </a:r>
            <a:endParaRPr lang="en-US" altLang="ja-JP" sz="1350" dirty="0">
              <a:solidFill>
                <a:schemeClr val="tx1"/>
              </a:solidFill>
            </a:endParaRPr>
          </a:p>
          <a:p>
            <a:pPr algn="ctr"/>
            <a:r>
              <a:rPr lang="ja-JP" altLang="en-US" sz="1350" dirty="0">
                <a:solidFill>
                  <a:schemeClr val="tx1"/>
                </a:solidFill>
              </a:rPr>
              <a:t>決め</a:t>
            </a:r>
          </a:p>
        </p:txBody>
      </p:sp>
      <p:sp>
        <p:nvSpPr>
          <p:cNvPr id="41" name="正方形/長方形 40"/>
          <p:cNvSpPr/>
          <p:nvPr/>
        </p:nvSpPr>
        <p:spPr>
          <a:xfrm>
            <a:off x="197964" y="1275899"/>
            <a:ext cx="8767923" cy="5227470"/>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5" name="テキスト ボックス 4"/>
          <p:cNvSpPr txBox="1"/>
          <p:nvPr/>
        </p:nvSpPr>
        <p:spPr>
          <a:xfrm>
            <a:off x="178113" y="598103"/>
            <a:ext cx="8787774" cy="584775"/>
          </a:xfrm>
          <a:prstGeom prst="rect">
            <a:avLst/>
          </a:prstGeom>
          <a:noFill/>
          <a:ln>
            <a:solidFill>
              <a:srgbClr val="002060"/>
            </a:solidFill>
          </a:ln>
        </p:spPr>
        <p:txBody>
          <a:bodyPr wrap="square" rtlCol="0">
            <a:spAutoFit/>
          </a:bodyPr>
          <a:lstStyle/>
          <a:p>
            <a:r>
              <a:rPr lang="ja-JP" altLang="en-US" sz="1600" dirty="0"/>
              <a:t>・事例を通じて、サビ児管としてサービス提供職員等へ実施するスーパービジョンの構造や機能を理解し、具体的な技術を獲得する。事例から学ぶサービス提供職員へのスーパービジョン。</a:t>
            </a:r>
          </a:p>
        </p:txBody>
      </p:sp>
      <p:sp>
        <p:nvSpPr>
          <p:cNvPr id="6" name="正方形/長方形 5"/>
          <p:cNvSpPr/>
          <p:nvPr/>
        </p:nvSpPr>
        <p:spPr>
          <a:xfrm>
            <a:off x="2942660" y="1379437"/>
            <a:ext cx="1089496" cy="2956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③</a:t>
            </a:r>
          </a:p>
        </p:txBody>
      </p:sp>
      <p:sp>
        <p:nvSpPr>
          <p:cNvPr id="37" name="正方形/長方形 36"/>
          <p:cNvSpPr/>
          <p:nvPr/>
        </p:nvSpPr>
        <p:spPr>
          <a:xfrm>
            <a:off x="950943" y="1393230"/>
            <a:ext cx="800100" cy="2703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①</a:t>
            </a:r>
            <a:endParaRPr kumimoji="1" lang="ja-JP" altLang="en-US" dirty="0">
              <a:solidFill>
                <a:schemeClr val="tx1"/>
              </a:solidFill>
            </a:endParaRPr>
          </a:p>
        </p:txBody>
      </p:sp>
      <p:sp>
        <p:nvSpPr>
          <p:cNvPr id="38" name="正方形/長方形 37"/>
          <p:cNvSpPr/>
          <p:nvPr/>
        </p:nvSpPr>
        <p:spPr>
          <a:xfrm>
            <a:off x="1967706" y="1397141"/>
            <a:ext cx="851376" cy="2526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②</a:t>
            </a:r>
            <a:endParaRPr kumimoji="1" lang="ja-JP" altLang="en-US" dirty="0">
              <a:solidFill>
                <a:schemeClr val="tx1"/>
              </a:solidFill>
            </a:endParaRPr>
          </a:p>
        </p:txBody>
      </p:sp>
      <p:sp>
        <p:nvSpPr>
          <p:cNvPr id="34" name="テキスト ボックス 33"/>
          <p:cNvSpPr txBox="1"/>
          <p:nvPr/>
        </p:nvSpPr>
        <p:spPr>
          <a:xfrm>
            <a:off x="961242" y="2571816"/>
            <a:ext cx="7869881" cy="4093428"/>
          </a:xfrm>
          <a:prstGeom prst="rect">
            <a:avLst/>
          </a:prstGeom>
          <a:solidFill>
            <a:schemeClr val="bg1"/>
          </a:solidFill>
          <a:ln>
            <a:solidFill>
              <a:schemeClr val="tx1"/>
            </a:solidFill>
          </a:ln>
        </p:spPr>
        <p:txBody>
          <a:bodyPr wrap="square" rtlCol="0">
            <a:spAutoFit/>
          </a:bodyPr>
          <a:lstStyle/>
          <a:p>
            <a:r>
              <a:rPr kumimoji="1" lang="ja-JP" altLang="en-US" sz="1600" dirty="0"/>
              <a:t>○サービス提供職員へのスーパービジョン・ガイダンス（</a:t>
            </a:r>
            <a:r>
              <a:rPr kumimoji="1" lang="en-US" altLang="ja-JP" sz="1600" dirty="0"/>
              <a:t>5</a:t>
            </a:r>
            <a:r>
              <a:rPr kumimoji="1" lang="ja-JP" altLang="en-US" sz="1600" dirty="0"/>
              <a:t>分程度）</a:t>
            </a:r>
            <a:endParaRPr kumimoji="1" lang="en-US" altLang="ja-JP" sz="1600" dirty="0"/>
          </a:p>
          <a:p>
            <a:r>
              <a:rPr kumimoji="1" lang="ja-JP" altLang="en-US" sz="1600" dirty="0"/>
              <a:t>①演習を進めるにあたっての役割を決める（</a:t>
            </a:r>
            <a:r>
              <a:rPr kumimoji="1" lang="en-US" altLang="ja-JP" sz="1600" dirty="0"/>
              <a:t>5</a:t>
            </a:r>
            <a:r>
              <a:rPr kumimoji="1" lang="ja-JP" altLang="en-US" sz="1600" dirty="0"/>
              <a:t>分程度）</a:t>
            </a:r>
            <a:endParaRPr kumimoji="1" lang="en-US" altLang="ja-JP" sz="1600" dirty="0"/>
          </a:p>
          <a:p>
            <a:r>
              <a:rPr lang="ja-JP" altLang="en-US" sz="1600" dirty="0"/>
              <a:t>②個人ワーク①スーパーバイズの視点を書き出す。（</a:t>
            </a:r>
            <a:r>
              <a:rPr lang="en-US" altLang="ja-JP" sz="1600" dirty="0"/>
              <a:t>10</a:t>
            </a:r>
            <a:r>
              <a:rPr lang="ja-JP" altLang="en-US" sz="1600" dirty="0"/>
              <a:t>分程度）</a:t>
            </a:r>
            <a:endParaRPr lang="en-US" altLang="ja-JP" sz="1600" dirty="0"/>
          </a:p>
          <a:p>
            <a:r>
              <a:rPr lang="ja-JP" altLang="en-US" sz="1600" dirty="0"/>
              <a:t>→何でも全て書いてみましょう。できるだけ箇条書きで）</a:t>
            </a:r>
          </a:p>
          <a:p>
            <a:r>
              <a:rPr lang="ja-JP" altLang="en-US" sz="1600" dirty="0"/>
              <a:t>③課題解決に向けたスーパービジョンの方針について：グループのまとめ１（</a:t>
            </a:r>
            <a:r>
              <a:rPr lang="en-US" altLang="ja-JP" sz="1600" dirty="0"/>
              <a:t>10</a:t>
            </a:r>
            <a:r>
              <a:rPr lang="ja-JP" altLang="en-US" sz="1600" dirty="0"/>
              <a:t>分程度）</a:t>
            </a:r>
            <a:endParaRPr lang="en-US" altLang="ja-JP" sz="1600" dirty="0"/>
          </a:p>
          <a:p>
            <a:r>
              <a:rPr lang="ja-JP" altLang="en-US" sz="1600" dirty="0"/>
              <a:t>→○○さんに対するスーパーバイズの視点をまとめましょう。</a:t>
            </a:r>
          </a:p>
          <a:p>
            <a:r>
              <a:rPr lang="ja-JP" altLang="en-US" sz="1600" dirty="0"/>
              <a:t>→△△さんに対するスーパーバイズの視点をまとめましょう。</a:t>
            </a:r>
            <a:endParaRPr lang="en-US" altLang="ja-JP" sz="1600" dirty="0"/>
          </a:p>
          <a:p>
            <a:r>
              <a:rPr lang="ja-JP" altLang="en-US" sz="1600" b="0" i="0" u="none" strike="noStrike" baseline="0" dirty="0">
                <a:solidFill>
                  <a:srgbClr val="000000"/>
                </a:solidFill>
                <a:latin typeface="HGMaruGothicMPRO" panose="020F0400000000000000" pitchFamily="50" charset="-128"/>
                <a:ea typeface="HGMaruGothicMPRO" panose="020F0400000000000000" pitchFamily="50" charset="-128"/>
              </a:rPr>
              <a:t>④</a:t>
            </a:r>
            <a:r>
              <a:rPr lang="ja-JP" altLang="en-US" sz="1600" dirty="0">
                <a:solidFill>
                  <a:schemeClr val="tx1"/>
                </a:solidFill>
              </a:rPr>
              <a:t>ロールプレイに向けた準備</a:t>
            </a:r>
            <a:r>
              <a:rPr lang="ja-JP" altLang="en-US" sz="1600" dirty="0"/>
              <a:t>＜相談に来た○○さんケース＞（</a:t>
            </a:r>
            <a:r>
              <a:rPr lang="en-US" altLang="ja-JP" sz="1600" dirty="0"/>
              <a:t>5</a:t>
            </a:r>
            <a:r>
              <a:rPr lang="ja-JP" altLang="en-US" sz="1600" dirty="0"/>
              <a:t>分程度）</a:t>
            </a:r>
            <a:endParaRPr lang="ja-JP" altLang="en-US" sz="1600" dirty="0">
              <a:solidFill>
                <a:schemeClr val="tx1"/>
              </a:solidFill>
            </a:endParaRPr>
          </a:p>
          <a:p>
            <a:r>
              <a:rPr lang="ja-JP" altLang="en-US" sz="1600" dirty="0"/>
              <a:t>→②③で用いた事例を使ってロールプレイ行う。そのため場面・配役を整理する。</a:t>
            </a:r>
          </a:p>
          <a:p>
            <a:r>
              <a:rPr lang="ja-JP" altLang="en-US" sz="1600" dirty="0"/>
              <a:t>⑤ロールプレイ○・△さんに対するスーパービジョン（</a:t>
            </a:r>
            <a:r>
              <a:rPr lang="en-US" altLang="ja-JP" sz="1600" dirty="0"/>
              <a:t>15</a:t>
            </a:r>
            <a:r>
              <a:rPr lang="ja-JP" altLang="en-US" sz="1600" dirty="0"/>
              <a:t>分程度）</a:t>
            </a:r>
          </a:p>
          <a:p>
            <a:r>
              <a:rPr lang="ja-JP" altLang="en-US" sz="1600" dirty="0"/>
              <a:t>→実際にロールプレイを行います。配役以外の方は観察者になる。</a:t>
            </a:r>
            <a:endParaRPr lang="en-US" altLang="ja-JP" sz="1600" dirty="0"/>
          </a:p>
          <a:p>
            <a:r>
              <a:rPr lang="ja-JP" altLang="en-US" sz="1600" dirty="0"/>
              <a:t>⑥ローププレイの振り返り（</a:t>
            </a:r>
            <a:r>
              <a:rPr lang="en-US" altLang="ja-JP" sz="1600" dirty="0"/>
              <a:t>5</a:t>
            </a:r>
            <a:r>
              <a:rPr lang="ja-JP" altLang="en-US" sz="1600" dirty="0"/>
              <a:t>分程度）</a:t>
            </a:r>
            <a:endParaRPr lang="en-US" altLang="ja-JP" sz="1600" dirty="0"/>
          </a:p>
          <a:p>
            <a:r>
              <a:rPr lang="en-US" altLang="ja-JP" sz="2000" u="sng" dirty="0"/>
              <a:t>※</a:t>
            </a:r>
            <a:r>
              <a:rPr lang="ja-JP" altLang="en-US" sz="2000" u="sng" dirty="0"/>
              <a:t>②～⑥のセッションは、各グループで</a:t>
            </a:r>
            <a:r>
              <a:rPr lang="en-US" altLang="ja-JP" sz="2000" u="sng" dirty="0"/>
              <a:t>2</a:t>
            </a:r>
            <a:r>
              <a:rPr lang="ja-JP" altLang="en-US" sz="2000" u="sng" dirty="0"/>
              <a:t>セッション程度実施する。</a:t>
            </a:r>
            <a:endParaRPr lang="en-US" altLang="ja-JP" sz="2000" u="sng" dirty="0"/>
          </a:p>
          <a:p>
            <a:r>
              <a:rPr lang="ja-JP" altLang="en-US" sz="1600" dirty="0"/>
              <a:t>⑦演習全般を通じて気が付いたこと。現場に戻ってからの取り組み（</a:t>
            </a:r>
            <a:r>
              <a:rPr lang="en-US" altLang="ja-JP" sz="1600" dirty="0"/>
              <a:t>20</a:t>
            </a:r>
            <a:r>
              <a:rPr lang="ja-JP" altLang="en-US" sz="1600" dirty="0"/>
              <a:t>分程度）</a:t>
            </a:r>
            <a:endParaRPr lang="en-US" altLang="ja-JP" sz="1600" dirty="0"/>
          </a:p>
          <a:p>
            <a:r>
              <a:rPr lang="ja-JP" altLang="en-US" sz="1600" dirty="0"/>
              <a:t>→個人ワークを実施。その後グループで共有。</a:t>
            </a:r>
          </a:p>
          <a:p>
            <a:endParaRPr kumimoji="1" lang="ja-JP" altLang="en-US" sz="1600" dirty="0"/>
          </a:p>
        </p:txBody>
      </p:sp>
      <p:sp>
        <p:nvSpPr>
          <p:cNvPr id="3" name="スライド番号プレースホルダー 2"/>
          <p:cNvSpPr>
            <a:spLocks noGrp="1"/>
          </p:cNvSpPr>
          <p:nvPr>
            <p:ph type="sldNum" sz="quarter" idx="12"/>
          </p:nvPr>
        </p:nvSpPr>
        <p:spPr>
          <a:xfrm>
            <a:off x="6330869" y="5924271"/>
            <a:ext cx="2057400" cy="365125"/>
          </a:xfrm>
        </p:spPr>
        <p:txBody>
          <a:bodyPr/>
          <a:lstStyle/>
          <a:p>
            <a:fld id="{05AE98C6-5F09-411A-A9C9-CC43E46E3C51}" type="slidenum">
              <a:rPr kumimoji="1" lang="ja-JP" altLang="en-US" smtClean="0"/>
              <a:t>20</a:t>
            </a:fld>
            <a:endParaRPr kumimoji="1" lang="ja-JP" altLang="en-US"/>
          </a:p>
        </p:txBody>
      </p:sp>
      <p:sp>
        <p:nvSpPr>
          <p:cNvPr id="24" name="正方形/長方形 23">
            <a:extLst>
              <a:ext uri="{FF2B5EF4-FFF2-40B4-BE49-F238E27FC236}">
                <a16:creationId xmlns:a16="http://schemas.microsoft.com/office/drawing/2014/main" id="{FFE2E406-C063-43B5-951A-40C61E005AE7}"/>
              </a:ext>
            </a:extLst>
          </p:cNvPr>
          <p:cNvSpPr/>
          <p:nvPr/>
        </p:nvSpPr>
        <p:spPr>
          <a:xfrm>
            <a:off x="2954978" y="1749788"/>
            <a:ext cx="1068039" cy="712297"/>
          </a:xfrm>
          <a:prstGeom prst="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個人ワークグループワーク</a:t>
            </a:r>
          </a:p>
        </p:txBody>
      </p:sp>
      <p:sp>
        <p:nvSpPr>
          <p:cNvPr id="26" name="正方形/長方形 25">
            <a:extLst>
              <a:ext uri="{FF2B5EF4-FFF2-40B4-BE49-F238E27FC236}">
                <a16:creationId xmlns:a16="http://schemas.microsoft.com/office/drawing/2014/main" id="{9FD4C50A-6C59-4658-9032-FADD0E8719D2}"/>
              </a:ext>
            </a:extLst>
          </p:cNvPr>
          <p:cNvSpPr/>
          <p:nvPr/>
        </p:nvSpPr>
        <p:spPr>
          <a:xfrm>
            <a:off x="4155734" y="1388288"/>
            <a:ext cx="1068039" cy="2956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④</a:t>
            </a:r>
          </a:p>
        </p:txBody>
      </p:sp>
      <p:sp>
        <p:nvSpPr>
          <p:cNvPr id="27" name="正方形/長方形 26">
            <a:extLst>
              <a:ext uri="{FF2B5EF4-FFF2-40B4-BE49-F238E27FC236}">
                <a16:creationId xmlns:a16="http://schemas.microsoft.com/office/drawing/2014/main" id="{E67D5ED2-4B2F-4183-A648-1ABC3A08FA80}"/>
              </a:ext>
            </a:extLst>
          </p:cNvPr>
          <p:cNvSpPr/>
          <p:nvPr/>
        </p:nvSpPr>
        <p:spPr>
          <a:xfrm>
            <a:off x="4180369" y="1747682"/>
            <a:ext cx="1068039" cy="71229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ロールプレイ準備</a:t>
            </a:r>
          </a:p>
        </p:txBody>
      </p:sp>
      <p:sp>
        <p:nvSpPr>
          <p:cNvPr id="29" name="正方形/長方形 28">
            <a:extLst>
              <a:ext uri="{FF2B5EF4-FFF2-40B4-BE49-F238E27FC236}">
                <a16:creationId xmlns:a16="http://schemas.microsoft.com/office/drawing/2014/main" id="{1AC57143-4D39-4990-B11C-9476D1083C1B}"/>
              </a:ext>
            </a:extLst>
          </p:cNvPr>
          <p:cNvSpPr/>
          <p:nvPr/>
        </p:nvSpPr>
        <p:spPr>
          <a:xfrm>
            <a:off x="5423457" y="1747682"/>
            <a:ext cx="1029334" cy="712297"/>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ロールプレイの実施</a:t>
            </a:r>
          </a:p>
        </p:txBody>
      </p:sp>
      <p:sp>
        <p:nvSpPr>
          <p:cNvPr id="33" name="正方形/長方形 32">
            <a:extLst>
              <a:ext uri="{FF2B5EF4-FFF2-40B4-BE49-F238E27FC236}">
                <a16:creationId xmlns:a16="http://schemas.microsoft.com/office/drawing/2014/main" id="{5335024C-537D-472E-B541-300854799E59}"/>
              </a:ext>
            </a:extLst>
          </p:cNvPr>
          <p:cNvSpPr/>
          <p:nvPr/>
        </p:nvSpPr>
        <p:spPr>
          <a:xfrm>
            <a:off x="6517780" y="1395516"/>
            <a:ext cx="1154100" cy="2476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⑥</a:t>
            </a:r>
          </a:p>
        </p:txBody>
      </p:sp>
      <p:sp>
        <p:nvSpPr>
          <p:cNvPr id="35" name="正方形/長方形 34">
            <a:extLst>
              <a:ext uri="{FF2B5EF4-FFF2-40B4-BE49-F238E27FC236}">
                <a16:creationId xmlns:a16="http://schemas.microsoft.com/office/drawing/2014/main" id="{968E0C1B-EBCB-443A-B9FC-B4C68DC73B9E}"/>
              </a:ext>
            </a:extLst>
          </p:cNvPr>
          <p:cNvSpPr/>
          <p:nvPr/>
        </p:nvSpPr>
        <p:spPr>
          <a:xfrm>
            <a:off x="6540220" y="1755371"/>
            <a:ext cx="1116507" cy="712297"/>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ロールプレイの振り返り・講師コメント</a:t>
            </a:r>
          </a:p>
        </p:txBody>
      </p:sp>
      <p:sp>
        <p:nvSpPr>
          <p:cNvPr id="21" name="正方形/長方形 20">
            <a:extLst>
              <a:ext uri="{FF2B5EF4-FFF2-40B4-BE49-F238E27FC236}">
                <a16:creationId xmlns:a16="http://schemas.microsoft.com/office/drawing/2014/main" id="{F46BF215-574B-4665-8264-330DE69E7A38}"/>
              </a:ext>
            </a:extLst>
          </p:cNvPr>
          <p:cNvSpPr/>
          <p:nvPr/>
        </p:nvSpPr>
        <p:spPr>
          <a:xfrm>
            <a:off x="5423458" y="1395516"/>
            <a:ext cx="1029334" cy="2681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⑤</a:t>
            </a:r>
            <a:endParaRPr kumimoji="1" lang="ja-JP" altLang="en-US" dirty="0">
              <a:solidFill>
                <a:schemeClr val="tx1"/>
              </a:solidFill>
            </a:endParaRPr>
          </a:p>
        </p:txBody>
      </p:sp>
      <p:sp>
        <p:nvSpPr>
          <p:cNvPr id="22" name="正方形/長方形 21">
            <a:extLst>
              <a:ext uri="{FF2B5EF4-FFF2-40B4-BE49-F238E27FC236}">
                <a16:creationId xmlns:a16="http://schemas.microsoft.com/office/drawing/2014/main" id="{E63BF6A4-F3FC-4AEA-8BA4-71109241EE9C}"/>
              </a:ext>
            </a:extLst>
          </p:cNvPr>
          <p:cNvSpPr/>
          <p:nvPr/>
        </p:nvSpPr>
        <p:spPr>
          <a:xfrm>
            <a:off x="7694320" y="1391878"/>
            <a:ext cx="1154100" cy="2476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⑦</a:t>
            </a:r>
          </a:p>
        </p:txBody>
      </p:sp>
      <p:sp>
        <p:nvSpPr>
          <p:cNvPr id="23" name="正方形/長方形 22">
            <a:extLst>
              <a:ext uri="{FF2B5EF4-FFF2-40B4-BE49-F238E27FC236}">
                <a16:creationId xmlns:a16="http://schemas.microsoft.com/office/drawing/2014/main" id="{63DBE8CB-2CC1-4DDB-B793-1578309A032A}"/>
              </a:ext>
            </a:extLst>
          </p:cNvPr>
          <p:cNvSpPr/>
          <p:nvPr/>
        </p:nvSpPr>
        <p:spPr>
          <a:xfrm>
            <a:off x="7755874" y="1739490"/>
            <a:ext cx="1116507" cy="712297"/>
          </a:xfrm>
          <a:prstGeom prst="rect">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dirty="0">
                <a:solidFill>
                  <a:schemeClr val="tx1"/>
                </a:solidFill>
              </a:rPr>
              <a:t>演習の気づき・共有</a:t>
            </a:r>
          </a:p>
        </p:txBody>
      </p:sp>
    </p:spTree>
    <p:extLst>
      <p:ext uri="{BB962C8B-B14F-4D97-AF65-F5344CB8AC3E}">
        <p14:creationId xmlns:p14="http://schemas.microsoft.com/office/powerpoint/2010/main" val="1998132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0508D7-3EC3-4F4D-A447-EE17E5290ACB}"/>
              </a:ext>
            </a:extLst>
          </p:cNvPr>
          <p:cNvSpPr>
            <a:spLocks noGrp="1"/>
          </p:cNvSpPr>
          <p:nvPr>
            <p:ph type="sldNum" sz="quarter" idx="12"/>
          </p:nvPr>
        </p:nvSpPr>
        <p:spPr/>
        <p:txBody>
          <a:bodyPr/>
          <a:lstStyle/>
          <a:p>
            <a:fld id="{05AE98C6-5F09-411A-A9C9-CC43E46E3C51}" type="slidenum">
              <a:rPr kumimoji="1" lang="ja-JP" altLang="en-US" smtClean="0"/>
              <a:t>21</a:t>
            </a:fld>
            <a:endParaRPr kumimoji="1" lang="ja-JP" altLang="en-US"/>
          </a:p>
        </p:txBody>
      </p:sp>
      <p:sp>
        <p:nvSpPr>
          <p:cNvPr id="3" name="角丸四角形 1">
            <a:extLst>
              <a:ext uri="{FF2B5EF4-FFF2-40B4-BE49-F238E27FC236}">
                <a16:creationId xmlns:a16="http://schemas.microsoft.com/office/drawing/2014/main" id="{EE262814-A54D-4874-8BA0-4186C7C58689}"/>
              </a:ext>
            </a:extLst>
          </p:cNvPr>
          <p:cNvSpPr/>
          <p:nvPr/>
        </p:nvSpPr>
        <p:spPr>
          <a:xfrm>
            <a:off x="225256" y="31560"/>
            <a:ext cx="8720780" cy="473522"/>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0" dirty="0">
                <a:latin typeface="+mn-lt"/>
                <a:ea typeface="+mn-ea"/>
              </a:rPr>
              <a:t>サービス提供職員等へのスーパービジョン（</a:t>
            </a:r>
            <a:r>
              <a:rPr lang="ja-JP" altLang="en-US" sz="2200" dirty="0"/>
              <a:t>演習）</a:t>
            </a:r>
            <a:endParaRPr kumimoji="1" lang="en-US" altLang="ja-JP" sz="2200" b="0" dirty="0">
              <a:latin typeface="+mn-lt"/>
              <a:ea typeface="+mn-ea"/>
            </a:endParaRPr>
          </a:p>
        </p:txBody>
      </p:sp>
      <p:sp>
        <p:nvSpPr>
          <p:cNvPr id="5" name="コンテンツ プレースホルダ 2">
            <a:extLst>
              <a:ext uri="{FF2B5EF4-FFF2-40B4-BE49-F238E27FC236}">
                <a16:creationId xmlns:a16="http://schemas.microsoft.com/office/drawing/2014/main" id="{45F08BFE-9B64-484D-9EB4-3F7804DF990F}"/>
              </a:ext>
            </a:extLst>
          </p:cNvPr>
          <p:cNvSpPr txBox="1">
            <a:spLocks/>
          </p:cNvSpPr>
          <p:nvPr/>
        </p:nvSpPr>
        <p:spPr>
          <a:xfrm>
            <a:off x="241176" y="492302"/>
            <a:ext cx="8720780" cy="6229174"/>
          </a:xfrm>
          <a:prstGeom prst="rect">
            <a:avLst/>
          </a:prstGeom>
          <a:ln>
            <a:solidFill>
              <a:schemeClr val="accent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None/>
            </a:pPr>
            <a:r>
              <a:rPr lang="ja-JP" altLang="en-US" sz="2200" u="sng" dirty="0">
                <a:latin typeface="ＭＳ Ｐゴシック" panose="020B0600070205080204" pitchFamily="50" charset="-128"/>
                <a:ea typeface="ＭＳ Ｐゴシック" panose="020B0600070205080204" pitchFamily="50" charset="-128"/>
              </a:rPr>
              <a:t>（個人ワーク）</a:t>
            </a:r>
            <a:endParaRPr lang="en-US" altLang="ja-JP" sz="2200" u="sng"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cs typeface="メイリオ" panose="020B0604030504040204" pitchFamily="50" charset="-128"/>
              </a:rPr>
              <a:t>スーパーバイズの視点を書き出してみましょう。何でも全て書いてみましょう。（できるだけ箇条書きで） </a:t>
            </a: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cs typeface="メイリオ" panose="020B0604030504040204" pitchFamily="50" charset="-128"/>
              </a:rPr>
              <a:t>①相談に来た○○職員に対するスーパーバイズの視点を書いてみましょう。</a:t>
            </a: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cs typeface="メイリオ" panose="020B0604030504040204" pitchFamily="50" charset="-128"/>
              </a:rPr>
              <a:t>②職員全体に対するスーパーバイズの視点を書いてみましょう。</a:t>
            </a: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cs typeface="メイリオ" panose="020B0604030504040204" pitchFamily="50" charset="-128"/>
              </a:rPr>
              <a:t>③サビ管として重要な点を抜かしていませんか？○○さん、△△さん、職員全体に対するケアでよいの。その他に必要なことを書きなさい</a:t>
            </a: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u="sng" dirty="0">
                <a:latin typeface="ＭＳ Ｐゴシック" panose="020B0600070205080204" pitchFamily="50" charset="-128"/>
                <a:ea typeface="ＭＳ Ｐゴシック" panose="020B0600070205080204" pitchFamily="50" charset="-128"/>
                <a:cs typeface="メイリオ" panose="020B0604030504040204" pitchFamily="50" charset="-128"/>
              </a:rPr>
              <a:t>（グループワーク）</a:t>
            </a:r>
            <a:endParaRPr lang="en-US" altLang="ja-JP" sz="2200" u="sng"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○課題解決に向けたスーパービジョンの方針について：グループのまとめ</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a:t>
            </a:r>
            <a:r>
              <a:rPr lang="en-US" altLang="ja-JP" sz="2200" dirty="0">
                <a:latin typeface="ＭＳ Ｐゴシック" panose="020B0600070205080204" pitchFamily="50" charset="-128"/>
                <a:ea typeface="ＭＳ Ｐゴシック" panose="020B0600070205080204" pitchFamily="50" charset="-128"/>
              </a:rPr>
              <a:t>1</a:t>
            </a:r>
            <a:r>
              <a:rPr lang="ja-JP" altLang="en-US" sz="2200" dirty="0">
                <a:latin typeface="ＭＳ Ｐゴシック" panose="020B0600070205080204" pitchFamily="50" charset="-128"/>
                <a:ea typeface="ＭＳ Ｐゴシック" panose="020B0600070205080204" pitchFamily="50" charset="-128"/>
              </a:rPr>
              <a:t>）○○さんに対するスーパーバイズの視点を書いてみましょう。</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a:t>
            </a:r>
            <a:r>
              <a:rPr lang="en-US" altLang="ja-JP" sz="2200" dirty="0">
                <a:latin typeface="ＭＳ Ｐゴシック" panose="020B0600070205080204" pitchFamily="50" charset="-128"/>
                <a:ea typeface="ＭＳ Ｐゴシック" panose="020B0600070205080204" pitchFamily="50" charset="-128"/>
              </a:rPr>
              <a:t>2</a:t>
            </a:r>
            <a:r>
              <a:rPr lang="ja-JP" altLang="en-US" sz="2200" dirty="0">
                <a:latin typeface="ＭＳ Ｐゴシック" panose="020B0600070205080204" pitchFamily="50" charset="-128"/>
                <a:ea typeface="ＭＳ Ｐゴシック" panose="020B0600070205080204" pitchFamily="50" charset="-128"/>
              </a:rPr>
              <a:t>）△△さんに対するスーパーバイズの視点を書いてみましょう。</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a:t>
            </a:r>
            <a:r>
              <a:rPr lang="en-US" altLang="ja-JP" sz="2200" dirty="0">
                <a:latin typeface="ＭＳ Ｐゴシック" panose="020B0600070205080204" pitchFamily="50" charset="-128"/>
                <a:ea typeface="ＭＳ Ｐゴシック" panose="020B0600070205080204" pitchFamily="50" charset="-128"/>
              </a:rPr>
              <a:t>3</a:t>
            </a:r>
            <a:r>
              <a:rPr lang="ja-JP" altLang="en-US" sz="2200" dirty="0">
                <a:latin typeface="ＭＳ Ｐゴシック" panose="020B0600070205080204" pitchFamily="50" charset="-128"/>
                <a:ea typeface="ＭＳ Ｐゴシック" panose="020B0600070205080204" pitchFamily="50" charset="-128"/>
              </a:rPr>
              <a:t>）その他、職員全体に周知すべきこと 。職員全体に対する指導的ＳＶ </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・居住者○さんに対する配慮などが考えられます。</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endParaRPr lang="en-US" altLang="ja-JP" sz="220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19099586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0508D7-3EC3-4F4D-A447-EE17E5290ACB}"/>
              </a:ext>
            </a:extLst>
          </p:cNvPr>
          <p:cNvSpPr>
            <a:spLocks noGrp="1"/>
          </p:cNvSpPr>
          <p:nvPr>
            <p:ph type="sldNum" sz="quarter" idx="12"/>
          </p:nvPr>
        </p:nvSpPr>
        <p:spPr/>
        <p:txBody>
          <a:bodyPr/>
          <a:lstStyle/>
          <a:p>
            <a:fld id="{05AE98C6-5F09-411A-A9C9-CC43E46E3C51}" type="slidenum">
              <a:rPr kumimoji="1" lang="ja-JP" altLang="en-US" smtClean="0"/>
              <a:t>22</a:t>
            </a:fld>
            <a:endParaRPr kumimoji="1" lang="ja-JP" altLang="en-US" dirty="0"/>
          </a:p>
        </p:txBody>
      </p:sp>
      <p:sp>
        <p:nvSpPr>
          <p:cNvPr id="3" name="角丸四角形 1">
            <a:extLst>
              <a:ext uri="{FF2B5EF4-FFF2-40B4-BE49-F238E27FC236}">
                <a16:creationId xmlns:a16="http://schemas.microsoft.com/office/drawing/2014/main" id="{EE262814-A54D-4874-8BA0-4186C7C58689}"/>
              </a:ext>
            </a:extLst>
          </p:cNvPr>
          <p:cNvSpPr/>
          <p:nvPr/>
        </p:nvSpPr>
        <p:spPr>
          <a:xfrm>
            <a:off x="123415" y="31559"/>
            <a:ext cx="8981315" cy="703327"/>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b="0" dirty="0">
                <a:latin typeface="+mn-lt"/>
                <a:ea typeface="+mn-ea"/>
              </a:rPr>
              <a:t>サービス提供職員等へのスーパービジョン（</a:t>
            </a:r>
            <a:r>
              <a:rPr lang="ja-JP" altLang="en-US" sz="2200" dirty="0"/>
              <a:t>ロールプレイ</a:t>
            </a:r>
            <a:r>
              <a:rPr kumimoji="1" lang="ja-JP" altLang="en-US" sz="2200" b="0" dirty="0">
                <a:latin typeface="+mn-lt"/>
                <a:ea typeface="+mn-ea"/>
              </a:rPr>
              <a:t>）</a:t>
            </a:r>
            <a:endParaRPr kumimoji="1" lang="en-US" altLang="ja-JP" sz="2200" b="0" dirty="0">
              <a:latin typeface="+mn-lt"/>
              <a:ea typeface="+mn-ea"/>
            </a:endParaRPr>
          </a:p>
        </p:txBody>
      </p:sp>
      <p:sp>
        <p:nvSpPr>
          <p:cNvPr id="5" name="コンテンツ プレースホルダ 2">
            <a:extLst>
              <a:ext uri="{FF2B5EF4-FFF2-40B4-BE49-F238E27FC236}">
                <a16:creationId xmlns:a16="http://schemas.microsoft.com/office/drawing/2014/main" id="{45F08BFE-9B64-484D-9EB4-3F7804DF990F}"/>
              </a:ext>
            </a:extLst>
          </p:cNvPr>
          <p:cNvSpPr txBox="1">
            <a:spLocks/>
          </p:cNvSpPr>
          <p:nvPr/>
        </p:nvSpPr>
        <p:spPr>
          <a:xfrm>
            <a:off x="201907" y="912267"/>
            <a:ext cx="8846726" cy="5617559"/>
          </a:xfrm>
          <a:prstGeom prst="rect">
            <a:avLst/>
          </a:prstGeom>
          <a:ln>
            <a:solidFill>
              <a:schemeClr val="accent1"/>
            </a:solidFill>
          </a:ln>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a:latin typeface="+mn-ea"/>
                <a:cs typeface="メイリオ" panose="020B0604030504040204" pitchFamily="50" charset="-128"/>
              </a:rPr>
              <a:t>○課題解決に向けたスーパービジョンの方針について：グループのまとめを参考に○○さんに対するロールプレイを実施。</a:t>
            </a:r>
            <a:endParaRPr lang="en-US" altLang="ja-JP" dirty="0">
              <a:latin typeface="+mn-ea"/>
              <a:cs typeface="メイリオ" panose="020B0604030504040204" pitchFamily="50" charset="-128"/>
            </a:endParaRPr>
          </a:p>
          <a:p>
            <a:r>
              <a:rPr lang="ja-JP" altLang="en-US" sz="2800" b="0" i="0" u="none" strike="noStrike" baseline="0" dirty="0">
                <a:solidFill>
                  <a:srgbClr val="000000"/>
                </a:solidFill>
                <a:latin typeface="+mn-ea"/>
              </a:rPr>
              <a:t>実際にロールプレイを行います。場面と配役を整理しましょう。</a:t>
            </a:r>
          </a:p>
          <a:p>
            <a:pPr marL="0" indent="0">
              <a:buNone/>
            </a:pPr>
            <a:r>
              <a:rPr lang="ja-JP" altLang="en-US" sz="2800" b="0" i="0" u="none" strike="noStrike" baseline="0" dirty="0">
                <a:solidFill>
                  <a:srgbClr val="000000"/>
                </a:solidFill>
                <a:latin typeface="+mn-ea"/>
              </a:rPr>
              <a:t>＜場面＞ </a:t>
            </a:r>
          </a:p>
          <a:p>
            <a:pPr marL="0" indent="0">
              <a:buNone/>
            </a:pPr>
            <a:r>
              <a:rPr lang="ja-JP" altLang="en-US" sz="2800" b="0" i="0" u="none" strike="noStrike" baseline="0" dirty="0">
                <a:solidFill>
                  <a:srgbClr val="000000"/>
                </a:solidFill>
                <a:latin typeface="+mn-ea"/>
              </a:rPr>
              <a:t>＜配役＞ </a:t>
            </a:r>
          </a:p>
          <a:p>
            <a:pPr marL="0" indent="0">
              <a:buNone/>
            </a:pPr>
            <a:r>
              <a:rPr lang="ja-JP" altLang="en-US" sz="2800" b="0" i="0" u="none" strike="noStrike" baseline="0" dirty="0">
                <a:solidFill>
                  <a:srgbClr val="000000"/>
                </a:solidFill>
                <a:latin typeface="+mn-ea"/>
              </a:rPr>
              <a:t>＜視点＞ </a:t>
            </a:r>
          </a:p>
          <a:p>
            <a:pPr marL="0" indent="0">
              <a:buNone/>
            </a:pPr>
            <a:r>
              <a:rPr lang="ja-JP" altLang="en-US" sz="2800" b="0" i="0" u="none" strike="noStrike" baseline="0" dirty="0">
                <a:solidFill>
                  <a:srgbClr val="000000"/>
                </a:solidFill>
                <a:latin typeface="+mn-ea"/>
              </a:rPr>
              <a:t>＜ＳＶ：</a:t>
            </a:r>
            <a:r>
              <a:rPr lang="en-US" altLang="ja-JP" sz="2800" b="0" i="0" u="none" strike="noStrike" baseline="0" dirty="0">
                <a:solidFill>
                  <a:srgbClr val="000000"/>
                </a:solidFill>
                <a:latin typeface="+mn-ea"/>
              </a:rPr>
              <a:t>15</a:t>
            </a:r>
            <a:r>
              <a:rPr lang="ja-JP" altLang="en-US" sz="2800" b="0" i="0" u="none" strike="noStrike" baseline="0" dirty="0">
                <a:solidFill>
                  <a:srgbClr val="000000"/>
                </a:solidFill>
                <a:latin typeface="+mn-ea"/>
              </a:rPr>
              <a:t>分程度＞ </a:t>
            </a:r>
          </a:p>
          <a:p>
            <a:r>
              <a:rPr lang="ja-JP" altLang="en-US" sz="2800" b="0" i="0" u="none" strike="noStrike" baseline="0" dirty="0">
                <a:solidFill>
                  <a:srgbClr val="000000"/>
                </a:solidFill>
                <a:latin typeface="+mn-ea"/>
              </a:rPr>
              <a:t>開始： </a:t>
            </a:r>
          </a:p>
          <a:p>
            <a:r>
              <a:rPr lang="ja-JP" altLang="en-US" sz="2800" b="0" i="0" u="none" strike="noStrike" baseline="0" dirty="0">
                <a:solidFill>
                  <a:srgbClr val="000000"/>
                </a:solidFill>
                <a:latin typeface="+mn-ea"/>
              </a:rPr>
              <a:t>展開： </a:t>
            </a:r>
          </a:p>
          <a:p>
            <a:r>
              <a:rPr lang="ja-JP" altLang="en-US" sz="2800" b="0" i="0" u="none" strike="noStrike" baseline="0" dirty="0">
                <a:solidFill>
                  <a:srgbClr val="000000"/>
                </a:solidFill>
                <a:latin typeface="+mn-ea"/>
              </a:rPr>
              <a:t>考えを広げる点：問題の核心 	</a:t>
            </a:r>
          </a:p>
        </p:txBody>
      </p:sp>
    </p:spTree>
    <p:extLst>
      <p:ext uri="{BB962C8B-B14F-4D97-AF65-F5344CB8AC3E}">
        <p14:creationId xmlns:p14="http://schemas.microsoft.com/office/powerpoint/2010/main" val="31672429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AutoShape 2">
            <a:extLst>
              <a:ext uri="{FF2B5EF4-FFF2-40B4-BE49-F238E27FC236}">
                <a16:creationId xmlns:a16="http://schemas.microsoft.com/office/drawing/2014/main" id="{E4E8B163-C8EC-4BA8-9DC4-C539E12E1DF2}"/>
              </a:ext>
            </a:extLst>
          </p:cNvPr>
          <p:cNvSpPr>
            <a:spLocks noChangeArrowheads="1"/>
          </p:cNvSpPr>
          <p:nvPr/>
        </p:nvSpPr>
        <p:spPr bwMode="auto">
          <a:xfrm>
            <a:off x="204788" y="115888"/>
            <a:ext cx="8629650" cy="6335712"/>
          </a:xfrm>
          <a:prstGeom prst="rect">
            <a:avLst/>
          </a:prstGeom>
          <a:solidFill>
            <a:srgbClr val="FFFFCD"/>
          </a:solidFill>
          <a:ln w="12700">
            <a:solidFill>
              <a:srgbClr val="FF9900"/>
            </a:solidFill>
            <a:round/>
            <a:headEnd/>
            <a:tailEnd/>
          </a:ln>
        </p:spPr>
        <p:txBody>
          <a:bodyPr lIns="74295" tIns="8890" rIns="74295" bIns="8890"/>
          <a:lstStyle/>
          <a:p>
            <a:pPr marL="88900" eaLnBrk="1" hangingPunct="1">
              <a:spcBef>
                <a:spcPct val="70000"/>
              </a:spcBef>
              <a:defRPr/>
            </a:pPr>
            <a:r>
              <a:rPr lang="ja-JP" altLang="en-US" sz="2800" b="1" dirty="0">
                <a:solidFill>
                  <a:srgbClr val="000000"/>
                </a:solidFill>
                <a:latin typeface="Arial" charset="0"/>
                <a:ea typeface="ＭＳ Ｐゴシック" charset="-128"/>
              </a:rPr>
              <a:t>ロールプレイ（ロールプレイイング）の目的</a:t>
            </a:r>
            <a:r>
              <a:rPr lang="ja-JP" altLang="en-US" sz="2800" dirty="0">
                <a:solidFill>
                  <a:srgbClr val="000000"/>
                </a:solidFill>
                <a:latin typeface="Arial" charset="0"/>
                <a:ea typeface="ＭＳ Ｐゴシック" charset="-128"/>
              </a:rPr>
              <a:t>　</a:t>
            </a:r>
            <a:r>
              <a:rPr lang="ja-JP" altLang="en-US" sz="1000" dirty="0">
                <a:solidFill>
                  <a:srgbClr val="000000"/>
                </a:solidFill>
                <a:latin typeface="Arial" charset="0"/>
                <a:ea typeface="ＭＳ Ｐゴシック" charset="-128"/>
              </a:rPr>
              <a:t>　</a:t>
            </a:r>
          </a:p>
          <a:p>
            <a:pPr marL="88900" eaLnBrk="1" hangingPunct="1">
              <a:spcBef>
                <a:spcPts val="1200"/>
              </a:spcBef>
              <a:defRPr/>
            </a:pPr>
            <a:r>
              <a:rPr lang="ja-JP" altLang="en-US" sz="1700" dirty="0">
                <a:solidFill>
                  <a:srgbClr val="000000"/>
                </a:solidFill>
                <a:latin typeface="Arial" charset="0"/>
                <a:ea typeface="ＭＳ Ｐゴシック" charset="-128"/>
              </a:rPr>
              <a:t>　　日常生活の中で、人は必ず様々な役割を背負って暮らしていることを考えますと、人生はまさにドラマと言えます。その中で、常に同じような役割ばかりをこなしていますと、新たな人間関係を作り出すことは大変難しくなります。</a:t>
            </a:r>
          </a:p>
          <a:p>
            <a:pPr marL="88900" eaLnBrk="1" hangingPunct="1">
              <a:spcBef>
                <a:spcPts val="1200"/>
              </a:spcBef>
              <a:defRPr/>
            </a:pPr>
            <a:r>
              <a:rPr lang="ja-JP" altLang="en-US" sz="1700" dirty="0">
                <a:solidFill>
                  <a:srgbClr val="000000"/>
                </a:solidFill>
                <a:latin typeface="Arial" charset="0"/>
                <a:ea typeface="ＭＳ Ｐゴシック" charset="-128"/>
              </a:rPr>
              <a:t>　　ロールプレイとは、参加者が自由な雰囲気の中で、あるテーマについて即興的に役割を演じ、協同して、役割行動の変容を図るもので、日常生活におけるそれぞれの役割を見直し、新しい状況に応じられるようになることを目的としています。</a:t>
            </a:r>
          </a:p>
          <a:p>
            <a:pPr marL="631825" indent="-542925" eaLnBrk="1" hangingPunct="1">
              <a:spcBef>
                <a:spcPts val="1200"/>
              </a:spcBef>
              <a:defRPr/>
            </a:pPr>
            <a:r>
              <a:rPr lang="ja-JP" altLang="en-US" sz="1700" dirty="0">
                <a:solidFill>
                  <a:srgbClr val="000000"/>
                </a:solidFill>
                <a:latin typeface="Arial" charset="0"/>
                <a:ea typeface="ＭＳ Ｐゴシック" charset="-128"/>
              </a:rPr>
              <a:t>　</a:t>
            </a:r>
            <a:r>
              <a:rPr lang="en-US" altLang="ja-JP" sz="1700" dirty="0">
                <a:solidFill>
                  <a:srgbClr val="000000"/>
                </a:solidFill>
                <a:latin typeface="Arial" charset="0"/>
                <a:ea typeface="ＭＳ Ｐゴシック" charset="-128"/>
              </a:rPr>
              <a:t>(</a:t>
            </a:r>
            <a:r>
              <a:rPr lang="ja-JP" altLang="en-US" sz="1700" dirty="0">
                <a:solidFill>
                  <a:srgbClr val="000000"/>
                </a:solidFill>
                <a:latin typeface="Arial" charset="0"/>
                <a:ea typeface="ＭＳ Ｐゴシック" charset="-128"/>
              </a:rPr>
              <a:t>１</a:t>
            </a:r>
            <a:r>
              <a:rPr lang="en-US" altLang="ja-JP" sz="1700" dirty="0">
                <a:solidFill>
                  <a:srgbClr val="000000"/>
                </a:solidFill>
                <a:latin typeface="Arial" charset="0"/>
                <a:ea typeface="ＭＳ Ｐゴシック" charset="-128"/>
              </a:rPr>
              <a:t>) </a:t>
            </a:r>
            <a:r>
              <a:rPr lang="ja-JP" altLang="en-US" sz="1700" dirty="0">
                <a:solidFill>
                  <a:srgbClr val="000000"/>
                </a:solidFill>
                <a:latin typeface="Arial" charset="0"/>
                <a:ea typeface="ＭＳ Ｐゴシック" charset="-128"/>
              </a:rPr>
              <a:t>日常生活における自分の役割を見直し、日常生活での課題を解決する手がかりを得る。</a:t>
            </a:r>
          </a:p>
          <a:p>
            <a:pPr marL="631825" indent="-542925" eaLnBrk="1" hangingPunct="1">
              <a:defRPr/>
            </a:pPr>
            <a:r>
              <a:rPr lang="ja-JP" altLang="en-US" sz="1700" dirty="0">
                <a:solidFill>
                  <a:srgbClr val="000000"/>
                </a:solidFill>
                <a:latin typeface="Arial" charset="0"/>
                <a:ea typeface="ＭＳ Ｐゴシック" charset="-128"/>
              </a:rPr>
              <a:t>　</a:t>
            </a:r>
            <a:r>
              <a:rPr lang="en-US" altLang="ja-JP" sz="1700" dirty="0">
                <a:solidFill>
                  <a:srgbClr val="000000"/>
                </a:solidFill>
                <a:latin typeface="Arial" charset="0"/>
                <a:ea typeface="ＭＳ Ｐゴシック" charset="-128"/>
              </a:rPr>
              <a:t>(</a:t>
            </a:r>
            <a:r>
              <a:rPr lang="ja-JP" altLang="en-US" sz="1700" dirty="0">
                <a:solidFill>
                  <a:srgbClr val="000000"/>
                </a:solidFill>
                <a:latin typeface="Arial" charset="0"/>
                <a:ea typeface="ＭＳ Ｐゴシック" charset="-128"/>
              </a:rPr>
              <a:t>２</a:t>
            </a:r>
            <a:r>
              <a:rPr lang="en-US" altLang="ja-JP" sz="1700" dirty="0">
                <a:solidFill>
                  <a:srgbClr val="000000"/>
                </a:solidFill>
                <a:latin typeface="Arial" charset="0"/>
                <a:ea typeface="ＭＳ Ｐゴシック" charset="-128"/>
              </a:rPr>
              <a:t>) </a:t>
            </a:r>
            <a:r>
              <a:rPr lang="ja-JP" altLang="en-US" sz="1700" dirty="0">
                <a:solidFill>
                  <a:srgbClr val="000000"/>
                </a:solidFill>
                <a:latin typeface="Arial" charset="0"/>
                <a:ea typeface="ＭＳ Ｐゴシック" charset="-128"/>
              </a:rPr>
              <a:t>参加者全員が、感情の解放をします。</a:t>
            </a:r>
          </a:p>
          <a:p>
            <a:pPr marL="631825" indent="-542925" eaLnBrk="1" hangingPunct="1">
              <a:defRPr/>
            </a:pPr>
            <a:r>
              <a:rPr lang="ja-JP" altLang="en-US" sz="1700" dirty="0">
                <a:solidFill>
                  <a:srgbClr val="000000"/>
                </a:solidFill>
                <a:latin typeface="Arial" charset="0"/>
                <a:ea typeface="ＭＳ Ｐゴシック" charset="-128"/>
              </a:rPr>
              <a:t>　</a:t>
            </a:r>
            <a:r>
              <a:rPr lang="en-US" altLang="ja-JP" sz="1700" dirty="0">
                <a:solidFill>
                  <a:srgbClr val="000000"/>
                </a:solidFill>
                <a:latin typeface="Arial" charset="0"/>
                <a:ea typeface="ＭＳ Ｐゴシック" charset="-128"/>
              </a:rPr>
              <a:t>(</a:t>
            </a:r>
            <a:r>
              <a:rPr lang="ja-JP" altLang="en-US" sz="1700" dirty="0">
                <a:solidFill>
                  <a:srgbClr val="000000"/>
                </a:solidFill>
                <a:latin typeface="Arial" charset="0"/>
                <a:ea typeface="ＭＳ Ｐゴシック" charset="-128"/>
              </a:rPr>
              <a:t>３</a:t>
            </a:r>
            <a:r>
              <a:rPr lang="en-US" altLang="ja-JP" sz="1700" dirty="0">
                <a:solidFill>
                  <a:srgbClr val="000000"/>
                </a:solidFill>
                <a:latin typeface="Arial" charset="0"/>
                <a:ea typeface="ＭＳ Ｐゴシック" charset="-128"/>
              </a:rPr>
              <a:t>) </a:t>
            </a:r>
            <a:r>
              <a:rPr lang="ja-JP" altLang="en-US" sz="1700" dirty="0">
                <a:solidFill>
                  <a:srgbClr val="000000"/>
                </a:solidFill>
                <a:latin typeface="Arial" charset="0"/>
                <a:ea typeface="ＭＳ Ｐゴシック" charset="-128"/>
              </a:rPr>
              <a:t>新しい、突発的な状況に応ずることができます。</a:t>
            </a:r>
          </a:p>
          <a:p>
            <a:pPr marL="87313" indent="1588" eaLnBrk="1" hangingPunct="1">
              <a:spcBef>
                <a:spcPts val="1200"/>
              </a:spcBef>
              <a:defRPr/>
            </a:pPr>
            <a:r>
              <a:rPr lang="ja-JP" altLang="en-US" sz="1700" dirty="0">
                <a:solidFill>
                  <a:srgbClr val="000000"/>
                </a:solidFill>
                <a:latin typeface="Arial" charset="0"/>
                <a:ea typeface="ＭＳ Ｐゴシック" charset="-128"/>
              </a:rPr>
              <a:t>　　したがって、ロールプレイは日常生活のリハーサルとも言えるでしょう。参加者はうまく演ずる必要はありません。大切なのは、いかに自分なりに自発性を発揮して演ずるかです。</a:t>
            </a:r>
          </a:p>
          <a:p>
            <a:pPr marL="88900" eaLnBrk="1" hangingPunct="1">
              <a:spcBef>
                <a:spcPts val="1200"/>
              </a:spcBef>
              <a:defRPr/>
            </a:pPr>
            <a:r>
              <a:rPr lang="ja-JP" altLang="en-US" sz="1700" dirty="0">
                <a:solidFill>
                  <a:srgbClr val="000000"/>
                </a:solidFill>
                <a:latin typeface="Arial" charset="0"/>
                <a:ea typeface="ＭＳ Ｐゴシック" charset="-128"/>
              </a:rPr>
              <a:t>　　自発性が回復されれば、ロールプレイでの新鮮な役割体験は、新しい役割を日常生活に取り入れる原動力となります。</a:t>
            </a:r>
            <a:br>
              <a:rPr lang="ja-JP" altLang="en-US" sz="1700" dirty="0">
                <a:solidFill>
                  <a:srgbClr val="000000"/>
                </a:solidFill>
                <a:latin typeface="Arial" charset="0"/>
                <a:ea typeface="ＭＳ Ｐゴシック" charset="-128"/>
              </a:rPr>
            </a:br>
            <a:r>
              <a:rPr lang="ja-JP" altLang="en-US" sz="1700" dirty="0">
                <a:solidFill>
                  <a:srgbClr val="000000"/>
                </a:solidFill>
                <a:latin typeface="Arial" charset="0"/>
                <a:ea typeface="ＭＳ Ｐゴシック" charset="-128"/>
              </a:rPr>
              <a:t>　　自発性とは、新しい状況においても、周囲と自分自身にとって、より適切な、望ましい対応ができるということです。一般に、人は、新しい状況に対しては、他人の意見や自分の既有の体験をよりどころとして対応してしまいがちです。自発性は、そのような自分の外側から規制してしまうのではなく、自然に自分の中から自分を動かしていくことです。</a:t>
            </a:r>
          </a:p>
          <a:p>
            <a:pPr marL="88900" eaLnBrk="1" hangingPunct="1">
              <a:spcBef>
                <a:spcPts val="1200"/>
              </a:spcBef>
              <a:defRPr/>
            </a:pPr>
            <a:r>
              <a:rPr lang="ja-JP" altLang="en-US" sz="1700" dirty="0">
                <a:solidFill>
                  <a:srgbClr val="000000"/>
                </a:solidFill>
                <a:latin typeface="Arial" charset="0"/>
                <a:ea typeface="ＭＳ Ｐゴシック" charset="-128"/>
              </a:rPr>
              <a:t>　　自発性は、まず役割をとること（役割取得）から、自発的に個性的に演ずること（役割演技）、さらに、新しい役割を創造すること（役割創造）へと段階的に高まっていきます。</a:t>
            </a:r>
          </a:p>
        </p:txBody>
      </p:sp>
      <p:sp>
        <p:nvSpPr>
          <p:cNvPr id="157699" name="スライド番号プレースホルダ 1">
            <a:extLst>
              <a:ext uri="{FF2B5EF4-FFF2-40B4-BE49-F238E27FC236}">
                <a16:creationId xmlns:a16="http://schemas.microsoft.com/office/drawing/2014/main" id="{79AF7DD3-FF86-4428-91BD-DBA4BF50F5AE}"/>
              </a:ext>
            </a:extLst>
          </p:cNvPr>
          <p:cNvSpPr txBox="1">
            <a:spLocks noGrp="1"/>
          </p:cNvSpPr>
          <p:nvPr/>
        </p:nvSpPr>
        <p:spPr bwMode="auto">
          <a:xfrm>
            <a:off x="7010400" y="661987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37DE2BB1-0F2B-4C66-BB6D-F38DD4F980C1}" type="slidenum">
              <a:rPr lang="ja-JP" altLang="en-US" sz="1400">
                <a:solidFill>
                  <a:srgbClr val="000000"/>
                </a:solidFill>
              </a:rPr>
              <a:pPr algn="r" eaLnBrk="1" hangingPunct="1">
                <a:spcBef>
                  <a:spcPct val="0"/>
                </a:spcBef>
                <a:buFontTx/>
                <a:buNone/>
              </a:pPr>
              <a:t>23</a:t>
            </a:fld>
            <a:endParaRPr lang="en-US" altLang="ja-JP" sz="1400">
              <a:solidFill>
                <a:srgbClr val="0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スライド番号プレースホルダ 5">
            <a:extLst>
              <a:ext uri="{FF2B5EF4-FFF2-40B4-BE49-F238E27FC236}">
                <a16:creationId xmlns:a16="http://schemas.microsoft.com/office/drawing/2014/main" id="{AC990E4C-4F43-498D-9E4C-BFA4F33D4CD5}"/>
              </a:ext>
            </a:extLst>
          </p:cNvPr>
          <p:cNvSpPr txBox="1">
            <a:spLocks noGrp="1"/>
          </p:cNvSpPr>
          <p:nvPr/>
        </p:nvSpPr>
        <p:spPr bwMode="auto">
          <a:xfrm>
            <a:off x="6940550" y="638175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4" rIns="91430" bIns="45714"/>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0"/>
              </a:spcBef>
              <a:buFontTx/>
              <a:buNone/>
            </a:pPr>
            <a:fld id="{29D08A05-EFF6-4F97-889D-F483F9374A57}" type="slidenum">
              <a:rPr lang="ja-JP" altLang="en-US" sz="1400">
                <a:solidFill>
                  <a:srgbClr val="000000"/>
                </a:solidFill>
              </a:rPr>
              <a:pPr algn="r" eaLnBrk="1" hangingPunct="1">
                <a:spcBef>
                  <a:spcPct val="0"/>
                </a:spcBef>
                <a:buFontTx/>
                <a:buNone/>
              </a:pPr>
              <a:t>24</a:t>
            </a:fld>
            <a:endParaRPr lang="en-US" altLang="ja-JP" sz="1400">
              <a:solidFill>
                <a:srgbClr val="000000"/>
              </a:solidFill>
            </a:endParaRPr>
          </a:p>
        </p:txBody>
      </p:sp>
      <p:sp>
        <p:nvSpPr>
          <p:cNvPr id="28675" name="AutoShape 3">
            <a:extLst>
              <a:ext uri="{FF2B5EF4-FFF2-40B4-BE49-F238E27FC236}">
                <a16:creationId xmlns:a16="http://schemas.microsoft.com/office/drawing/2014/main" id="{E7BAFB51-E07F-489B-BFC1-AF04F2DD2B10}"/>
              </a:ext>
            </a:extLst>
          </p:cNvPr>
          <p:cNvSpPr>
            <a:spLocks noChangeArrowheads="1"/>
          </p:cNvSpPr>
          <p:nvPr/>
        </p:nvSpPr>
        <p:spPr bwMode="auto">
          <a:xfrm>
            <a:off x="250825" y="333375"/>
            <a:ext cx="8642350" cy="6119813"/>
          </a:xfrm>
          <a:prstGeom prst="rect">
            <a:avLst/>
          </a:prstGeom>
          <a:solidFill>
            <a:srgbClr val="FFFFCD"/>
          </a:solidFill>
          <a:ln w="12700">
            <a:solidFill>
              <a:srgbClr val="FF9900"/>
            </a:solidFill>
            <a:round/>
            <a:headEnd/>
            <a:tailEnd/>
          </a:ln>
        </p:spPr>
        <p:txBody>
          <a:bodyPr lIns="74295" tIns="8890" rIns="74295" bIns="8890"/>
          <a:lstStyle/>
          <a:p>
            <a:pPr marL="88900" eaLnBrk="1" hangingPunct="1">
              <a:defRPr/>
            </a:pPr>
            <a:r>
              <a:rPr lang="ja-JP" altLang="en-US" sz="2800" b="1" dirty="0">
                <a:solidFill>
                  <a:srgbClr val="000000"/>
                </a:solidFill>
                <a:latin typeface="Arial" charset="0"/>
                <a:ea typeface="ＭＳ Ｐゴシック" charset="-128"/>
              </a:rPr>
              <a:t>ロールプレイについて（概要）</a:t>
            </a:r>
          </a:p>
          <a:p>
            <a:pPr marL="88900" eaLnBrk="1" hangingPunct="1">
              <a:defRPr/>
            </a:pPr>
            <a:endParaRPr lang="en-US" altLang="ja-JP" sz="1200" dirty="0">
              <a:solidFill>
                <a:srgbClr val="000000"/>
              </a:solidFill>
              <a:latin typeface="ＭＳ Ｐゴシック" pitchFamily="50" charset="-128"/>
              <a:ea typeface="ＭＳ Ｐゴシック" charset="-128"/>
            </a:endParaRPr>
          </a:p>
          <a:p>
            <a:pPr marL="88900" eaLnBrk="1" hangingPunct="1">
              <a:defRPr/>
            </a:pPr>
            <a:r>
              <a:rPr lang="ja-JP" altLang="en-US" sz="2000" dirty="0">
                <a:solidFill>
                  <a:srgbClr val="000000"/>
                </a:solidFill>
                <a:latin typeface="ＭＳ Ｐゴシック" pitchFamily="50" charset="-128"/>
                <a:ea typeface="ＭＳ Ｐゴシック" charset="-128"/>
              </a:rPr>
              <a:t>　</a:t>
            </a:r>
            <a:r>
              <a:rPr lang="en-US" altLang="ja-JP" sz="2000" b="1" dirty="0">
                <a:solidFill>
                  <a:srgbClr val="000000"/>
                </a:solidFill>
                <a:latin typeface="ＭＳ Ｐゴシック" pitchFamily="50" charset="-128"/>
                <a:ea typeface="ＭＳ Ｐゴシック" charset="-128"/>
              </a:rPr>
              <a:t>1</a:t>
            </a:r>
            <a:r>
              <a:rPr lang="ja-JP" altLang="en-US" sz="2000" b="1" dirty="0" err="1">
                <a:solidFill>
                  <a:srgbClr val="000000"/>
                </a:solidFill>
                <a:latin typeface="ＭＳ Ｐゴシック" pitchFamily="50" charset="-128"/>
                <a:ea typeface="ＭＳ Ｐゴシック" charset="-128"/>
              </a:rPr>
              <a:t>．</a:t>
            </a:r>
            <a:r>
              <a:rPr lang="ja-JP" altLang="en-US" sz="2000" b="1" dirty="0">
                <a:solidFill>
                  <a:srgbClr val="000000"/>
                </a:solidFill>
                <a:latin typeface="ＭＳ Ｐゴシック" pitchFamily="50" charset="-128"/>
                <a:ea typeface="ＭＳ Ｐゴシック" charset="-128"/>
              </a:rPr>
              <a:t>ロールプレイとは</a:t>
            </a:r>
          </a:p>
          <a:p>
            <a:pPr marL="631825" indent="-542925" eaLnBrk="1" hangingPunct="1">
              <a:defRPr/>
            </a:pPr>
            <a:r>
              <a:rPr lang="ja-JP" altLang="en-US" sz="1700" dirty="0">
                <a:solidFill>
                  <a:srgbClr val="000000"/>
                </a:solidFill>
                <a:latin typeface="Arial" charset="0"/>
                <a:ea typeface="ＭＳ Ｐゴシック" charset="-128"/>
              </a:rPr>
              <a:t>　　・　現実に起こる場面を想定して、複数の人がそれぞれ役を演じ、疑似体験を通じて、ある事柄が実際に起こったときに適切に対応できるようにする学習方法の一つである。</a:t>
            </a:r>
            <a:endParaRPr lang="en-US" altLang="ja-JP" sz="1700" dirty="0">
              <a:solidFill>
                <a:srgbClr val="000000"/>
              </a:solidFill>
              <a:latin typeface="Arial" charset="0"/>
              <a:ea typeface="ＭＳ Ｐゴシック" charset="-128"/>
            </a:endParaRPr>
          </a:p>
          <a:p>
            <a:pPr marL="88900" eaLnBrk="1" hangingPunct="1">
              <a:defRPr/>
            </a:pPr>
            <a:r>
              <a:rPr lang="ja-JP" altLang="en-US" sz="1700" dirty="0">
                <a:solidFill>
                  <a:srgbClr val="000000"/>
                </a:solidFill>
                <a:latin typeface="Arial" charset="0"/>
                <a:ea typeface="ＭＳ Ｐゴシック" charset="-128"/>
              </a:rPr>
              <a:t>　　・　学習者は、役割を演じなければならないが、演じ方はたいてい演者の自由である。</a:t>
            </a:r>
          </a:p>
          <a:p>
            <a:pPr marL="88900" eaLnBrk="1" hangingPunct="1">
              <a:defRPr/>
            </a:pPr>
            <a:r>
              <a:rPr lang="ja-JP" altLang="en-US" sz="1700" dirty="0">
                <a:solidFill>
                  <a:srgbClr val="000000"/>
                </a:solidFill>
                <a:latin typeface="Arial" charset="0"/>
                <a:ea typeface="ＭＳ Ｐゴシック" charset="-128"/>
              </a:rPr>
              <a:t>　　・　対人関係や態度・行動を通して行われる学習に用いられる。</a:t>
            </a:r>
            <a:endParaRPr lang="en-US" altLang="ja-JP" sz="1700" dirty="0">
              <a:solidFill>
                <a:srgbClr val="000000"/>
              </a:solidFill>
              <a:latin typeface="Arial" charset="0"/>
              <a:ea typeface="ＭＳ Ｐゴシック" charset="-128"/>
            </a:endParaRPr>
          </a:p>
          <a:p>
            <a:pPr marL="88900" eaLnBrk="1" hangingPunct="1">
              <a:defRPr/>
            </a:pPr>
            <a:endParaRPr lang="en-US" altLang="ja-JP" sz="1000" dirty="0">
              <a:solidFill>
                <a:srgbClr val="000000"/>
              </a:solidFill>
              <a:latin typeface="Arial" charset="0"/>
              <a:ea typeface="ＭＳ Ｐゴシック" charset="-128"/>
            </a:endParaRPr>
          </a:p>
          <a:p>
            <a:pPr marL="88900" eaLnBrk="1" hangingPunct="1">
              <a:defRPr/>
            </a:pPr>
            <a:endParaRPr lang="ja-JP" altLang="en-US" sz="1000" dirty="0">
              <a:solidFill>
                <a:srgbClr val="000000"/>
              </a:solidFill>
              <a:latin typeface="Arial" charset="0"/>
              <a:ea typeface="ＭＳ Ｐゴシック" charset="-128"/>
            </a:endParaRPr>
          </a:p>
          <a:p>
            <a:pPr marL="88900" eaLnBrk="1" hangingPunct="1">
              <a:defRPr/>
            </a:pPr>
            <a:r>
              <a:rPr lang="en-US" altLang="ja-JP" sz="2000" dirty="0">
                <a:solidFill>
                  <a:srgbClr val="000000"/>
                </a:solidFill>
                <a:latin typeface="Arial" charset="0"/>
                <a:ea typeface="ＭＳ Ｐゴシック" charset="-128"/>
              </a:rPr>
              <a:t>  </a:t>
            </a:r>
            <a:r>
              <a:rPr lang="en-US" altLang="ja-JP" sz="2000" b="1" dirty="0">
                <a:solidFill>
                  <a:srgbClr val="000000"/>
                </a:solidFill>
                <a:latin typeface="ＭＳ Ｐゴシック" pitchFamily="50" charset="-128"/>
                <a:ea typeface="ＭＳ Ｐゴシック" charset="-128"/>
              </a:rPr>
              <a:t>2</a:t>
            </a:r>
            <a:r>
              <a:rPr lang="ja-JP" altLang="en-US" sz="2000" b="1" dirty="0" err="1">
                <a:solidFill>
                  <a:srgbClr val="000000"/>
                </a:solidFill>
                <a:latin typeface="ＭＳ Ｐゴシック" pitchFamily="50" charset="-128"/>
                <a:ea typeface="ＭＳ Ｐゴシック" charset="-128"/>
              </a:rPr>
              <a:t>．</a:t>
            </a:r>
            <a:r>
              <a:rPr lang="ja-JP" altLang="en-US" sz="2000" b="1" dirty="0">
                <a:solidFill>
                  <a:srgbClr val="000000"/>
                </a:solidFill>
                <a:latin typeface="ＭＳ Ｐゴシック" pitchFamily="50" charset="-128"/>
                <a:ea typeface="ＭＳ Ｐゴシック" charset="-128"/>
              </a:rPr>
              <a:t>ロールプレイのメリット</a:t>
            </a:r>
            <a:endParaRPr lang="en-US" altLang="ja-JP" sz="2000" b="1" dirty="0">
              <a:solidFill>
                <a:srgbClr val="000000"/>
              </a:solidFill>
              <a:latin typeface="ＭＳ Ｐゴシック" pitchFamily="50" charset="-128"/>
              <a:ea typeface="ＭＳ Ｐゴシック" charset="-128"/>
            </a:endParaRPr>
          </a:p>
          <a:p>
            <a:pPr marL="88900" eaLnBrk="1" hangingPunct="1">
              <a:defRPr/>
            </a:pPr>
            <a:r>
              <a:rPr lang="ja-JP" altLang="en-US" sz="1700" b="1" dirty="0">
                <a:solidFill>
                  <a:srgbClr val="000000"/>
                </a:solidFill>
                <a:latin typeface="ＭＳ Ｐゴシック" pitchFamily="50" charset="-128"/>
                <a:ea typeface="ＭＳ Ｐゴシック" charset="-128"/>
              </a:rPr>
              <a:t>　　</a:t>
            </a:r>
            <a:r>
              <a:rPr lang="ja-JP" altLang="en-US" sz="1700" dirty="0">
                <a:solidFill>
                  <a:srgbClr val="000000"/>
                </a:solidFill>
                <a:latin typeface="Arial" charset="0"/>
                <a:ea typeface="ＭＳ Ｐゴシック" charset="-128"/>
              </a:rPr>
              <a:t>・　意志決定過程にみられるような物事のプロセスについて学ぶ可能性が高くなる。</a:t>
            </a:r>
            <a:endParaRPr lang="en-US" altLang="ja-JP" sz="1700" dirty="0">
              <a:solidFill>
                <a:srgbClr val="000000"/>
              </a:solidFill>
              <a:latin typeface="Arial" charset="0"/>
              <a:ea typeface="ＭＳ Ｐゴシック" charset="-128"/>
            </a:endParaRPr>
          </a:p>
          <a:p>
            <a:pPr marL="88900" eaLnBrk="1" hangingPunct="1">
              <a:defRPr/>
            </a:pPr>
            <a:endParaRPr lang="en-US" altLang="ja-JP" sz="1000" dirty="0">
              <a:solidFill>
                <a:srgbClr val="000000"/>
              </a:solidFill>
              <a:latin typeface="Arial" charset="0"/>
              <a:ea typeface="ＭＳ Ｐゴシック" charset="-128"/>
            </a:endParaRPr>
          </a:p>
          <a:p>
            <a:pPr marL="88900" eaLnBrk="1" hangingPunct="1">
              <a:defRPr/>
            </a:pPr>
            <a:endParaRPr lang="ja-JP" altLang="en-US" sz="1000" dirty="0">
              <a:solidFill>
                <a:srgbClr val="000000"/>
              </a:solidFill>
              <a:latin typeface="Arial" charset="0"/>
              <a:ea typeface="ＭＳ Ｐゴシック" charset="-128"/>
            </a:endParaRPr>
          </a:p>
          <a:p>
            <a:pPr marL="88900" eaLnBrk="1" hangingPunct="1">
              <a:defRPr/>
            </a:pPr>
            <a:r>
              <a:rPr lang="en-US" altLang="ja-JP" sz="2000" dirty="0">
                <a:solidFill>
                  <a:srgbClr val="000000"/>
                </a:solidFill>
                <a:latin typeface="Arial" charset="0"/>
                <a:ea typeface="ＭＳ Ｐゴシック" charset="-128"/>
              </a:rPr>
              <a:t>  </a:t>
            </a:r>
            <a:r>
              <a:rPr lang="en-US" altLang="ja-JP" sz="2000" b="1" dirty="0">
                <a:solidFill>
                  <a:srgbClr val="000000"/>
                </a:solidFill>
                <a:latin typeface="ＭＳ Ｐゴシック" pitchFamily="50" charset="-128"/>
                <a:ea typeface="ＭＳ Ｐゴシック" charset="-128"/>
              </a:rPr>
              <a:t>3</a:t>
            </a:r>
            <a:r>
              <a:rPr lang="ja-JP" altLang="en-US" sz="2000" b="1" dirty="0" err="1">
                <a:solidFill>
                  <a:srgbClr val="000000"/>
                </a:solidFill>
                <a:latin typeface="ＭＳ Ｐゴシック" pitchFamily="50" charset="-128"/>
                <a:ea typeface="ＭＳ Ｐゴシック" charset="-128"/>
              </a:rPr>
              <a:t>．</a:t>
            </a:r>
            <a:r>
              <a:rPr lang="ja-JP" altLang="en-US" sz="2000" b="1" dirty="0">
                <a:solidFill>
                  <a:srgbClr val="000000"/>
                </a:solidFill>
                <a:latin typeface="Arial" charset="0"/>
                <a:ea typeface="ＭＳ Ｐゴシック" charset="-128"/>
              </a:rPr>
              <a:t>ロールプレイの方法</a:t>
            </a:r>
          </a:p>
          <a:p>
            <a:pPr marL="88900" eaLnBrk="1" hangingPunct="1">
              <a:defRPr/>
            </a:pPr>
            <a:r>
              <a:rPr lang="ja-JP" altLang="en-US" dirty="0">
                <a:solidFill>
                  <a:srgbClr val="000000"/>
                </a:solidFill>
                <a:latin typeface="Arial" charset="0"/>
                <a:ea typeface="ＭＳ Ｐゴシック" charset="-128"/>
              </a:rPr>
              <a:t>　　</a:t>
            </a:r>
            <a:r>
              <a:rPr lang="en-US" altLang="ja-JP" dirty="0">
                <a:solidFill>
                  <a:srgbClr val="000000"/>
                </a:solidFill>
                <a:latin typeface="Arial" charset="0"/>
                <a:ea typeface="ＭＳ Ｐゴシック" charset="-128"/>
              </a:rPr>
              <a:t>1)</a:t>
            </a:r>
            <a:r>
              <a:rPr lang="ja-JP" altLang="en-US" dirty="0">
                <a:solidFill>
                  <a:srgbClr val="000000"/>
                </a:solidFill>
                <a:latin typeface="Arial" charset="0"/>
                <a:ea typeface="ＭＳ Ｐゴシック" charset="-128"/>
              </a:rPr>
              <a:t>事前準備　</a:t>
            </a:r>
          </a:p>
          <a:p>
            <a:pPr marL="720725" indent="-631825" eaLnBrk="1" hangingPunct="1">
              <a:defRPr/>
            </a:pPr>
            <a:r>
              <a:rPr lang="ja-JP" altLang="en-US" sz="1700" dirty="0">
                <a:solidFill>
                  <a:srgbClr val="000000"/>
                </a:solidFill>
                <a:latin typeface="Arial" charset="0"/>
                <a:ea typeface="ＭＳ Ｐゴシック" charset="-128"/>
              </a:rPr>
              <a:t>　　　・　シナリオ：準備の段階でシナリオを作成するか、役割だけを決めて自由に行うか、目的 によって決定する。</a:t>
            </a:r>
          </a:p>
          <a:p>
            <a:pPr marL="88900" eaLnBrk="1" hangingPunct="1">
              <a:defRPr/>
            </a:pPr>
            <a:r>
              <a:rPr lang="ja-JP" altLang="en-US" sz="1700" dirty="0">
                <a:solidFill>
                  <a:srgbClr val="000000"/>
                </a:solidFill>
                <a:latin typeface="Arial" charset="0"/>
                <a:ea typeface="ＭＳ Ｐゴシック" charset="-128"/>
              </a:rPr>
              <a:t>　　　・　時間：決まっているわけではない</a:t>
            </a:r>
          </a:p>
          <a:p>
            <a:pPr marL="88900" eaLnBrk="1" hangingPunct="1">
              <a:defRPr/>
            </a:pPr>
            <a:r>
              <a:rPr lang="ja-JP" altLang="en-US" sz="1700" dirty="0">
                <a:solidFill>
                  <a:srgbClr val="000000"/>
                </a:solidFill>
                <a:latin typeface="Arial" charset="0"/>
                <a:ea typeface="ＭＳ Ｐゴシック" charset="-128"/>
              </a:rPr>
              <a:t>　　　・　オリエンテーション：実施する前に学習者にその目的を十分に説明する。</a:t>
            </a:r>
          </a:p>
          <a:p>
            <a:pPr marL="88900" eaLnBrk="1" hangingPunct="1">
              <a:defRPr/>
            </a:pPr>
            <a:endParaRPr lang="en-US" altLang="ja-JP" sz="500" dirty="0">
              <a:solidFill>
                <a:srgbClr val="000000"/>
              </a:solidFill>
              <a:latin typeface="Arial" charset="0"/>
              <a:ea typeface="ＭＳ Ｐゴシック" charset="-128"/>
            </a:endParaRPr>
          </a:p>
          <a:p>
            <a:pPr marL="88900" eaLnBrk="1" hangingPunct="1">
              <a:defRPr/>
            </a:pPr>
            <a:r>
              <a:rPr lang="ja-JP" altLang="en-US" dirty="0">
                <a:solidFill>
                  <a:srgbClr val="000000"/>
                </a:solidFill>
                <a:latin typeface="Arial" charset="0"/>
                <a:ea typeface="ＭＳ Ｐゴシック" charset="-128"/>
              </a:rPr>
              <a:t>　　</a:t>
            </a:r>
            <a:r>
              <a:rPr lang="en-US" altLang="ja-JP" dirty="0">
                <a:solidFill>
                  <a:srgbClr val="000000"/>
                </a:solidFill>
                <a:latin typeface="Arial" charset="0"/>
                <a:ea typeface="ＭＳ Ｐゴシック" charset="-128"/>
              </a:rPr>
              <a:t>2</a:t>
            </a:r>
            <a:r>
              <a:rPr lang="ja-JP" altLang="en-US" dirty="0">
                <a:solidFill>
                  <a:srgbClr val="000000"/>
                </a:solidFill>
                <a:latin typeface="Arial" charset="0"/>
                <a:ea typeface="ＭＳ Ｐゴシック" charset="-128"/>
              </a:rPr>
              <a:t>）実施</a:t>
            </a:r>
          </a:p>
          <a:p>
            <a:pPr marL="88900" eaLnBrk="1" hangingPunct="1">
              <a:defRPr/>
            </a:pPr>
            <a:r>
              <a:rPr lang="ja-JP" altLang="en-US" sz="1700" dirty="0">
                <a:solidFill>
                  <a:srgbClr val="000000"/>
                </a:solidFill>
                <a:latin typeface="Arial" charset="0"/>
                <a:ea typeface="ＭＳ Ｐゴシック" charset="-128"/>
              </a:rPr>
              <a:t>　　　・　実施中にロールプレイをビデオに録画しておけば、後で見直すことができる。</a:t>
            </a:r>
          </a:p>
          <a:p>
            <a:pPr marL="88900" eaLnBrk="1" hangingPunct="1">
              <a:defRPr/>
            </a:pPr>
            <a:endParaRPr lang="en-US" altLang="ja-JP" sz="500" dirty="0">
              <a:solidFill>
                <a:srgbClr val="000000"/>
              </a:solidFill>
              <a:latin typeface="Arial" charset="0"/>
              <a:ea typeface="ＭＳ Ｐゴシック" charset="-128"/>
            </a:endParaRPr>
          </a:p>
          <a:p>
            <a:pPr marL="88900" eaLnBrk="1" hangingPunct="1">
              <a:defRPr/>
            </a:pPr>
            <a:r>
              <a:rPr lang="ja-JP" altLang="en-US" dirty="0">
                <a:solidFill>
                  <a:srgbClr val="000000"/>
                </a:solidFill>
                <a:latin typeface="Arial" charset="0"/>
                <a:ea typeface="ＭＳ Ｐゴシック" charset="-128"/>
              </a:rPr>
              <a:t>　　</a:t>
            </a:r>
            <a:r>
              <a:rPr lang="en-US" altLang="ja-JP" dirty="0">
                <a:solidFill>
                  <a:srgbClr val="000000"/>
                </a:solidFill>
                <a:latin typeface="Arial" charset="0"/>
                <a:ea typeface="ＭＳ Ｐゴシック" charset="-128"/>
              </a:rPr>
              <a:t>3</a:t>
            </a:r>
            <a:r>
              <a:rPr lang="ja-JP" altLang="en-US" dirty="0">
                <a:solidFill>
                  <a:srgbClr val="000000"/>
                </a:solidFill>
                <a:latin typeface="Arial" charset="0"/>
                <a:ea typeface="ＭＳ Ｐゴシック" charset="-128"/>
              </a:rPr>
              <a:t>）フィードバック</a:t>
            </a:r>
          </a:p>
          <a:p>
            <a:pPr marL="811213" indent="-722313" eaLnBrk="1" hangingPunct="1">
              <a:defRPr/>
            </a:pPr>
            <a:r>
              <a:rPr lang="ja-JP" altLang="en-US" sz="1700" dirty="0">
                <a:solidFill>
                  <a:srgbClr val="000000"/>
                </a:solidFill>
                <a:latin typeface="Arial" charset="0"/>
                <a:ea typeface="ＭＳ Ｐゴシック" charset="-128"/>
              </a:rPr>
              <a:t>　　　・　ロールプレイ終了後、気づきや学びを話し合うことで、学習を深め、広げることが大切</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0508D7-3EC3-4F4D-A447-EE17E5290ACB}"/>
              </a:ext>
            </a:extLst>
          </p:cNvPr>
          <p:cNvSpPr>
            <a:spLocks noGrp="1"/>
          </p:cNvSpPr>
          <p:nvPr>
            <p:ph type="sldNum" sz="quarter" idx="12"/>
          </p:nvPr>
        </p:nvSpPr>
        <p:spPr/>
        <p:txBody>
          <a:bodyPr/>
          <a:lstStyle/>
          <a:p>
            <a:fld id="{05AE98C6-5F09-411A-A9C9-CC43E46E3C51}" type="slidenum">
              <a:rPr kumimoji="1" lang="ja-JP" altLang="en-US" smtClean="0"/>
              <a:t>25</a:t>
            </a:fld>
            <a:endParaRPr kumimoji="1" lang="ja-JP" altLang="en-US"/>
          </a:p>
        </p:txBody>
      </p:sp>
      <p:sp>
        <p:nvSpPr>
          <p:cNvPr id="3" name="角丸四角形 1">
            <a:extLst>
              <a:ext uri="{FF2B5EF4-FFF2-40B4-BE49-F238E27FC236}">
                <a16:creationId xmlns:a16="http://schemas.microsoft.com/office/drawing/2014/main" id="{EE262814-A54D-4874-8BA0-4186C7C58689}"/>
              </a:ext>
            </a:extLst>
          </p:cNvPr>
          <p:cNvSpPr/>
          <p:nvPr/>
        </p:nvSpPr>
        <p:spPr>
          <a:xfrm>
            <a:off x="225256" y="31559"/>
            <a:ext cx="8720780" cy="746127"/>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t>サービスの質の向上と人材育成のためのスーパービジョンに関する講義及び演習のまとめ（</a:t>
            </a:r>
            <a:r>
              <a:rPr lang="en-US" altLang="ja-JP" sz="2000" dirty="0"/>
              <a:t>60</a:t>
            </a:r>
            <a:r>
              <a:rPr lang="ja-JP" altLang="en-US" sz="2000" dirty="0"/>
              <a:t>分）</a:t>
            </a:r>
            <a:endParaRPr lang="en-US" altLang="ja-JP" sz="2000" dirty="0"/>
          </a:p>
        </p:txBody>
      </p:sp>
      <p:sp>
        <p:nvSpPr>
          <p:cNvPr id="5" name="コンテンツ プレースホルダ 2">
            <a:extLst>
              <a:ext uri="{FF2B5EF4-FFF2-40B4-BE49-F238E27FC236}">
                <a16:creationId xmlns:a16="http://schemas.microsoft.com/office/drawing/2014/main" id="{45F08BFE-9B64-484D-9EB4-3F7804DF990F}"/>
              </a:ext>
            </a:extLst>
          </p:cNvPr>
          <p:cNvSpPr txBox="1">
            <a:spLocks/>
          </p:cNvSpPr>
          <p:nvPr/>
        </p:nvSpPr>
        <p:spPr>
          <a:xfrm>
            <a:off x="241176" y="782037"/>
            <a:ext cx="8720780" cy="1704175"/>
          </a:xfrm>
          <a:prstGeom prst="rect">
            <a:avLst/>
          </a:prstGeom>
          <a:ln>
            <a:solidFill>
              <a:schemeClr val="accent1"/>
            </a:solidFill>
          </a:ln>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200" dirty="0">
                <a:latin typeface="+mn-ea"/>
                <a:cs typeface="メイリオ" panose="020B0604030504040204" pitchFamily="50" charset="-128"/>
              </a:rPr>
              <a:t>①個人ワーク・研修全般で気づいたこと。明日からの取り組みについて</a:t>
            </a:r>
            <a:endParaRPr lang="en-US" altLang="ja-JP" sz="2200" dirty="0">
              <a:latin typeface="+mn-ea"/>
              <a:cs typeface="メイリオ" panose="020B0604030504040204" pitchFamily="50" charset="-128"/>
            </a:endParaRPr>
          </a:p>
          <a:p>
            <a:pPr marL="0" indent="0">
              <a:buNone/>
            </a:pPr>
            <a:r>
              <a:rPr lang="ja-JP" altLang="en-US" sz="2200" dirty="0">
                <a:latin typeface="+mn-ea"/>
                <a:cs typeface="メイリオ" panose="020B0604030504040204" pitchFamily="50" charset="-128"/>
              </a:rPr>
              <a:t>②グループワーク・個人ワークの発表</a:t>
            </a:r>
            <a:endParaRPr lang="en-US" altLang="ja-JP" sz="2200" dirty="0">
              <a:latin typeface="+mn-ea"/>
              <a:cs typeface="メイリオ" panose="020B0604030504040204" pitchFamily="50" charset="-128"/>
            </a:endParaRPr>
          </a:p>
          <a:p>
            <a:pPr marL="0" indent="0">
              <a:buNone/>
            </a:pPr>
            <a:r>
              <a:rPr lang="ja-JP" altLang="en-US" sz="2200" dirty="0">
                <a:latin typeface="+mn-ea"/>
                <a:cs typeface="メイリオ" panose="020B0604030504040204" pitchFamily="50" charset="-128"/>
              </a:rPr>
              <a:t>③グループメンバーへの励まし等</a:t>
            </a:r>
            <a:endParaRPr lang="en-US" altLang="ja-JP" sz="2200" dirty="0">
              <a:latin typeface="+mn-ea"/>
              <a:cs typeface="メイリオ" panose="020B0604030504040204" pitchFamily="50" charset="-128"/>
            </a:endParaRPr>
          </a:p>
          <a:p>
            <a:pPr marL="0" indent="0">
              <a:buNone/>
            </a:pPr>
            <a:r>
              <a:rPr lang="ja-JP" altLang="en-US" sz="2200" dirty="0">
                <a:latin typeface="+mn-ea"/>
                <a:cs typeface="メイリオ" panose="020B0604030504040204" pitchFamily="50" charset="-128"/>
              </a:rPr>
              <a:t>④講師等からのコメント</a:t>
            </a:r>
            <a:endParaRPr lang="en-US" altLang="ja-JP" sz="2200" dirty="0">
              <a:latin typeface="+mn-ea"/>
              <a:cs typeface="メイリオ" panose="020B0604030504040204" pitchFamily="50" charset="-128"/>
            </a:endParaRPr>
          </a:p>
        </p:txBody>
      </p:sp>
      <p:graphicFrame>
        <p:nvGraphicFramePr>
          <p:cNvPr id="6" name="表 5">
            <a:extLst>
              <a:ext uri="{FF2B5EF4-FFF2-40B4-BE49-F238E27FC236}">
                <a16:creationId xmlns:a16="http://schemas.microsoft.com/office/drawing/2014/main" id="{4BFC338D-90C5-45EC-9194-ED0AD9899F4D}"/>
              </a:ext>
            </a:extLst>
          </p:cNvPr>
          <p:cNvGraphicFramePr>
            <a:graphicFrameLocks noGrp="1"/>
          </p:cNvGraphicFramePr>
          <p:nvPr>
            <p:extLst>
              <p:ext uri="{D42A27DB-BD31-4B8C-83A1-F6EECF244321}">
                <p14:modId xmlns:p14="http://schemas.microsoft.com/office/powerpoint/2010/main" val="4094334458"/>
              </p:ext>
            </p:extLst>
          </p:nvPr>
        </p:nvGraphicFramePr>
        <p:xfrm>
          <a:off x="225256" y="2572585"/>
          <a:ext cx="8736699" cy="3966328"/>
        </p:xfrm>
        <a:graphic>
          <a:graphicData uri="http://schemas.openxmlformats.org/drawingml/2006/table">
            <a:tbl>
              <a:tblPr/>
              <a:tblGrid>
                <a:gridCol w="1935461">
                  <a:extLst>
                    <a:ext uri="{9D8B030D-6E8A-4147-A177-3AD203B41FA5}">
                      <a16:colId xmlns:a16="http://schemas.microsoft.com/office/drawing/2014/main" val="2052715306"/>
                    </a:ext>
                  </a:extLst>
                </a:gridCol>
                <a:gridCol w="292929">
                  <a:extLst>
                    <a:ext uri="{9D8B030D-6E8A-4147-A177-3AD203B41FA5}">
                      <a16:colId xmlns:a16="http://schemas.microsoft.com/office/drawing/2014/main" val="2016723766"/>
                    </a:ext>
                  </a:extLst>
                </a:gridCol>
                <a:gridCol w="1968999">
                  <a:extLst>
                    <a:ext uri="{9D8B030D-6E8A-4147-A177-3AD203B41FA5}">
                      <a16:colId xmlns:a16="http://schemas.microsoft.com/office/drawing/2014/main" val="3278868804"/>
                    </a:ext>
                  </a:extLst>
                </a:gridCol>
                <a:gridCol w="1485593">
                  <a:extLst>
                    <a:ext uri="{9D8B030D-6E8A-4147-A177-3AD203B41FA5}">
                      <a16:colId xmlns:a16="http://schemas.microsoft.com/office/drawing/2014/main" val="91271374"/>
                    </a:ext>
                  </a:extLst>
                </a:gridCol>
                <a:gridCol w="3053717">
                  <a:extLst>
                    <a:ext uri="{9D8B030D-6E8A-4147-A177-3AD203B41FA5}">
                      <a16:colId xmlns:a16="http://schemas.microsoft.com/office/drawing/2014/main" val="2708278283"/>
                    </a:ext>
                  </a:extLst>
                </a:gridCol>
              </a:tblGrid>
              <a:tr h="135714">
                <a:tc gridSpan="5">
                  <a:txBody>
                    <a:bodyPr/>
                    <a:lstStyle/>
                    <a:p>
                      <a:pPr algn="ctr"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研修会これからシート</a:t>
                      </a:r>
                    </a:p>
                  </a:txBody>
                  <a:tcPr marL="2770" marR="2770" marT="277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60734045"/>
                  </a:ext>
                </a:extLst>
              </a:tr>
              <a:tr h="169002">
                <a:tc gridSpan="2">
                  <a:txBody>
                    <a:bodyPr/>
                    <a:lstStyle/>
                    <a:p>
                      <a:pPr algn="ctr"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事業所</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18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endParaRP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c</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rPr>
                        <a:t>氏名</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rPr>
                        <a:t>A</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826646"/>
                  </a:ext>
                </a:extLst>
              </a:tr>
              <a:tr h="169002">
                <a:tc gridSpan="5">
                  <a:txBody>
                    <a:bodyPr/>
                    <a:lstStyle/>
                    <a:p>
                      <a:pPr algn="ctr"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私がこれから取組みたいこと。やってみたい事。研修の感想。</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38751589"/>
                  </a:ext>
                </a:extLst>
              </a:tr>
              <a:tr h="404094">
                <a:tc gridSpan="5">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・利用者さんに対して「これは難しい」などと決めつず、思いこまず、一人一人の思いや日々の変化に目を向けて、小さなことでも気づき、発見できるようになりたいと思いました。（選択肢は狭めない）</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61213426"/>
                  </a:ext>
                </a:extLst>
              </a:tr>
              <a:tr h="286568">
                <a:tc gridSpan="3">
                  <a:txBody>
                    <a:bodyPr/>
                    <a:lstStyle/>
                    <a:p>
                      <a:pPr algn="l"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そんな　</a:t>
                      </a:r>
                      <a:r>
                        <a:rPr lang="en-US" altLang="ja-JP"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A</a:t>
                      </a: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　さんに皆さんからエールを・・・</a:t>
                      </a:r>
                    </a:p>
                  </a:txBody>
                  <a:tcPr marL="2770" marR="2770" marT="27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endParaRPr>
                    </a:p>
                  </a:txBody>
                  <a:tcPr marL="2770" marR="2770" marT="27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endParaRPr>
                    </a:p>
                  </a:txBody>
                  <a:tcPr marL="2770" marR="2770" marT="277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4805251"/>
                  </a:ext>
                </a:extLst>
              </a:tr>
              <a:tr h="146958">
                <a:tc>
                  <a:txBody>
                    <a:bodyPr/>
                    <a:lstStyle/>
                    <a:p>
                      <a:pPr algn="ctr" fontAlgn="ctr"/>
                      <a:r>
                        <a:rPr lang="ja-JP" altLang="en-US" sz="1600" b="0" i="0" u="none" strike="noStrike">
                          <a:solidFill>
                            <a:srgbClr val="000000"/>
                          </a:solidFill>
                          <a:effectLst/>
                          <a:latin typeface="HGP創英角ｺﾞｼｯｸUB" panose="020B0A00000000000000" pitchFamily="50" charset="-128"/>
                          <a:ea typeface="HGP創英角ｺﾞｼｯｸUB" panose="020B0A00000000000000" pitchFamily="50" charset="-128"/>
                        </a:rPr>
                        <a:t>氏名</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6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メッセージ</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r>
                        <a:rPr lang="ja-JP" altLang="en-US" sz="1800" b="0" i="0" u="none" strike="noStrike" dirty="0">
                          <a:solidFill>
                            <a:srgbClr val="000000"/>
                          </a:solidFill>
                          <a:effectLst/>
                          <a:latin typeface="HGP創英角ｺﾞｼｯｸUB" panose="020B0A00000000000000" pitchFamily="50" charset="-128"/>
                          <a:ea typeface="HGP創英角ｺﾞｼｯｸUB" panose="020B0A00000000000000" pitchFamily="50" charset="-128"/>
                        </a:rPr>
                        <a:t>メッセージ</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43282763"/>
                  </a:ext>
                </a:extLst>
              </a:tr>
              <a:tr h="404094">
                <a:tc>
                  <a:txBody>
                    <a:bodyPr/>
                    <a:lstStyle/>
                    <a:p>
                      <a:pPr algn="ctr" fontAlgn="ctr"/>
                      <a:r>
                        <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S</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一人一人対応が違うと思いますが、それも発見があっての気づきだと思います。小さな事でも見逃さず・・・</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さんならきっと出来ると信じています。あきらめず挑戦していこう～！新しい発見に向けてトライ！！</a:t>
                      </a:r>
                      <a:endPar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一人一人対応が違うと思いますが、それも発見があっての気づきだと思います。小さな事でも見逃さず・・・</a:t>
                      </a:r>
                      <a:r>
                        <a:rPr lang="en-US" altLang="ja-JP" sz="18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さんならきっと出来ると信じています。あきらめず挑戦していこう～！新しい発見に向けてトライ！！</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28889742"/>
                  </a:ext>
                </a:extLst>
              </a:tr>
              <a:tr h="526411">
                <a:tc>
                  <a:txBody>
                    <a:bodyPr/>
                    <a:lstStyle/>
                    <a:p>
                      <a:pPr algn="ctr" fontAlgn="ctr"/>
                      <a:r>
                        <a:rPr lang="en-US" sz="1600" b="0" i="0" u="none" strike="noStrike">
                          <a:solidFill>
                            <a:srgbClr val="000000"/>
                          </a:solidFill>
                          <a:effectLst/>
                          <a:latin typeface="ＭＳ Ｐゴシック" panose="020B0600070205080204" pitchFamily="50" charset="-128"/>
                          <a:ea typeface="ＭＳ Ｐゴシック" panose="020B0600070205080204" pitchFamily="50" charset="-128"/>
                        </a:rPr>
                        <a:t>M</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日々の仕事の中で、利用者の変化に気づくことは、とても難しいことだと思います。全体を見るよう「今日は○○さんをしっかり見る」など具体的な目標を決めておくと良いと思います。新しい発見に向けてトライ！！</a:t>
                      </a:r>
                      <a:endPar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日々の仕事の中で、利用者の変化に気づくことは、とても難しいことだと思います。全体を見るよう「今日は○○さんをしっかり見る」など具体的な目標を決めておくと良いと思います。新しい発見に向けてトライ！！</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2613218"/>
                  </a:ext>
                </a:extLst>
              </a:tr>
              <a:tr h="404094">
                <a:tc>
                  <a:txBody>
                    <a:bodyPr/>
                    <a:lstStyle/>
                    <a:p>
                      <a:pPr algn="ctr" fontAlgn="ctr"/>
                      <a:r>
                        <a:rPr lang="en-US" sz="1600" b="0" i="0" u="none" strike="noStrike">
                          <a:solidFill>
                            <a:srgbClr val="000000"/>
                          </a:solidFill>
                          <a:effectLst/>
                          <a:latin typeface="ＭＳ Ｐゴシック" panose="020B0600070205080204" pitchFamily="50" charset="-128"/>
                          <a:ea typeface="ＭＳ Ｐゴシック" panose="020B0600070205080204" pitchFamily="50" charset="-128"/>
                        </a:rPr>
                        <a:t>K</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その通りですね。日々利用者は変わりますし、私たちも小さな事から良いのでコツコツ前進して行かねばですね。失敗を恐れず小さな発見からスタートして行きたいですね。利用者さんはすこ～く見てますよね。</a:t>
                      </a:r>
                      <a:endPar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r>
                        <a:rPr lang="ja-JP" altLang="en-US" sz="1800" b="0" i="0" u="none" strike="noStrike" dirty="0">
                          <a:solidFill>
                            <a:srgbClr val="000000"/>
                          </a:solidFill>
                          <a:effectLst/>
                          <a:latin typeface="ＭＳ Ｐゴシック" panose="020B0600070205080204" pitchFamily="50" charset="-128"/>
                          <a:ea typeface="ＭＳ Ｐゴシック" panose="020B0600070205080204" pitchFamily="50" charset="-128"/>
                        </a:rPr>
                        <a:t>その通りですね。日々利用者は変わりますし、私たちも小さな事から良いのでコツコツ前進して行かねばですね。失敗を恐れず小さな発見からスタートして行きたいですね。利用者さんはすこ～く見てますよね。</a:t>
                      </a:r>
                    </a:p>
                  </a:txBody>
                  <a:tcPr marL="2770" marR="2770" marT="2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72313149"/>
                  </a:ext>
                </a:extLst>
              </a:tr>
            </a:tbl>
          </a:graphicData>
        </a:graphic>
      </p:graphicFrame>
    </p:spTree>
    <p:extLst>
      <p:ext uri="{BB962C8B-B14F-4D97-AF65-F5344CB8AC3E}">
        <p14:creationId xmlns:p14="http://schemas.microsoft.com/office/powerpoint/2010/main" val="9928582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7E10B3C7-41B4-4158-BEDB-F897288740A3}"/>
              </a:ext>
            </a:extLst>
          </p:cNvPr>
          <p:cNvSpPr txBox="1"/>
          <p:nvPr/>
        </p:nvSpPr>
        <p:spPr>
          <a:xfrm>
            <a:off x="840668" y="1731745"/>
            <a:ext cx="5102209" cy="2354491"/>
          </a:xfrm>
          <a:prstGeom prst="rect">
            <a:avLst/>
          </a:prstGeom>
          <a:noFill/>
        </p:spPr>
        <p:txBody>
          <a:bodyPr wrap="square">
            <a:spAutoFit/>
          </a:bodyPr>
          <a:lstStyle/>
          <a:p>
            <a:r>
              <a:rPr lang="ja-JP" altLang="en-US" sz="2100" dirty="0">
                <a:solidFill>
                  <a:schemeClr val="bg1">
                    <a:lumMod val="50000"/>
                  </a:schemeClr>
                </a:solidFill>
                <a:latin typeface="Meiryo UI" panose="020B0604030504040204" pitchFamily="50" charset="-128"/>
                <a:ea typeface="Meiryo UI" panose="020B0604030504040204" pitchFamily="50" charset="-128"/>
              </a:rPr>
              <a:t>（</a:t>
            </a:r>
            <a:r>
              <a:rPr lang="en-US" altLang="ja-JP" sz="2100" dirty="0">
                <a:solidFill>
                  <a:schemeClr val="bg1">
                    <a:lumMod val="50000"/>
                  </a:schemeClr>
                </a:solidFill>
                <a:latin typeface="Meiryo UI" panose="020B0604030504040204" pitchFamily="50" charset="-128"/>
                <a:ea typeface="Meiryo UI" panose="020B0604030504040204" pitchFamily="50" charset="-128"/>
              </a:rPr>
              <a:t>1</a:t>
            </a:r>
            <a:r>
              <a:rPr lang="ja-JP" altLang="en-US" sz="2100" dirty="0">
                <a:solidFill>
                  <a:schemeClr val="bg1">
                    <a:lumMod val="50000"/>
                  </a:schemeClr>
                </a:solidFill>
                <a:latin typeface="Meiryo UI" panose="020B0604030504040204" pitchFamily="50" charset="-128"/>
                <a:ea typeface="Meiryo UI" panose="020B0604030504040204" pitchFamily="50" charset="-128"/>
              </a:rPr>
              <a:t>）最初は「マネる」、「パクる」</a:t>
            </a:r>
            <a:endParaRPr lang="en-US" altLang="ja-JP" sz="2100" dirty="0">
              <a:solidFill>
                <a:schemeClr val="bg1">
                  <a:lumMod val="50000"/>
                </a:schemeClr>
              </a:solidFill>
              <a:latin typeface="Meiryo UI" panose="020B0604030504040204" pitchFamily="50" charset="-128"/>
              <a:ea typeface="Meiryo UI" panose="020B0604030504040204" pitchFamily="50" charset="-128"/>
            </a:endParaRPr>
          </a:p>
          <a:p>
            <a:r>
              <a:rPr lang="ja-JP" altLang="en-US" sz="2100" dirty="0">
                <a:solidFill>
                  <a:schemeClr val="bg1">
                    <a:lumMod val="50000"/>
                  </a:schemeClr>
                </a:solidFill>
                <a:latin typeface="Meiryo UI" panose="020B0604030504040204" pitchFamily="50" charset="-128"/>
                <a:ea typeface="Meiryo UI" panose="020B0604030504040204" pitchFamily="50" charset="-128"/>
              </a:rPr>
              <a:t>（</a:t>
            </a:r>
            <a:r>
              <a:rPr lang="en-US" altLang="ja-JP" sz="2100" dirty="0">
                <a:solidFill>
                  <a:schemeClr val="bg1">
                    <a:lumMod val="50000"/>
                  </a:schemeClr>
                </a:solidFill>
                <a:latin typeface="Meiryo UI" panose="020B0604030504040204" pitchFamily="50" charset="-128"/>
                <a:ea typeface="Meiryo UI" panose="020B0604030504040204" pitchFamily="50" charset="-128"/>
              </a:rPr>
              <a:t>2</a:t>
            </a:r>
            <a:r>
              <a:rPr lang="ja-JP" altLang="en-US" sz="2100" dirty="0">
                <a:solidFill>
                  <a:schemeClr val="bg1">
                    <a:lumMod val="50000"/>
                  </a:schemeClr>
                </a:solidFill>
                <a:latin typeface="Meiryo UI" panose="020B0604030504040204" pitchFamily="50" charset="-128"/>
                <a:ea typeface="Meiryo UI" panose="020B0604030504040204" pitchFamily="50" charset="-128"/>
              </a:rPr>
              <a:t>）手順・コツ・考え方を教える</a:t>
            </a:r>
            <a:endParaRPr lang="en-US" altLang="ja-JP" sz="2100" dirty="0">
              <a:solidFill>
                <a:schemeClr val="bg1">
                  <a:lumMod val="50000"/>
                </a:schemeClr>
              </a:solidFill>
              <a:latin typeface="Meiryo UI" panose="020B0604030504040204" pitchFamily="50" charset="-128"/>
              <a:ea typeface="Meiryo UI" panose="020B0604030504040204" pitchFamily="50" charset="-128"/>
            </a:endParaRPr>
          </a:p>
          <a:p>
            <a:r>
              <a:rPr lang="ja-JP" altLang="en-US" sz="2100" dirty="0">
                <a:solidFill>
                  <a:schemeClr val="bg1">
                    <a:lumMod val="50000"/>
                  </a:schemeClr>
                </a:solidFill>
                <a:latin typeface="Meiryo UI" panose="020B0604030504040204" pitchFamily="50" charset="-128"/>
                <a:ea typeface="Meiryo UI" panose="020B0604030504040204" pitchFamily="50" charset="-128"/>
              </a:rPr>
              <a:t>　　　　　　　↓</a:t>
            </a:r>
            <a:endParaRPr lang="en-US" altLang="ja-JP" sz="2100" dirty="0">
              <a:solidFill>
                <a:schemeClr val="bg1">
                  <a:lumMod val="50000"/>
                </a:schemeClr>
              </a:solidFill>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a:t>
            </a:r>
            <a:r>
              <a:rPr lang="en-US" altLang="ja-JP" sz="2100" dirty="0">
                <a:latin typeface="Meiryo UI" panose="020B0604030504040204" pitchFamily="50" charset="-128"/>
                <a:ea typeface="Meiryo UI" panose="020B0604030504040204" pitchFamily="50" charset="-128"/>
              </a:rPr>
              <a:t>3</a:t>
            </a:r>
            <a:r>
              <a:rPr lang="ja-JP" altLang="en-US" sz="2100" dirty="0">
                <a:latin typeface="Meiryo UI" panose="020B0604030504040204" pitchFamily="50" charset="-128"/>
                <a:ea typeface="Meiryo UI" panose="020B0604030504040204" pitchFamily="50" charset="-128"/>
              </a:rPr>
              <a:t>）なぜ、そのようにしたのか、質問する</a:t>
            </a:r>
            <a:endParaRPr lang="en-US" altLang="ja-JP" sz="2100" dirty="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a:t>
            </a:r>
            <a:r>
              <a:rPr lang="en-US" altLang="ja-JP" sz="2100" dirty="0">
                <a:latin typeface="Meiryo UI" panose="020B0604030504040204" pitchFamily="50" charset="-128"/>
                <a:ea typeface="Meiryo UI" panose="020B0604030504040204" pitchFamily="50" charset="-128"/>
              </a:rPr>
              <a:t>4</a:t>
            </a:r>
            <a:r>
              <a:rPr lang="ja-JP" altLang="en-US" sz="2100" dirty="0">
                <a:latin typeface="Meiryo UI" panose="020B0604030504040204" pitchFamily="50" charset="-128"/>
                <a:ea typeface="Meiryo UI" panose="020B0604030504040204" pitchFamily="50" charset="-128"/>
              </a:rPr>
              <a:t>）具体的な事実と感想で承認する</a:t>
            </a:r>
            <a:endParaRPr lang="en-US" altLang="ja-JP" sz="2100" dirty="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　　　　　　　↓</a:t>
            </a:r>
            <a:endParaRPr lang="en-US" altLang="ja-JP" sz="2100" dirty="0">
              <a:latin typeface="Meiryo UI" panose="020B0604030504040204" pitchFamily="50" charset="-128"/>
              <a:ea typeface="Meiryo UI" panose="020B0604030504040204" pitchFamily="50" charset="-128"/>
            </a:endParaRPr>
          </a:p>
          <a:p>
            <a:r>
              <a:rPr lang="ja-JP" altLang="en-US" sz="2100" dirty="0">
                <a:latin typeface="Meiryo UI" panose="020B0604030504040204" pitchFamily="50" charset="-128"/>
                <a:ea typeface="Meiryo UI" panose="020B0604030504040204" pitchFamily="50" charset="-128"/>
              </a:rPr>
              <a:t>（</a:t>
            </a:r>
            <a:r>
              <a:rPr lang="en-US" altLang="ja-JP" sz="2100" dirty="0">
                <a:latin typeface="Meiryo UI" panose="020B0604030504040204" pitchFamily="50" charset="-128"/>
                <a:ea typeface="Meiryo UI" panose="020B0604030504040204" pitchFamily="50" charset="-128"/>
              </a:rPr>
              <a:t>5</a:t>
            </a:r>
            <a:r>
              <a:rPr lang="ja-JP" altLang="en-US" sz="2100" dirty="0">
                <a:latin typeface="Meiryo UI" panose="020B0604030504040204" pitchFamily="50" charset="-128"/>
                <a:ea typeface="Meiryo UI" panose="020B0604030504040204" pitchFamily="50" charset="-128"/>
              </a:rPr>
              <a:t>）まかせて、見守る</a:t>
            </a:r>
            <a:endParaRPr lang="en-US" altLang="ja-JP" sz="21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A117E3C4-D859-4C35-8975-B38C58986E74}"/>
              </a:ext>
            </a:extLst>
          </p:cNvPr>
          <p:cNvSpPr txBox="1"/>
          <p:nvPr/>
        </p:nvSpPr>
        <p:spPr>
          <a:xfrm>
            <a:off x="242560" y="4137154"/>
            <a:ext cx="4904925" cy="1061829"/>
          </a:xfrm>
          <a:prstGeom prst="rect">
            <a:avLst/>
          </a:prstGeom>
          <a:solidFill>
            <a:srgbClr val="FFFFCC"/>
          </a:solidFill>
          <a:ln>
            <a:solidFill>
              <a:schemeClr val="tx1"/>
            </a:solidFill>
          </a:ln>
        </p:spPr>
        <p:txBody>
          <a:bodyPr wrap="square">
            <a:spAutoFit/>
          </a:bodyPr>
          <a:lstStyle/>
          <a:p>
            <a:pPr algn="ctr"/>
            <a:r>
              <a:rPr lang="ja-JP" altLang="en-US" sz="2100" b="1" dirty="0">
                <a:solidFill>
                  <a:schemeClr val="bg1">
                    <a:lumMod val="50000"/>
                  </a:schemeClr>
                </a:solidFill>
                <a:latin typeface="Meiryo UI" panose="020B0604030504040204" pitchFamily="50" charset="-128"/>
                <a:ea typeface="Meiryo UI" panose="020B0604030504040204" pitchFamily="50" charset="-128"/>
              </a:rPr>
              <a:t>「指示を与える」サポート　から</a:t>
            </a:r>
            <a:endParaRPr lang="en-US" altLang="ja-JP" sz="2100" b="1" dirty="0">
              <a:solidFill>
                <a:schemeClr val="bg1">
                  <a:lumMod val="50000"/>
                </a:schemeClr>
              </a:solidFill>
              <a:latin typeface="Meiryo UI" panose="020B0604030504040204" pitchFamily="50" charset="-128"/>
              <a:ea typeface="Meiryo UI" panose="020B0604030504040204" pitchFamily="50" charset="-128"/>
            </a:endParaRPr>
          </a:p>
          <a:p>
            <a:pPr algn="ctr"/>
            <a:r>
              <a:rPr lang="ja-JP" altLang="en-US" sz="2100" b="1" dirty="0">
                <a:latin typeface="Meiryo UI" panose="020B0604030504040204" pitchFamily="50" charset="-128"/>
                <a:ea typeface="Meiryo UI" panose="020B0604030504040204" pitchFamily="50" charset="-128"/>
              </a:rPr>
              <a:t>　　↓</a:t>
            </a:r>
            <a:endParaRPr lang="en-US" altLang="ja-JP" sz="2100" b="1" dirty="0">
              <a:latin typeface="Meiryo UI" panose="020B0604030504040204" pitchFamily="50" charset="-128"/>
              <a:ea typeface="Meiryo UI" panose="020B0604030504040204" pitchFamily="50" charset="-128"/>
            </a:endParaRPr>
          </a:p>
          <a:p>
            <a:pPr algn="ctr"/>
            <a:r>
              <a:rPr lang="ja-JP" altLang="en-US" sz="2100" b="1" dirty="0">
                <a:latin typeface="Meiryo UI" panose="020B0604030504040204" pitchFamily="50" charset="-128"/>
                <a:ea typeface="Meiryo UI" panose="020B0604030504040204" pitchFamily="50" charset="-128"/>
              </a:rPr>
              <a:t>「気づきを与える」サポート　へ</a:t>
            </a:r>
            <a:endParaRPr lang="en-US" altLang="ja-JP" sz="2100" b="1"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25CE05C-4D85-4F50-883D-0FE3C3DC157C}"/>
              </a:ext>
            </a:extLst>
          </p:cNvPr>
          <p:cNvSpPr txBox="1"/>
          <p:nvPr/>
        </p:nvSpPr>
        <p:spPr>
          <a:xfrm>
            <a:off x="5327300" y="1150515"/>
            <a:ext cx="3139321" cy="4375154"/>
          </a:xfrm>
          <a:prstGeom prst="rect">
            <a:avLst/>
          </a:prstGeom>
          <a:noFill/>
          <a:ln>
            <a:solidFill>
              <a:schemeClr val="tx1"/>
            </a:solidFill>
          </a:ln>
        </p:spPr>
        <p:txBody>
          <a:bodyPr vert="eaVert" wrap="square">
            <a:spAutoFit/>
          </a:bodyPr>
          <a:lstStyle/>
          <a:p>
            <a:r>
              <a:rPr lang="ja-JP" altLang="en-US" sz="2400" dirty="0">
                <a:latin typeface="UD デジタル 教科書体 NK-R" panose="02020400000000000000" pitchFamily="18" charset="-128"/>
                <a:ea typeface="UD デジタル 教科書体 NK-R" panose="02020400000000000000" pitchFamily="18" charset="-128"/>
              </a:rPr>
              <a:t>　やってみせ、言って聞かせて、させてみせ、ほめてやらねば、人は動かじ。</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話し合い、耳を傾け、承認し、任せてやらねば、人は育たず。 </a:t>
            </a:r>
            <a:endParaRPr lang="en-US" altLang="ja-JP" sz="2400" dirty="0">
              <a:latin typeface="UD デジタル 教科書体 NK-R" panose="02020400000000000000" pitchFamily="18" charset="-128"/>
              <a:ea typeface="UD デジタル 教科書体 NK-R" panose="02020400000000000000" pitchFamily="18" charset="-128"/>
            </a:endParaRPr>
          </a:p>
          <a:p>
            <a:r>
              <a:rPr lang="ja-JP" altLang="en-US" sz="2400" dirty="0">
                <a:latin typeface="UD デジタル 教科書体 NK-R" panose="02020400000000000000" pitchFamily="18" charset="-128"/>
                <a:ea typeface="UD デジタル 教科書体 NK-R" panose="02020400000000000000" pitchFamily="18" charset="-128"/>
              </a:rPr>
              <a:t>　やっている、姿を感謝で見守って、信頼せねば、人は実らず。</a:t>
            </a:r>
            <a:endParaRPr lang="en-US" altLang="ja-JP" sz="2400" dirty="0">
              <a:latin typeface="UD デジタル 教科書体 NK-R" panose="02020400000000000000" pitchFamily="18" charset="-128"/>
              <a:ea typeface="UD デジタル 教科書体 NK-R" panose="02020400000000000000" pitchFamily="18" charset="-128"/>
            </a:endParaRPr>
          </a:p>
          <a:p>
            <a:pPr algn="r"/>
            <a:r>
              <a:rPr lang="ja-JP" altLang="en-US" sz="2400" dirty="0">
                <a:latin typeface="UD デジタル 教科書体 NK-R" panose="02020400000000000000" pitchFamily="18" charset="-128"/>
                <a:ea typeface="UD デジタル 教科書体 NK-R" panose="02020400000000000000" pitchFamily="18" charset="-128"/>
              </a:rPr>
              <a:t>山本五十六</a:t>
            </a:r>
          </a:p>
        </p:txBody>
      </p:sp>
      <p:sp>
        <p:nvSpPr>
          <p:cNvPr id="7" name="テキスト ボックス 6">
            <a:extLst>
              <a:ext uri="{FF2B5EF4-FFF2-40B4-BE49-F238E27FC236}">
                <a16:creationId xmlns:a16="http://schemas.microsoft.com/office/drawing/2014/main" id="{FDACC31E-2FED-4516-963B-65095C12A9B9}"/>
              </a:ext>
            </a:extLst>
          </p:cNvPr>
          <p:cNvSpPr txBox="1"/>
          <p:nvPr/>
        </p:nvSpPr>
        <p:spPr>
          <a:xfrm>
            <a:off x="7913254" y="5648948"/>
            <a:ext cx="730711" cy="715089"/>
          </a:xfrm>
          <a:prstGeom prst="wedgeRoundRectCallout">
            <a:avLst>
              <a:gd name="adj1" fmla="val -23945"/>
              <a:gd name="adj2" fmla="val -102185"/>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新</a:t>
            </a:r>
            <a:endParaRPr lang="en-US" altLang="ja-JP" dirty="0">
              <a:latin typeface="Meiryo UI" panose="020B0604030504040204" pitchFamily="50" charset="-128"/>
              <a:ea typeface="Meiryo UI" panose="020B0604030504040204" pitchFamily="50" charset="-128"/>
            </a:endParaRPr>
          </a:p>
          <a:p>
            <a:pPr algn="ctr"/>
            <a:r>
              <a:rPr lang="ja-JP" altLang="en-US" dirty="0">
                <a:latin typeface="Meiryo UI" panose="020B0604030504040204" pitchFamily="50" charset="-128"/>
                <a:ea typeface="Meiryo UI" panose="020B0604030504040204" pitchFamily="50" charset="-128"/>
              </a:rPr>
              <a:t>人</a:t>
            </a:r>
            <a:endParaRPr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98BC2ACC-8D43-43CA-A191-74382795773F}"/>
              </a:ext>
            </a:extLst>
          </p:cNvPr>
          <p:cNvSpPr txBox="1"/>
          <p:nvPr/>
        </p:nvSpPr>
        <p:spPr>
          <a:xfrm>
            <a:off x="6779136" y="5707485"/>
            <a:ext cx="650469" cy="708839"/>
          </a:xfrm>
          <a:prstGeom prst="wedgeRoundRectCallout">
            <a:avLst>
              <a:gd name="adj1" fmla="val -24834"/>
              <a:gd name="adj2" fmla="val -118186"/>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若手</a:t>
            </a:r>
          </a:p>
        </p:txBody>
      </p:sp>
      <p:sp>
        <p:nvSpPr>
          <p:cNvPr id="9" name="テキスト ボックス 8">
            <a:extLst>
              <a:ext uri="{FF2B5EF4-FFF2-40B4-BE49-F238E27FC236}">
                <a16:creationId xmlns:a16="http://schemas.microsoft.com/office/drawing/2014/main" id="{30DC9FE4-6979-49E8-AB7C-A8AD3FF7C232}"/>
              </a:ext>
            </a:extLst>
          </p:cNvPr>
          <p:cNvSpPr txBox="1"/>
          <p:nvPr/>
        </p:nvSpPr>
        <p:spPr>
          <a:xfrm>
            <a:off x="5703684" y="5655198"/>
            <a:ext cx="650470" cy="708839"/>
          </a:xfrm>
          <a:prstGeom prst="wedgeRoundRectCallout">
            <a:avLst>
              <a:gd name="adj1" fmla="val 16164"/>
              <a:gd name="adj2" fmla="val -112302"/>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中堅</a:t>
            </a:r>
          </a:p>
        </p:txBody>
      </p:sp>
      <p:sp>
        <p:nvSpPr>
          <p:cNvPr id="11" name="テキスト ボックス 10">
            <a:extLst>
              <a:ext uri="{FF2B5EF4-FFF2-40B4-BE49-F238E27FC236}">
                <a16:creationId xmlns:a16="http://schemas.microsoft.com/office/drawing/2014/main" id="{FCF349DA-B94A-4656-B1E7-FDDB42483410}"/>
              </a:ext>
            </a:extLst>
          </p:cNvPr>
          <p:cNvSpPr txBox="1"/>
          <p:nvPr/>
        </p:nvSpPr>
        <p:spPr>
          <a:xfrm>
            <a:off x="251191" y="1150515"/>
            <a:ext cx="8027419" cy="415498"/>
          </a:xfrm>
          <a:prstGeom prst="rect">
            <a:avLst/>
          </a:prstGeom>
          <a:noFill/>
        </p:spPr>
        <p:txBody>
          <a:bodyPr wrap="square">
            <a:spAutoFit/>
          </a:bodyPr>
          <a:lstStyle/>
          <a:p>
            <a:r>
              <a:rPr lang="en-US" altLang="ja-JP" sz="2100" b="1" dirty="0">
                <a:latin typeface="Meiryo UI" panose="020B0604030504040204" pitchFamily="50" charset="-128"/>
                <a:ea typeface="Meiryo UI" panose="020B0604030504040204" pitchFamily="50" charset="-128"/>
              </a:rPr>
              <a:t>2.</a:t>
            </a:r>
            <a:r>
              <a:rPr lang="ja-JP" altLang="en-US" sz="2100" b="1" dirty="0">
                <a:latin typeface="Meiryo UI" panose="020B0604030504040204" pitchFamily="50" charset="-128"/>
                <a:ea typeface="Meiryo UI" panose="020B0604030504040204" pitchFamily="50" charset="-128"/>
              </a:rPr>
              <a:t>若手～中堅職員の育成</a:t>
            </a:r>
          </a:p>
        </p:txBody>
      </p:sp>
      <p:sp>
        <p:nvSpPr>
          <p:cNvPr id="12" name="テキスト ボックス 11">
            <a:extLst>
              <a:ext uri="{FF2B5EF4-FFF2-40B4-BE49-F238E27FC236}">
                <a16:creationId xmlns:a16="http://schemas.microsoft.com/office/drawing/2014/main" id="{0DE339EF-B6F7-47D8-91E0-0036ACFC9AFF}"/>
              </a:ext>
            </a:extLst>
          </p:cNvPr>
          <p:cNvSpPr txBox="1"/>
          <p:nvPr/>
        </p:nvSpPr>
        <p:spPr>
          <a:xfrm>
            <a:off x="229192" y="1731745"/>
            <a:ext cx="642230" cy="708839"/>
          </a:xfrm>
          <a:prstGeom prst="wedgeRoundRectCallout">
            <a:avLst>
              <a:gd name="adj1" fmla="val 70047"/>
              <a:gd name="adj2" fmla="val 7462"/>
              <a:gd name="adj3" fmla="val 16667"/>
            </a:avLst>
          </a:prstGeom>
          <a:solidFill>
            <a:srgbClr val="00CCFF"/>
          </a:solidFill>
          <a:ln>
            <a:solidFill>
              <a:schemeClr val="tx1"/>
            </a:solidFill>
          </a:ln>
        </p:spPr>
        <p:txBody>
          <a:bodyPr wrap="square">
            <a:spAutoFit/>
          </a:bodyPr>
          <a:lstStyle/>
          <a:p>
            <a:pPr algn="ctr"/>
            <a:r>
              <a:rPr lang="ja-JP" altLang="en-US" dirty="0">
                <a:solidFill>
                  <a:schemeClr val="bg1">
                    <a:lumMod val="50000"/>
                  </a:schemeClr>
                </a:solidFill>
                <a:latin typeface="Meiryo UI" panose="020B0604030504040204" pitchFamily="50" charset="-128"/>
                <a:ea typeface="Meiryo UI" panose="020B0604030504040204" pitchFamily="50" charset="-128"/>
              </a:rPr>
              <a:t>新人</a:t>
            </a:r>
          </a:p>
        </p:txBody>
      </p:sp>
      <p:sp>
        <p:nvSpPr>
          <p:cNvPr id="13" name="テキスト ボックス 12">
            <a:extLst>
              <a:ext uri="{FF2B5EF4-FFF2-40B4-BE49-F238E27FC236}">
                <a16:creationId xmlns:a16="http://schemas.microsoft.com/office/drawing/2014/main" id="{0F2661C1-5C36-4FE4-8892-57C0A08E0FC6}"/>
              </a:ext>
            </a:extLst>
          </p:cNvPr>
          <p:cNvSpPr txBox="1"/>
          <p:nvPr/>
        </p:nvSpPr>
        <p:spPr>
          <a:xfrm>
            <a:off x="169574" y="2844492"/>
            <a:ext cx="730712" cy="408623"/>
          </a:xfrm>
          <a:prstGeom prst="wedgeRoundRectCallout">
            <a:avLst>
              <a:gd name="adj1" fmla="val 67448"/>
              <a:gd name="adj2" fmla="val 2556"/>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若手</a:t>
            </a:r>
          </a:p>
        </p:txBody>
      </p:sp>
      <p:sp>
        <p:nvSpPr>
          <p:cNvPr id="14" name="テキスト ボックス 13">
            <a:extLst>
              <a:ext uri="{FF2B5EF4-FFF2-40B4-BE49-F238E27FC236}">
                <a16:creationId xmlns:a16="http://schemas.microsoft.com/office/drawing/2014/main" id="{048770C6-A63A-461D-BC85-DF47D36ED9C9}"/>
              </a:ext>
            </a:extLst>
          </p:cNvPr>
          <p:cNvSpPr txBox="1"/>
          <p:nvPr/>
        </p:nvSpPr>
        <p:spPr>
          <a:xfrm>
            <a:off x="140710" y="3674117"/>
            <a:ext cx="730712" cy="408623"/>
          </a:xfrm>
          <a:prstGeom prst="wedgeRoundRectCallout">
            <a:avLst>
              <a:gd name="adj1" fmla="val 64876"/>
              <a:gd name="adj2" fmla="val 2557"/>
              <a:gd name="adj3" fmla="val 16667"/>
            </a:avLst>
          </a:prstGeom>
          <a:solidFill>
            <a:srgbClr val="00CCFF"/>
          </a:solidFill>
          <a:ln>
            <a:solidFill>
              <a:schemeClr val="tx1"/>
            </a:solidFill>
          </a:ln>
        </p:spPr>
        <p:txBody>
          <a:bodyPr wrap="square">
            <a:spAutoFit/>
          </a:bodyPr>
          <a:lstStyle/>
          <a:p>
            <a:pPr algn="ctr"/>
            <a:r>
              <a:rPr lang="ja-JP" altLang="en-US" dirty="0">
                <a:latin typeface="Meiryo UI" panose="020B0604030504040204" pitchFamily="50" charset="-128"/>
                <a:ea typeface="Meiryo UI" panose="020B0604030504040204" pitchFamily="50" charset="-128"/>
              </a:rPr>
              <a:t>中堅</a:t>
            </a:r>
          </a:p>
        </p:txBody>
      </p:sp>
      <p:sp>
        <p:nvSpPr>
          <p:cNvPr id="15" name="角丸四角形 1">
            <a:extLst>
              <a:ext uri="{FF2B5EF4-FFF2-40B4-BE49-F238E27FC236}">
                <a16:creationId xmlns:a16="http://schemas.microsoft.com/office/drawing/2014/main" id="{D473BEB7-24D2-4A20-89A0-58B22B15998E}"/>
              </a:ext>
            </a:extLst>
          </p:cNvPr>
          <p:cNvSpPr/>
          <p:nvPr/>
        </p:nvSpPr>
        <p:spPr>
          <a:xfrm>
            <a:off x="225256" y="31559"/>
            <a:ext cx="8720780" cy="989427"/>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サービスの質の向上と人材育成のためのスーパービジョンに関する講義及び演習のまとめ</a:t>
            </a:r>
            <a:endParaRPr lang="en-US" altLang="ja-JP" sz="2400" dirty="0"/>
          </a:p>
        </p:txBody>
      </p:sp>
      <p:sp>
        <p:nvSpPr>
          <p:cNvPr id="2" name="正方形/長方形 1">
            <a:extLst>
              <a:ext uri="{FF2B5EF4-FFF2-40B4-BE49-F238E27FC236}">
                <a16:creationId xmlns:a16="http://schemas.microsoft.com/office/drawing/2014/main" id="{0A74FB7B-0500-4133-9315-EF497E3B8EDE}"/>
              </a:ext>
            </a:extLst>
          </p:cNvPr>
          <p:cNvSpPr/>
          <p:nvPr/>
        </p:nvSpPr>
        <p:spPr>
          <a:xfrm>
            <a:off x="222447" y="5198984"/>
            <a:ext cx="5056255" cy="16274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神奈川県での更新研修では、人材育成に悩んでいる人が多々見られました。「気づきを与えるサポート」を実践するには、更新研修で学んだ</a:t>
            </a:r>
            <a:r>
              <a:rPr kumimoji="1" lang="en-US" altLang="ja-JP" dirty="0"/>
              <a:t>SV</a:t>
            </a:r>
            <a:r>
              <a:rPr kumimoji="1" lang="ja-JP" altLang="en-US" dirty="0"/>
              <a:t>の手法を自事業所で実践して下さい。最初から上手くできる人はいないです。学んだ手法を実践</a:t>
            </a:r>
            <a:r>
              <a:rPr lang="ja-JP" altLang="en-US" dirty="0"/>
              <a:t>し、経験値を</a:t>
            </a:r>
            <a:r>
              <a:rPr kumimoji="1" lang="ja-JP" altLang="en-US" dirty="0"/>
              <a:t>積み上げ実践力を高めることが大事です。</a:t>
            </a:r>
          </a:p>
        </p:txBody>
      </p:sp>
    </p:spTree>
    <p:extLst>
      <p:ext uri="{BB962C8B-B14F-4D97-AF65-F5344CB8AC3E}">
        <p14:creationId xmlns:p14="http://schemas.microsoft.com/office/powerpoint/2010/main" val="7631384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10508D7-3EC3-4F4D-A447-EE17E5290ACB}"/>
              </a:ext>
            </a:extLst>
          </p:cNvPr>
          <p:cNvSpPr>
            <a:spLocks noGrp="1"/>
          </p:cNvSpPr>
          <p:nvPr>
            <p:ph type="sldNum" sz="quarter" idx="12"/>
          </p:nvPr>
        </p:nvSpPr>
        <p:spPr/>
        <p:txBody>
          <a:bodyPr/>
          <a:lstStyle/>
          <a:p>
            <a:fld id="{05AE98C6-5F09-411A-A9C9-CC43E46E3C51}" type="slidenum">
              <a:rPr kumimoji="1" lang="ja-JP" altLang="en-US" smtClean="0"/>
              <a:t>27</a:t>
            </a:fld>
            <a:endParaRPr kumimoji="1" lang="ja-JP" altLang="en-US"/>
          </a:p>
        </p:txBody>
      </p:sp>
      <p:sp>
        <p:nvSpPr>
          <p:cNvPr id="3" name="角丸四角形 1">
            <a:extLst>
              <a:ext uri="{FF2B5EF4-FFF2-40B4-BE49-F238E27FC236}">
                <a16:creationId xmlns:a16="http://schemas.microsoft.com/office/drawing/2014/main" id="{EE262814-A54D-4874-8BA0-4186C7C58689}"/>
              </a:ext>
            </a:extLst>
          </p:cNvPr>
          <p:cNvSpPr/>
          <p:nvPr/>
        </p:nvSpPr>
        <p:spPr>
          <a:xfrm>
            <a:off x="225256" y="31560"/>
            <a:ext cx="8720780" cy="781864"/>
          </a:xfrm>
          <a:prstGeom prst="roundRect">
            <a:avLst/>
          </a:prstGeom>
          <a:solidFill>
            <a:schemeClr val="accent1">
              <a:lumMod val="5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～更新研修受講者の人材育成の責務～</a:t>
            </a:r>
            <a:endParaRPr lang="en-US" altLang="ja-JP" sz="2400" dirty="0"/>
          </a:p>
          <a:p>
            <a:pPr algn="ctr"/>
            <a:r>
              <a:rPr lang="ja-JP" altLang="en-US" sz="2400" dirty="0"/>
              <a:t>基礎研修修了者</a:t>
            </a:r>
            <a:r>
              <a:rPr lang="en-US" altLang="ja-JP" sz="2400" dirty="0"/>
              <a:t>OJT</a:t>
            </a:r>
            <a:r>
              <a:rPr lang="ja-JP" altLang="en-US" sz="2400" dirty="0"/>
              <a:t>のポイント</a:t>
            </a:r>
            <a:endParaRPr lang="en-US" altLang="ja-JP" sz="2400" dirty="0"/>
          </a:p>
        </p:txBody>
      </p:sp>
      <p:sp>
        <p:nvSpPr>
          <p:cNvPr id="5" name="コンテンツ プレースホルダ 2">
            <a:extLst>
              <a:ext uri="{FF2B5EF4-FFF2-40B4-BE49-F238E27FC236}">
                <a16:creationId xmlns:a16="http://schemas.microsoft.com/office/drawing/2014/main" id="{7F1A95C4-2276-4F2F-B69D-7F3E64006ADF}"/>
              </a:ext>
            </a:extLst>
          </p:cNvPr>
          <p:cNvSpPr txBox="1">
            <a:spLocks/>
          </p:cNvSpPr>
          <p:nvPr/>
        </p:nvSpPr>
        <p:spPr>
          <a:xfrm>
            <a:off x="253213" y="942881"/>
            <a:ext cx="8720777" cy="5895145"/>
          </a:xfrm>
          <a:prstGeom prst="rect">
            <a:avLst/>
          </a:prstGeom>
          <a:ln>
            <a:solidFill>
              <a:schemeClr val="accent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○基礎研修修了者が実務研修受講までの</a:t>
            </a:r>
            <a:r>
              <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rPr>
              <a:t>2</a:t>
            </a: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年間の</a:t>
            </a:r>
            <a:r>
              <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rPr>
              <a:t>OJT</a:t>
            </a: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について、次のポイントに留意し人材育成にあたってもらいたい。</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①サビ児管と協働し個別支援計画案を作成。</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②事業所内の個別支援会議の司会進行を担当。</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③権利擁護等の研修企画の担当。</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④自立支援協議会への参画（協議会の傍聴・部会等への参加）</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⑤地域診断。地域にどのような社会資源があるか。</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⑥各地域の支援事業所が主催する事例検討会等への参画。</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cs typeface="メイリオ" panose="020B0604030504040204" pitchFamily="50" charset="-128"/>
              </a:rPr>
              <a:t>⑦サービス担当者会議への参加。・・・などなど。</a:t>
            </a:r>
            <a:endParaRPr lang="en-US" altLang="ja-JP"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cxnSp>
        <p:nvCxnSpPr>
          <p:cNvPr id="7" name="直線矢印コネクタ 6">
            <a:extLst>
              <a:ext uri="{FF2B5EF4-FFF2-40B4-BE49-F238E27FC236}">
                <a16:creationId xmlns:a16="http://schemas.microsoft.com/office/drawing/2014/main" id="{1900B22E-510E-4706-9572-1D2299874A9C}"/>
              </a:ext>
            </a:extLst>
          </p:cNvPr>
          <p:cNvCxnSpPr/>
          <p:nvPr/>
        </p:nvCxnSpPr>
        <p:spPr>
          <a:xfrm>
            <a:off x="225256" y="1374405"/>
            <a:ext cx="0" cy="95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58314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タイトル 8"/>
          <p:cNvSpPr>
            <a:spLocks noGrp="1"/>
          </p:cNvSpPr>
          <p:nvPr>
            <p:ph type="ctrTitle" sz="quarter"/>
          </p:nvPr>
        </p:nvSpPr>
        <p:spPr>
          <a:xfrm>
            <a:off x="558176" y="1643675"/>
            <a:ext cx="8027647" cy="3345605"/>
          </a:xfrm>
          <a:ln>
            <a:solidFill>
              <a:schemeClr val="tx1"/>
            </a:solidFill>
          </a:ln>
        </p:spPr>
        <p:txBody>
          <a:bodyPr rtlCol="0">
            <a:normAutofit/>
          </a:bodyPr>
          <a:lstStyle/>
          <a:p>
            <a:pPr algn="ctr"/>
            <a:r>
              <a:rPr lang="ja-JP" altLang="en-US" sz="3600" dirty="0">
                <a:solidFill>
                  <a:schemeClr val="tx1"/>
                </a:solidFill>
              </a:rPr>
              <a:t>サービス管理責任者・</a:t>
            </a:r>
            <a:br>
              <a:rPr lang="en-US" altLang="ja-JP" sz="3600" dirty="0">
                <a:solidFill>
                  <a:schemeClr val="tx1"/>
                </a:solidFill>
              </a:rPr>
            </a:br>
            <a:r>
              <a:rPr lang="ja-JP" altLang="en-US" sz="3600" dirty="0">
                <a:solidFill>
                  <a:schemeClr val="tx1"/>
                </a:solidFill>
              </a:rPr>
              <a:t>児童発達支援管理責任者更新研修</a:t>
            </a:r>
            <a:br>
              <a:rPr lang="en-US" altLang="ja-JP" sz="3600" dirty="0">
                <a:solidFill>
                  <a:schemeClr val="tx1"/>
                </a:solidFill>
              </a:rPr>
            </a:br>
            <a:br>
              <a:rPr lang="en-US" altLang="ja-JP" sz="3200" dirty="0">
                <a:solidFill>
                  <a:schemeClr val="tx1"/>
                </a:solidFill>
              </a:rPr>
            </a:br>
            <a:r>
              <a:rPr lang="ja-JP" altLang="en-US" sz="3200" dirty="0">
                <a:solidFill>
                  <a:schemeClr val="tx1"/>
                </a:solidFill>
              </a:rPr>
              <a:t>研修を企画立案する際のポイント</a:t>
            </a:r>
          </a:p>
        </p:txBody>
      </p:sp>
      <p:sp>
        <p:nvSpPr>
          <p:cNvPr id="2" name="スライド番号プレースホルダー 1"/>
          <p:cNvSpPr>
            <a:spLocks noGrp="1"/>
          </p:cNvSpPr>
          <p:nvPr>
            <p:ph type="sldNum" sz="quarter" idx="4294967295"/>
          </p:nvPr>
        </p:nvSpPr>
        <p:spPr>
          <a:xfrm>
            <a:off x="7086600" y="6356350"/>
            <a:ext cx="20574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5AE98C6-5F09-411A-A9C9-CC43E46E3C51}" type="slidenum">
              <a:rPr kumimoji="1" lang="ja-JP" altLang="en-US" sz="1800" b="0" i="0" u="none" strike="noStrike" kern="1200" cap="none" spc="0" normalizeH="0" baseline="0" noProof="0" smtClean="0">
                <a:ln>
                  <a:noFill/>
                </a:ln>
                <a:solidFill>
                  <a:srgbClr val="5F5F5F"/>
                </a:solidFill>
                <a:effectLst/>
                <a:uLnTx/>
                <a:uFillTx/>
                <a:latin typeface="Verdana"/>
                <a:ea typeface="ＭＳ Ｐゴシック"/>
                <a:cs typeface="+mn-cs"/>
              </a:rPr>
              <a:pPr marL="0" marR="0" lvl="0" indent="0" algn="l" defTabSz="914400" rtl="0" eaLnBrk="1" fontAlgn="auto" latinLnBrk="0" hangingPunct="1">
                <a:lnSpc>
                  <a:spcPct val="100000"/>
                </a:lnSpc>
                <a:spcBef>
                  <a:spcPts val="0"/>
                </a:spcBef>
                <a:spcAft>
                  <a:spcPts val="0"/>
                </a:spcAft>
                <a:buClrTx/>
                <a:buSzTx/>
                <a:buFontTx/>
                <a:buNone/>
                <a:tabLst/>
                <a:defRPr/>
              </a:pPr>
              <a:t>28</a:t>
            </a:fld>
            <a:endParaRPr kumimoji="1" lang="ja-JP" altLang="en-US" sz="1800" b="0" i="0" u="none" strike="noStrike" kern="1200" cap="none" spc="0" normalizeH="0" baseline="0" noProof="0">
              <a:ln>
                <a:noFill/>
              </a:ln>
              <a:solidFill>
                <a:srgbClr val="5F5F5F"/>
              </a:solidFill>
              <a:effectLst/>
              <a:uLnTx/>
              <a:uFillTx/>
              <a:latin typeface="Verdana"/>
              <a:ea typeface="ＭＳ Ｐゴシック"/>
              <a:cs typeface="+mn-cs"/>
            </a:endParaRPr>
          </a:p>
        </p:txBody>
      </p:sp>
    </p:spTree>
    <p:extLst>
      <p:ext uri="{BB962C8B-B14F-4D97-AF65-F5344CB8AC3E}">
        <p14:creationId xmlns:p14="http://schemas.microsoft.com/office/powerpoint/2010/main" val="110143827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8291" y="104236"/>
            <a:ext cx="8656109" cy="332036"/>
          </a:xfrm>
          <a:solidFill>
            <a:srgbClr val="FFFF00"/>
          </a:solidFill>
        </p:spPr>
        <p:txBody>
          <a:bodyPr>
            <a:normAutofit fontScale="90000"/>
          </a:bodyPr>
          <a:lstStyle/>
          <a:p>
            <a:pPr algn="ctr"/>
            <a:r>
              <a:rPr kumimoji="1" lang="ja-JP" altLang="en-US" sz="2800" dirty="0"/>
              <a:t>演習のポイントの説明について</a:t>
            </a:r>
          </a:p>
        </p:txBody>
      </p:sp>
      <p:sp>
        <p:nvSpPr>
          <p:cNvPr id="3" name="コンテンツ プレースホルダー 2"/>
          <p:cNvSpPr>
            <a:spLocks noGrp="1"/>
          </p:cNvSpPr>
          <p:nvPr>
            <p:ph idx="1"/>
          </p:nvPr>
        </p:nvSpPr>
        <p:spPr>
          <a:xfrm>
            <a:off x="185122" y="419129"/>
            <a:ext cx="8656108" cy="993098"/>
          </a:xfrm>
          <a:ln>
            <a:solidFill>
              <a:schemeClr val="tx1"/>
            </a:solidFill>
          </a:ln>
        </p:spPr>
        <p:txBody>
          <a:bodyPr>
            <a:normAutofit lnSpcReduction="10000"/>
          </a:bodyPr>
          <a:lstStyle/>
          <a:p>
            <a:r>
              <a:rPr kumimoji="1" lang="ja-JP" altLang="en-US" sz="2000" dirty="0">
                <a:latin typeface="+mn-ea"/>
              </a:rPr>
              <a:t>全体での研修受講ガイダンスの講義に加えて、演習講師が各グループの中で演習のポイントや留意点の説明を行います。</a:t>
            </a:r>
            <a:endParaRPr kumimoji="1" lang="en-US" altLang="ja-JP" sz="2000" dirty="0">
              <a:latin typeface="+mn-ea"/>
            </a:endParaRPr>
          </a:p>
          <a:p>
            <a:r>
              <a:rPr lang="ja-JP" altLang="en-US" sz="2000" dirty="0">
                <a:latin typeface="+mn-ea"/>
              </a:rPr>
              <a:t>研修効果を高めることを目的としています。</a:t>
            </a:r>
            <a:endParaRPr kumimoji="1" lang="ja-JP" altLang="en-US" sz="2000" dirty="0">
              <a:latin typeface="+mn-ea"/>
            </a:endParaRPr>
          </a:p>
        </p:txBody>
      </p:sp>
      <p:sp>
        <p:nvSpPr>
          <p:cNvPr id="4" name="スライド番号プレースホルダー 3"/>
          <p:cNvSpPr>
            <a:spLocks noGrp="1"/>
          </p:cNvSpPr>
          <p:nvPr>
            <p:ph type="sldNum" sz="quarter" idx="12"/>
          </p:nvPr>
        </p:nvSpPr>
        <p:spPr/>
        <p:txBody>
          <a:bodyPr/>
          <a:lstStyle/>
          <a:p>
            <a:fld id="{05AE98C6-5F09-411A-A9C9-CC43E46E3C51}" type="slidenum">
              <a:rPr kumimoji="1" lang="ja-JP" altLang="en-US" smtClean="0"/>
              <a:t>29</a:t>
            </a:fld>
            <a:endParaRPr kumimoji="1" lang="ja-JP" altLang="en-US"/>
          </a:p>
        </p:txBody>
      </p:sp>
      <p:sp>
        <p:nvSpPr>
          <p:cNvPr id="5" name="タイトル 1">
            <a:extLst>
              <a:ext uri="{FF2B5EF4-FFF2-40B4-BE49-F238E27FC236}">
                <a16:creationId xmlns:a16="http://schemas.microsoft.com/office/drawing/2014/main" id="{0F1A43C9-7240-42B3-AC9A-AABD6828B836}"/>
              </a:ext>
            </a:extLst>
          </p:cNvPr>
          <p:cNvSpPr txBox="1">
            <a:spLocks/>
          </p:cNvSpPr>
          <p:nvPr/>
        </p:nvSpPr>
        <p:spPr>
          <a:xfrm>
            <a:off x="185120" y="1454690"/>
            <a:ext cx="8616677" cy="366173"/>
          </a:xfrm>
          <a:prstGeom prst="rect">
            <a:avLst/>
          </a:prstGeom>
          <a:solidFill>
            <a:srgbClr val="FFFF00"/>
          </a:solidFill>
        </p:spPr>
        <p:txBody>
          <a:bodyPr vert="horz" lIns="91440" tIns="45720" rIns="91440" bIns="45720" rtlCol="0" anchor="ctr">
            <a:normAutofit fontScale="92500" lnSpcReduction="10000"/>
          </a:bodyPr>
          <a:lstStyle>
            <a:lvl1pPr algn="ctr">
              <a:lnSpc>
                <a:spcPct val="90000"/>
              </a:lnSpc>
              <a:spcBef>
                <a:spcPct val="0"/>
              </a:spcBef>
              <a:buNone/>
              <a:defRPr sz="3200">
                <a:latin typeface="+mj-lt"/>
                <a:ea typeface="+mj-ea"/>
                <a:cs typeface="+mj-cs"/>
              </a:defRPr>
            </a:lvl1pPr>
          </a:lstStyle>
          <a:p>
            <a:r>
              <a:rPr lang="ja-JP" altLang="en-US" sz="2400" dirty="0"/>
              <a:t>グランドルールの説明</a:t>
            </a:r>
          </a:p>
        </p:txBody>
      </p:sp>
      <p:sp>
        <p:nvSpPr>
          <p:cNvPr id="6" name="コンテンツ プレースホルダー 2">
            <a:extLst>
              <a:ext uri="{FF2B5EF4-FFF2-40B4-BE49-F238E27FC236}">
                <a16:creationId xmlns:a16="http://schemas.microsoft.com/office/drawing/2014/main" id="{16A5EC1B-B573-492C-8058-B3AE63F08254}"/>
              </a:ext>
            </a:extLst>
          </p:cNvPr>
          <p:cNvSpPr txBox="1">
            <a:spLocks/>
          </p:cNvSpPr>
          <p:nvPr/>
        </p:nvSpPr>
        <p:spPr>
          <a:xfrm>
            <a:off x="213168" y="1820863"/>
            <a:ext cx="8560579" cy="828506"/>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000" dirty="0"/>
              <a:t>職場環境や経験年数、職種の違いなど、研修を受講される方の層が幅広い。演習をスムーズに行えるよう、演習を行う上でのルールを受講生に説明し演習を行うことが重要です。</a:t>
            </a:r>
          </a:p>
        </p:txBody>
      </p:sp>
      <p:sp>
        <p:nvSpPr>
          <p:cNvPr id="9" name="Rectangle 3">
            <a:extLst>
              <a:ext uri="{FF2B5EF4-FFF2-40B4-BE49-F238E27FC236}">
                <a16:creationId xmlns:a16="http://schemas.microsoft.com/office/drawing/2014/main" id="{83B21FDB-D7B6-4E18-8D59-DFBB602D0909}"/>
              </a:ext>
            </a:extLst>
          </p:cNvPr>
          <p:cNvSpPr txBox="1">
            <a:spLocks noChangeArrowheads="1"/>
          </p:cNvSpPr>
          <p:nvPr/>
        </p:nvSpPr>
        <p:spPr>
          <a:xfrm>
            <a:off x="185118" y="2649369"/>
            <a:ext cx="8560579" cy="43024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周りの人に関心を持って、積極的に参加しましょう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他の方の発言に敬意をはらいましょう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自分と意見が違ったとしても相手の良いところに注目しましょう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他の方に自分の意見を押し付けないようにしましょう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他の方の発言に共感を示し、耳を傾け理解しようとすることを伝えましょう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一人一人の発言を大切にし、一人で話し続けることのないようにしましょう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発言の意味が良く分からない時は、そのままにせず分かりやすく説明をしてもらいましょう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専門用語や地域性、自分の経験のみでの発言は十分に配慮しましょう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自分の意見にこだわり、議論が同じ所で繰り返されないように配慮しましょう</a:t>
            </a:r>
          </a:p>
          <a:p>
            <a:pPr marL="274320" indent="-274320" algn="just">
              <a:buFont typeface="Wingdings 2"/>
              <a:buChar char=""/>
              <a:defRPr/>
            </a:pPr>
            <a:r>
              <a:rPr lang="ja-JP" altLang="en-US" sz="2000" dirty="0">
                <a:latin typeface="ＭＳ Ｐゴシック" panose="020B0600070205080204" pitchFamily="50" charset="-128"/>
                <a:ea typeface="ＭＳ Ｐゴシック" panose="020B0600070205080204" pitchFamily="50" charset="-128"/>
                <a:cs typeface="メイリオ" panose="020B0604030504040204" pitchFamily="50" charset="-128"/>
              </a:rPr>
              <a:t>ユーモアを忘れずに</a:t>
            </a:r>
            <a:endParaRPr lang="en-US" altLang="ja-JP" sz="200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39536788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基礎研修・実践研修・更新研修のねらい</a:t>
            </a:r>
          </a:p>
        </p:txBody>
      </p:sp>
      <p:cxnSp>
        <p:nvCxnSpPr>
          <p:cNvPr id="5" name="直線コネクタ 4"/>
          <p:cNvCxnSpPr/>
          <p:nvPr/>
        </p:nvCxnSpPr>
        <p:spPr>
          <a:xfrm>
            <a:off x="180095" y="6208093"/>
            <a:ext cx="84969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01053" y="4750005"/>
            <a:ext cx="5770563" cy="1440160"/>
          </a:xfrm>
          <a:prstGeom prst="rect">
            <a:avLst/>
          </a:prstGeom>
          <a:solidFill>
            <a:srgbClr val="FFFF00"/>
          </a:solidFill>
          <a:ln>
            <a:solidFill>
              <a:schemeClr val="tx1"/>
            </a:solidFill>
          </a:ln>
        </p:spPr>
        <p:txBody>
          <a:bodyPr wrap="square" rtlCol="0" anchor="ctr" anchorCtr="0">
            <a:noAutofit/>
          </a:bodyPr>
          <a:lstStyle/>
          <a:p>
            <a:r>
              <a:rPr kumimoji="1" lang="ja-JP" altLang="en-US" sz="2000" dirty="0"/>
              <a:t>基礎研修：プロセスの理解</a:t>
            </a:r>
            <a:endParaRPr kumimoji="1" lang="en-US" altLang="ja-JP" sz="2000" dirty="0"/>
          </a:p>
          <a:p>
            <a:r>
              <a:rPr kumimoji="1" lang="ja-JP" altLang="en-US" sz="2000" dirty="0"/>
              <a:t>　アセスメント、個別支援計画の作成、</a:t>
            </a:r>
            <a:endParaRPr kumimoji="1" lang="en-US" altLang="ja-JP" sz="2000" dirty="0"/>
          </a:p>
          <a:p>
            <a:r>
              <a:rPr lang="ja-JP" altLang="en-US" sz="2000" dirty="0"/>
              <a:t>　</a:t>
            </a:r>
            <a:r>
              <a:rPr kumimoji="1" lang="ja-JP" altLang="en-US" sz="2000" dirty="0"/>
              <a:t>相談支援専門員との連携、多職種連携</a:t>
            </a:r>
          </a:p>
        </p:txBody>
      </p:sp>
      <p:sp>
        <p:nvSpPr>
          <p:cNvPr id="8" name="テキスト ボックス 7"/>
          <p:cNvSpPr txBox="1"/>
          <p:nvPr/>
        </p:nvSpPr>
        <p:spPr>
          <a:xfrm>
            <a:off x="1904440" y="1746208"/>
            <a:ext cx="4067176" cy="1440160"/>
          </a:xfrm>
          <a:prstGeom prst="rect">
            <a:avLst/>
          </a:prstGeom>
          <a:solidFill>
            <a:srgbClr val="FFC000"/>
          </a:solidFill>
          <a:ln>
            <a:solidFill>
              <a:schemeClr val="tx1"/>
            </a:solidFill>
          </a:ln>
        </p:spPr>
        <p:txBody>
          <a:bodyPr wrap="square" rtlCol="0" anchor="ctr" anchorCtr="0">
            <a:noAutofit/>
          </a:bodyPr>
          <a:lstStyle/>
          <a:p>
            <a:r>
              <a:rPr lang="ja-JP" altLang="en-US" sz="2000" dirty="0"/>
              <a:t>更新</a:t>
            </a:r>
            <a:r>
              <a:rPr kumimoji="1" lang="ja-JP" altLang="en-US" sz="2000" dirty="0"/>
              <a:t>研修：自己検証</a:t>
            </a:r>
            <a:endParaRPr kumimoji="1" lang="en-US" altLang="ja-JP" sz="2000" dirty="0"/>
          </a:p>
          <a:p>
            <a:r>
              <a:rPr lang="ja-JP" altLang="en-US" sz="2000" dirty="0"/>
              <a:t>　施策の最新の動向、自己検証、スーパーバイズ、人材育成によるサービス（支援）の質の向上</a:t>
            </a:r>
          </a:p>
        </p:txBody>
      </p:sp>
      <p:sp>
        <p:nvSpPr>
          <p:cNvPr id="9" name="テキスト ボックス 8"/>
          <p:cNvSpPr txBox="1"/>
          <p:nvPr/>
        </p:nvSpPr>
        <p:spPr>
          <a:xfrm>
            <a:off x="1047189" y="3186368"/>
            <a:ext cx="4924427" cy="1581565"/>
          </a:xfrm>
          <a:prstGeom prst="rect">
            <a:avLst/>
          </a:prstGeom>
          <a:solidFill>
            <a:srgbClr val="00B0F0"/>
          </a:solidFill>
          <a:ln>
            <a:solidFill>
              <a:schemeClr val="tx1"/>
            </a:solidFill>
          </a:ln>
        </p:spPr>
        <p:txBody>
          <a:bodyPr wrap="square" rtlCol="0" anchor="ctr" anchorCtr="0">
            <a:noAutofit/>
          </a:bodyPr>
          <a:lstStyle/>
          <a:p>
            <a:r>
              <a:rPr kumimoji="1" lang="ja-JP" altLang="en-US" sz="2000" dirty="0"/>
              <a:t>実践研修：質の向上</a:t>
            </a:r>
            <a:endParaRPr kumimoji="1" lang="en-US" altLang="ja-JP" sz="2000" dirty="0"/>
          </a:p>
          <a:p>
            <a:r>
              <a:rPr kumimoji="1" lang="ja-JP" altLang="en-US" sz="2000" dirty="0"/>
              <a:t>　</a:t>
            </a:r>
            <a:r>
              <a:rPr lang="ja-JP" altLang="en-US" sz="2000" dirty="0"/>
              <a:t>支援会議の運営、サービス（支援）提供職員への助言・指導、個別支援計画の質の向上、</a:t>
            </a:r>
            <a:r>
              <a:rPr kumimoji="1" lang="ja-JP" altLang="en-US" sz="2000" dirty="0"/>
              <a:t>人材育成によるサービス（支援）の質の向上</a:t>
            </a:r>
          </a:p>
        </p:txBody>
      </p:sp>
      <p:sp>
        <p:nvSpPr>
          <p:cNvPr id="11" name="テキスト ボックス 10"/>
          <p:cNvSpPr txBox="1"/>
          <p:nvPr/>
        </p:nvSpPr>
        <p:spPr>
          <a:xfrm>
            <a:off x="6138963" y="4767933"/>
            <a:ext cx="2533973" cy="1440160"/>
          </a:xfrm>
          <a:prstGeom prst="rect">
            <a:avLst/>
          </a:prstGeom>
          <a:solidFill>
            <a:srgbClr val="FFFF00"/>
          </a:solidFill>
          <a:ln>
            <a:solidFill>
              <a:schemeClr val="tx1"/>
            </a:solidFill>
          </a:ln>
        </p:spPr>
        <p:txBody>
          <a:bodyPr wrap="square" rtlCol="0" anchor="ctr" anchorCtr="0">
            <a:noAutofit/>
          </a:bodyPr>
          <a:lstStyle/>
          <a:p>
            <a:r>
              <a:rPr kumimoji="1" lang="en-US" altLang="ja-JP" sz="2000" dirty="0"/>
              <a:t>3</a:t>
            </a:r>
            <a:r>
              <a:rPr kumimoji="1" lang="ja-JP" altLang="en-US" sz="2000" dirty="0"/>
              <a:t>年</a:t>
            </a:r>
            <a:endParaRPr kumimoji="1" lang="en-US" altLang="ja-JP" sz="2000" dirty="0"/>
          </a:p>
          <a:p>
            <a:r>
              <a:rPr kumimoji="1" lang="ja-JP" altLang="en-US" sz="2000" dirty="0"/>
              <a:t>　原案作成が可能</a:t>
            </a:r>
          </a:p>
        </p:txBody>
      </p:sp>
      <p:sp>
        <p:nvSpPr>
          <p:cNvPr id="12" name="テキスト ボックス 11"/>
          <p:cNvSpPr txBox="1"/>
          <p:nvPr/>
        </p:nvSpPr>
        <p:spPr>
          <a:xfrm>
            <a:off x="6143065" y="3186368"/>
            <a:ext cx="2533973" cy="1581565"/>
          </a:xfrm>
          <a:prstGeom prst="rect">
            <a:avLst/>
          </a:prstGeom>
          <a:solidFill>
            <a:srgbClr val="00B0F0"/>
          </a:solidFill>
          <a:ln>
            <a:solidFill>
              <a:schemeClr val="tx1"/>
            </a:solidFill>
          </a:ln>
        </p:spPr>
        <p:txBody>
          <a:bodyPr wrap="square" rtlCol="0" anchor="ctr" anchorCtr="0">
            <a:noAutofit/>
          </a:bodyPr>
          <a:lstStyle/>
          <a:p>
            <a:r>
              <a:rPr kumimoji="1" lang="en-US" altLang="ja-JP" sz="2000" dirty="0"/>
              <a:t>5</a:t>
            </a:r>
            <a:r>
              <a:rPr kumimoji="1" lang="ja-JP" altLang="en-US" sz="2000" dirty="0"/>
              <a:t>年</a:t>
            </a:r>
            <a:endParaRPr kumimoji="1" lang="en-US" altLang="ja-JP" sz="2000" dirty="0"/>
          </a:p>
          <a:p>
            <a:r>
              <a:rPr kumimoji="1" lang="ja-JP" altLang="en-US" sz="2000" dirty="0"/>
              <a:t>　</a:t>
            </a:r>
            <a:r>
              <a:rPr lang="ja-JP" altLang="en-US" sz="2000" dirty="0"/>
              <a:t>サービス（児童発達支援）管理責任者</a:t>
            </a:r>
            <a:r>
              <a:rPr kumimoji="1" lang="ja-JP" altLang="en-US" sz="2000" dirty="0"/>
              <a:t>として配置</a:t>
            </a:r>
          </a:p>
        </p:txBody>
      </p:sp>
      <p:sp>
        <p:nvSpPr>
          <p:cNvPr id="13" name="テキスト ボックス 12"/>
          <p:cNvSpPr txBox="1"/>
          <p:nvPr/>
        </p:nvSpPr>
        <p:spPr>
          <a:xfrm>
            <a:off x="6143065" y="1746208"/>
            <a:ext cx="2533974" cy="1432774"/>
          </a:xfrm>
          <a:prstGeom prst="rect">
            <a:avLst/>
          </a:prstGeom>
          <a:solidFill>
            <a:srgbClr val="FFC000"/>
          </a:solidFill>
          <a:ln>
            <a:solidFill>
              <a:schemeClr val="tx1"/>
            </a:solidFill>
          </a:ln>
        </p:spPr>
        <p:txBody>
          <a:bodyPr wrap="square" rtlCol="0" anchor="ctr" anchorCtr="0">
            <a:noAutofit/>
          </a:bodyPr>
          <a:lstStyle/>
          <a:p>
            <a:r>
              <a:rPr lang="en-US" altLang="ja-JP" sz="2000" dirty="0"/>
              <a:t>5</a:t>
            </a:r>
            <a:r>
              <a:rPr lang="ja-JP" altLang="en-US" sz="2000" dirty="0"/>
              <a:t>年毎</a:t>
            </a:r>
            <a:endParaRPr kumimoji="1" lang="en-US" altLang="ja-JP" sz="2000" dirty="0"/>
          </a:p>
          <a:p>
            <a:r>
              <a:rPr lang="ja-JP" altLang="en-US" sz="2000" dirty="0"/>
              <a:t>　サービス（児童発達支援）管理責任者として継続</a:t>
            </a:r>
            <a:endParaRPr kumimoji="1" lang="ja-JP" altLang="en-US" sz="2000" dirty="0"/>
          </a:p>
        </p:txBody>
      </p:sp>
      <p:sp>
        <p:nvSpPr>
          <p:cNvPr id="4" name="曲折矢印 3"/>
          <p:cNvSpPr/>
          <p:nvPr/>
        </p:nvSpPr>
        <p:spPr>
          <a:xfrm>
            <a:off x="570549" y="3742007"/>
            <a:ext cx="476640" cy="1025926"/>
          </a:xfrm>
          <a:prstGeom prst="bentArrow">
            <a:avLst>
              <a:gd name="adj1" fmla="val 14488"/>
              <a:gd name="adj2" fmla="val 31570"/>
              <a:gd name="adj3" fmla="val 30256"/>
              <a:gd name="adj4" fmla="val 253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曲折矢印 13"/>
          <p:cNvSpPr/>
          <p:nvPr/>
        </p:nvSpPr>
        <p:spPr>
          <a:xfrm>
            <a:off x="1427800" y="2160443"/>
            <a:ext cx="476640" cy="1025926"/>
          </a:xfrm>
          <a:prstGeom prst="bentArrow">
            <a:avLst>
              <a:gd name="adj1" fmla="val 14488"/>
              <a:gd name="adj2" fmla="val 31570"/>
              <a:gd name="adj3" fmla="val 30256"/>
              <a:gd name="adj4" fmla="val 253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角丸四角形 15"/>
          <p:cNvSpPr/>
          <p:nvPr/>
        </p:nvSpPr>
        <p:spPr>
          <a:xfrm>
            <a:off x="1979597" y="1828983"/>
            <a:ext cx="3676519" cy="127234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p:cNvSpPr>
            <a:spLocks noGrp="1"/>
          </p:cNvSpPr>
          <p:nvPr>
            <p:ph type="sldNum" sz="quarter" idx="12"/>
          </p:nvPr>
        </p:nvSpPr>
        <p:spPr/>
        <p:txBody>
          <a:bodyPr/>
          <a:lstStyle/>
          <a:p>
            <a:fld id="{05AE98C6-5F09-411A-A9C9-CC43E46E3C51}" type="slidenum">
              <a:rPr kumimoji="1" lang="ja-JP" altLang="en-US" smtClean="0"/>
              <a:t>3</a:t>
            </a:fld>
            <a:endParaRPr kumimoji="1" lang="ja-JP" altLang="en-US"/>
          </a:p>
        </p:txBody>
      </p:sp>
      <p:sp>
        <p:nvSpPr>
          <p:cNvPr id="15" name="テキスト ボックス 14">
            <a:extLst>
              <a:ext uri="{FF2B5EF4-FFF2-40B4-BE49-F238E27FC236}">
                <a16:creationId xmlns:a16="http://schemas.microsoft.com/office/drawing/2014/main" id="{E12E7269-9C07-45A7-90E6-E6E3B6C421F6}"/>
              </a:ext>
            </a:extLst>
          </p:cNvPr>
          <p:cNvSpPr txBox="1"/>
          <p:nvPr/>
        </p:nvSpPr>
        <p:spPr>
          <a:xfrm>
            <a:off x="941765" y="1259397"/>
            <a:ext cx="6854075" cy="338554"/>
          </a:xfrm>
          <a:prstGeom prst="rect">
            <a:avLst/>
          </a:prstGeom>
          <a:solidFill>
            <a:srgbClr val="FFFF00"/>
          </a:solidFill>
        </p:spPr>
        <p:txBody>
          <a:bodyPr wrap="square" rtlCol="0">
            <a:spAutoFit/>
          </a:bodyPr>
          <a:lstStyle/>
          <a:p>
            <a:r>
              <a:rPr kumimoji="1" lang="ja-JP" altLang="en-US" sz="1600" dirty="0"/>
              <a:t>（注）サービス管理責任者・児童発達支援管理責任者を以下サビ児管と表現</a:t>
            </a:r>
          </a:p>
        </p:txBody>
      </p:sp>
    </p:spTree>
    <p:extLst>
      <p:ext uri="{BB962C8B-B14F-4D97-AF65-F5344CB8AC3E}">
        <p14:creationId xmlns:p14="http://schemas.microsoft.com/office/powerpoint/2010/main" val="2676697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a:extLst>
              <a:ext uri="{FF2B5EF4-FFF2-40B4-BE49-F238E27FC236}">
                <a16:creationId xmlns:a16="http://schemas.microsoft.com/office/drawing/2014/main" id="{31E2C2C9-804D-4121-A75A-2A219B30B0FE}"/>
              </a:ext>
            </a:extLst>
          </p:cNvPr>
          <p:cNvSpPr>
            <a:spLocks noGrp="1"/>
          </p:cNvSpPr>
          <p:nvPr>
            <p:ph type="body" idx="4294967295"/>
          </p:nvPr>
        </p:nvSpPr>
        <p:spPr>
          <a:xfrm>
            <a:off x="179388" y="559005"/>
            <a:ext cx="8713787" cy="6165850"/>
          </a:xfrm>
          <a:ln>
            <a:solidFill>
              <a:schemeClr val="tx1"/>
            </a:solidFill>
            <a:miter lim="800000"/>
            <a:headEnd/>
            <a:tailEnd/>
          </a:ln>
        </p:spPr>
        <p:txBody>
          <a:bodyPr>
            <a:noAutofit/>
          </a:bodyPr>
          <a:lstStyle/>
          <a:p>
            <a:pPr>
              <a:lnSpc>
                <a:spcPct val="80000"/>
              </a:lnSpc>
              <a:buNone/>
            </a:pPr>
            <a:r>
              <a:rPr lang="en-US" altLang="ja-JP" sz="2400" dirty="0">
                <a:latin typeface="+mn-ea"/>
                <a:cs typeface="Mongolian Baiti" panose="03000500000000000000" pitchFamily="66" charset="0"/>
              </a:rPr>
              <a:t>☆</a:t>
            </a:r>
            <a:r>
              <a:rPr lang="ja-JP" altLang="en-US" sz="2400" dirty="0">
                <a:latin typeface="+mn-ea"/>
                <a:cs typeface="Mongolian Baiti" panose="03000500000000000000" pitchFamily="66" charset="0"/>
              </a:rPr>
              <a:t>会議等を効果的・効率的・目に見える議論を実践するためのファシリテーションは重要なスキルである</a:t>
            </a:r>
          </a:p>
          <a:p>
            <a:pPr>
              <a:lnSpc>
                <a:spcPct val="80000"/>
              </a:lnSpc>
              <a:buNone/>
            </a:pPr>
            <a:r>
              <a:rPr lang="ja-JP" altLang="en-US" sz="2400" dirty="0">
                <a:latin typeface="+mn-ea"/>
                <a:cs typeface="Mongolian Baiti" panose="03000500000000000000" pitchFamily="66" charset="0"/>
              </a:rPr>
              <a:t>○ファシリテーションとは「支援・促進」。</a:t>
            </a:r>
          </a:p>
          <a:p>
            <a:pPr>
              <a:lnSpc>
                <a:spcPct val="80000"/>
              </a:lnSpc>
              <a:buNone/>
            </a:pPr>
            <a:r>
              <a:rPr lang="ja-JP" altLang="en-US" sz="2400" dirty="0">
                <a:latin typeface="+mn-ea"/>
                <a:cs typeface="Mongolian Baiti" panose="03000500000000000000" pitchFamily="66" charset="0"/>
              </a:rPr>
              <a:t>・具体的には、「</a:t>
            </a:r>
            <a:r>
              <a:rPr lang="ja-JP" altLang="en-US" sz="2400" dirty="0">
                <a:latin typeface="+mn-ea"/>
                <a:cs typeface="Mongolian Baiti" panose="03000500000000000000" pitchFamily="66" charset="0"/>
                <a:hlinkClick r:id="rId3" tooltip="会議"/>
              </a:rPr>
              <a:t>会議</a:t>
            </a:r>
            <a:r>
              <a:rPr lang="ja-JP" altLang="en-US" sz="2400" dirty="0">
                <a:latin typeface="+mn-ea"/>
                <a:cs typeface="Mongolian Baiti" panose="03000500000000000000" pitchFamily="66" charset="0"/>
              </a:rPr>
              <a:t>、ミーティング等の場で、発言や参加を促したり、話の流れを整理したり、参加者の認識の一致を確認したり、</a:t>
            </a:r>
            <a:r>
              <a:rPr lang="ja-JP" altLang="en-US" sz="2400" dirty="0">
                <a:latin typeface="+mn-ea"/>
                <a:cs typeface="Mongolian Baiti" panose="03000500000000000000" pitchFamily="66" charset="0"/>
                <a:hlinkClick r:id="rId4" tooltip="合意形成"/>
              </a:rPr>
              <a:t>合意形成</a:t>
            </a:r>
            <a:r>
              <a:rPr lang="ja-JP" altLang="en-US" sz="2400" dirty="0">
                <a:latin typeface="+mn-ea"/>
                <a:cs typeface="Mongolian Baiti" panose="03000500000000000000" pitchFamily="66" charset="0"/>
              </a:rPr>
              <a:t>や</a:t>
            </a:r>
            <a:r>
              <a:rPr lang="ja-JP" altLang="en-US" sz="2400" dirty="0">
                <a:latin typeface="+mn-ea"/>
                <a:cs typeface="Mongolian Baiti" panose="03000500000000000000" pitchFamily="66" charset="0"/>
                <a:hlinkClick r:id="rId5" tooltip="相互理解（存在しないページ）"/>
              </a:rPr>
              <a:t>相互理解</a:t>
            </a:r>
            <a:r>
              <a:rPr lang="ja-JP" altLang="en-US" sz="2400" dirty="0">
                <a:latin typeface="+mn-ea"/>
                <a:cs typeface="Mongolian Baiti" panose="03000500000000000000" pitchFamily="66" charset="0"/>
              </a:rPr>
              <a:t>をサポートすることにより、参加者のコミュニケーションを支援・促進し、組織や参加者の活性化、</a:t>
            </a:r>
            <a:r>
              <a:rPr lang="ja-JP" altLang="en-US" sz="2400" dirty="0">
                <a:latin typeface="+mn-ea"/>
                <a:cs typeface="Mongolian Baiti" panose="03000500000000000000" pitchFamily="66" charset="0"/>
                <a:hlinkClick r:id="rId6" tooltip="協働"/>
              </a:rPr>
              <a:t>協働</a:t>
            </a:r>
            <a:r>
              <a:rPr lang="ja-JP" altLang="en-US" sz="2400" dirty="0">
                <a:latin typeface="+mn-ea"/>
                <a:cs typeface="Mongolian Baiti" panose="03000500000000000000" pitchFamily="66" charset="0"/>
              </a:rPr>
              <a:t>を促進させる手法・技術の総称」である。</a:t>
            </a:r>
          </a:p>
          <a:p>
            <a:pPr eaLnBrk="1" hangingPunct="1">
              <a:lnSpc>
                <a:spcPct val="90000"/>
              </a:lnSpc>
            </a:pPr>
            <a:r>
              <a:rPr lang="ja-JP" altLang="en-US" sz="2400" dirty="0">
                <a:latin typeface="+mn-ea"/>
                <a:cs typeface="Mongolian Baiti" panose="03000500000000000000" pitchFamily="66" charset="0"/>
              </a:rPr>
              <a:t>会議の場などでコンテンツ（議論の内容）に対して</a:t>
            </a:r>
            <a:r>
              <a:rPr lang="ja-JP" altLang="en-US" sz="2400" b="1" dirty="0">
                <a:latin typeface="+mn-ea"/>
                <a:cs typeface="Mongolian Baiti" panose="03000500000000000000" pitchFamily="66" charset="0"/>
              </a:rPr>
              <a:t>公平</a:t>
            </a:r>
            <a:r>
              <a:rPr lang="ja-JP" altLang="en-US" sz="2400" dirty="0">
                <a:latin typeface="+mn-ea"/>
                <a:cs typeface="Mongolian Baiti" panose="03000500000000000000" pitchFamily="66" charset="0"/>
              </a:rPr>
              <a:t>な立場にたち、話し合いのプロセス（流れ）に介入してファシリテーションを行う者のことを</a:t>
            </a:r>
            <a:r>
              <a:rPr lang="ja-JP" altLang="en-US" sz="2400" b="1" u="sng" dirty="0">
                <a:latin typeface="+mn-ea"/>
                <a:cs typeface="Mongolian Baiti" panose="03000500000000000000" pitchFamily="66" charset="0"/>
                <a:hlinkClick r:id="rId7" tooltip="ファシリテーター"/>
              </a:rPr>
              <a:t>ファシリテーター</a:t>
            </a:r>
            <a:r>
              <a:rPr lang="en-US" altLang="ja-JP" sz="2400" u="sng" dirty="0">
                <a:latin typeface="+mn-ea"/>
                <a:cs typeface="Mongolian Baiti" panose="03000500000000000000" pitchFamily="66" charset="0"/>
              </a:rPr>
              <a:t>(Facilitator</a:t>
            </a:r>
            <a:r>
              <a:rPr lang="en-US" altLang="ja-JP" sz="2400" dirty="0">
                <a:latin typeface="+mn-ea"/>
                <a:cs typeface="Mongolian Baiti" panose="03000500000000000000" pitchFamily="66" charset="0"/>
              </a:rPr>
              <a:t>)</a:t>
            </a:r>
            <a:r>
              <a:rPr lang="ja-JP" altLang="en-US" sz="2400" dirty="0">
                <a:latin typeface="+mn-ea"/>
                <a:cs typeface="Mongolian Baiti" panose="03000500000000000000" pitchFamily="66" charset="0"/>
              </a:rPr>
              <a:t>という。会議等においてファシリテーターは「客観的・中立的な第三者」としての役割を求められるが、実際の会議の場では、業務の当事者として自分の意見を言っても良い。但し、ファシリテーターの地位を悪用して押しつけない。自分より良い意見は素直に認めることが重要である。</a:t>
            </a:r>
          </a:p>
          <a:p>
            <a:pPr eaLnBrk="1" hangingPunct="1">
              <a:lnSpc>
                <a:spcPct val="90000"/>
              </a:lnSpc>
              <a:buFont typeface="Arial" panose="020B0604020202020204" pitchFamily="34" charset="0"/>
              <a:buNone/>
            </a:pPr>
            <a:r>
              <a:rPr lang="en-US" altLang="ja-JP" sz="2400" dirty="0">
                <a:latin typeface="+mn-ea"/>
                <a:cs typeface="Mongolian Baiti" panose="03000500000000000000" pitchFamily="66" charset="0"/>
              </a:rPr>
              <a:t>※</a:t>
            </a:r>
            <a:r>
              <a:rPr lang="ja-JP" altLang="en-US" sz="2400" dirty="0">
                <a:latin typeface="+mn-ea"/>
                <a:cs typeface="Mongolian Baiti" panose="03000500000000000000" pitchFamily="66" charset="0"/>
              </a:rPr>
              <a:t>インストラクター「提示・説明」 →ファシリテーターへと変化。アドバイザー→「助言・忠告する人」 </a:t>
            </a:r>
          </a:p>
        </p:txBody>
      </p:sp>
      <p:sp>
        <p:nvSpPr>
          <p:cNvPr id="59395" name="AutoShape 2">
            <a:extLst>
              <a:ext uri="{FF2B5EF4-FFF2-40B4-BE49-F238E27FC236}">
                <a16:creationId xmlns:a16="http://schemas.microsoft.com/office/drawing/2014/main" id="{D4EC776B-7C86-4BF5-BD58-6095C692653F}"/>
              </a:ext>
            </a:extLst>
          </p:cNvPr>
          <p:cNvSpPr>
            <a:spLocks noChangeArrowheads="1"/>
          </p:cNvSpPr>
          <p:nvPr/>
        </p:nvSpPr>
        <p:spPr bwMode="auto">
          <a:xfrm>
            <a:off x="252413" y="44450"/>
            <a:ext cx="8640762" cy="447675"/>
          </a:xfrm>
          <a:prstGeom prst="roundRect">
            <a:avLst>
              <a:gd name="adj" fmla="val 26537"/>
            </a:avLst>
          </a:prstGeom>
          <a:solidFill>
            <a:srgbClr val="CCFF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lnSpc>
                <a:spcPct val="80000"/>
              </a:lnSpc>
              <a:buFont typeface="Arial" panose="020B0604020202020204" pitchFamily="34" charset="0"/>
              <a:buNone/>
            </a:pPr>
            <a:r>
              <a:rPr lang="ja-JP" altLang="en-US" sz="2800" b="1">
                <a:solidFill>
                  <a:srgbClr val="000000"/>
                </a:solidFill>
                <a:latin typeface="Arial" panose="020B0604020202020204" pitchFamily="34" charset="0"/>
                <a:ea typeface="HG創英角ﾎﾟｯﾌﾟ体" pitchFamily="49" charset="-128"/>
              </a:rPr>
              <a:t>ファシリテーションとは</a:t>
            </a:r>
            <a:r>
              <a:rPr lang="ja-JP" altLang="en-US" sz="2800" b="1">
                <a:solidFill>
                  <a:srgbClr val="000000"/>
                </a:solidFill>
                <a:latin typeface="HG創英角ﾎﾟｯﾌﾟ体" pitchFamily="49" charset="-128"/>
                <a:ea typeface="HG創英角ﾎﾟｯﾌﾟ体" pitchFamily="49" charset="-128"/>
              </a:rPr>
              <a:t>（</a:t>
            </a:r>
            <a:r>
              <a:rPr lang="ja-JP" altLang="en-US" sz="1400" b="1">
                <a:solidFill>
                  <a:srgbClr val="000000"/>
                </a:solidFill>
                <a:latin typeface="HG創英角ﾎﾟｯﾌﾟ体" pitchFamily="49" charset="-128"/>
                <a:ea typeface="HG創英角ﾎﾟｯﾌﾟ体" pitchFamily="49" charset="-128"/>
              </a:rPr>
              <a:t>ウィキペディア・フリー百科事典より ）</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50179">
                                            <p:bg/>
                                          </p:spTgt>
                                        </p:tgtEl>
                                        <p:attrNameLst>
                                          <p:attrName>style.visibility</p:attrName>
                                        </p:attrNameLst>
                                      </p:cBhvr>
                                      <p:to>
                                        <p:strVal val="visible"/>
                                      </p:to>
                                    </p:set>
                                    <p:animEffect transition="in" filter="fade">
                                      <p:cBhvr>
                                        <p:cTn id="7" dur="500"/>
                                        <p:tgtEl>
                                          <p:spTgt spid="50179">
                                            <p:bg/>
                                          </p:spTgt>
                                        </p:tgtEl>
                                      </p:cBhvr>
                                    </p:animEffect>
                                    <p:anim calcmode="lin" valueType="num">
                                      <p:cBhvr>
                                        <p:cTn id="8" dur="500" fill="hold"/>
                                        <p:tgtEl>
                                          <p:spTgt spid="50179">
                                            <p:bg/>
                                          </p:spTgt>
                                        </p:tgtEl>
                                        <p:attrNameLst>
                                          <p:attrName>ppt_x</p:attrName>
                                        </p:attrNameLst>
                                      </p:cBhvr>
                                      <p:tavLst>
                                        <p:tav tm="0">
                                          <p:val>
                                            <p:strVal val="#ppt_x"/>
                                          </p:val>
                                        </p:tav>
                                        <p:tav tm="100000">
                                          <p:val>
                                            <p:strVal val="#ppt_x"/>
                                          </p:val>
                                        </p:tav>
                                      </p:tavLst>
                                    </p:anim>
                                    <p:anim calcmode="lin" valueType="num">
                                      <p:cBhvr>
                                        <p:cTn id="9" dur="500" fill="hold"/>
                                        <p:tgtEl>
                                          <p:spTgt spid="50179">
                                            <p:bg/>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50179">
                                            <p:txEl>
                                              <p:pRg st="0" end="0"/>
                                            </p:txEl>
                                          </p:spTgt>
                                        </p:tgtEl>
                                        <p:attrNameLst>
                                          <p:attrName>style.visibility</p:attrName>
                                        </p:attrNameLst>
                                      </p:cBhvr>
                                      <p:to>
                                        <p:strVal val="visible"/>
                                      </p:to>
                                    </p:set>
                                    <p:animEffect transition="in" filter="fade">
                                      <p:cBhvr>
                                        <p:cTn id="14" dur="500"/>
                                        <p:tgtEl>
                                          <p:spTgt spid="50179">
                                            <p:txEl>
                                              <p:pRg st="0" end="0"/>
                                            </p:txEl>
                                          </p:spTgt>
                                        </p:tgtEl>
                                      </p:cBhvr>
                                    </p:animEffect>
                                    <p:anim calcmode="lin" valueType="num">
                                      <p:cBhvr>
                                        <p:cTn id="15"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5017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50179">
                                            <p:txEl>
                                              <p:pRg st="1" end="1"/>
                                            </p:txEl>
                                          </p:spTgt>
                                        </p:tgtEl>
                                        <p:attrNameLst>
                                          <p:attrName>style.visibility</p:attrName>
                                        </p:attrNameLst>
                                      </p:cBhvr>
                                      <p:to>
                                        <p:strVal val="visible"/>
                                      </p:to>
                                    </p:set>
                                    <p:animEffect transition="in" filter="fade">
                                      <p:cBhvr>
                                        <p:cTn id="21" dur="500"/>
                                        <p:tgtEl>
                                          <p:spTgt spid="50179">
                                            <p:txEl>
                                              <p:pRg st="1" end="1"/>
                                            </p:txEl>
                                          </p:spTgt>
                                        </p:tgtEl>
                                      </p:cBhvr>
                                    </p:animEffect>
                                    <p:anim calcmode="lin" valueType="num">
                                      <p:cBhvr>
                                        <p:cTn id="22" dur="5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5017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50179">
                                            <p:txEl>
                                              <p:pRg st="2" end="2"/>
                                            </p:txEl>
                                          </p:spTgt>
                                        </p:tgtEl>
                                        <p:attrNameLst>
                                          <p:attrName>style.visibility</p:attrName>
                                        </p:attrNameLst>
                                      </p:cBhvr>
                                      <p:to>
                                        <p:strVal val="visible"/>
                                      </p:to>
                                    </p:set>
                                    <p:animEffect transition="in" filter="fade">
                                      <p:cBhvr>
                                        <p:cTn id="28" dur="500"/>
                                        <p:tgtEl>
                                          <p:spTgt spid="50179">
                                            <p:txEl>
                                              <p:pRg st="2" end="2"/>
                                            </p:txEl>
                                          </p:spTgt>
                                        </p:tgtEl>
                                      </p:cBhvr>
                                    </p:animEffect>
                                    <p:anim calcmode="lin" valueType="num">
                                      <p:cBhvr>
                                        <p:cTn id="29" dur="5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5017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50179">
                                            <p:txEl>
                                              <p:pRg st="3" end="3"/>
                                            </p:txEl>
                                          </p:spTgt>
                                        </p:tgtEl>
                                        <p:attrNameLst>
                                          <p:attrName>style.visibility</p:attrName>
                                        </p:attrNameLst>
                                      </p:cBhvr>
                                      <p:to>
                                        <p:strVal val="visible"/>
                                      </p:to>
                                    </p:set>
                                    <p:animEffect transition="in" filter="fade">
                                      <p:cBhvr>
                                        <p:cTn id="35" dur="500"/>
                                        <p:tgtEl>
                                          <p:spTgt spid="50179">
                                            <p:txEl>
                                              <p:pRg st="3" end="3"/>
                                            </p:txEl>
                                          </p:spTgt>
                                        </p:tgtEl>
                                      </p:cBhvr>
                                    </p:animEffect>
                                    <p:anim calcmode="lin" valueType="num">
                                      <p:cBhvr>
                                        <p:cTn id="36" dur="500" fill="hold"/>
                                        <p:tgtEl>
                                          <p:spTgt spid="5017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5017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50179">
                                            <p:txEl>
                                              <p:pRg st="4" end="4"/>
                                            </p:txEl>
                                          </p:spTgt>
                                        </p:tgtEl>
                                        <p:attrNameLst>
                                          <p:attrName>style.visibility</p:attrName>
                                        </p:attrNameLst>
                                      </p:cBhvr>
                                      <p:to>
                                        <p:strVal val="visible"/>
                                      </p:to>
                                    </p:set>
                                    <p:animEffect transition="in" filter="fade">
                                      <p:cBhvr>
                                        <p:cTn id="42" dur="500"/>
                                        <p:tgtEl>
                                          <p:spTgt spid="50179">
                                            <p:txEl>
                                              <p:pRg st="4" end="4"/>
                                            </p:txEl>
                                          </p:spTgt>
                                        </p:tgtEl>
                                      </p:cBhvr>
                                    </p:animEffect>
                                    <p:anim calcmode="lin" valueType="num">
                                      <p:cBhvr>
                                        <p:cTn id="43"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5017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E03C9FB8-B038-467F-8BE8-9652899CCE1B}"/>
              </a:ext>
            </a:extLst>
          </p:cNvPr>
          <p:cNvSpPr>
            <a:spLocks noGrp="1" noChangeArrowheads="1"/>
          </p:cNvSpPr>
          <p:nvPr>
            <p:ph type="title" idx="4294967295"/>
          </p:nvPr>
        </p:nvSpPr>
        <p:spPr>
          <a:xfrm>
            <a:off x="179388" y="215900"/>
            <a:ext cx="8672902" cy="549275"/>
          </a:xfrm>
          <a:solidFill>
            <a:srgbClr val="CCFFCC"/>
          </a:solidFill>
          <a:ln cap="flat" algn="ctr">
            <a:solidFill>
              <a:schemeClr val="tx1"/>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80000"/>
              </a:lnSpc>
              <a:spcBef>
                <a:spcPct val="20000"/>
              </a:spcBef>
            </a:pPr>
            <a:r>
              <a:rPr lang="ja-JP" altLang="en-US" sz="2700" b="1">
                <a:latin typeface="HG創英角ﾎﾟｯﾌﾟ体" pitchFamily="49" charset="-128"/>
                <a:ea typeface="HG創英角ﾎﾟｯﾌﾟ体" pitchFamily="49" charset="-128"/>
              </a:rPr>
              <a:t>ファシリテーターの役割と意義</a:t>
            </a:r>
          </a:p>
        </p:txBody>
      </p:sp>
      <p:sp>
        <p:nvSpPr>
          <p:cNvPr id="45059" name="Rectangle 3">
            <a:extLst>
              <a:ext uri="{FF2B5EF4-FFF2-40B4-BE49-F238E27FC236}">
                <a16:creationId xmlns:a16="http://schemas.microsoft.com/office/drawing/2014/main" id="{7187FF3C-BD12-447C-B597-15B745C6E0DD}"/>
              </a:ext>
            </a:extLst>
          </p:cNvPr>
          <p:cNvSpPr>
            <a:spLocks noGrp="1" noChangeArrowheads="1"/>
          </p:cNvSpPr>
          <p:nvPr>
            <p:ph sz="quarter" idx="4294967295"/>
          </p:nvPr>
        </p:nvSpPr>
        <p:spPr>
          <a:xfrm>
            <a:off x="179388" y="979488"/>
            <a:ext cx="8785225" cy="5257800"/>
          </a:xfrm>
          <a:ln>
            <a:solidFill>
              <a:schemeClr val="tx1"/>
            </a:solidFill>
            <a:miter lim="800000"/>
            <a:headEnd/>
            <a:tailEnd/>
          </a:ln>
        </p:spPr>
        <p:txBody>
          <a:bodyPr/>
          <a:lstStyle/>
          <a:p>
            <a:pPr eaLnBrk="1" hangingPunct="1">
              <a:buFont typeface="Arial" charset="0"/>
              <a:buNone/>
              <a:defRPr/>
            </a:pPr>
            <a:r>
              <a:rPr lang="en-US" altLang="ja-JP" sz="2800" b="1" dirty="0">
                <a:latin typeface="+mn-ea"/>
              </a:rPr>
              <a:t>①</a:t>
            </a:r>
            <a:r>
              <a:rPr lang="ja-JP" altLang="en-US" sz="2800" b="1" dirty="0">
                <a:latin typeface="+mn-ea"/>
              </a:rPr>
              <a:t>会議・演習の目的達成を促進しグループを支援する</a:t>
            </a:r>
          </a:p>
          <a:p>
            <a:pPr eaLnBrk="1" hangingPunct="1">
              <a:buFont typeface="Arial" charset="0"/>
              <a:buNone/>
              <a:defRPr/>
            </a:pPr>
            <a:r>
              <a:rPr lang="ja-JP" altLang="en-US" sz="2400" b="1" dirty="0">
                <a:latin typeface="+mn-ea"/>
              </a:rPr>
              <a:t>→目的の理解、グループワークの参加姿勢や落とし穴などグループメンバーの状況をファシリテーターとして理解する。</a:t>
            </a:r>
          </a:p>
          <a:p>
            <a:pPr eaLnBrk="1" hangingPunct="1">
              <a:buFont typeface="Arial" charset="0"/>
              <a:buNone/>
              <a:defRPr/>
            </a:pPr>
            <a:r>
              <a:rPr lang="ja-JP" altLang="en-US" sz="2800" b="1" dirty="0">
                <a:latin typeface="+mn-ea"/>
              </a:rPr>
              <a:t>②参加者自身が発見し気づいていく場面をつくる</a:t>
            </a:r>
          </a:p>
          <a:p>
            <a:pPr eaLnBrk="1" hangingPunct="1">
              <a:buFont typeface="Arial" charset="0"/>
              <a:buNone/>
              <a:defRPr/>
            </a:pPr>
            <a:r>
              <a:rPr lang="ja-JP" altLang="en-US" sz="2400" b="1" dirty="0">
                <a:latin typeface="+mn-ea"/>
              </a:rPr>
              <a:t>→促し、励まし、賞賛、質問、具体化、ノンバーバル・コミュニケーションも重要（活用）</a:t>
            </a:r>
          </a:p>
          <a:p>
            <a:pPr eaLnBrk="1" hangingPunct="1">
              <a:buFont typeface="Arial" charset="0"/>
              <a:buNone/>
              <a:defRPr/>
            </a:pPr>
            <a:r>
              <a:rPr lang="ja-JP" altLang="en-US" sz="2800" b="1" dirty="0">
                <a:latin typeface="+mn-ea"/>
              </a:rPr>
              <a:t>③あくまでも主役は参加者自身でありグループである</a:t>
            </a:r>
          </a:p>
          <a:p>
            <a:pPr eaLnBrk="1" hangingPunct="1">
              <a:buFont typeface="Arial" charset="0"/>
              <a:buNone/>
              <a:defRPr/>
            </a:pPr>
            <a:r>
              <a:rPr lang="ja-JP" altLang="en-US" sz="2400" b="1" dirty="0">
                <a:latin typeface="+mn-ea"/>
              </a:rPr>
              <a:t>→グループ内におけるフィードバックの促進、気づきの発見・学びの実感</a:t>
            </a:r>
          </a:p>
          <a:p>
            <a:pPr eaLnBrk="1" hangingPunct="1">
              <a:buFont typeface="Arial" charset="0"/>
              <a:buNone/>
              <a:defRPr/>
            </a:pPr>
            <a:r>
              <a:rPr lang="ja-JP" altLang="en-US" sz="2800" b="1" dirty="0">
                <a:latin typeface="+mn-ea"/>
              </a:rPr>
              <a:t>④研修の意義と目的に沿ったプロセス管理</a:t>
            </a:r>
          </a:p>
          <a:p>
            <a:pPr eaLnBrk="1" hangingPunct="1">
              <a:buFont typeface="Arial" charset="0"/>
              <a:buNone/>
              <a:defRPr/>
            </a:pPr>
            <a:r>
              <a:rPr lang="ja-JP" altLang="en-US" sz="2400" b="1" dirty="0">
                <a:latin typeface="+mn-ea"/>
              </a:rPr>
              <a:t>→時間管理・進行管理を予告と経過を行うこと</a:t>
            </a:r>
          </a:p>
          <a:p>
            <a:pPr eaLnBrk="1" hangingPunct="1">
              <a:buFont typeface="Arial" charset="0"/>
              <a:buChar char="•"/>
              <a:defRPr/>
            </a:pPr>
            <a:endParaRPr lang="en-US" altLang="ja-JP" dirty="0">
              <a:latin typeface="+mn-ea"/>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183936C5-CC88-4DE6-A1B3-65414E4FC848}"/>
              </a:ext>
            </a:extLst>
          </p:cNvPr>
          <p:cNvSpPr>
            <a:spLocks noGrp="1" noChangeArrowheads="1"/>
          </p:cNvSpPr>
          <p:nvPr>
            <p:ph type="title" idx="4294967295"/>
          </p:nvPr>
        </p:nvSpPr>
        <p:spPr>
          <a:xfrm>
            <a:off x="212862" y="94472"/>
            <a:ext cx="8801928" cy="398297"/>
          </a:xfrm>
          <a:solidFill>
            <a:srgbClr val="CCFFCC"/>
          </a:solidFill>
          <a:ln cap="flat" algn="ctr">
            <a:solidFill>
              <a:schemeClr val="tx1"/>
            </a:solidFill>
            <a:miter lim="800000"/>
            <a:headEnd/>
            <a:tailEnd/>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lgn="ctr">
              <a:lnSpc>
                <a:spcPct val="80000"/>
              </a:lnSpc>
              <a:spcBef>
                <a:spcPct val="20000"/>
              </a:spcBef>
            </a:pPr>
            <a:r>
              <a:rPr lang="ja-JP" altLang="en-US" sz="2400" b="1">
                <a:latin typeface="HG創英角ﾎﾟｯﾌﾟ体" pitchFamily="49" charset="-128"/>
                <a:ea typeface="HG創英角ﾎﾟｯﾌﾟ体" pitchFamily="49" charset="-128"/>
              </a:rPr>
              <a:t>ファシリテーターとしての姿勢</a:t>
            </a:r>
          </a:p>
        </p:txBody>
      </p:sp>
      <p:sp>
        <p:nvSpPr>
          <p:cNvPr id="47107" name="Rectangle 3">
            <a:extLst>
              <a:ext uri="{FF2B5EF4-FFF2-40B4-BE49-F238E27FC236}">
                <a16:creationId xmlns:a16="http://schemas.microsoft.com/office/drawing/2014/main" id="{156B7E75-E592-4194-A6E7-2E8194A81F45}"/>
              </a:ext>
            </a:extLst>
          </p:cNvPr>
          <p:cNvSpPr>
            <a:spLocks noGrp="1" noChangeArrowheads="1"/>
          </p:cNvSpPr>
          <p:nvPr>
            <p:ph sz="quarter" idx="4294967295"/>
          </p:nvPr>
        </p:nvSpPr>
        <p:spPr>
          <a:xfrm>
            <a:off x="212862" y="492769"/>
            <a:ext cx="8801928" cy="6258645"/>
          </a:xfrm>
          <a:ln cap="flat" algn="ctr">
            <a:solidFill>
              <a:schemeClr val="tx1"/>
            </a:solidFill>
            <a:miter lim="800000"/>
            <a:headEnd type="none" w="med" len="med"/>
            <a:tailEnd type="none" w="med" len="med"/>
          </a:ln>
          <a:extLst>
            <a:ext uri="{AF507438-7753-43E0-B8FC-AC1667EBCBE1}">
              <a14:hiddenEffects xmlns:a14="http://schemas.microsoft.com/office/drawing/2010/main">
                <a:effectLst>
                  <a:outerShdw dist="35921" dir="2700000" algn="ctr" rotWithShape="0">
                    <a:srgbClr val="808080"/>
                  </a:outerShdw>
                </a:effectLst>
              </a14:hiddenEffects>
            </a:ext>
          </a:extLst>
        </p:spPr>
        <p:txBody>
          <a:bodyPr>
            <a:noAutofit/>
          </a:bodyPr>
          <a:lstStyle/>
          <a:p>
            <a:pPr eaLnBrk="1" hangingPunct="1">
              <a:lnSpc>
                <a:spcPct val="80000"/>
              </a:lnSpc>
              <a:buFont typeface="Arial" charset="0"/>
              <a:buNone/>
              <a:defRPr/>
            </a:pPr>
            <a:r>
              <a:rPr lang="en-US" altLang="ja-JP" sz="2200" dirty="0">
                <a:latin typeface="ＭＳ Ｐゴシック" panose="020B0600070205080204" pitchFamily="50" charset="-128"/>
                <a:ea typeface="ＭＳ Ｐゴシック" panose="020B0600070205080204" pitchFamily="50" charset="-128"/>
              </a:rPr>
              <a:t>①</a:t>
            </a:r>
            <a:r>
              <a:rPr lang="ja-JP" altLang="en-US" sz="2200" dirty="0">
                <a:latin typeface="ＭＳ Ｐゴシック" panose="020B0600070205080204" pitchFamily="50" charset="-128"/>
                <a:ea typeface="ＭＳ Ｐゴシック" panose="020B0600070205080204" pitchFamily="50" charset="-128"/>
              </a:rPr>
              <a:t>主体的にその場（グループ）に存在していること</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②会議・演習のプロセスがみえていること</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③柔軟に行動できること、勇気と決断が必要</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④物事を常に相手の枠組みでとらえること</a:t>
            </a:r>
          </a:p>
          <a:p>
            <a:pPr marL="0" indent="0"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・自分の枠組み（価値観、思いこみや固定観念、欲求、動機など）にとらわれず、相手の枠組みで把握する。その為には自分の枠組みに気づいている事が必要</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en-US" altLang="ja-JP" sz="2200" dirty="0">
                <a:latin typeface="ＭＳ Ｐゴシック" panose="020B0600070205080204" pitchFamily="50" charset="-128"/>
                <a:ea typeface="ＭＳ Ｐゴシック" panose="020B0600070205080204" pitchFamily="50" charset="-128"/>
              </a:rPr>
              <a:t>⑤</a:t>
            </a:r>
            <a:r>
              <a:rPr lang="ja-JP" altLang="en-US" sz="2200" dirty="0">
                <a:latin typeface="ＭＳ Ｐゴシック" panose="020B0600070205080204" pitchFamily="50" charset="-128"/>
                <a:ea typeface="ＭＳ Ｐゴシック" panose="020B0600070205080204" pitchFamily="50" charset="-128"/>
              </a:rPr>
              <a:t>反応が正確で、豊かであること</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⑥判断的（評価的、分析的）な言葉は、非効果的であり、マイナスにはたらくことが多い</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⑦操作的な言動はタブーである</a:t>
            </a:r>
          </a:p>
          <a:p>
            <a:pPr marL="0" indent="0"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　結果を急いだり時間に合わせようとして、無意識のうちに</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善意のつもり、良かれと思って</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答えをせかしたり、誘導することは結果グループを操作。</a:t>
            </a:r>
            <a:endParaRPr lang="en-US" altLang="ja-JP" sz="2200" dirty="0">
              <a:latin typeface="ＭＳ Ｐゴシック" panose="020B0600070205080204" pitchFamily="50" charset="-128"/>
              <a:ea typeface="ＭＳ Ｐゴシック" panose="020B0600070205080204" pitchFamily="50" charset="-128"/>
            </a:endParaRP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⑧介入とは、プロセスに関わっていくことである</a:t>
            </a: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　会議</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演習</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で話されている議論のポイントからズレが生じている時は介入し議論のポイントを修正する</a:t>
            </a:r>
          </a:p>
          <a:p>
            <a:pPr eaLnBrk="1" hangingPunct="1">
              <a:lnSpc>
                <a:spcPct val="80000"/>
              </a:lnSpc>
              <a:buFont typeface="Arial" charset="0"/>
              <a:buNone/>
              <a:defRPr/>
            </a:pPr>
            <a:r>
              <a:rPr lang="ja-JP" altLang="en-US" sz="2200" dirty="0">
                <a:latin typeface="ＭＳ Ｐゴシック" panose="020B0600070205080204" pitchFamily="50" charset="-128"/>
                <a:ea typeface="ＭＳ Ｐゴシック" panose="020B0600070205080204" pitchFamily="50" charset="-128"/>
              </a:rPr>
              <a:t>☆会議（演習）において、ファシリテーターは、グループリーダーでもなく、司会者でもなく、グループのメンバーとも異なる存在であることを意識。</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274C0B46-90DE-474B-9492-62B9519BB217}"/>
              </a:ext>
            </a:extLst>
          </p:cNvPr>
          <p:cNvSpPr/>
          <p:nvPr/>
        </p:nvSpPr>
        <p:spPr>
          <a:xfrm>
            <a:off x="2164927" y="1137482"/>
            <a:ext cx="2244178" cy="2664156"/>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改定</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基礎研修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相談支援初任者研修</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講義部分の一部を受講</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サビ管・児発管研修を受講</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（１５ｈ）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FF8BFEB9-B138-4BDE-A55E-07C0638D2BD0}"/>
              </a:ext>
            </a:extLst>
          </p:cNvPr>
          <p:cNvSpPr/>
          <p:nvPr/>
        </p:nvSpPr>
        <p:spPr>
          <a:xfrm>
            <a:off x="5184845" y="1119488"/>
            <a:ext cx="1030264" cy="2682150"/>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実践研修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（１４．５ｈ）</a:t>
            </a:r>
          </a:p>
        </p:txBody>
      </p:sp>
      <p:sp>
        <p:nvSpPr>
          <p:cNvPr id="15" name="正方形/長方形 14">
            <a:extLst>
              <a:ext uri="{FF2B5EF4-FFF2-40B4-BE49-F238E27FC236}">
                <a16:creationId xmlns:a16="http://schemas.microsoft.com/office/drawing/2014/main" id="{F6746D92-3495-4AFB-AC4D-5D3B548B9BB9}"/>
              </a:ext>
            </a:extLst>
          </p:cNvPr>
          <p:cNvSpPr/>
          <p:nvPr/>
        </p:nvSpPr>
        <p:spPr>
          <a:xfrm>
            <a:off x="2175030" y="1022086"/>
            <a:ext cx="4165855" cy="289494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C3FC2CEA-902C-4C67-ACB1-2E85BD5B9AB8}"/>
              </a:ext>
            </a:extLst>
          </p:cNvPr>
          <p:cNvSpPr/>
          <p:nvPr/>
        </p:nvSpPr>
        <p:spPr>
          <a:xfrm>
            <a:off x="62324" y="1080862"/>
            <a:ext cx="1692000" cy="2894947"/>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一部緩和</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実務要件</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実務要件に２年満たない段階から、基礎研修の受講可</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7" name="加算記号 16">
            <a:extLst>
              <a:ext uri="{FF2B5EF4-FFF2-40B4-BE49-F238E27FC236}">
                <a16:creationId xmlns:a16="http://schemas.microsoft.com/office/drawing/2014/main" id="{6A4D97E6-F09E-4565-95BF-DB42EDF838B3}"/>
              </a:ext>
            </a:extLst>
          </p:cNvPr>
          <p:cNvSpPr/>
          <p:nvPr/>
        </p:nvSpPr>
        <p:spPr>
          <a:xfrm>
            <a:off x="1733276" y="2331168"/>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 name="加算記号 17">
            <a:extLst>
              <a:ext uri="{FF2B5EF4-FFF2-40B4-BE49-F238E27FC236}">
                <a16:creationId xmlns:a16="http://schemas.microsoft.com/office/drawing/2014/main" id="{D80D102F-1FF8-4177-B433-3389334C5EFA}"/>
              </a:ext>
            </a:extLst>
          </p:cNvPr>
          <p:cNvSpPr/>
          <p:nvPr/>
        </p:nvSpPr>
        <p:spPr>
          <a:xfrm>
            <a:off x="3036548" y="2479205"/>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9" name="Rectangle 7">
            <a:extLst>
              <a:ext uri="{FF2B5EF4-FFF2-40B4-BE49-F238E27FC236}">
                <a16:creationId xmlns:a16="http://schemas.microsoft.com/office/drawing/2014/main" id="{76F4FC4E-CDFF-4845-8975-CF69D169BD52}"/>
              </a:ext>
            </a:extLst>
          </p:cNvPr>
          <p:cNvSpPr>
            <a:spLocks noChangeArrowheads="1"/>
          </p:cNvSpPr>
          <p:nvPr/>
        </p:nvSpPr>
        <p:spPr bwMode="auto">
          <a:xfrm>
            <a:off x="6607993" y="1098014"/>
            <a:ext cx="1164228" cy="2842137"/>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サビ管・児発管</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として</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配置</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p:txBody>
      </p:sp>
      <p:sp>
        <p:nvSpPr>
          <p:cNvPr id="20" name="AutoShape 10">
            <a:extLst>
              <a:ext uri="{FF2B5EF4-FFF2-40B4-BE49-F238E27FC236}">
                <a16:creationId xmlns:a16="http://schemas.microsoft.com/office/drawing/2014/main" id="{0E4DACAD-ADD1-4850-B78C-3DAA12FE8926}"/>
              </a:ext>
            </a:extLst>
          </p:cNvPr>
          <p:cNvSpPr>
            <a:spLocks noChangeArrowheads="1"/>
          </p:cNvSpPr>
          <p:nvPr/>
        </p:nvSpPr>
        <p:spPr bwMode="auto">
          <a:xfrm rot="5400000">
            <a:off x="6258362" y="2357945"/>
            <a:ext cx="357816" cy="25121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1" name="AutoShape 10">
            <a:extLst>
              <a:ext uri="{FF2B5EF4-FFF2-40B4-BE49-F238E27FC236}">
                <a16:creationId xmlns:a16="http://schemas.microsoft.com/office/drawing/2014/main" id="{6D3570E0-D734-431B-BDAB-C6784567352E}"/>
              </a:ext>
            </a:extLst>
          </p:cNvPr>
          <p:cNvSpPr>
            <a:spLocks noChangeArrowheads="1"/>
          </p:cNvSpPr>
          <p:nvPr/>
        </p:nvSpPr>
        <p:spPr bwMode="auto">
          <a:xfrm rot="5400000">
            <a:off x="7717131" y="2400676"/>
            <a:ext cx="357816" cy="16574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id="{6354F7D3-FFEE-4C56-A2C4-42ACC461E415}"/>
              </a:ext>
            </a:extLst>
          </p:cNvPr>
          <p:cNvSpPr/>
          <p:nvPr/>
        </p:nvSpPr>
        <p:spPr>
          <a:xfrm>
            <a:off x="8049721" y="1086567"/>
            <a:ext cx="1094279" cy="2842137"/>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更新研修</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13</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５年毎に受講</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24" name="スライド番号プレースホルダー 1">
            <a:extLst>
              <a:ext uri="{FF2B5EF4-FFF2-40B4-BE49-F238E27FC236}">
                <a16:creationId xmlns:a16="http://schemas.microsoft.com/office/drawing/2014/main" id="{37237F48-4287-47C5-8B7C-3E228A10631A}"/>
              </a:ext>
            </a:extLst>
          </p:cNvPr>
          <p:cNvSpPr>
            <a:spLocks noGrp="1"/>
          </p:cNvSpPr>
          <p:nvPr>
            <p:ph type="sldNum" sz="quarter" idx="12"/>
          </p:nvPr>
        </p:nvSpPr>
        <p:spPr>
          <a:xfrm>
            <a:off x="7071201" y="6593837"/>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650902-BC30-4882-9DB1-CF188FB606CB}"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AutoShape 10">
            <a:extLst>
              <a:ext uri="{FF2B5EF4-FFF2-40B4-BE49-F238E27FC236}">
                <a16:creationId xmlns:a16="http://schemas.microsoft.com/office/drawing/2014/main" id="{378BF956-A73A-4C64-8711-98A053C13742}"/>
              </a:ext>
            </a:extLst>
          </p:cNvPr>
          <p:cNvSpPr>
            <a:spLocks noChangeArrowheads="1"/>
          </p:cNvSpPr>
          <p:nvPr/>
        </p:nvSpPr>
        <p:spPr bwMode="auto">
          <a:xfrm rot="5400000">
            <a:off x="3469822" y="2243320"/>
            <a:ext cx="2664156" cy="684000"/>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rPr>
              <a:t>ＯＪＴ</a:t>
            </a:r>
            <a:endParaRPr kumimoji="1" lang="en-US" altLang="ja-JP"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一部</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業務</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可能</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p:txBody>
      </p:sp>
      <p:sp>
        <p:nvSpPr>
          <p:cNvPr id="27" name="テキスト ボックス 26">
            <a:extLst>
              <a:ext uri="{FF2B5EF4-FFF2-40B4-BE49-F238E27FC236}">
                <a16:creationId xmlns:a16="http://schemas.microsoft.com/office/drawing/2014/main" id="{E3E8DCB9-CD7D-454C-B0CA-40B05B983889}"/>
              </a:ext>
            </a:extLst>
          </p:cNvPr>
          <p:cNvSpPr txBox="1"/>
          <p:nvPr/>
        </p:nvSpPr>
        <p:spPr>
          <a:xfrm>
            <a:off x="179782" y="3940151"/>
            <a:ext cx="8784436" cy="2862322"/>
          </a:xfrm>
          <a:prstGeom prst="rect">
            <a:avLst/>
          </a:prstGeom>
          <a:solidFill>
            <a:schemeClr val="bg1"/>
          </a:solidFill>
          <a:ln>
            <a:solidFill>
              <a:schemeClr val="tx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注</a:t>
            </a:r>
            <a:r>
              <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一定の実務経験の要件</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・実践研修：過去５年間に２年以上の相談支援又は直接支援業務の実務経験</a:t>
            </a:r>
            <a:endParaRPr kumimoji="1" lang="en-US" altLang="ja-JP" sz="2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lvl="0">
              <a:defRPr/>
            </a:pPr>
            <a:r>
              <a:rPr kumimoji="1" lang="ja-JP" altLang="en-US" sz="20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・更新研修：</a:t>
            </a:r>
            <a:endParaRPr kumimoji="1" lang="en-US" altLang="ja-JP" sz="20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lvl="0">
              <a:defRPr/>
            </a:pPr>
            <a:r>
              <a:rPr kumimoji="1" lang="ja-JP" altLang="en-US" sz="20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①過去５年間に２年以上のサビ管・児発管等の実務経験がある又は②現</a:t>
            </a:r>
            <a:r>
              <a:rPr kumimoji="1" lang="ja-JP" altLang="en-US" sz="2000" dirty="0">
                <a:solidFill>
                  <a:srgbClr val="FF0000"/>
                </a:solidFill>
                <a:latin typeface="Calibri"/>
                <a:ea typeface="ＭＳ Ｐゴシック" panose="020B0600070205080204" pitchFamily="50" charset="-128"/>
              </a:rPr>
              <a:t>にサビ管・児発管等と</a:t>
            </a:r>
            <a:r>
              <a:rPr kumimoji="1" lang="ja-JP" altLang="en-US" sz="20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して従事</a:t>
            </a:r>
            <a:endParaRPr kumimoji="1" lang="en-US" altLang="ja-JP" sz="20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a:defRPr/>
            </a:pPr>
            <a:r>
              <a:rPr kumimoji="1" lang="en-US" altLang="ja-JP" sz="2000" dirty="0">
                <a:solidFill>
                  <a:srgbClr val="0070C0"/>
                </a:solidFill>
              </a:rPr>
              <a:t>※</a:t>
            </a:r>
            <a:r>
              <a:rPr kumimoji="1" lang="ja-JP" altLang="en-US" sz="2000" dirty="0">
                <a:solidFill>
                  <a:srgbClr val="0070C0"/>
                </a:solidFill>
              </a:rPr>
              <a:t>令和</a:t>
            </a:r>
            <a:r>
              <a:rPr kumimoji="1" lang="en-US" altLang="ja-JP" sz="2000" dirty="0">
                <a:solidFill>
                  <a:srgbClr val="0070C0"/>
                </a:solidFill>
              </a:rPr>
              <a:t>5</a:t>
            </a:r>
            <a:r>
              <a:rPr kumimoji="1" lang="ja-JP" altLang="en-US" sz="2000" dirty="0">
                <a:solidFill>
                  <a:srgbClr val="0070C0"/>
                </a:solidFill>
              </a:rPr>
              <a:t>年度までの間は、「サービスの質の向上と人材育成のためのスーパービジョンに関する講義及演習を省略することができる。」</a:t>
            </a:r>
            <a:r>
              <a:rPr lang="ja-JP" altLang="en-US" sz="2000" dirty="0">
                <a:solidFill>
                  <a:srgbClr val="0070C0"/>
                </a:solidFill>
              </a:rPr>
              <a:t>また、令和</a:t>
            </a:r>
            <a:r>
              <a:rPr lang="en-US" altLang="ja-JP" sz="2000" dirty="0">
                <a:solidFill>
                  <a:srgbClr val="0070C0"/>
                </a:solidFill>
              </a:rPr>
              <a:t>5</a:t>
            </a:r>
            <a:r>
              <a:rPr lang="ja-JP" altLang="en-US" sz="2000" dirty="0">
                <a:solidFill>
                  <a:srgbClr val="0070C0"/>
                </a:solidFill>
              </a:rPr>
              <a:t>年度まで、</a:t>
            </a:r>
            <a:r>
              <a:rPr kumimoji="1" lang="ja-JP" altLang="en-US" sz="2000" dirty="0">
                <a:solidFill>
                  <a:srgbClr val="0070C0"/>
                </a:solidFill>
              </a:rPr>
              <a:t>多くの都道府県では、旧サビ児管研修を受講したサビ児管等経験のある職員が受講対象となる。</a:t>
            </a:r>
            <a:endParaRPr kumimoji="1" lang="en-US" altLang="ja-JP" sz="2000" b="0" i="0" u="none" strike="noStrike" kern="1200" cap="none" spc="0" normalizeH="0" baseline="0" noProof="0" dirty="0">
              <a:ln>
                <a:noFill/>
              </a:ln>
              <a:solidFill>
                <a:srgbClr val="0070C0"/>
              </a:solidFill>
              <a:effectLst/>
              <a:uLnTx/>
              <a:uFillTx/>
              <a:latin typeface="Calibri"/>
              <a:ea typeface="ＭＳ Ｐゴシック" panose="020B0600070205080204" pitchFamily="50" charset="-128"/>
              <a:cs typeface="+mn-cs"/>
            </a:endParaRPr>
          </a:p>
        </p:txBody>
      </p:sp>
      <p:sp>
        <p:nvSpPr>
          <p:cNvPr id="23" name="AutoShape 2"/>
          <p:cNvSpPr>
            <a:spLocks noChangeArrowheads="1"/>
          </p:cNvSpPr>
          <p:nvPr/>
        </p:nvSpPr>
        <p:spPr bwMode="auto">
          <a:xfrm>
            <a:off x="392733" y="80593"/>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基礎・実践・更新研修の流れ</a:t>
            </a:r>
          </a:p>
        </p:txBody>
      </p:sp>
      <p:sp>
        <p:nvSpPr>
          <p:cNvPr id="26" name="角丸四角形 15">
            <a:extLst>
              <a:ext uri="{FF2B5EF4-FFF2-40B4-BE49-F238E27FC236}">
                <a16:creationId xmlns:a16="http://schemas.microsoft.com/office/drawing/2014/main" id="{A13E0694-6BB7-4B09-884D-30835837E52E}"/>
              </a:ext>
            </a:extLst>
          </p:cNvPr>
          <p:cNvSpPr/>
          <p:nvPr/>
        </p:nvSpPr>
        <p:spPr>
          <a:xfrm>
            <a:off x="8001915" y="799730"/>
            <a:ext cx="1094280" cy="327178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9">
            <a:extLst>
              <a:ext uri="{FF2B5EF4-FFF2-40B4-BE49-F238E27FC236}">
                <a16:creationId xmlns:a16="http://schemas.microsoft.com/office/drawing/2014/main" id="{E0E7B74B-683D-4685-9194-93964A2177BF}"/>
              </a:ext>
            </a:extLst>
          </p:cNvPr>
          <p:cNvSpPr/>
          <p:nvPr/>
        </p:nvSpPr>
        <p:spPr>
          <a:xfrm>
            <a:off x="4238492" y="151845"/>
            <a:ext cx="1810815" cy="64806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6959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162685" y="1"/>
            <a:ext cx="8647307" cy="538542"/>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200" b="1" dirty="0">
                <a:solidFill>
                  <a:srgbClr val="A50021"/>
                </a:solidFill>
                <a:ea typeface="ＭＳ Ｐゴシック" charset="-128"/>
              </a:rPr>
              <a:t>更新研修の目的</a:t>
            </a:r>
          </a:p>
        </p:txBody>
      </p:sp>
      <p:sp>
        <p:nvSpPr>
          <p:cNvPr id="3" name="正方形/長方形 2"/>
          <p:cNvSpPr/>
          <p:nvPr/>
        </p:nvSpPr>
        <p:spPr>
          <a:xfrm>
            <a:off x="210591" y="600336"/>
            <a:ext cx="8787553" cy="4770537"/>
          </a:xfrm>
          <a:prstGeom prst="rect">
            <a:avLst/>
          </a:prstGeom>
          <a:ln>
            <a:solidFill>
              <a:schemeClr val="accent1">
                <a:lumMod val="75000"/>
              </a:schemeClr>
            </a:solidFill>
          </a:ln>
        </p:spPr>
        <p:txBody>
          <a:bodyPr wrap="square">
            <a:spAutoFit/>
          </a:bodyPr>
          <a:lstStyle/>
          <a:p>
            <a:pPr marL="179388" indent="-179388"/>
            <a:r>
              <a:rPr lang="ja-JP" altLang="en-US" sz="3200" dirty="0">
                <a:latin typeface="+mn-ea"/>
              </a:rPr>
              <a:t>○行政動向、制度改正等の</a:t>
            </a:r>
            <a:r>
              <a:rPr lang="ja-JP" altLang="en-US" sz="3200" u="sng" dirty="0">
                <a:latin typeface="+mn-ea"/>
              </a:rPr>
              <a:t>最新の情報（アップデート）</a:t>
            </a:r>
            <a:r>
              <a:rPr lang="ja-JP" altLang="en-US" sz="3200" dirty="0">
                <a:latin typeface="+mn-ea"/>
              </a:rPr>
              <a:t>を図る。</a:t>
            </a:r>
            <a:r>
              <a:rPr lang="ja-JP" altLang="en-US" sz="2400" u="sng" dirty="0">
                <a:solidFill>
                  <a:srgbClr val="FF0000"/>
                </a:solidFill>
                <a:latin typeface="+mn-ea"/>
              </a:rPr>
              <a:t>（平成</a:t>
            </a:r>
            <a:r>
              <a:rPr lang="en-US" altLang="ja-JP" sz="2400" u="sng" dirty="0">
                <a:solidFill>
                  <a:srgbClr val="FF0000"/>
                </a:solidFill>
                <a:latin typeface="+mn-ea"/>
              </a:rPr>
              <a:t>19</a:t>
            </a:r>
            <a:r>
              <a:rPr lang="ja-JP" altLang="en-US" sz="2400" u="sng" dirty="0">
                <a:solidFill>
                  <a:srgbClr val="FF0000"/>
                </a:solidFill>
                <a:latin typeface="+mn-ea"/>
              </a:rPr>
              <a:t>年度以降の受講者は、「制度動向例：報酬改定・法改正」などのアップデートが図られていない。資格を活かす上で、免許の更新が必要。）</a:t>
            </a:r>
            <a:endParaRPr lang="en-US" altLang="ja-JP" sz="2400" u="sng" dirty="0">
              <a:solidFill>
                <a:srgbClr val="FF0000"/>
              </a:solidFill>
              <a:latin typeface="+mn-ea"/>
            </a:endParaRPr>
          </a:p>
          <a:p>
            <a:pPr marL="179388" indent="-179388"/>
            <a:r>
              <a:rPr lang="ja-JP" altLang="en-US" sz="3200" dirty="0">
                <a:latin typeface="+mn-ea"/>
              </a:rPr>
              <a:t>○サビ管・児発管の</a:t>
            </a:r>
            <a:r>
              <a:rPr lang="ja-JP" altLang="en-US" sz="3200" u="sng" dirty="0">
                <a:latin typeface="+mn-ea"/>
              </a:rPr>
              <a:t>実践の報告等を行う事より、これまでの業務内容を振り返る。実践内容の確認をし知識・技術の更なる底上げ</a:t>
            </a:r>
            <a:r>
              <a:rPr lang="ja-JP" altLang="en-US" sz="3200" dirty="0">
                <a:latin typeface="+mn-ea"/>
              </a:rPr>
              <a:t>を図る。</a:t>
            </a:r>
            <a:endParaRPr lang="en-US" altLang="ja-JP" sz="3200" dirty="0">
              <a:latin typeface="+mn-ea"/>
            </a:endParaRPr>
          </a:p>
          <a:p>
            <a:pPr marL="179388" indent="-179388"/>
            <a:r>
              <a:rPr lang="ja-JP" altLang="en-US" sz="3200" dirty="0">
                <a:solidFill>
                  <a:srgbClr val="FF0000"/>
                </a:solidFill>
                <a:latin typeface="+mn-ea"/>
              </a:rPr>
              <a:t>○サビ管・児発管として、人材育成の視点から</a:t>
            </a:r>
            <a:r>
              <a:rPr lang="ja-JP" altLang="en-US" sz="3200" u="sng" dirty="0">
                <a:solidFill>
                  <a:srgbClr val="FF0000"/>
                </a:solidFill>
                <a:latin typeface="+mn-ea"/>
              </a:rPr>
              <a:t>サービス（支援）提供職員等へのスーパービジョンの方法</a:t>
            </a:r>
            <a:r>
              <a:rPr lang="ja-JP" altLang="en-US" sz="3200" dirty="0">
                <a:solidFill>
                  <a:srgbClr val="FF0000"/>
                </a:solidFill>
                <a:latin typeface="+mn-ea"/>
              </a:rPr>
              <a:t>を学ぶ。</a:t>
            </a:r>
            <a:endParaRPr lang="en-US" altLang="ja-JP" sz="3200" dirty="0">
              <a:solidFill>
                <a:srgbClr val="FF0000"/>
              </a:solidFill>
              <a:latin typeface="+mn-ea"/>
            </a:endParaRPr>
          </a:p>
        </p:txBody>
      </p:sp>
      <p:sp>
        <p:nvSpPr>
          <p:cNvPr id="4" name="スライド番号プレースホルダー 3"/>
          <p:cNvSpPr>
            <a:spLocks noGrp="1"/>
          </p:cNvSpPr>
          <p:nvPr>
            <p:ph type="sldNum" sz="quarter" idx="12"/>
          </p:nvPr>
        </p:nvSpPr>
        <p:spPr/>
        <p:txBody>
          <a:bodyPr/>
          <a:lstStyle/>
          <a:p>
            <a:fld id="{05AE98C6-5F09-411A-A9C9-CC43E46E3C51}" type="slidenum">
              <a:rPr kumimoji="1" lang="ja-JP" altLang="en-US" smtClean="0"/>
              <a:t>5</a:t>
            </a:fld>
            <a:endParaRPr kumimoji="1" lang="ja-JP" altLang="en-US"/>
          </a:p>
        </p:txBody>
      </p:sp>
      <p:sp>
        <p:nvSpPr>
          <p:cNvPr id="5" name="テキスト ボックス 4">
            <a:extLst>
              <a:ext uri="{FF2B5EF4-FFF2-40B4-BE49-F238E27FC236}">
                <a16:creationId xmlns:a16="http://schemas.microsoft.com/office/drawing/2014/main" id="{01012180-6EFC-4D4B-A2CE-B62125389283}"/>
              </a:ext>
            </a:extLst>
          </p:cNvPr>
          <p:cNvSpPr txBox="1"/>
          <p:nvPr/>
        </p:nvSpPr>
        <p:spPr>
          <a:xfrm>
            <a:off x="179782" y="6121380"/>
            <a:ext cx="8784436" cy="584775"/>
          </a:xfrm>
          <a:prstGeom prst="rect">
            <a:avLst/>
          </a:prstGeom>
          <a:noFill/>
          <a:ln>
            <a:solidFill>
              <a:schemeClr val="tx2"/>
            </a:solidFill>
          </a:ln>
        </p:spPr>
        <p:txBody>
          <a:bodyPr wrap="square" rtlCol="0">
            <a:spAutoFit/>
          </a:bodyPr>
          <a:lstStyle/>
          <a:p>
            <a:pPr algn="ctr"/>
            <a:r>
              <a:rPr kumimoji="1" lang="ja-JP" altLang="en-US" sz="3200" dirty="0">
                <a:solidFill>
                  <a:srgbClr val="00B0F0"/>
                </a:solidFill>
                <a:latin typeface="HGP創英角ｺﾞｼｯｸUB" panose="020B0900000000000000" pitchFamily="50" charset="-128"/>
                <a:ea typeface="HGP創英角ｺﾞｼｯｸUB" panose="020B0900000000000000" pitchFamily="50" charset="-128"/>
              </a:rPr>
              <a:t>「実務がしっかり行えるサビ管・児発管」へ</a:t>
            </a:r>
            <a:r>
              <a:rPr lang="ja-JP" altLang="en-US" sz="3200" dirty="0">
                <a:solidFill>
                  <a:srgbClr val="00B0F0"/>
                </a:solidFill>
                <a:latin typeface="HGP創英角ｺﾞｼｯｸUB" panose="020B0900000000000000" pitchFamily="50" charset="-128"/>
                <a:ea typeface="HGP創英角ｺﾞｼｯｸUB" panose="020B0900000000000000" pitchFamily="50" charset="-128"/>
              </a:rPr>
              <a:t>！！</a:t>
            </a:r>
            <a:endParaRPr kumimoji="1" lang="ja-JP" altLang="en-US" sz="3200" dirty="0">
              <a:solidFill>
                <a:srgbClr val="00B0F0"/>
              </a:solidFill>
              <a:latin typeface="HGP創英角ｺﾞｼｯｸUB" panose="020B0900000000000000" pitchFamily="50" charset="-128"/>
              <a:ea typeface="HGP創英角ｺﾞｼｯｸUB" panose="020B0900000000000000" pitchFamily="50" charset="-128"/>
            </a:endParaRPr>
          </a:p>
        </p:txBody>
      </p:sp>
      <p:sp>
        <p:nvSpPr>
          <p:cNvPr id="6" name="矢印: 下 5">
            <a:extLst>
              <a:ext uri="{FF2B5EF4-FFF2-40B4-BE49-F238E27FC236}">
                <a16:creationId xmlns:a16="http://schemas.microsoft.com/office/drawing/2014/main" id="{9DCB7478-43C2-4477-BEA4-E9FE8F118E0B}"/>
              </a:ext>
            </a:extLst>
          </p:cNvPr>
          <p:cNvSpPr/>
          <p:nvPr/>
        </p:nvSpPr>
        <p:spPr>
          <a:xfrm>
            <a:off x="3933771" y="5527117"/>
            <a:ext cx="1105134" cy="5497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15186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ChangeArrowheads="1"/>
          </p:cNvSpPr>
          <p:nvPr/>
        </p:nvSpPr>
        <p:spPr bwMode="auto">
          <a:xfrm>
            <a:off x="334008" y="62039"/>
            <a:ext cx="8475984" cy="364206"/>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2800" b="1" dirty="0">
                <a:solidFill>
                  <a:srgbClr val="A50021"/>
                </a:solidFill>
                <a:ea typeface="ＭＳ Ｐゴシック" charset="-128"/>
              </a:rPr>
              <a:t>更新研修カリキュラム</a:t>
            </a:r>
          </a:p>
        </p:txBody>
      </p:sp>
      <p:graphicFrame>
        <p:nvGraphicFramePr>
          <p:cNvPr id="6" name="表 5">
            <a:extLst>
              <a:ext uri="{FF2B5EF4-FFF2-40B4-BE49-F238E27FC236}">
                <a16:creationId xmlns:a16="http://schemas.microsoft.com/office/drawing/2014/main" id="{58338643-3385-41DC-9CBF-E720C4415E76}"/>
              </a:ext>
            </a:extLst>
          </p:cNvPr>
          <p:cNvGraphicFramePr>
            <a:graphicFrameLocks noGrp="1"/>
          </p:cNvGraphicFramePr>
          <p:nvPr>
            <p:extLst>
              <p:ext uri="{D42A27DB-BD31-4B8C-83A1-F6EECF244321}">
                <p14:modId xmlns:p14="http://schemas.microsoft.com/office/powerpoint/2010/main" val="3221129344"/>
              </p:ext>
            </p:extLst>
          </p:nvPr>
        </p:nvGraphicFramePr>
        <p:xfrm>
          <a:off x="5678352" y="572400"/>
          <a:ext cx="3354764" cy="5713200"/>
        </p:xfrm>
        <a:graphic>
          <a:graphicData uri="http://schemas.openxmlformats.org/drawingml/2006/table">
            <a:tbl>
              <a:tblPr firstRow="1" bandRow="1">
                <a:tableStyleId>{BC89EF96-8CEA-46FF-86C4-4CE0E7609802}</a:tableStyleId>
              </a:tblPr>
              <a:tblGrid>
                <a:gridCol w="3354764">
                  <a:extLst>
                    <a:ext uri="{9D8B030D-6E8A-4147-A177-3AD203B41FA5}">
                      <a16:colId xmlns:a16="http://schemas.microsoft.com/office/drawing/2014/main" val="1674906484"/>
                    </a:ext>
                  </a:extLst>
                </a:gridCol>
              </a:tblGrid>
              <a:tr h="521419">
                <a:tc>
                  <a:txBody>
                    <a:bodyPr/>
                    <a:lstStyle/>
                    <a:p>
                      <a:pPr algn="ctr"/>
                      <a:r>
                        <a:rPr kumimoji="1" lang="ja-JP" altLang="en-US" sz="1400" dirty="0"/>
                        <a:t>更新研修の目的の</a:t>
                      </a:r>
                      <a:endParaRPr kumimoji="1" lang="en-US" altLang="ja-JP" sz="1400" dirty="0"/>
                    </a:p>
                    <a:p>
                      <a:pPr algn="ctr"/>
                      <a:r>
                        <a:rPr kumimoji="1" lang="ja-JP" altLang="en-US" sz="1400" dirty="0"/>
                        <a:t>キーワード</a:t>
                      </a:r>
                      <a:endParaRPr kumimoji="1" lang="en-US" altLang="ja-JP" sz="1400" dirty="0"/>
                    </a:p>
                  </a:txBody>
                  <a:tcPr>
                    <a:noFill/>
                  </a:tcPr>
                </a:tc>
                <a:extLst>
                  <a:ext uri="{0D108BD9-81ED-4DB2-BD59-A6C34878D82A}">
                    <a16:rowId xmlns:a16="http://schemas.microsoft.com/office/drawing/2014/main" val="3796353968"/>
                  </a:ext>
                </a:extLst>
              </a:tr>
              <a:tr h="358710">
                <a:tc>
                  <a:txBody>
                    <a:bodyPr/>
                    <a:lstStyle/>
                    <a:p>
                      <a:r>
                        <a:rPr lang="ja-JP" altLang="en-US" sz="1400" dirty="0"/>
                        <a:t>・制度的環境の変化を認識</a:t>
                      </a:r>
                      <a:endParaRPr kumimoji="1" lang="ja-JP" altLang="en-US" sz="1400" dirty="0"/>
                    </a:p>
                  </a:txBody>
                  <a:tcPr>
                    <a:noFill/>
                  </a:tcPr>
                </a:tc>
                <a:extLst>
                  <a:ext uri="{0D108BD9-81ED-4DB2-BD59-A6C34878D82A}">
                    <a16:rowId xmlns:a16="http://schemas.microsoft.com/office/drawing/2014/main" val="2756785866"/>
                  </a:ext>
                </a:extLst>
              </a:tr>
              <a:tr h="0">
                <a:tc>
                  <a:txBody>
                    <a:bodyPr/>
                    <a:lstStyle/>
                    <a:p>
                      <a:endParaRPr kumimoji="1" lang="ja-JP" altLang="en-US" sz="400" dirty="0"/>
                    </a:p>
                  </a:txBody>
                  <a:tcPr>
                    <a:noFill/>
                  </a:tcPr>
                </a:tc>
                <a:extLst>
                  <a:ext uri="{0D108BD9-81ED-4DB2-BD59-A6C34878D82A}">
                    <a16:rowId xmlns:a16="http://schemas.microsoft.com/office/drawing/2014/main" val="103742182"/>
                  </a:ext>
                </a:extLst>
              </a:tr>
              <a:tr h="298041">
                <a:tc>
                  <a:txBody>
                    <a:bodyPr/>
                    <a:lstStyle/>
                    <a:p>
                      <a:r>
                        <a:rPr kumimoji="1" lang="ja-JP" altLang="en-US" sz="1400" dirty="0"/>
                        <a:t>・自事業所の実践状況を共有、今後の取組み課題を明確化等</a:t>
                      </a:r>
                    </a:p>
                  </a:txBody>
                  <a:tcPr>
                    <a:noFill/>
                  </a:tcPr>
                </a:tc>
                <a:extLst>
                  <a:ext uri="{0D108BD9-81ED-4DB2-BD59-A6C34878D82A}">
                    <a16:rowId xmlns:a16="http://schemas.microsoft.com/office/drawing/2014/main" val="2242979823"/>
                  </a:ext>
                </a:extLst>
              </a:tr>
              <a:tr h="717792">
                <a:tc>
                  <a:txBody>
                    <a:bodyPr/>
                    <a:lstStyle/>
                    <a:p>
                      <a:r>
                        <a:rPr kumimoji="1" lang="ja-JP" altLang="en-US" sz="1400" dirty="0"/>
                        <a:t>・サビ管・児発管として自らの振り返り、今後自らの取り組むべき課題を明確化等</a:t>
                      </a:r>
                    </a:p>
                  </a:txBody>
                  <a:tcPr>
                    <a:noFill/>
                  </a:tcPr>
                </a:tc>
                <a:extLst>
                  <a:ext uri="{0D108BD9-81ED-4DB2-BD59-A6C34878D82A}">
                    <a16:rowId xmlns:a16="http://schemas.microsoft.com/office/drawing/2014/main" val="1735311700"/>
                  </a:ext>
                </a:extLst>
              </a:tr>
              <a:tr h="724391">
                <a:tc>
                  <a:txBody>
                    <a:bodyPr/>
                    <a:lstStyle/>
                    <a:p>
                      <a:r>
                        <a:rPr lang="ja-JP" altLang="en-US" sz="1400" dirty="0"/>
                        <a:t>・関係機関と連携した事例を共有、連携の重要性の理科と協外界の役割の再認識等</a:t>
                      </a:r>
                    </a:p>
                  </a:txBody>
                  <a:tcPr>
                    <a:noFill/>
                  </a:tcPr>
                </a:tc>
                <a:extLst>
                  <a:ext uri="{0D108BD9-81ED-4DB2-BD59-A6C34878D82A}">
                    <a16:rowId xmlns:a16="http://schemas.microsoft.com/office/drawing/2014/main" val="15055956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400" dirty="0"/>
                    </a:p>
                  </a:txBody>
                  <a:tcPr>
                    <a:noFill/>
                  </a:tcPr>
                </a:tc>
                <a:extLst>
                  <a:ext uri="{0D108BD9-81ED-4DB2-BD59-A6C34878D82A}">
                    <a16:rowId xmlns:a16="http://schemas.microsoft.com/office/drawing/2014/main" val="3242037981"/>
                  </a:ext>
                </a:extLst>
              </a:tr>
              <a:tr h="559296">
                <a:tc>
                  <a:txBody>
                    <a:bodyPr/>
                    <a:lstStyle/>
                    <a:p>
                      <a:r>
                        <a:rPr kumimoji="1" lang="ja-JP" altLang="en-US" sz="1400" dirty="0"/>
                        <a:t>・スーパービジョン（</a:t>
                      </a:r>
                      <a:r>
                        <a:rPr kumimoji="1" lang="en-US" altLang="ja-JP" sz="1400" dirty="0"/>
                        <a:t>SV</a:t>
                      </a:r>
                      <a:r>
                        <a:rPr kumimoji="1" lang="ja-JP" altLang="en-US" sz="1400" dirty="0"/>
                        <a:t>）の基本的理解</a:t>
                      </a:r>
                    </a:p>
                  </a:txBody>
                  <a:tcPr>
                    <a:noFill/>
                  </a:tcPr>
                </a:tc>
                <a:extLst>
                  <a:ext uri="{0D108BD9-81ED-4DB2-BD59-A6C34878D82A}">
                    <a16:rowId xmlns:a16="http://schemas.microsoft.com/office/drawing/2014/main" val="3589229143"/>
                  </a:ext>
                </a:extLst>
              </a:tr>
              <a:tr h="545592">
                <a:tc>
                  <a:txBody>
                    <a:bodyPr/>
                    <a:lstStyle/>
                    <a:p>
                      <a:r>
                        <a:rPr kumimoji="1" lang="ja-JP" altLang="en-US" sz="1400" b="0" dirty="0">
                          <a:latin typeface="+mn-lt"/>
                          <a:ea typeface="+mn-ea"/>
                        </a:rPr>
                        <a:t>・事例を通じて支援内容の検討、事例提供者を</a:t>
                      </a:r>
                      <a:r>
                        <a:rPr kumimoji="1" lang="en-US" altLang="ja-JP" sz="1400" b="0" dirty="0">
                          <a:latin typeface="+mn-lt"/>
                          <a:ea typeface="+mn-ea"/>
                        </a:rPr>
                        <a:t>SV</a:t>
                      </a:r>
                      <a:r>
                        <a:rPr kumimoji="1" lang="ja-JP" altLang="en-US" sz="1400" b="0" dirty="0">
                          <a:latin typeface="+mn-lt"/>
                          <a:ea typeface="+mn-ea"/>
                        </a:rPr>
                        <a:t>体験</a:t>
                      </a:r>
                    </a:p>
                  </a:txBody>
                  <a:tcPr>
                    <a:noFill/>
                  </a:tcPr>
                </a:tc>
                <a:extLst>
                  <a:ext uri="{0D108BD9-81ED-4DB2-BD59-A6C34878D82A}">
                    <a16:rowId xmlns:a16="http://schemas.microsoft.com/office/drawing/2014/main" val="2262865088"/>
                  </a:ext>
                </a:extLst>
              </a:tr>
              <a:tr h="332266">
                <a:tc>
                  <a:txBody>
                    <a:bodyPr/>
                    <a:lstStyle/>
                    <a:p>
                      <a:r>
                        <a:rPr kumimoji="1" lang="ja-JP" altLang="en-US" sz="1400" dirty="0"/>
                        <a:t>・事例を通じて職員への</a:t>
                      </a:r>
                      <a:r>
                        <a:rPr kumimoji="1" lang="en-US" altLang="ja-JP" sz="1400" dirty="0"/>
                        <a:t>SV</a:t>
                      </a:r>
                      <a:r>
                        <a:rPr kumimoji="1" lang="ja-JP" altLang="en-US" sz="1400" dirty="0"/>
                        <a:t>を理解。技術の獲得等</a:t>
                      </a:r>
                    </a:p>
                  </a:txBody>
                  <a:tcPr>
                    <a:noFill/>
                  </a:tcPr>
                </a:tc>
                <a:extLst>
                  <a:ext uri="{0D108BD9-81ED-4DB2-BD59-A6C34878D82A}">
                    <a16:rowId xmlns:a16="http://schemas.microsoft.com/office/drawing/2014/main" val="3987194005"/>
                  </a:ext>
                </a:extLst>
              </a:tr>
              <a:tr h="388208">
                <a:tc>
                  <a:txBody>
                    <a:bodyPr/>
                    <a:lstStyle/>
                    <a:p>
                      <a:r>
                        <a:rPr kumimoji="1" lang="ja-JP" altLang="en-US" sz="1400" dirty="0"/>
                        <a:t>・研修で得られた知識・技術を活用して、サビ管・児発管としてスキルアップを図る方策をグループワーク</a:t>
                      </a:r>
                      <a:endParaRPr kumimoji="1" lang="en-US" altLang="ja-JP" sz="1400" dirty="0"/>
                    </a:p>
                    <a:p>
                      <a:r>
                        <a:rPr kumimoji="1" lang="ja-JP" altLang="en-US" sz="1400" dirty="0"/>
                        <a:t>・全体のまとめ</a:t>
                      </a:r>
                    </a:p>
                  </a:txBody>
                  <a:tcPr>
                    <a:noFill/>
                  </a:tcPr>
                </a:tc>
                <a:extLst>
                  <a:ext uri="{0D108BD9-81ED-4DB2-BD59-A6C34878D82A}">
                    <a16:rowId xmlns:a16="http://schemas.microsoft.com/office/drawing/2014/main" val="903526229"/>
                  </a:ext>
                </a:extLst>
              </a:tr>
            </a:tbl>
          </a:graphicData>
        </a:graphic>
      </p:graphicFrame>
      <p:pic>
        <p:nvPicPr>
          <p:cNvPr id="3" name="図 2">
            <a:extLst>
              <a:ext uri="{FF2B5EF4-FFF2-40B4-BE49-F238E27FC236}">
                <a16:creationId xmlns:a16="http://schemas.microsoft.com/office/drawing/2014/main" id="{2E7EC499-580D-46AB-A7E0-9B96216829A3}"/>
              </a:ext>
            </a:extLst>
          </p:cNvPr>
          <p:cNvPicPr>
            <a:picLocks noChangeAspect="1"/>
          </p:cNvPicPr>
          <p:nvPr/>
        </p:nvPicPr>
        <p:blipFill rotWithShape="1">
          <a:blip r:embed="rId2"/>
          <a:srcRect t="162"/>
          <a:stretch/>
        </p:blipFill>
        <p:spPr>
          <a:xfrm>
            <a:off x="193109" y="562769"/>
            <a:ext cx="5481829" cy="6116560"/>
          </a:xfrm>
          <a:prstGeom prst="rect">
            <a:avLst/>
          </a:prstGeom>
        </p:spPr>
      </p:pic>
      <p:sp>
        <p:nvSpPr>
          <p:cNvPr id="2" name="スライド番号プレースホルダー 1"/>
          <p:cNvSpPr>
            <a:spLocks noGrp="1"/>
          </p:cNvSpPr>
          <p:nvPr>
            <p:ph type="sldNum" sz="quarter" idx="12"/>
          </p:nvPr>
        </p:nvSpPr>
        <p:spPr/>
        <p:txBody>
          <a:bodyPr/>
          <a:lstStyle/>
          <a:p>
            <a:fld id="{05AE98C6-5F09-411A-A9C9-CC43E46E3C51}" type="slidenum">
              <a:rPr kumimoji="1" lang="ja-JP" altLang="en-US" smtClean="0"/>
              <a:t>6</a:t>
            </a:fld>
            <a:endParaRPr kumimoji="1" lang="ja-JP" altLang="en-US"/>
          </a:p>
        </p:txBody>
      </p:sp>
      <p:sp>
        <p:nvSpPr>
          <p:cNvPr id="5" name="正方形/長方形 4">
            <a:extLst>
              <a:ext uri="{FF2B5EF4-FFF2-40B4-BE49-F238E27FC236}">
                <a16:creationId xmlns:a16="http://schemas.microsoft.com/office/drawing/2014/main" id="{1E2D218A-A132-4B05-8811-ADDBC602A447}"/>
              </a:ext>
            </a:extLst>
          </p:cNvPr>
          <p:cNvSpPr/>
          <p:nvPr/>
        </p:nvSpPr>
        <p:spPr>
          <a:xfrm>
            <a:off x="218783" y="6409757"/>
            <a:ext cx="8925217" cy="4482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t>令和</a:t>
            </a:r>
            <a:r>
              <a:rPr kumimoji="1" lang="en-US" altLang="ja-JP" sz="1200" dirty="0"/>
              <a:t>5</a:t>
            </a:r>
            <a:r>
              <a:rPr kumimoji="1" lang="ja-JP" altLang="en-US" sz="1200" dirty="0"/>
              <a:t>年度までの間は、サービスの質の向上と人材育成のためのスーパービジョンに関する講義及演習を省略することができる。</a:t>
            </a:r>
          </a:p>
        </p:txBody>
      </p:sp>
      <p:sp>
        <p:nvSpPr>
          <p:cNvPr id="7" name="四角形: 角を丸くする 6">
            <a:extLst>
              <a:ext uri="{FF2B5EF4-FFF2-40B4-BE49-F238E27FC236}">
                <a16:creationId xmlns:a16="http://schemas.microsoft.com/office/drawing/2014/main" id="{5D3042B5-BFEB-4E0B-8E14-4679F4906C5A}"/>
              </a:ext>
            </a:extLst>
          </p:cNvPr>
          <p:cNvSpPr/>
          <p:nvPr/>
        </p:nvSpPr>
        <p:spPr>
          <a:xfrm>
            <a:off x="78537" y="3724918"/>
            <a:ext cx="9065463" cy="263143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91114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5465" y="136524"/>
            <a:ext cx="8513070" cy="525434"/>
          </a:xfr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noAutofit/>
          </a:bodyPr>
          <a:lstStyle/>
          <a:p>
            <a:pPr algn="ctr"/>
            <a:r>
              <a:rPr lang="ja-JP" altLang="en-US" sz="3200" b="1" dirty="0">
                <a:solidFill>
                  <a:srgbClr val="A50021"/>
                </a:solidFill>
                <a:latin typeface="+mn-lt"/>
                <a:ea typeface="ＭＳ Ｐゴシック" charset="-128"/>
                <a:cs typeface="+mn-cs"/>
              </a:rPr>
              <a:t>各科目の流れとポイント</a:t>
            </a:r>
          </a:p>
        </p:txBody>
      </p:sp>
      <p:sp>
        <p:nvSpPr>
          <p:cNvPr id="3" name="コンテンツ プレースホルダー 2"/>
          <p:cNvSpPr>
            <a:spLocks noGrp="1"/>
          </p:cNvSpPr>
          <p:nvPr>
            <p:ph idx="1"/>
          </p:nvPr>
        </p:nvSpPr>
        <p:spPr>
          <a:xfrm>
            <a:off x="173904" y="757774"/>
            <a:ext cx="8869119" cy="6100226"/>
          </a:xfrm>
          <a:ln>
            <a:solidFill>
              <a:srgbClr val="00B050"/>
            </a:solidFill>
          </a:ln>
        </p:spPr>
        <p:txBody>
          <a:bodyPr>
            <a:noAutofit/>
          </a:bodyPr>
          <a:lstStyle/>
          <a:p>
            <a:pPr marL="0" indent="0">
              <a:buNone/>
            </a:pPr>
            <a:r>
              <a:rPr kumimoji="1" lang="en-US" altLang="ja-JP" sz="2600" dirty="0">
                <a:latin typeface="+mn-ea"/>
              </a:rPr>
              <a:t>Ⅰ</a:t>
            </a:r>
            <a:r>
              <a:rPr kumimoji="1" lang="ja-JP" altLang="en-US" sz="2600" dirty="0">
                <a:latin typeface="+mn-ea"/>
              </a:rPr>
              <a:t>　サービス管理責任者・児童発達支援管理責任者の役割</a:t>
            </a:r>
            <a:endParaRPr kumimoji="1" lang="en-US" altLang="ja-JP" sz="2600" dirty="0">
              <a:latin typeface="+mn-ea"/>
            </a:endParaRPr>
          </a:p>
          <a:p>
            <a:pPr marL="0" indent="0">
              <a:buNone/>
            </a:pPr>
            <a:r>
              <a:rPr lang="en-US" altLang="ja-JP" sz="2600" dirty="0">
                <a:latin typeface="+mn-ea"/>
              </a:rPr>
              <a:t>Ⅱ</a:t>
            </a:r>
            <a:r>
              <a:rPr lang="ja-JP" altLang="en-US" sz="2600" dirty="0">
                <a:latin typeface="+mn-ea"/>
              </a:rPr>
              <a:t>　</a:t>
            </a:r>
            <a:r>
              <a:rPr kumimoji="1" lang="ja-JP" altLang="en-US" sz="2600" dirty="0">
                <a:latin typeface="+mn-ea"/>
              </a:rPr>
              <a:t>研修目的・獲得目標（講義）</a:t>
            </a:r>
            <a:endParaRPr lang="en-US" altLang="ja-JP" sz="2600" dirty="0">
              <a:latin typeface="+mn-ea"/>
            </a:endParaRPr>
          </a:p>
          <a:p>
            <a:pPr marL="0" indent="0">
              <a:buNone/>
            </a:pPr>
            <a:r>
              <a:rPr lang="en-US" altLang="ja-JP" sz="2600" dirty="0">
                <a:latin typeface="+mn-ea"/>
              </a:rPr>
              <a:t>Ⅲ</a:t>
            </a:r>
            <a:r>
              <a:rPr lang="ja-JP" altLang="en-US" sz="2600" dirty="0">
                <a:latin typeface="+mn-ea"/>
              </a:rPr>
              <a:t>　更新研修（</a:t>
            </a:r>
            <a:r>
              <a:rPr lang="en-US" altLang="ja-JP" sz="2600" dirty="0">
                <a:latin typeface="+mn-ea"/>
              </a:rPr>
              <a:t>1</a:t>
            </a:r>
            <a:r>
              <a:rPr lang="ja-JP" altLang="en-US" sz="2600" dirty="0">
                <a:latin typeface="+mn-ea"/>
              </a:rPr>
              <a:t>日目）の構造並びに研修の進め方</a:t>
            </a:r>
            <a:endParaRPr lang="en-US" altLang="ja-JP" sz="2600" dirty="0">
              <a:latin typeface="+mn-ea"/>
            </a:endParaRPr>
          </a:p>
          <a:p>
            <a:pPr marL="0" indent="0">
              <a:buNone/>
            </a:pPr>
            <a:r>
              <a:rPr kumimoji="1" lang="ja-JP" altLang="en-US" sz="2600" dirty="0">
                <a:latin typeface="+mn-ea"/>
              </a:rPr>
              <a:t>　・事業所としての自己検証（演習）</a:t>
            </a:r>
            <a:endParaRPr kumimoji="1" lang="en-US" altLang="ja-JP" sz="2600" dirty="0">
              <a:latin typeface="+mn-ea"/>
            </a:endParaRPr>
          </a:p>
          <a:p>
            <a:pPr marL="0" indent="0">
              <a:buNone/>
            </a:pPr>
            <a:r>
              <a:rPr lang="ja-JP" altLang="en-US" sz="2600" dirty="0">
                <a:latin typeface="+mn-ea"/>
              </a:rPr>
              <a:t>　・サービス管理責任者・児童発達支援管理責任者としての自己検証（演習）</a:t>
            </a:r>
            <a:endParaRPr lang="en-US" altLang="ja-JP" sz="2600" dirty="0">
              <a:latin typeface="+mn-ea"/>
            </a:endParaRPr>
          </a:p>
          <a:p>
            <a:pPr marL="0" indent="0">
              <a:buNone/>
            </a:pPr>
            <a:r>
              <a:rPr kumimoji="1" lang="ja-JP" altLang="en-US" sz="2600" dirty="0">
                <a:latin typeface="+mn-ea"/>
              </a:rPr>
              <a:t>　・関係機関との連携についての自己検証（演習）</a:t>
            </a:r>
            <a:endParaRPr kumimoji="1" lang="en-US" altLang="ja-JP" sz="2600" dirty="0">
              <a:latin typeface="+mn-ea"/>
            </a:endParaRPr>
          </a:p>
          <a:p>
            <a:pPr marL="0" indent="0">
              <a:buNone/>
            </a:pPr>
            <a:r>
              <a:rPr kumimoji="1" lang="en-US" altLang="ja-JP" sz="2600" dirty="0">
                <a:solidFill>
                  <a:srgbClr val="FF0000"/>
                </a:solidFill>
                <a:latin typeface="+mn-ea"/>
              </a:rPr>
              <a:t>Ⅳ</a:t>
            </a:r>
            <a:r>
              <a:rPr kumimoji="1" lang="ja-JP" altLang="en-US" sz="2600" dirty="0">
                <a:solidFill>
                  <a:srgbClr val="FF0000"/>
                </a:solidFill>
                <a:latin typeface="+mn-ea"/>
              </a:rPr>
              <a:t>更新研修（</a:t>
            </a:r>
            <a:r>
              <a:rPr kumimoji="1" lang="en-US" altLang="ja-JP" sz="2600" dirty="0">
                <a:solidFill>
                  <a:srgbClr val="FF0000"/>
                </a:solidFill>
                <a:latin typeface="+mn-ea"/>
              </a:rPr>
              <a:t>2</a:t>
            </a:r>
            <a:r>
              <a:rPr kumimoji="1" lang="ja-JP" altLang="en-US" sz="2600" dirty="0">
                <a:solidFill>
                  <a:srgbClr val="FF0000"/>
                </a:solidFill>
                <a:latin typeface="+mn-ea"/>
              </a:rPr>
              <a:t>日目）の構造並びに研修の進め方</a:t>
            </a:r>
            <a:endParaRPr kumimoji="1" lang="en-US" altLang="ja-JP" sz="2600" dirty="0">
              <a:solidFill>
                <a:srgbClr val="FF0000"/>
              </a:solidFill>
              <a:latin typeface="+mn-ea"/>
            </a:endParaRPr>
          </a:p>
          <a:p>
            <a:pPr marL="0" indent="0">
              <a:buNone/>
            </a:pPr>
            <a:r>
              <a:rPr kumimoji="1" lang="ja-JP" altLang="en-US" sz="2600" dirty="0">
                <a:solidFill>
                  <a:srgbClr val="FF0000"/>
                </a:solidFill>
                <a:latin typeface="+mn-ea"/>
              </a:rPr>
              <a:t>　・スーパービジョン（</a:t>
            </a:r>
            <a:r>
              <a:rPr kumimoji="1" lang="en-US" altLang="ja-JP" sz="2600" dirty="0">
                <a:solidFill>
                  <a:srgbClr val="FF0000"/>
                </a:solidFill>
                <a:latin typeface="+mn-ea"/>
              </a:rPr>
              <a:t>SV</a:t>
            </a:r>
            <a:r>
              <a:rPr kumimoji="1" lang="ja-JP" altLang="en-US" sz="2600" dirty="0">
                <a:solidFill>
                  <a:srgbClr val="FF0000"/>
                </a:solidFill>
                <a:latin typeface="+mn-ea"/>
              </a:rPr>
              <a:t>）の基本的理解（講義）</a:t>
            </a:r>
            <a:endParaRPr kumimoji="1" lang="en-US" altLang="ja-JP" sz="2600" dirty="0">
              <a:solidFill>
                <a:srgbClr val="FF0000"/>
              </a:solidFill>
              <a:latin typeface="+mn-ea"/>
            </a:endParaRPr>
          </a:p>
          <a:p>
            <a:pPr marL="0" indent="0">
              <a:buNone/>
            </a:pPr>
            <a:r>
              <a:rPr kumimoji="1" lang="ja-JP" altLang="en-US" sz="2600" b="0" dirty="0">
                <a:solidFill>
                  <a:srgbClr val="FF0000"/>
                </a:solidFill>
                <a:latin typeface="+mn-ea"/>
              </a:rPr>
              <a:t>　・グループワーク。事例を通じて</a:t>
            </a:r>
            <a:r>
              <a:rPr kumimoji="1" lang="en-US" altLang="ja-JP" sz="2600" b="0" dirty="0">
                <a:solidFill>
                  <a:srgbClr val="FF0000"/>
                </a:solidFill>
                <a:latin typeface="+mn-ea"/>
              </a:rPr>
              <a:t>SV</a:t>
            </a:r>
            <a:r>
              <a:rPr kumimoji="1" lang="ja-JP" altLang="en-US" sz="2600" b="0" dirty="0">
                <a:solidFill>
                  <a:srgbClr val="FF0000"/>
                </a:solidFill>
                <a:latin typeface="+mn-ea"/>
              </a:rPr>
              <a:t>を体験（演習）</a:t>
            </a:r>
            <a:endParaRPr kumimoji="1" lang="en-US" altLang="ja-JP" sz="2600" b="0" dirty="0">
              <a:solidFill>
                <a:srgbClr val="FF0000"/>
              </a:solidFill>
              <a:latin typeface="+mn-ea"/>
            </a:endParaRPr>
          </a:p>
          <a:p>
            <a:pPr marL="0" indent="0">
              <a:buNone/>
            </a:pPr>
            <a:r>
              <a:rPr kumimoji="1" lang="ja-JP" altLang="en-US" sz="2600" dirty="0">
                <a:solidFill>
                  <a:srgbClr val="FF0000"/>
                </a:solidFill>
                <a:latin typeface="+mn-ea"/>
              </a:rPr>
              <a:t>　・事例を通じて職員への</a:t>
            </a:r>
            <a:r>
              <a:rPr kumimoji="1" lang="en-US" altLang="ja-JP" sz="2600" dirty="0">
                <a:solidFill>
                  <a:srgbClr val="FF0000"/>
                </a:solidFill>
                <a:latin typeface="+mn-ea"/>
              </a:rPr>
              <a:t>SV</a:t>
            </a:r>
            <a:r>
              <a:rPr kumimoji="1" lang="ja-JP" altLang="en-US" sz="2600" dirty="0">
                <a:solidFill>
                  <a:srgbClr val="FF0000"/>
                </a:solidFill>
                <a:latin typeface="+mn-ea"/>
              </a:rPr>
              <a:t>を理解。技術の獲得等（演習）</a:t>
            </a:r>
            <a:endParaRPr kumimoji="1" lang="en-US" altLang="ja-JP" sz="2600" dirty="0">
              <a:solidFill>
                <a:srgbClr val="FF0000"/>
              </a:solidFill>
              <a:latin typeface="+mn-ea"/>
            </a:endParaRPr>
          </a:p>
          <a:p>
            <a:pPr marL="0" indent="0">
              <a:buNone/>
            </a:pPr>
            <a:r>
              <a:rPr kumimoji="1" lang="ja-JP" altLang="en-US" sz="2600" dirty="0">
                <a:solidFill>
                  <a:srgbClr val="FF0000"/>
                </a:solidFill>
                <a:latin typeface="+mn-ea"/>
              </a:rPr>
              <a:t>　・研修で得られた知識・技術を活用して、サビ管・児発管として　　　スキルアップを図る方策をグループワーク</a:t>
            </a:r>
            <a:endParaRPr kumimoji="1" lang="en-US" altLang="ja-JP" sz="2600" dirty="0">
              <a:solidFill>
                <a:srgbClr val="FF0000"/>
              </a:solidFill>
              <a:latin typeface="+mn-ea"/>
            </a:endParaRPr>
          </a:p>
          <a:p>
            <a:pPr marL="0" indent="0">
              <a:buNone/>
            </a:pPr>
            <a:endParaRPr kumimoji="1" lang="ja-JP" altLang="en-US" sz="2600" dirty="0">
              <a:latin typeface="+mn-ea"/>
            </a:endParaRPr>
          </a:p>
          <a:p>
            <a:pPr marL="0" indent="0">
              <a:buNone/>
            </a:pPr>
            <a:endParaRPr kumimoji="1" lang="ja-JP" altLang="en-US" sz="2600" b="0" dirty="0">
              <a:latin typeface="+mn-ea"/>
            </a:endParaRPr>
          </a:p>
          <a:p>
            <a:pPr marL="0" indent="0">
              <a:buNone/>
            </a:pPr>
            <a:endParaRPr kumimoji="1" lang="en-US" altLang="ja-JP" sz="2600" dirty="0">
              <a:latin typeface="+mn-ea"/>
            </a:endParaRPr>
          </a:p>
        </p:txBody>
      </p:sp>
      <p:sp>
        <p:nvSpPr>
          <p:cNvPr id="4" name="スライド番号プレースホルダー 3"/>
          <p:cNvSpPr>
            <a:spLocks noGrp="1"/>
          </p:cNvSpPr>
          <p:nvPr>
            <p:ph type="sldNum" sz="quarter" idx="12"/>
          </p:nvPr>
        </p:nvSpPr>
        <p:spPr/>
        <p:txBody>
          <a:bodyPr/>
          <a:lstStyle/>
          <a:p>
            <a:fld id="{05AE98C6-5F09-411A-A9C9-CC43E46E3C51}" type="slidenum">
              <a:rPr kumimoji="1" lang="ja-JP" altLang="en-US" smtClean="0"/>
              <a:t>7</a:t>
            </a:fld>
            <a:endParaRPr kumimoji="1" lang="ja-JP" altLang="en-US"/>
          </a:p>
        </p:txBody>
      </p:sp>
    </p:spTree>
    <p:extLst>
      <p:ext uri="{BB962C8B-B14F-4D97-AF65-F5344CB8AC3E}">
        <p14:creationId xmlns:p14="http://schemas.microsoft.com/office/powerpoint/2010/main" val="39607997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CEBCB6B4-BD55-4EDF-A60A-18D8FD1F6473}"/>
              </a:ext>
            </a:extLst>
          </p:cNvPr>
          <p:cNvSpPr>
            <a:spLocks noChangeArrowheads="1"/>
          </p:cNvSpPr>
          <p:nvPr/>
        </p:nvSpPr>
        <p:spPr bwMode="auto">
          <a:xfrm>
            <a:off x="213945" y="975403"/>
            <a:ext cx="4248150" cy="5799009"/>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tIns="76431"/>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marR="0" lvl="0" indent="-316531" algn="ctr" defTabSz="844083" rtl="0" eaLnBrk="1" fontAlgn="base" latinLnBrk="0" hangingPunct="1">
              <a:lnSpc>
                <a:spcPct val="90000"/>
              </a:lnSpc>
              <a:spcBef>
                <a:spcPct val="20000"/>
              </a:spcBef>
              <a:spcAft>
                <a:spcPct val="0"/>
              </a:spcAft>
              <a:buClrTx/>
              <a:buSzTx/>
              <a:buFontTx/>
              <a:buNone/>
              <a:tabLst/>
              <a:defRPr/>
            </a:pPr>
            <a:r>
              <a:rPr kumimoji="1" lang="ja-JP" altLang="en-US" sz="1800" b="1" i="0" u="none" strike="noStrike" kern="1200" cap="none" spc="0" normalizeH="0" baseline="0" noProof="0" dirty="0">
                <a:ln>
                  <a:noFill/>
                </a:ln>
                <a:solidFill>
                  <a:srgbClr val="3333CC"/>
                </a:solidFill>
                <a:effectLst/>
                <a:uLnTx/>
                <a:uFillTx/>
                <a:latin typeface="Times New Roman" panose="02020603050405020304" pitchFamily="18" charset="0"/>
                <a:ea typeface="ＭＳ Ｐゴシック" panose="020B0600070205080204" pitchFamily="50" charset="-128"/>
                <a:cs typeface="+mn-cs"/>
              </a:rPr>
              <a:t>管 理 者</a:t>
            </a:r>
          </a:p>
          <a:p>
            <a:pPr marL="316531" marR="0" lvl="0" indent="-316531" algn="l" defTabSz="844083" rtl="0" eaLnBrk="1" fontAlgn="base" latinLnBrk="0" hangingPunct="1">
              <a:lnSpc>
                <a:spcPct val="90000"/>
              </a:lnSpc>
              <a:spcBef>
                <a:spcPct val="2000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①指定要件：専従　</a:t>
            </a:r>
          </a:p>
          <a:p>
            <a:pPr marL="316531" marR="0" lvl="0" indent="-316531" algn="l" defTabSz="844083"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②対象者像：施設長（管理職）を想定</a:t>
            </a:r>
          </a:p>
          <a:p>
            <a:pPr marL="316531" marR="0" lvl="0" indent="-316531" algn="l" defTabSz="844083"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③要件：</a:t>
            </a:r>
            <a:endParaRPr kumimoji="1" lang="en-US" altLang="ja-JP"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・社会福祉主事の資格を有するか又は</a:t>
            </a:r>
            <a:endParaRPr kumimoji="1" lang="en-US" altLang="ja-JP"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社会福祉事業に２年以上従事した経験のある者、又は社会福祉施設長資格認定講習会を修了した者　（最低基準）</a:t>
            </a:r>
          </a:p>
          <a:p>
            <a:pPr marL="316531" marR="0" lvl="0" indent="-316531" algn="l" defTabSz="844083"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④根拠：社会福祉法６６条</a:t>
            </a:r>
          </a:p>
          <a:p>
            <a:pPr marL="316531" marR="0" lvl="0" indent="-316531" algn="l" defTabSz="844083"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⑤責務：「従業者及び業務の一元的な管理や規定 を遵守させるために必要な指揮命令」</a:t>
            </a:r>
          </a:p>
          <a:p>
            <a:pPr marL="316531" marR="0" lvl="0" indent="-316531" algn="l" defTabSz="844083" rtl="0" eaLnBrk="1" fontAlgn="base" latinLnBrk="0" hangingPunct="1">
              <a:lnSpc>
                <a:spcPct val="90000"/>
              </a:lnSpc>
              <a:spcBef>
                <a:spcPct val="2000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90000"/>
              </a:lnSpc>
              <a:spcBef>
                <a:spcPct val="2000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150531" name="Rectangle 3">
            <a:extLst>
              <a:ext uri="{FF2B5EF4-FFF2-40B4-BE49-F238E27FC236}">
                <a16:creationId xmlns:a16="http://schemas.microsoft.com/office/drawing/2014/main" id="{90D9C37A-6A7C-47CF-86C4-9F7C0356B122}"/>
              </a:ext>
            </a:extLst>
          </p:cNvPr>
          <p:cNvSpPr>
            <a:spLocks noChangeArrowheads="1"/>
          </p:cNvSpPr>
          <p:nvPr/>
        </p:nvSpPr>
        <p:spPr bwMode="auto">
          <a:xfrm>
            <a:off x="4644612" y="942449"/>
            <a:ext cx="4358054" cy="5799009"/>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marR="0" lvl="0" indent="-316531" algn="ctr" defTabSz="844083" rtl="0" eaLnBrk="1" fontAlgn="base" latinLnBrk="0" hangingPunct="1">
              <a:lnSpc>
                <a:spcPct val="100000"/>
              </a:lnSpc>
              <a:spcBef>
                <a:spcPct val="20000"/>
              </a:spcBef>
              <a:spcAft>
                <a:spcPct val="0"/>
              </a:spcAft>
              <a:buClrTx/>
              <a:buSzTx/>
              <a:buFontTx/>
              <a:buNone/>
              <a:tabLst/>
              <a:defRPr/>
            </a:pPr>
            <a:r>
              <a:rPr kumimoji="1" lang="ja-JP" altLang="en-US" sz="1800" b="1" i="0" u="none" strike="noStrike" kern="1200" cap="none" spc="0" normalizeH="0" baseline="0" noProof="0" dirty="0">
                <a:ln>
                  <a:noFill/>
                </a:ln>
                <a:solidFill>
                  <a:srgbClr val="660033"/>
                </a:solidFill>
                <a:effectLst/>
                <a:uLnTx/>
                <a:uFillTx/>
                <a:latin typeface="Times New Roman" panose="02020603050405020304" pitchFamily="18" charset="0"/>
                <a:ea typeface="ＭＳ Ｐゴシック" panose="020B0600070205080204" pitchFamily="50" charset="-128"/>
                <a:cs typeface="+mn-cs"/>
              </a:rPr>
              <a:t>サービス管理責任者</a:t>
            </a:r>
          </a:p>
          <a:p>
            <a:pPr marL="316531" marR="0" lvl="0" indent="-316531" algn="l" defTabSz="844083" rtl="0" eaLnBrk="1" fontAlgn="base" latinLnBrk="0" hangingPunct="1">
              <a:lnSpc>
                <a:spcPct val="100000"/>
              </a:lnSpc>
              <a:spcBef>
                <a:spcPct val="20000"/>
              </a:spcBef>
              <a:spcAft>
                <a:spcPct val="0"/>
              </a:spcAft>
              <a:buClrTx/>
              <a:buSzTx/>
              <a:buFontTx/>
              <a:buNone/>
              <a:tabLst/>
              <a:defRPr/>
            </a:pPr>
            <a:endParaRPr kumimoji="1" lang="ja-JP" altLang="en-US" sz="1800" b="0" i="0" u="none" strike="noStrike" kern="1200" cap="none" spc="0" normalizeH="0" baseline="0" noProof="0" dirty="0">
              <a:ln>
                <a:noFill/>
              </a:ln>
              <a:solidFill>
                <a:srgbClr val="660033"/>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1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①指定要件：専従で常勤</a:t>
            </a:r>
          </a:p>
          <a:p>
            <a:pPr marL="316531" marR="0" lvl="0" indent="-316531" algn="l" defTabSz="844083" rtl="0" eaLnBrk="1" fontAlgn="base" latinLnBrk="0" hangingPunct="1">
              <a:lnSpc>
                <a:spcPct val="100000"/>
              </a:lnSpc>
              <a:spcBef>
                <a:spcPct val="1000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1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②対象者像：サービス提供部門の管理職</a:t>
            </a:r>
          </a:p>
          <a:p>
            <a:pPr marL="316531" marR="0" lvl="0" indent="-316531" algn="l" defTabSz="844083" rtl="0" eaLnBrk="1" fontAlgn="base" latinLnBrk="0" hangingPunct="1">
              <a:lnSpc>
                <a:spcPct val="100000"/>
              </a:lnSpc>
              <a:spcBef>
                <a:spcPct val="1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又は指導的立場の職員を想定</a:t>
            </a: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③要件： </a:t>
            </a: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・実務経験（３～</a:t>
            </a:r>
            <a:r>
              <a:rPr lang="ja-JP" altLang="en-US" sz="1800" dirty="0">
                <a:solidFill>
                  <a:srgbClr val="000000"/>
                </a:solidFill>
                <a:latin typeface="Times New Roman" panose="02020603050405020304" pitchFamily="18" charset="0"/>
              </a:rPr>
              <a:t>８</a:t>
            </a: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年） </a:t>
            </a: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・サービス管理責任者研修修了</a:t>
            </a:r>
          </a:p>
          <a:p>
            <a:pPr marL="316531" marR="0" lvl="0" indent="-316531" algn="l" defTabSz="844083"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　　・相談支援従事者研修（講義部分）受講</a:t>
            </a:r>
          </a:p>
          <a:p>
            <a:pPr marL="316531" marR="0" lvl="0" indent="-316531" algn="l" defTabSz="844083" rtl="0" eaLnBrk="1" fontAlgn="base" latinLnBrk="0" hangingPunct="1">
              <a:lnSpc>
                <a:spcPct val="100000"/>
              </a:lnSpc>
              <a:spcBef>
                <a:spcPct val="2000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2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④根拠：総合支援法４２条、児童福祉法第２１条の５の１７、第２４条の１１</a:t>
            </a:r>
          </a:p>
          <a:p>
            <a:pPr marL="316531" marR="0" lvl="0" indent="-316531" algn="l" defTabSz="844083" rtl="0" eaLnBrk="1" fontAlgn="base" latinLnBrk="0" hangingPunct="1">
              <a:lnSpc>
                <a:spcPct val="100000"/>
              </a:lnSpc>
              <a:spcBef>
                <a:spcPct val="2000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a:p>
            <a:pPr marL="316531" marR="0" lvl="0" indent="-316531" algn="l" defTabSz="844083" rtl="0" eaLnBrk="1" fontAlgn="base" latinLnBrk="0" hangingPunct="1">
              <a:lnSpc>
                <a:spcPct val="100000"/>
              </a:lnSpc>
              <a:spcBef>
                <a:spcPct val="1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⑤責務：「個別支援計画の作成やサービス提供プロセスの管理、他のサービス提供職員への技術指導と助言等」</a:t>
            </a:r>
          </a:p>
        </p:txBody>
      </p:sp>
      <p:sp>
        <p:nvSpPr>
          <p:cNvPr id="224260" name="AutoShape 4">
            <a:extLst>
              <a:ext uri="{FF2B5EF4-FFF2-40B4-BE49-F238E27FC236}">
                <a16:creationId xmlns:a16="http://schemas.microsoft.com/office/drawing/2014/main" id="{7148713A-6B59-43C7-8FF0-4F6D36A15014}"/>
              </a:ext>
            </a:extLst>
          </p:cNvPr>
          <p:cNvSpPr>
            <a:spLocks noChangeArrowheads="1"/>
          </p:cNvSpPr>
          <p:nvPr/>
        </p:nvSpPr>
        <p:spPr bwMode="auto">
          <a:xfrm>
            <a:off x="487240" y="203982"/>
            <a:ext cx="8169519"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en-US" altLang="ja-JP" sz="2585" b="1" i="0" u="none" strike="noStrike" kern="1200" cap="none" spc="0" normalizeH="0" baseline="0" noProof="0" dirty="0">
                <a:ln>
                  <a:noFill/>
                </a:ln>
                <a:solidFill>
                  <a:srgbClr val="A50021"/>
                </a:solidFill>
                <a:effectLst/>
                <a:uLnTx/>
                <a:uFillTx/>
                <a:latin typeface="Arial" charset="0"/>
                <a:ea typeface="ＭＳ Ｐゴシック" panose="020B0600070205080204" pitchFamily="50" charset="-128"/>
                <a:cs typeface="+mn-cs"/>
              </a:rPr>
              <a:t>Ⅰ</a:t>
            </a:r>
            <a:r>
              <a:rPr kumimoji="1" lang="ja-JP" altLang="en-US" sz="2585" b="1" i="0" u="none" strike="noStrike" kern="1200" cap="none" spc="0" normalizeH="0" baseline="0" noProof="0" dirty="0">
                <a:ln>
                  <a:noFill/>
                </a:ln>
                <a:solidFill>
                  <a:srgbClr val="A50021"/>
                </a:solidFill>
                <a:effectLst/>
                <a:uLnTx/>
                <a:uFillTx/>
                <a:latin typeface="Arial" charset="0"/>
                <a:ea typeface="ＭＳ Ｐゴシック" panose="020B0600070205080204" pitchFamily="50" charset="-128"/>
                <a:cs typeface="+mn-cs"/>
              </a:rPr>
              <a:t>「管理者」と「サービス管理責任者」の比較　①</a:t>
            </a:r>
          </a:p>
        </p:txBody>
      </p:sp>
      <p:sp>
        <p:nvSpPr>
          <p:cNvPr id="6" name="角丸四角形 9">
            <a:extLst>
              <a:ext uri="{FF2B5EF4-FFF2-40B4-BE49-F238E27FC236}">
                <a16:creationId xmlns:a16="http://schemas.microsoft.com/office/drawing/2014/main" id="{3129284C-89EE-4A56-9AF4-4323FAFC9FA2}"/>
              </a:ext>
            </a:extLst>
          </p:cNvPr>
          <p:cNvSpPr/>
          <p:nvPr/>
        </p:nvSpPr>
        <p:spPr>
          <a:xfrm>
            <a:off x="4666665" y="5205331"/>
            <a:ext cx="4313948" cy="86080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7" name="左右矢印 2">
            <a:extLst>
              <a:ext uri="{FF2B5EF4-FFF2-40B4-BE49-F238E27FC236}">
                <a16:creationId xmlns:a16="http://schemas.microsoft.com/office/drawing/2014/main" id="{1B9D50F7-DA7D-48FA-9872-30808447279E}"/>
              </a:ext>
            </a:extLst>
          </p:cNvPr>
          <p:cNvSpPr/>
          <p:nvPr/>
        </p:nvSpPr>
        <p:spPr>
          <a:xfrm>
            <a:off x="3702380" y="6066138"/>
            <a:ext cx="1519431" cy="30861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テキスト ボックス 9">
            <a:extLst>
              <a:ext uri="{FF2B5EF4-FFF2-40B4-BE49-F238E27FC236}">
                <a16:creationId xmlns:a16="http://schemas.microsoft.com/office/drawing/2014/main" id="{C2000CB0-62FC-406C-991F-073EDA0D0516}"/>
              </a:ext>
            </a:extLst>
          </p:cNvPr>
          <p:cNvSpPr txBox="1"/>
          <p:nvPr/>
        </p:nvSpPr>
        <p:spPr>
          <a:xfrm>
            <a:off x="3826723" y="6454136"/>
            <a:ext cx="1537855" cy="300082"/>
          </a:xfrm>
          <a:prstGeom prst="rect">
            <a:avLst/>
          </a:prstGeom>
          <a:noFill/>
        </p:spPr>
        <p:txBody>
          <a:bodyPr wrap="square" rtlCol="0">
            <a:spAutoFit/>
          </a:bodyPr>
          <a:lstStyle/>
          <a:p>
            <a:r>
              <a:rPr lang="ja-JP" altLang="en-US" sz="1350" b="1" dirty="0">
                <a:solidFill>
                  <a:srgbClr val="FF0000"/>
                </a:solidFill>
              </a:rPr>
              <a:t>役割整理が必要</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ACD08BC1-CFBB-4124-931F-99609857656D}"/>
              </a:ext>
            </a:extLst>
          </p:cNvPr>
          <p:cNvSpPr>
            <a:spLocks noGrp="1" noChangeArrowheads="1"/>
          </p:cNvSpPr>
          <p:nvPr>
            <p:ph type="subTitle" idx="1"/>
          </p:nvPr>
        </p:nvSpPr>
        <p:spPr>
          <a:xfrm>
            <a:off x="250579" y="672381"/>
            <a:ext cx="4249615" cy="5925366"/>
          </a:xfrm>
          <a:ln w="15875">
            <a:solidFill>
              <a:srgbClr val="0000FF"/>
            </a:solidFill>
            <a:miter lim="800000"/>
            <a:headEnd/>
            <a:tailEnd/>
          </a:ln>
        </p:spPr>
        <p:txBody>
          <a:bodyPr vert="horz" wrap="square" lIns="91432" tIns="76424" rIns="91432" bIns="45716" numCol="1" anchor="t" anchorCtr="0" compatLnSpc="1">
            <a:prstTxWarp prst="textNoShape">
              <a:avLst/>
            </a:prstTxWarp>
          </a:bodyPr>
          <a:lstStyle/>
          <a:p>
            <a:pPr eaLnBrk="1" hangingPunct="1">
              <a:lnSpc>
                <a:spcPct val="90000"/>
              </a:lnSpc>
            </a:pPr>
            <a:r>
              <a:rPr lang="ja-JP" altLang="en-US" sz="2215" b="1" dirty="0">
                <a:solidFill>
                  <a:schemeClr val="accent2"/>
                </a:solidFill>
              </a:rPr>
              <a:t>管理者の業務内容例</a:t>
            </a:r>
          </a:p>
          <a:p>
            <a:pPr algn="l" eaLnBrk="1" hangingPunct="1"/>
            <a:r>
              <a:rPr lang="ja-JP" altLang="en-US" sz="1662" dirty="0"/>
              <a:t>①利用者・市町村への契約支給量報告等</a:t>
            </a:r>
          </a:p>
          <a:p>
            <a:pPr algn="l" eaLnBrk="1" hangingPunct="1"/>
            <a:r>
              <a:rPr lang="ja-JP" altLang="en-US" sz="1662" dirty="0"/>
              <a:t>②利用者負担額の受領及び管理</a:t>
            </a:r>
          </a:p>
          <a:p>
            <a:pPr algn="l" eaLnBrk="1" hangingPunct="1"/>
            <a:r>
              <a:rPr lang="ja-JP" altLang="en-US" sz="1662" dirty="0"/>
              <a:t>③介護給付費の額に係る通知等</a:t>
            </a:r>
          </a:p>
          <a:p>
            <a:pPr algn="l" eaLnBrk="1" hangingPunct="1"/>
            <a:r>
              <a:rPr lang="ja-JP" altLang="en-US" sz="1662" dirty="0"/>
              <a:t>④提供するサービスの質の評価と改善</a:t>
            </a:r>
          </a:p>
          <a:p>
            <a:pPr algn="l" eaLnBrk="1" hangingPunct="1"/>
            <a:r>
              <a:rPr lang="ja-JP" altLang="en-US" sz="1662" dirty="0"/>
              <a:t>⑤利用者・家族に対する相談及び援助</a:t>
            </a:r>
          </a:p>
          <a:p>
            <a:pPr algn="l" eaLnBrk="1" hangingPunct="1"/>
            <a:r>
              <a:rPr lang="ja-JP" altLang="en-US" sz="1662" dirty="0"/>
              <a:t>⑥利用者の日常生活上の適切な支援</a:t>
            </a:r>
          </a:p>
          <a:p>
            <a:pPr algn="l" eaLnBrk="1" hangingPunct="1"/>
            <a:r>
              <a:rPr lang="ja-JP" altLang="en-US" sz="1662" dirty="0"/>
              <a:t>⑦利用者家族との連携</a:t>
            </a:r>
          </a:p>
          <a:p>
            <a:pPr algn="l" eaLnBrk="1" hangingPunct="1"/>
            <a:r>
              <a:rPr lang="ja-JP" altLang="en-US" sz="1662" dirty="0"/>
              <a:t>⑧緊急時の対応、非常災害対策等</a:t>
            </a:r>
          </a:p>
          <a:p>
            <a:pPr algn="l" eaLnBrk="1" hangingPunct="1"/>
            <a:r>
              <a:rPr lang="ja-JP" altLang="en-US" sz="1662" dirty="0"/>
              <a:t>⑨従業者及び業務の一元的管理</a:t>
            </a:r>
          </a:p>
          <a:p>
            <a:pPr algn="l" eaLnBrk="1" hangingPunct="1"/>
            <a:r>
              <a:rPr lang="ja-JP" altLang="en-US" sz="1662" dirty="0"/>
              <a:t>⑩従業者に対する指揮命令</a:t>
            </a:r>
          </a:p>
          <a:p>
            <a:pPr algn="l" eaLnBrk="1" hangingPunct="1"/>
            <a:r>
              <a:rPr lang="ja-JP" altLang="en-US" sz="1662" dirty="0"/>
              <a:t>⑪運営規程の制定</a:t>
            </a:r>
          </a:p>
          <a:p>
            <a:pPr algn="l" eaLnBrk="1" hangingPunct="1"/>
            <a:r>
              <a:rPr lang="ja-JP" altLang="en-US" sz="1662" dirty="0"/>
              <a:t>⑫従業者の勤務体制の確保等</a:t>
            </a:r>
          </a:p>
          <a:p>
            <a:pPr algn="l" eaLnBrk="1" hangingPunct="1"/>
            <a:r>
              <a:rPr lang="ja-JP" altLang="en-US" sz="1662" dirty="0"/>
              <a:t>⑬利用定員の遵守</a:t>
            </a:r>
          </a:p>
          <a:p>
            <a:pPr algn="l" eaLnBrk="1" hangingPunct="1"/>
            <a:r>
              <a:rPr lang="ja-JP" altLang="en-US" sz="1662" dirty="0"/>
              <a:t>⑭衛生管理等</a:t>
            </a:r>
          </a:p>
          <a:p>
            <a:pPr algn="l" eaLnBrk="1" hangingPunct="1"/>
            <a:r>
              <a:rPr lang="ja-JP" altLang="en-US" sz="1662" dirty="0"/>
              <a:t>⑮利用者の身体拘束等の禁止</a:t>
            </a:r>
            <a:endParaRPr lang="en-US" altLang="ja-JP" sz="1662" dirty="0"/>
          </a:p>
          <a:p>
            <a:pPr algn="l" eaLnBrk="1" hangingPunct="1"/>
            <a:r>
              <a:rPr lang="ja-JP" altLang="en-US" sz="1662" dirty="0"/>
              <a:t>⑯</a:t>
            </a:r>
            <a:r>
              <a:rPr lang="ja-JP" altLang="ja-JP" sz="1662" dirty="0"/>
              <a:t>虐待防止や感染症・災害対策</a:t>
            </a:r>
            <a:endParaRPr lang="en-US" altLang="ja-JP" sz="1662" dirty="0"/>
          </a:p>
          <a:p>
            <a:pPr algn="l" eaLnBrk="1" hangingPunct="1"/>
            <a:r>
              <a:rPr lang="ja-JP" altLang="en-US" sz="1662" dirty="0"/>
              <a:t>⑰地域との連携等</a:t>
            </a:r>
            <a:endParaRPr lang="en-US" altLang="ja-JP" sz="1662" dirty="0"/>
          </a:p>
          <a:p>
            <a:pPr algn="l" eaLnBrk="1" hangingPunct="1"/>
            <a:r>
              <a:rPr lang="ja-JP" altLang="en-US" sz="1662" dirty="0"/>
              <a:t>⑱記録の整備</a:t>
            </a:r>
          </a:p>
        </p:txBody>
      </p:sp>
      <p:sp>
        <p:nvSpPr>
          <p:cNvPr id="24580" name="Rectangle 3">
            <a:extLst>
              <a:ext uri="{FF2B5EF4-FFF2-40B4-BE49-F238E27FC236}">
                <a16:creationId xmlns:a16="http://schemas.microsoft.com/office/drawing/2014/main" id="{D58AE88F-C92C-4107-A79D-625891B51DD8}"/>
              </a:ext>
            </a:extLst>
          </p:cNvPr>
          <p:cNvSpPr>
            <a:spLocks noChangeArrowheads="1"/>
          </p:cNvSpPr>
          <p:nvPr/>
        </p:nvSpPr>
        <p:spPr bwMode="auto">
          <a:xfrm>
            <a:off x="4643892" y="688759"/>
            <a:ext cx="4359518" cy="5925365"/>
          </a:xfrm>
          <a:prstGeom prst="rect">
            <a:avLst/>
          </a:prstGeom>
          <a:noFill/>
          <a:ln w="15875">
            <a:solidFill>
              <a:srgbClr val="993366"/>
            </a:solidFill>
            <a:miter lim="800000"/>
            <a:headEnd/>
            <a:tailEnd/>
          </a:ln>
        </p:spPr>
        <p:txBody>
          <a:bodyPr lIns="84399" tIns="42199" rIns="84399" bIns="42199"/>
          <a:lstStyle/>
          <a:p>
            <a:pPr marL="0" marR="0" lvl="0" indent="0" algn="ctr" defTabSz="844083" rtl="0" eaLnBrk="1" fontAlgn="base" latinLnBrk="0" hangingPunct="1">
              <a:lnSpc>
                <a:spcPct val="100000"/>
              </a:lnSpc>
              <a:spcBef>
                <a:spcPct val="20000"/>
              </a:spcBef>
              <a:spcAft>
                <a:spcPct val="0"/>
              </a:spcAft>
              <a:buClrTx/>
              <a:buSzTx/>
              <a:buFontTx/>
              <a:buNone/>
              <a:tabLst/>
              <a:defRPr/>
            </a:pPr>
            <a:r>
              <a:rPr kumimoji="1" lang="ja-JP" altLang="en-US" sz="1700" b="1" i="0" u="none" strike="noStrike" kern="1200" cap="none" spc="0" normalizeH="0" baseline="0" noProof="0" dirty="0">
                <a:ln>
                  <a:noFill/>
                </a:ln>
                <a:solidFill>
                  <a:srgbClr val="660033"/>
                </a:solidFill>
                <a:effectLst/>
                <a:uLnTx/>
                <a:uFillTx/>
                <a:latin typeface="Times New Roman" pitchFamily="18" charset="0"/>
                <a:ea typeface="ＭＳ Ｐゴシック" charset="-128"/>
                <a:cs typeface="+mn-cs"/>
              </a:rPr>
              <a:t>サービス管理責任者の業務内容例</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①利用者に対するアセスメント</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②個別支援計画作成の作成と変更</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③個別支援計画の説明と交付</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④サービス提供内容の管理</a:t>
            </a:r>
            <a:endParaRPr kumimoji="1" lang="en-US" altLang="ja-JP"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⑤サービス提供プロセスの管理</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⑥個別支援計画策定会議の運営</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⑦サービス提供職員に対する技術的な指導と助言</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⑧サービス提供記録の管理</a:t>
            </a:r>
            <a:endParaRPr kumimoji="1" lang="en-US" altLang="ja-JP"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⑨利用者からの苦情の相談</a:t>
            </a:r>
            <a:endParaRPr kumimoji="1" lang="en-US" altLang="ja-JP"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⑩支援内容に関連する関係機関との連絡調整</a:t>
            </a:r>
            <a:endParaRPr kumimoji="1" lang="en-US" altLang="ja-JP"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7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⑪管理者への支援状況報告</a:t>
            </a:r>
          </a:p>
        </p:txBody>
      </p:sp>
      <p:sp>
        <p:nvSpPr>
          <p:cNvPr id="111620" name="AutoShape 4">
            <a:extLst>
              <a:ext uri="{FF2B5EF4-FFF2-40B4-BE49-F238E27FC236}">
                <a16:creationId xmlns:a16="http://schemas.microsoft.com/office/drawing/2014/main" id="{11D8F306-807A-4948-9155-CBFB26F6E2FA}"/>
              </a:ext>
            </a:extLst>
          </p:cNvPr>
          <p:cNvSpPr>
            <a:spLocks noChangeArrowheads="1"/>
          </p:cNvSpPr>
          <p:nvPr/>
        </p:nvSpPr>
        <p:spPr bwMode="auto">
          <a:xfrm>
            <a:off x="250579" y="32498"/>
            <a:ext cx="8752831" cy="46159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en-US" altLang="ja-JP" sz="2585" b="1" i="0" u="none" strike="noStrike" kern="1200" cap="none" spc="0" normalizeH="0" baseline="0" noProof="0" dirty="0">
                <a:ln>
                  <a:noFill/>
                </a:ln>
                <a:solidFill>
                  <a:srgbClr val="A50021"/>
                </a:solidFill>
                <a:effectLst/>
                <a:uLnTx/>
                <a:uFillTx/>
                <a:latin typeface="Arial" charset="0"/>
                <a:ea typeface="ＭＳ Ｐゴシック" panose="020B0600070205080204" pitchFamily="50" charset="-128"/>
                <a:cs typeface="+mn-cs"/>
              </a:rPr>
              <a:t>Ⅰ</a:t>
            </a:r>
            <a:r>
              <a:rPr kumimoji="1" lang="ja-JP" altLang="en-US" sz="2585" b="1" i="0" u="none" strike="noStrike" kern="1200" cap="none" spc="0" normalizeH="0" baseline="0" noProof="0" dirty="0">
                <a:ln>
                  <a:noFill/>
                </a:ln>
                <a:solidFill>
                  <a:srgbClr val="A50021"/>
                </a:solidFill>
                <a:effectLst/>
                <a:uLnTx/>
                <a:uFillTx/>
                <a:latin typeface="Arial" charset="0"/>
                <a:ea typeface="ＭＳ Ｐゴシック" panose="020B0600070205080204" pitchFamily="50" charset="-128"/>
                <a:cs typeface="+mn-cs"/>
              </a:rPr>
              <a:t>「管理者」と「サービス管理責任者」の比較　②</a:t>
            </a:r>
          </a:p>
        </p:txBody>
      </p:sp>
      <p:sp>
        <p:nvSpPr>
          <p:cNvPr id="6" name="角丸四角形 9">
            <a:extLst>
              <a:ext uri="{FF2B5EF4-FFF2-40B4-BE49-F238E27FC236}">
                <a16:creationId xmlns:a16="http://schemas.microsoft.com/office/drawing/2014/main" id="{C1875FD6-3131-4FE5-A30B-3082681E5C7E}"/>
              </a:ext>
            </a:extLst>
          </p:cNvPr>
          <p:cNvSpPr/>
          <p:nvPr/>
        </p:nvSpPr>
        <p:spPr>
          <a:xfrm>
            <a:off x="4643808" y="3735905"/>
            <a:ext cx="4313948" cy="86080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リゾート">
  <a:themeElements>
    <a:clrScheme name="リゾート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fontScheme name="リゾート">
      <a:majorFont>
        <a:latin typeface="Calibri"/>
        <a:ea typeface="ＭＳ Ｐゴシック"/>
        <a:cs typeface=""/>
      </a:majorFont>
      <a:minorFont>
        <a:latin typeface="Constantia"/>
        <a:ea typeface="ＭＳ Ｐゴシック"/>
        <a:cs typeface="HGP明朝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リゾート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natural_043">
  <a:themeElements>
    <a:clrScheme name="">
      <a:dk1>
        <a:srgbClr val="5F5F5F"/>
      </a:dk1>
      <a:lt1>
        <a:srgbClr val="FFFFFF"/>
      </a:lt1>
      <a:dk2>
        <a:srgbClr val="6666FF"/>
      </a:dk2>
      <a:lt2>
        <a:srgbClr val="808080"/>
      </a:lt2>
      <a:accent1>
        <a:srgbClr val="99CCFF"/>
      </a:accent1>
      <a:accent2>
        <a:srgbClr val="9933FF"/>
      </a:accent2>
      <a:accent3>
        <a:srgbClr val="FFFFFF"/>
      </a:accent3>
      <a:accent4>
        <a:srgbClr val="505050"/>
      </a:accent4>
      <a:accent5>
        <a:srgbClr val="CAE2FF"/>
      </a:accent5>
      <a:accent6>
        <a:srgbClr val="8A2DE7"/>
      </a:accent6>
      <a:hlink>
        <a:srgbClr val="CC66FF"/>
      </a:hlink>
      <a:folHlink>
        <a:srgbClr val="FF00FF"/>
      </a:folHlink>
    </a:clrScheme>
    <a:fontScheme name="natural_043">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tural_043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atural_043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atural_043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atural_043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atural_043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atural_043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atural_043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6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Office ​​テーマ">
  <a:themeElements>
    <a:clrScheme name="1_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1_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リゾート 1">
    <a:dk1>
      <a:srgbClr val="04617B"/>
    </a:dk1>
    <a:lt1>
      <a:srgbClr val="FFFFFF"/>
    </a:lt1>
    <a:dk2>
      <a:srgbClr val="000000"/>
    </a:dk2>
    <a:lt2>
      <a:srgbClr val="DBF5F9"/>
    </a:lt2>
    <a:accent1>
      <a:srgbClr val="0F6FC6"/>
    </a:accent1>
    <a:accent2>
      <a:srgbClr val="009DD9"/>
    </a:accent2>
    <a:accent3>
      <a:srgbClr val="AAAAAA"/>
    </a:accent3>
    <a:accent4>
      <a:srgbClr val="DADADA"/>
    </a:accent4>
    <a:accent5>
      <a:srgbClr val="AABBDF"/>
    </a:accent5>
    <a:accent6>
      <a:srgbClr val="008EC4"/>
    </a:accent6>
    <a:hlink>
      <a:srgbClr val="E2D700"/>
    </a:hlink>
    <a:folHlink>
      <a:srgbClr val="85DFD0"/>
    </a:folHlink>
  </a:clrScheme>
</a:themeOverride>
</file>

<file path=ppt/theme/themeOverride2.xml><?xml version="1.0" encoding="utf-8"?>
<a:themeOverride xmlns:a="http://schemas.openxmlformats.org/drawingml/2006/main">
  <a:clrScheme name="">
    <a:dk1>
      <a:srgbClr val="5F5F5F"/>
    </a:dk1>
    <a:lt1>
      <a:srgbClr val="FFFFFF"/>
    </a:lt1>
    <a:dk2>
      <a:srgbClr val="6666FF"/>
    </a:dk2>
    <a:lt2>
      <a:srgbClr val="808080"/>
    </a:lt2>
    <a:accent1>
      <a:srgbClr val="99CCFF"/>
    </a:accent1>
    <a:accent2>
      <a:srgbClr val="9933FF"/>
    </a:accent2>
    <a:accent3>
      <a:srgbClr val="FFFFFF"/>
    </a:accent3>
    <a:accent4>
      <a:srgbClr val="505050"/>
    </a:accent4>
    <a:accent5>
      <a:srgbClr val="CAE2FF"/>
    </a:accent5>
    <a:accent6>
      <a:srgbClr val="8A2DE7"/>
    </a:accent6>
    <a:hlink>
      <a:srgbClr val="CC66FF"/>
    </a:hlink>
    <a:folHlink>
      <a:srgbClr val="FF00FF"/>
    </a:folHlink>
  </a:clrScheme>
</a:themeOverride>
</file>

<file path=ppt/theme/themeOverride3.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
    <a:dk1>
      <a:srgbClr val="5F5F5F"/>
    </a:dk1>
    <a:lt1>
      <a:srgbClr val="FFFFFF"/>
    </a:lt1>
    <a:dk2>
      <a:srgbClr val="6666FF"/>
    </a:dk2>
    <a:lt2>
      <a:srgbClr val="808080"/>
    </a:lt2>
    <a:accent1>
      <a:srgbClr val="99CCFF"/>
    </a:accent1>
    <a:accent2>
      <a:srgbClr val="9933FF"/>
    </a:accent2>
    <a:accent3>
      <a:srgbClr val="FFFFFF"/>
    </a:accent3>
    <a:accent4>
      <a:srgbClr val="505050"/>
    </a:accent4>
    <a:accent5>
      <a:srgbClr val="CAE2FF"/>
    </a:accent5>
    <a:accent6>
      <a:srgbClr val="8A2DE7"/>
    </a:accent6>
    <a:hlink>
      <a:srgbClr val="CC66FF"/>
    </a:hlink>
    <a:folHlink>
      <a:srgbClr val="FF00FF"/>
    </a:folHlink>
  </a:clrScheme>
</a:themeOverride>
</file>

<file path=docProps/app.xml><?xml version="1.0" encoding="utf-8"?>
<Properties xmlns="http://schemas.openxmlformats.org/officeDocument/2006/extended-properties" xmlns:vt="http://schemas.openxmlformats.org/officeDocument/2006/docPropsVTypes">
  <TotalTime>839</TotalTime>
  <Words>5772</Words>
  <Application>Microsoft Office PowerPoint</Application>
  <PresentationFormat>画面に合わせる (4:3)</PresentationFormat>
  <Paragraphs>551</Paragraphs>
  <Slides>32</Slides>
  <Notes>8</Notes>
  <HiddenSlides>0</HiddenSlides>
  <MMClips>0</MMClips>
  <ScaleCrop>false</ScaleCrop>
  <HeadingPairs>
    <vt:vector size="6" baseType="variant">
      <vt:variant>
        <vt:lpstr>使用されているフォント</vt:lpstr>
      </vt:variant>
      <vt:variant>
        <vt:i4>14</vt:i4>
      </vt:variant>
      <vt:variant>
        <vt:lpstr>テーマ</vt:lpstr>
      </vt:variant>
      <vt:variant>
        <vt:i4>6</vt:i4>
      </vt:variant>
      <vt:variant>
        <vt:lpstr>スライド タイトル</vt:lpstr>
      </vt:variant>
      <vt:variant>
        <vt:i4>32</vt:i4>
      </vt:variant>
    </vt:vector>
  </HeadingPairs>
  <TitlesOfParts>
    <vt:vector size="52" baseType="lpstr">
      <vt:lpstr>HGP創英角ｺﾞｼｯｸUB</vt:lpstr>
      <vt:lpstr>HGSMinchoE</vt:lpstr>
      <vt:lpstr>HGMaruGothicMPRO</vt:lpstr>
      <vt:lpstr>HG創英角ﾎﾟｯﾌﾟ体</vt:lpstr>
      <vt:lpstr>Meiryo UI</vt:lpstr>
      <vt:lpstr>ＭＳ Ｐゴシック</vt:lpstr>
      <vt:lpstr>UD デジタル 教科書体 NK-R</vt:lpstr>
      <vt:lpstr>Arial</vt:lpstr>
      <vt:lpstr>Calibri</vt:lpstr>
      <vt:lpstr>Calibri Light</vt:lpstr>
      <vt:lpstr>Constantia</vt:lpstr>
      <vt:lpstr>Times New Roman</vt:lpstr>
      <vt:lpstr>Verdana</vt:lpstr>
      <vt:lpstr>Wingdings 2</vt:lpstr>
      <vt:lpstr>Office テーマ</vt:lpstr>
      <vt:lpstr>リゾート</vt:lpstr>
      <vt:lpstr>2_標準デザイン</vt:lpstr>
      <vt:lpstr>3_natural_043</vt:lpstr>
      <vt:lpstr>16_標準デザイン</vt:lpstr>
      <vt:lpstr>7_Office ​​テーマ</vt:lpstr>
      <vt:lpstr>     令和５年度サービス管理責任者・ 児童発達支援管理責任者更新研修   PG6:研修を企画立案する際のポイントⅣ（更新研修）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各科目の流れとポイント</vt:lpstr>
      <vt:lpstr>PowerPoint プレゼンテーション</vt:lpstr>
      <vt:lpstr>PowerPoint プレゼンテーション</vt:lpstr>
      <vt:lpstr>PowerPoint プレゼンテーション</vt:lpstr>
      <vt:lpstr>Ⅱ　更新研修の目的・獲得目標　　</vt:lpstr>
      <vt:lpstr>PowerPoint プレゼンテーション</vt:lpstr>
      <vt:lpstr>PowerPoint プレゼンテーション</vt:lpstr>
      <vt:lpstr>PowerPoint プレゼンテーション</vt:lpstr>
      <vt:lpstr>サービス管理責任者・ 児童発達支援管理責任者更新研修  サービスの質の向上と人材育成のためのスーパービジョンに関する講義及び演習 （更新研修2日目の流れを中心に）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サービス管理責任者・ 児童発達支援管理責任者更新研修  研修を企画立案する際のポイント</vt:lpstr>
      <vt:lpstr>演習のポイントの説明について</vt:lpstr>
      <vt:lpstr>PowerPoint プレゼンテーション</vt:lpstr>
      <vt:lpstr>ファシリテーターの役割と意義</vt:lpstr>
      <vt:lpstr>ファシリテーターとしての姿勢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サービス管理責任者・ 児童発達支援管理責任者更新研修</dc:title>
  <dc:creator>hoshiya</dc:creator>
  <cp:lastModifiedBy>819081796642</cp:lastModifiedBy>
  <cp:revision>101</cp:revision>
  <cp:lastPrinted>2023-09-11T00:37:17Z</cp:lastPrinted>
  <dcterms:modified xsi:type="dcterms:W3CDTF">2023-09-20T05:44:37Z</dcterms:modified>
</cp:coreProperties>
</file>