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20" r:id="rId2"/>
    <p:sldId id="341" r:id="rId3"/>
    <p:sldId id="342" r:id="rId4"/>
    <p:sldId id="343" r:id="rId5"/>
    <p:sldId id="347" r:id="rId6"/>
    <p:sldId id="348" r:id="rId7"/>
    <p:sldId id="351" r:id="rId8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94" d="100"/>
          <a:sy n="94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5563" y="1885733"/>
            <a:ext cx="8965672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　</a:t>
            </a:r>
            <a:r>
              <a:rPr kumimoji="1" lang="en-US" altLang="ja-JP" sz="3600" b="1" dirty="0"/>
              <a:t>PG8</a:t>
            </a:r>
            <a:r>
              <a:rPr kumimoji="1" lang="ja-JP" altLang="en-US" sz="3600" b="1" dirty="0"/>
              <a:t>　各都道府県での課題整理</a:t>
            </a:r>
            <a:endParaRPr kumimoji="1" lang="en-US" altLang="ja-JP" sz="3600" b="1" dirty="0"/>
          </a:p>
          <a:p>
            <a:pPr algn="ctr"/>
            <a:r>
              <a:rPr kumimoji="1" lang="en-US" altLang="ja-JP" sz="3600" b="1" dirty="0"/>
              <a:t>16:35</a:t>
            </a:r>
            <a:r>
              <a:rPr kumimoji="1" lang="ja-JP" altLang="en-US" sz="3600" b="1" dirty="0"/>
              <a:t>～</a:t>
            </a:r>
            <a:r>
              <a:rPr kumimoji="1" lang="en-US" altLang="ja-JP" sz="3600" b="1" dirty="0"/>
              <a:t>17:20</a:t>
            </a:r>
            <a:r>
              <a:rPr kumimoji="1" lang="ja-JP" altLang="en-US" sz="3600" b="1" dirty="0"/>
              <a:t>（</a:t>
            </a:r>
            <a:r>
              <a:rPr kumimoji="1" lang="en-US" altLang="ja-JP" sz="3600" b="1" dirty="0"/>
              <a:t>45</a:t>
            </a:r>
            <a:r>
              <a:rPr kumimoji="1" lang="ja-JP" altLang="en-US" sz="3600" b="1" dirty="0"/>
              <a:t>分）</a:t>
            </a:r>
          </a:p>
          <a:p>
            <a:pPr algn="ctr">
              <a:lnSpc>
                <a:spcPts val="1000"/>
              </a:lnSpc>
            </a:pPr>
            <a:endParaRPr kumimoji="1" lang="ja-JP" altLang="en-US" sz="3200" dirty="0">
              <a:latin typeface="+mn-ea"/>
            </a:endParaRPr>
          </a:p>
          <a:p>
            <a:pPr algn="ctr"/>
            <a:r>
              <a:rPr kumimoji="1" lang="ja-JP" altLang="en-US" sz="2800" dirty="0">
                <a:latin typeface="+mn-ea"/>
              </a:rPr>
              <a:t>（</a:t>
            </a:r>
            <a:r>
              <a:rPr kumimoji="1" lang="en-US" altLang="ja-JP" sz="2800" dirty="0">
                <a:latin typeface="+mn-ea"/>
              </a:rPr>
              <a:t>9</a:t>
            </a:r>
            <a:r>
              <a:rPr kumimoji="1" lang="ja-JP" altLang="en-US" sz="2800" dirty="0">
                <a:latin typeface="+mn-ea"/>
              </a:rPr>
              <a:t>月</a:t>
            </a:r>
            <a:r>
              <a:rPr kumimoji="1" lang="en-US" altLang="ja-JP" sz="2800" dirty="0">
                <a:latin typeface="+mn-ea"/>
              </a:rPr>
              <a:t>13</a:t>
            </a:r>
            <a:r>
              <a:rPr kumimoji="1" lang="ja-JP" altLang="en-US" sz="2800" dirty="0">
                <a:latin typeface="+mn-ea"/>
              </a:rPr>
              <a:t>日（水）研修）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8626" y="406991"/>
            <a:ext cx="784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令和５年度 　サービス管理責任者・児童発達支援管理者指導者養成研修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0420" y="5537044"/>
            <a:ext cx="87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進行　鈴木智敦（名古屋市総合リハビリテーションセンター）</a:t>
            </a:r>
          </a:p>
        </p:txBody>
      </p:sp>
    </p:spTree>
    <p:extLst>
      <p:ext uri="{BB962C8B-B14F-4D97-AF65-F5344CB8AC3E}">
        <p14:creationId xmlns:p14="http://schemas.microsoft.com/office/powerpoint/2010/main" val="211076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0998" y="766771"/>
            <a:ext cx="854119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◎研修を企画立案する際のポイント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１．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PG3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研修全体（酒井講師）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２．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PG4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基礎研修（有野講師）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３．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PG5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実践研修（金丸講師）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４．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PG6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更新研修（河原講師）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５．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PG7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地域づくり（シンポ）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本日の研修内容</a:t>
            </a: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F1A54C1-FAB0-4CB5-FD8B-1B7E72226829}"/>
              </a:ext>
            </a:extLst>
          </p:cNvPr>
          <p:cNvSpPr/>
          <p:nvPr/>
        </p:nvSpPr>
        <p:spPr>
          <a:xfrm>
            <a:off x="103409" y="3019131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PG8</a:t>
            </a:r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本日のこのプログラムの目的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50487A-F03B-FBA3-CD83-5FC4326B785C}"/>
              </a:ext>
            </a:extLst>
          </p:cNvPr>
          <p:cNvSpPr txBox="1"/>
          <p:nvPr/>
        </p:nvSpPr>
        <p:spPr>
          <a:xfrm>
            <a:off x="533466" y="3594901"/>
            <a:ext cx="8541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基礎～更新、地域づくりに関して、企画立案のポイントを確認後、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各都道府県における各コース別での現状と課題を整理、共有化する。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8009E60-A38B-78C6-BFCC-7DC4D1EDDB36}"/>
              </a:ext>
            </a:extLst>
          </p:cNvPr>
          <p:cNvSpPr/>
          <p:nvPr/>
        </p:nvSpPr>
        <p:spPr>
          <a:xfrm>
            <a:off x="142872" y="432898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このプログラムの流れの概略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653ACE2-BB91-E8C3-64B5-723498928C2B}"/>
              </a:ext>
            </a:extLst>
          </p:cNvPr>
          <p:cNvSpPr txBox="1"/>
          <p:nvPr/>
        </p:nvSpPr>
        <p:spPr>
          <a:xfrm>
            <a:off x="274300" y="4895731"/>
            <a:ext cx="86084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進め方（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17:20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 各都道府県での研修実施等の課題やできている点を出し合う。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9/14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（木）～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9/15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（金）の各コース別で、確認しておくべき点や目標などを相互に確認しあう。</a:t>
            </a:r>
          </a:p>
        </p:txBody>
      </p:sp>
    </p:spTree>
    <p:extLst>
      <p:ext uri="{BB962C8B-B14F-4D97-AF65-F5344CB8AC3E}">
        <p14:creationId xmlns:p14="http://schemas.microsoft.com/office/powerpoint/2010/main" val="278577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1000" y="942975"/>
            <a:ext cx="85411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 各都道府県での研修実施の課題を整理し、課題解決に向けたポイントやヒントを学ぶ準備をする。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◇翌日からの各コース別参加者が、自らの視点だけではない都道府県のメンバーからの視点も確認する。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◇翌日以降の受講目的を明確にし、最終日に報告する。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このプログラムのねらい（目的）</a:t>
            </a:r>
            <a:endParaRPr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765" y="3589600"/>
            <a:ext cx="860843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進め方（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17:20</a:t>
            </a: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 導入・説明　　　全体　　　　　　　　　　５分</a:t>
            </a: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 情報交換　　　　都道府県別　　　　　　 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基礎・実践・更新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地域づくり（ひと項目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～８分程度）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特に各コース担当が翌日学ぶべき点を整理しまとめる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③ まとめ　　　　　全体　　　　　　　 　　　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2874" y="2754051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このプログラムの流れの概略</a:t>
            </a:r>
          </a:p>
        </p:txBody>
      </p:sp>
    </p:spTree>
    <p:extLst>
      <p:ext uri="{BB962C8B-B14F-4D97-AF65-F5344CB8AC3E}">
        <p14:creationId xmlns:p14="http://schemas.microsoft.com/office/powerpoint/2010/main" val="42202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956477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「基礎研修」（メモ）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自都道府県の基礎研修実施（内容）における現状と課題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②翌日以降での「基礎研修」コース受講で確認しておくべき点、目標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20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72871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「実践研修」（メモ）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自都道府県の実践研修実施（内容）における現状と課題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②翌日以降での「実践研修」コース受講で確認しておくべき点、目標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37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82309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「更新研修」（メモ）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自都道府県の更新研修実施（内容）における現状と課題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②翌日以降での「更新研修」コース受講で確認しておくべき点、目標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3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37382"/>
              </p:ext>
            </p:extLst>
          </p:nvPr>
        </p:nvGraphicFramePr>
        <p:xfrm>
          <a:off x="0" y="116540"/>
          <a:ext cx="9144000" cy="666523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7859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「地域づくり」（メモ）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0525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自都道府県の地域づくり実施（内容やしくみ）における現状と課題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2330708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</a:t>
                      </a:r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endParaRPr kumimoji="1" lang="en-US" altLang="zh-TW" dirty="0"/>
                    </a:p>
                    <a:p>
                      <a:r>
                        <a:rPr kumimoji="1" lang="zh-TW" altLang="en-US" dirty="0"/>
                        <a:t>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②翌日以降での全体を通じて確認しておくべき点、目標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7001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6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513</Words>
  <Application>Microsoft Office PowerPoint</Application>
  <PresentationFormat>画面に合わせる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ＤＦ特太ゴシック体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藤川 雄一(fujikawa-yuuichi.ca6)</cp:lastModifiedBy>
  <cp:revision>10</cp:revision>
  <dcterms:modified xsi:type="dcterms:W3CDTF">2023-08-09T05:02:51Z</dcterms:modified>
</cp:coreProperties>
</file>