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74" r:id="rId2"/>
    <p:sldId id="275" r:id="rId3"/>
    <p:sldId id="976" r:id="rId4"/>
    <p:sldId id="952" r:id="rId5"/>
    <p:sldId id="954" r:id="rId6"/>
    <p:sldId id="955" r:id="rId7"/>
    <p:sldId id="971" r:id="rId8"/>
    <p:sldId id="972" r:id="rId9"/>
    <p:sldId id="970" r:id="rId10"/>
    <p:sldId id="344" r:id="rId11"/>
    <p:sldId id="345" r:id="rId12"/>
    <p:sldId id="346" r:id="rId13"/>
    <p:sldId id="343" r:id="rId14"/>
    <p:sldId id="956" r:id="rId15"/>
    <p:sldId id="958" r:id="rId16"/>
    <p:sldId id="957" r:id="rId17"/>
    <p:sldId id="959" r:id="rId18"/>
    <p:sldId id="960" r:id="rId19"/>
    <p:sldId id="257" r:id="rId20"/>
    <p:sldId id="973" r:id="rId21"/>
    <p:sldId id="974" r:id="rId22"/>
    <p:sldId id="961" r:id="rId23"/>
    <p:sldId id="975" r:id="rId24"/>
    <p:sldId id="962" r:id="rId25"/>
    <p:sldId id="963" r:id="rId26"/>
    <p:sldId id="964" r:id="rId27"/>
    <p:sldId id="965" r:id="rId28"/>
    <p:sldId id="966" r:id="rId29"/>
    <p:sldId id="968" r:id="rId30"/>
    <p:sldId id="969" r:id="rId31"/>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14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8F94C-6AFF-4279-A180-752DDDD845FE}" v="2072" dt="2024-08-04T03:23:02.1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4660"/>
  </p:normalViewPr>
  <p:slideViewPr>
    <p:cSldViewPr snapToGrid="0">
      <p:cViewPr varScale="1">
        <p:scale>
          <a:sx n="60" d="100"/>
          <a:sy n="60" d="100"/>
        </p:scale>
        <p:origin x="464" y="44"/>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博一 金丸" userId="9a9aaf7779d110b0" providerId="LiveId" clId="{9D28F94C-6AFF-4279-A180-752DDDD845FE}"/>
    <pc:docChg chg="undo redo custSel addSld delSld modSld sldOrd">
      <pc:chgData name="博一 金丸" userId="9a9aaf7779d110b0" providerId="LiveId" clId="{9D28F94C-6AFF-4279-A180-752DDDD845FE}" dt="2024-08-04T03:24:11.397" v="3720" actId="2696"/>
      <pc:docMkLst>
        <pc:docMk/>
      </pc:docMkLst>
      <pc:sldChg chg="addSp delSp modSp mod setBg delAnim">
        <pc:chgData name="博一 金丸" userId="9a9aaf7779d110b0" providerId="LiveId" clId="{9D28F94C-6AFF-4279-A180-752DDDD845FE}" dt="2024-08-04T03:02:52.430" v="3457" actId="2085"/>
        <pc:sldMkLst>
          <pc:docMk/>
          <pc:sldMk cId="2575403703" sldId="274"/>
        </pc:sldMkLst>
        <pc:spChg chg="add mod">
          <ac:chgData name="博一 金丸" userId="9a9aaf7779d110b0" providerId="LiveId" clId="{9D28F94C-6AFF-4279-A180-752DDDD845FE}" dt="2024-08-04T03:02:52.430" v="3457" actId="2085"/>
          <ac:spMkLst>
            <pc:docMk/>
            <pc:sldMk cId="2575403703" sldId="274"/>
            <ac:spMk id="4" creationId="{AE7A99DF-DE48-C1D8-35EF-1F55DD4CA073}"/>
          </ac:spMkLst>
        </pc:spChg>
        <pc:spChg chg="mod">
          <ac:chgData name="博一 金丸" userId="9a9aaf7779d110b0" providerId="LiveId" clId="{9D28F94C-6AFF-4279-A180-752DDDD845FE}" dt="2024-08-04T02:58:55.675" v="3292" actId="3062"/>
          <ac:spMkLst>
            <pc:docMk/>
            <pc:sldMk cId="2575403703" sldId="274"/>
            <ac:spMk id="9" creationId="{00000000-0000-0000-0000-000000000000}"/>
          </ac:spMkLst>
        </pc:spChg>
        <pc:spChg chg="mod">
          <ac:chgData name="博一 金丸" userId="9a9aaf7779d110b0" providerId="LiveId" clId="{9D28F94C-6AFF-4279-A180-752DDDD845FE}" dt="2024-08-04T02:58:32.812" v="3290" actId="3062"/>
          <ac:spMkLst>
            <pc:docMk/>
            <pc:sldMk cId="2575403703" sldId="274"/>
            <ac:spMk id="10" creationId="{00000000-0000-0000-0000-000000000000}"/>
          </ac:spMkLst>
        </pc:spChg>
        <pc:picChg chg="del mod">
          <ac:chgData name="博一 金丸" userId="9a9aaf7779d110b0" providerId="LiveId" clId="{9D28F94C-6AFF-4279-A180-752DDDD845FE}" dt="2024-08-04T02:58:07.463" v="3289" actId="21"/>
          <ac:picMkLst>
            <pc:docMk/>
            <pc:sldMk cId="2575403703" sldId="274"/>
            <ac:picMk id="5" creationId="{CF4AF3B3-DAB2-48D7-BC41-CBCD234C7DEF}"/>
          </ac:picMkLst>
        </pc:picChg>
      </pc:sldChg>
      <pc:sldChg chg="addSp delSp modSp add mod">
        <pc:chgData name="博一 金丸" userId="9a9aaf7779d110b0" providerId="LiveId" clId="{9D28F94C-6AFF-4279-A180-752DDDD845FE}" dt="2024-08-04T03:19:55.478" v="3685" actId="1076"/>
        <pc:sldMkLst>
          <pc:docMk/>
          <pc:sldMk cId="3631711054" sldId="343"/>
        </pc:sldMkLst>
        <pc:spChg chg="add del mod">
          <ac:chgData name="博一 金丸" userId="9a9aaf7779d110b0" providerId="LiveId" clId="{9D28F94C-6AFF-4279-A180-752DDDD845FE}" dt="2024-08-04T03:17:14.446" v="3644" actId="12084"/>
          <ac:spMkLst>
            <pc:docMk/>
            <pc:sldMk cId="3631711054" sldId="343"/>
            <ac:spMk id="2" creationId="{1976EAF2-183F-7FCD-3CF6-CF4640093662}"/>
          </ac:spMkLst>
        </pc:spChg>
        <pc:spChg chg="del">
          <ac:chgData name="博一 金丸" userId="9a9aaf7779d110b0" providerId="LiveId" clId="{9D28F94C-6AFF-4279-A180-752DDDD845FE}" dt="2024-08-03T05:49:14.464" v="29" actId="21"/>
          <ac:spMkLst>
            <pc:docMk/>
            <pc:sldMk cId="3631711054" sldId="343"/>
            <ac:spMk id="2" creationId="{8973226A-1A88-6B03-E643-6340DFC34887}"/>
          </ac:spMkLst>
        </pc:spChg>
        <pc:spChg chg="del mod">
          <ac:chgData name="博一 金丸" userId="9a9aaf7779d110b0" providerId="LiveId" clId="{9D28F94C-6AFF-4279-A180-752DDDD845FE}" dt="2024-08-03T05:49:05.508" v="28" actId="21"/>
          <ac:spMkLst>
            <pc:docMk/>
            <pc:sldMk cId="3631711054" sldId="343"/>
            <ac:spMk id="3" creationId="{0F969E15-5D8D-F6CF-BB4A-0B1B5F9AA8E5}"/>
          </ac:spMkLst>
        </pc:spChg>
        <pc:spChg chg="del">
          <ac:chgData name="博一 金丸" userId="9a9aaf7779d110b0" providerId="LiveId" clId="{9D28F94C-6AFF-4279-A180-752DDDD845FE}" dt="2024-08-03T05:49:23.468" v="31" actId="21"/>
          <ac:spMkLst>
            <pc:docMk/>
            <pc:sldMk cId="3631711054" sldId="343"/>
            <ac:spMk id="6" creationId="{43C5C526-EB0D-120C-1178-FEB8D596C7D3}"/>
          </ac:spMkLst>
        </pc:spChg>
        <pc:spChg chg="del mod">
          <ac:chgData name="博一 金丸" userId="9a9aaf7779d110b0" providerId="LiveId" clId="{9D28F94C-6AFF-4279-A180-752DDDD845FE}" dt="2024-08-03T05:53:56.251" v="48" actId="21"/>
          <ac:spMkLst>
            <pc:docMk/>
            <pc:sldMk cId="3631711054" sldId="343"/>
            <ac:spMk id="7" creationId="{9987BD2D-B6B9-5A25-CC88-FA6449A52A28}"/>
          </ac:spMkLst>
        </pc:spChg>
        <pc:spChg chg="add del mod">
          <ac:chgData name="博一 金丸" userId="9a9aaf7779d110b0" providerId="LiveId" clId="{9D28F94C-6AFF-4279-A180-752DDDD845FE}" dt="2024-08-03T05:49:18.852" v="30" actId="21"/>
          <ac:spMkLst>
            <pc:docMk/>
            <pc:sldMk cId="3631711054" sldId="343"/>
            <ac:spMk id="8" creationId="{26EFCC13-654E-F457-DE44-681EFC5089B4}"/>
          </ac:spMkLst>
        </pc:spChg>
        <pc:spChg chg="add del mod">
          <ac:chgData name="博一 金丸" userId="9a9aaf7779d110b0" providerId="LiveId" clId="{9D28F94C-6AFF-4279-A180-752DDDD845FE}" dt="2024-08-03T05:51:29.252" v="39" actId="12084"/>
          <ac:spMkLst>
            <pc:docMk/>
            <pc:sldMk cId="3631711054" sldId="343"/>
            <ac:spMk id="9" creationId="{8E771F66-C85C-49D3-5387-A19B56909838}"/>
          </ac:spMkLst>
        </pc:spChg>
        <pc:spChg chg="add mod">
          <ac:chgData name="博一 金丸" userId="9a9aaf7779d110b0" providerId="LiveId" clId="{9D28F94C-6AFF-4279-A180-752DDDD845FE}" dt="2024-08-04T03:19:27.522" v="3659" actId="14100"/>
          <ac:spMkLst>
            <pc:docMk/>
            <pc:sldMk cId="3631711054" sldId="343"/>
            <ac:spMk id="12" creationId="{AD626CBD-659A-5545-7FB8-81A9045F7D43}"/>
          </ac:spMkLst>
        </pc:spChg>
        <pc:spChg chg="add mod">
          <ac:chgData name="博一 金丸" userId="9a9aaf7779d110b0" providerId="LiveId" clId="{9D28F94C-6AFF-4279-A180-752DDDD845FE}" dt="2024-08-04T03:19:55.478" v="3685" actId="1076"/>
          <ac:spMkLst>
            <pc:docMk/>
            <pc:sldMk cId="3631711054" sldId="343"/>
            <ac:spMk id="13" creationId="{9E1B57BC-B040-BFEE-0DDC-717B4FE22472}"/>
          </ac:spMkLst>
        </pc:spChg>
        <pc:graphicFrameChg chg="add mod">
          <ac:chgData name="博一 金丸" userId="9a9aaf7779d110b0" providerId="LiveId" clId="{9D28F94C-6AFF-4279-A180-752DDDD845FE}" dt="2024-08-04T03:18:46.492" v="3657" actId="14100"/>
          <ac:graphicFrameMkLst>
            <pc:docMk/>
            <pc:sldMk cId="3631711054" sldId="343"/>
            <ac:graphicFrameMk id="3" creationId="{DBC73A6A-8303-93B0-1B74-7F65470D5D3E}"/>
          </ac:graphicFrameMkLst>
        </pc:graphicFrameChg>
        <pc:graphicFrameChg chg="del mod">
          <ac:chgData name="博一 金丸" userId="9a9aaf7779d110b0" providerId="LiveId" clId="{9D28F94C-6AFF-4279-A180-752DDDD845FE}" dt="2024-08-03T05:50:10.896" v="36" actId="11529"/>
          <ac:graphicFrameMkLst>
            <pc:docMk/>
            <pc:sldMk cId="3631711054" sldId="343"/>
            <ac:graphicFrameMk id="5" creationId="{06ABFA38-3598-B7D9-2751-261B68213E3D}"/>
          </ac:graphicFrameMkLst>
        </pc:graphicFrameChg>
        <pc:graphicFrameChg chg="add mod">
          <ac:chgData name="博一 金丸" userId="9a9aaf7779d110b0" providerId="LiveId" clId="{9D28F94C-6AFF-4279-A180-752DDDD845FE}" dt="2024-08-03T05:51:08.258" v="37" actId="12084"/>
          <ac:graphicFrameMkLst>
            <pc:docMk/>
            <pc:sldMk cId="3631711054" sldId="343"/>
            <ac:graphicFrameMk id="10" creationId="{D776FA2B-41DE-85A6-0399-7E926081F2A6}"/>
          </ac:graphicFrameMkLst>
        </pc:graphicFrameChg>
        <pc:graphicFrameChg chg="add mod">
          <ac:chgData name="博一 金丸" userId="9a9aaf7779d110b0" providerId="LiveId" clId="{9D28F94C-6AFF-4279-A180-752DDDD845FE}" dt="2024-08-04T03:15:48.135" v="3561" actId="1076"/>
          <ac:graphicFrameMkLst>
            <pc:docMk/>
            <pc:sldMk cId="3631711054" sldId="343"/>
            <ac:graphicFrameMk id="11" creationId="{ECC498DA-7FA3-435D-0645-9D39A7B51ACF}"/>
          </ac:graphicFrameMkLst>
        </pc:graphicFrameChg>
      </pc:sldChg>
      <pc:sldChg chg="addSp delSp modSp add mod ord">
        <pc:chgData name="博一 金丸" userId="9a9aaf7779d110b0" providerId="LiveId" clId="{9D28F94C-6AFF-4279-A180-752DDDD845FE}" dt="2024-08-03T06:22:18.988" v="1912"/>
        <pc:sldMkLst>
          <pc:docMk/>
          <pc:sldMk cId="1378035221" sldId="344"/>
        </pc:sldMkLst>
        <pc:spChg chg="add del mod">
          <ac:chgData name="博一 金丸" userId="9a9aaf7779d110b0" providerId="LiveId" clId="{9D28F94C-6AFF-4279-A180-752DDDD845FE}" dt="2024-08-03T06:06:26.071" v="409" actId="1076"/>
          <ac:spMkLst>
            <pc:docMk/>
            <pc:sldMk cId="1378035221" sldId="344"/>
            <ac:spMk id="2" creationId="{8973226A-1A88-6B03-E643-6340DFC34887}"/>
          </ac:spMkLst>
        </pc:spChg>
        <pc:spChg chg="add del mod">
          <ac:chgData name="博一 金丸" userId="9a9aaf7779d110b0" providerId="LiveId" clId="{9D28F94C-6AFF-4279-A180-752DDDD845FE}" dt="2024-08-03T05:58:35.470" v="200" actId="21"/>
          <ac:spMkLst>
            <pc:docMk/>
            <pc:sldMk cId="1378035221" sldId="344"/>
            <ac:spMk id="5" creationId="{F3675036-3F3A-0F1F-12BC-A4CD582C7E28}"/>
          </ac:spMkLst>
        </pc:spChg>
        <pc:spChg chg="add del">
          <ac:chgData name="博一 金丸" userId="9a9aaf7779d110b0" providerId="LiveId" clId="{9D28F94C-6AFF-4279-A180-752DDDD845FE}" dt="2024-08-03T05:58:39.252" v="202" actId="21"/>
          <ac:spMkLst>
            <pc:docMk/>
            <pc:sldMk cId="1378035221" sldId="344"/>
            <ac:spMk id="6" creationId="{43C5C526-EB0D-120C-1178-FEB8D596C7D3}"/>
          </ac:spMkLst>
        </pc:spChg>
        <pc:graphicFrameChg chg="mod">
          <ac:chgData name="博一 金丸" userId="9a9aaf7779d110b0" providerId="LiveId" clId="{9D28F94C-6AFF-4279-A180-752DDDD845FE}" dt="2024-08-03T06:22:18.988" v="1912"/>
          <ac:graphicFrameMkLst>
            <pc:docMk/>
            <pc:sldMk cId="1378035221" sldId="344"/>
            <ac:graphicFrameMk id="4" creationId="{A35EA4F6-641A-4E3B-C6DA-B55CAA6BF266}"/>
          </ac:graphicFrameMkLst>
        </pc:graphicFrameChg>
      </pc:sldChg>
      <pc:sldChg chg="addSp delSp modSp add mod ord">
        <pc:chgData name="博一 金丸" userId="9a9aaf7779d110b0" providerId="LiveId" clId="{9D28F94C-6AFF-4279-A180-752DDDD845FE}" dt="2024-08-03T06:41:17.212" v="2868" actId="1076"/>
        <pc:sldMkLst>
          <pc:docMk/>
          <pc:sldMk cId="586762116" sldId="345"/>
        </pc:sldMkLst>
        <pc:spChg chg="mod">
          <ac:chgData name="博一 金丸" userId="9a9aaf7779d110b0" providerId="LiveId" clId="{9D28F94C-6AFF-4279-A180-752DDDD845FE}" dt="2024-08-03T06:25:19.879" v="1982" actId="6549"/>
          <ac:spMkLst>
            <pc:docMk/>
            <pc:sldMk cId="586762116" sldId="345"/>
            <ac:spMk id="2" creationId="{600D32B8-844B-DC2F-BB52-3C7FC0E6415A}"/>
          </ac:spMkLst>
        </pc:spChg>
        <pc:spChg chg="add mod">
          <ac:chgData name="博一 金丸" userId="9a9aaf7779d110b0" providerId="LiveId" clId="{9D28F94C-6AFF-4279-A180-752DDDD845FE}" dt="2024-08-03T06:39:16.349" v="2804" actId="1076"/>
          <ac:spMkLst>
            <pc:docMk/>
            <pc:sldMk cId="586762116" sldId="345"/>
            <ac:spMk id="3" creationId="{1FC3E6EF-0A7B-9957-8433-F34DA9C38C4D}"/>
          </ac:spMkLst>
        </pc:spChg>
        <pc:spChg chg="del mod">
          <ac:chgData name="博一 金丸" userId="9a9aaf7779d110b0" providerId="LiveId" clId="{9D28F94C-6AFF-4279-A180-752DDDD845FE}" dt="2024-08-03T06:35:36.799" v="2576" actId="21"/>
          <ac:spMkLst>
            <pc:docMk/>
            <pc:sldMk cId="586762116" sldId="345"/>
            <ac:spMk id="5" creationId="{14F289BE-0CF8-8FCE-2103-57B548984633}"/>
          </ac:spMkLst>
        </pc:spChg>
        <pc:spChg chg="add mod">
          <ac:chgData name="博一 金丸" userId="9a9aaf7779d110b0" providerId="LiveId" clId="{9D28F94C-6AFF-4279-A180-752DDDD845FE}" dt="2024-08-03T06:39:20.381" v="2805" actId="1076"/>
          <ac:spMkLst>
            <pc:docMk/>
            <pc:sldMk cId="586762116" sldId="345"/>
            <ac:spMk id="6" creationId="{BC4D6921-107E-6657-4694-D2E49FA7EAA5}"/>
          </ac:spMkLst>
        </pc:spChg>
        <pc:spChg chg="mod">
          <ac:chgData name="博一 金丸" userId="9a9aaf7779d110b0" providerId="LiveId" clId="{9D28F94C-6AFF-4279-A180-752DDDD845FE}" dt="2024-08-03T06:38:55.230" v="2801"/>
          <ac:spMkLst>
            <pc:docMk/>
            <pc:sldMk cId="586762116" sldId="345"/>
            <ac:spMk id="7" creationId="{09812AEE-5A8D-1FD2-6030-FD8671B01B2B}"/>
          </ac:spMkLst>
        </pc:spChg>
        <pc:spChg chg="mod">
          <ac:chgData name="博一 金丸" userId="9a9aaf7779d110b0" providerId="LiveId" clId="{9D28F94C-6AFF-4279-A180-752DDDD845FE}" dt="2024-08-03T06:39:08.784" v="2803" actId="1076"/>
          <ac:spMkLst>
            <pc:docMk/>
            <pc:sldMk cId="586762116" sldId="345"/>
            <ac:spMk id="8" creationId="{8FD5E031-EF96-2ECE-3D29-25DE4A924AE6}"/>
          </ac:spMkLst>
        </pc:spChg>
        <pc:spChg chg="mod">
          <ac:chgData name="博一 金丸" userId="9a9aaf7779d110b0" providerId="LiveId" clId="{9D28F94C-6AFF-4279-A180-752DDDD845FE}" dt="2024-08-03T06:39:03.092" v="2802" actId="1076"/>
          <ac:spMkLst>
            <pc:docMk/>
            <pc:sldMk cId="586762116" sldId="345"/>
            <ac:spMk id="9" creationId="{F3F5B63E-08AB-A7A9-48B4-22CCD3CF5BDF}"/>
          </ac:spMkLst>
        </pc:spChg>
        <pc:spChg chg="del mod">
          <ac:chgData name="博一 金丸" userId="9a9aaf7779d110b0" providerId="LiveId" clId="{9D28F94C-6AFF-4279-A180-752DDDD845FE}" dt="2024-08-03T06:35:42.369" v="2577" actId="21"/>
          <ac:spMkLst>
            <pc:docMk/>
            <pc:sldMk cId="586762116" sldId="345"/>
            <ac:spMk id="10" creationId="{CBB721F7-BF6A-2A6E-C5A7-E76DE387AA4B}"/>
          </ac:spMkLst>
        </pc:spChg>
        <pc:spChg chg="add mod">
          <ac:chgData name="博一 金丸" userId="9a9aaf7779d110b0" providerId="LiveId" clId="{9D28F94C-6AFF-4279-A180-752DDDD845FE}" dt="2024-08-03T06:39:50.381" v="2806"/>
          <ac:spMkLst>
            <pc:docMk/>
            <pc:sldMk cId="586762116" sldId="345"/>
            <ac:spMk id="12" creationId="{DFEE52EF-391C-7262-AEE5-E3C6DA797E5F}"/>
          </ac:spMkLst>
        </pc:spChg>
        <pc:spChg chg="add mod">
          <ac:chgData name="博一 金丸" userId="9a9aaf7779d110b0" providerId="LiveId" clId="{9D28F94C-6AFF-4279-A180-752DDDD845FE}" dt="2024-08-03T06:40:57.877" v="2865"/>
          <ac:spMkLst>
            <pc:docMk/>
            <pc:sldMk cId="586762116" sldId="345"/>
            <ac:spMk id="13" creationId="{6AE3B7FD-6ED7-0F25-C12C-47E92D393CC2}"/>
          </ac:spMkLst>
        </pc:spChg>
        <pc:grpChg chg="add mod">
          <ac:chgData name="博一 金丸" userId="9a9aaf7779d110b0" providerId="LiveId" clId="{9D28F94C-6AFF-4279-A180-752DDDD845FE}" dt="2024-08-03T06:41:17.212" v="2868" actId="1076"/>
          <ac:grpSpMkLst>
            <pc:docMk/>
            <pc:sldMk cId="586762116" sldId="345"/>
            <ac:grpSpMk id="11" creationId="{3CA436BB-60F9-96B2-1E8D-43898EF549D6}"/>
          </ac:grpSpMkLst>
        </pc:grpChg>
      </pc:sldChg>
      <pc:sldChg chg="addSp delSp modSp add mod">
        <pc:chgData name="博一 金丸" userId="9a9aaf7779d110b0" providerId="LiveId" clId="{9D28F94C-6AFF-4279-A180-752DDDD845FE}" dt="2024-08-03T06:52:28.437" v="3287" actId="1076"/>
        <pc:sldMkLst>
          <pc:docMk/>
          <pc:sldMk cId="2826148782" sldId="346"/>
        </pc:sldMkLst>
        <pc:spChg chg="mod">
          <ac:chgData name="博一 金丸" userId="9a9aaf7779d110b0" providerId="LiveId" clId="{9D28F94C-6AFF-4279-A180-752DDDD845FE}" dt="2024-08-03T06:47:21.045" v="3006" actId="14100"/>
          <ac:spMkLst>
            <pc:docMk/>
            <pc:sldMk cId="2826148782" sldId="346"/>
            <ac:spMk id="2" creationId="{AA164F30-7812-C52F-DFF3-2F94437F3FF9}"/>
          </ac:spMkLst>
        </pc:spChg>
        <pc:spChg chg="mod">
          <ac:chgData name="博一 金丸" userId="9a9aaf7779d110b0" providerId="LiveId" clId="{9D28F94C-6AFF-4279-A180-752DDDD845FE}" dt="2024-08-03T06:49:38.808" v="3149" actId="1076"/>
          <ac:spMkLst>
            <pc:docMk/>
            <pc:sldMk cId="2826148782" sldId="346"/>
            <ac:spMk id="3" creationId="{15F6D191-7AF1-172F-C39D-B81C051869BD}"/>
          </ac:spMkLst>
        </pc:spChg>
        <pc:spChg chg="mod">
          <ac:chgData name="博一 金丸" userId="9a9aaf7779d110b0" providerId="LiveId" clId="{9D28F94C-6AFF-4279-A180-752DDDD845FE}" dt="2024-08-03T06:50:08.611" v="3195"/>
          <ac:spMkLst>
            <pc:docMk/>
            <pc:sldMk cId="2826148782" sldId="346"/>
            <ac:spMk id="4" creationId="{F57038AB-B65A-0AFA-890B-4E1904FC1A9B}"/>
          </ac:spMkLst>
        </pc:spChg>
        <pc:spChg chg="del">
          <ac:chgData name="博一 金丸" userId="9a9aaf7779d110b0" providerId="LiveId" clId="{9D28F94C-6AFF-4279-A180-752DDDD845FE}" dt="2024-08-03T06:42:09.641" v="2870" actId="21"/>
          <ac:spMkLst>
            <pc:docMk/>
            <pc:sldMk cId="2826148782" sldId="346"/>
            <ac:spMk id="5" creationId="{E24A615A-EB28-4665-DAEE-09BE1B4B6B05}"/>
          </ac:spMkLst>
        </pc:spChg>
        <pc:spChg chg="del mod">
          <ac:chgData name="博一 金丸" userId="9a9aaf7779d110b0" providerId="LiveId" clId="{9D28F94C-6AFF-4279-A180-752DDDD845FE}" dt="2024-08-03T06:45:35.525" v="2934" actId="21"/>
          <ac:spMkLst>
            <pc:docMk/>
            <pc:sldMk cId="2826148782" sldId="346"/>
            <ac:spMk id="6" creationId="{C89CA083-1473-364B-07CD-630AAEB06C2F}"/>
          </ac:spMkLst>
        </pc:spChg>
        <pc:spChg chg="del">
          <ac:chgData name="博一 金丸" userId="9a9aaf7779d110b0" providerId="LiveId" clId="{9D28F94C-6AFF-4279-A180-752DDDD845FE}" dt="2024-08-03T06:42:14.158" v="2871" actId="21"/>
          <ac:spMkLst>
            <pc:docMk/>
            <pc:sldMk cId="2826148782" sldId="346"/>
            <ac:spMk id="7" creationId="{D2317ACE-C260-1A65-E919-9FE46E328BA4}"/>
          </ac:spMkLst>
        </pc:spChg>
        <pc:spChg chg="del">
          <ac:chgData name="博一 金丸" userId="9a9aaf7779d110b0" providerId="LiveId" clId="{9D28F94C-6AFF-4279-A180-752DDDD845FE}" dt="2024-08-03T06:44:18.122" v="2928" actId="21"/>
          <ac:spMkLst>
            <pc:docMk/>
            <pc:sldMk cId="2826148782" sldId="346"/>
            <ac:spMk id="8" creationId="{411FA635-6B74-FD90-1F92-8D49D3E6E39F}"/>
          </ac:spMkLst>
        </pc:spChg>
        <pc:spChg chg="add mod">
          <ac:chgData name="博一 金丸" userId="9a9aaf7779d110b0" providerId="LiveId" clId="{9D28F94C-6AFF-4279-A180-752DDDD845FE}" dt="2024-08-03T06:42:37.492" v="2872"/>
          <ac:spMkLst>
            <pc:docMk/>
            <pc:sldMk cId="2826148782" sldId="346"/>
            <ac:spMk id="10" creationId="{AF0C1059-13D9-5BF0-44F4-1E3516CC41C2}"/>
          </ac:spMkLst>
        </pc:spChg>
        <pc:spChg chg="add mod">
          <ac:chgData name="博一 金丸" userId="9a9aaf7779d110b0" providerId="LiveId" clId="{9D28F94C-6AFF-4279-A180-752DDDD845FE}" dt="2024-08-03T06:45:15.673" v="2931" actId="404"/>
          <ac:spMkLst>
            <pc:docMk/>
            <pc:sldMk cId="2826148782" sldId="346"/>
            <ac:spMk id="11" creationId="{B4CEEF8C-6E3E-A78A-8A28-CF49FFFE5D45}"/>
          </ac:spMkLst>
        </pc:spChg>
        <pc:spChg chg="add mod">
          <ac:chgData name="博一 金丸" userId="9a9aaf7779d110b0" providerId="LiveId" clId="{9D28F94C-6AFF-4279-A180-752DDDD845FE}" dt="2024-08-03T06:49:50.140" v="3171"/>
          <ac:spMkLst>
            <pc:docMk/>
            <pc:sldMk cId="2826148782" sldId="346"/>
            <ac:spMk id="12" creationId="{ED325093-095C-2B91-72FA-06351958579A}"/>
          </ac:spMkLst>
        </pc:spChg>
        <pc:spChg chg="add mod">
          <ac:chgData name="博一 金丸" userId="9a9aaf7779d110b0" providerId="LiveId" clId="{9D28F94C-6AFF-4279-A180-752DDDD845FE}" dt="2024-08-03T06:48:25.802" v="3097" actId="1076"/>
          <ac:spMkLst>
            <pc:docMk/>
            <pc:sldMk cId="2826148782" sldId="346"/>
            <ac:spMk id="13" creationId="{361F62CA-293B-17B8-3260-F93D06F669C6}"/>
          </ac:spMkLst>
        </pc:spChg>
        <pc:spChg chg="add del mod">
          <ac:chgData name="博一 金丸" userId="9a9aaf7779d110b0" providerId="LiveId" clId="{9D28F94C-6AFF-4279-A180-752DDDD845FE}" dt="2024-08-03T06:51:09.466" v="3244" actId="12084"/>
          <ac:spMkLst>
            <pc:docMk/>
            <pc:sldMk cId="2826148782" sldId="346"/>
            <ac:spMk id="14" creationId="{DB5FB798-82E5-D1FA-374A-84C755BAC40D}"/>
          </ac:spMkLst>
        </pc:spChg>
        <pc:grpChg chg="add mod">
          <ac:chgData name="博一 金丸" userId="9a9aaf7779d110b0" providerId="LiveId" clId="{9D28F94C-6AFF-4279-A180-752DDDD845FE}" dt="2024-08-03T06:45:29.568" v="2933" actId="1076"/>
          <ac:grpSpMkLst>
            <pc:docMk/>
            <pc:sldMk cId="2826148782" sldId="346"/>
            <ac:grpSpMk id="9" creationId="{0C86740D-E57B-1E28-08D1-22BED4FE5B10}"/>
          </ac:grpSpMkLst>
        </pc:grpChg>
        <pc:graphicFrameChg chg="add mod">
          <ac:chgData name="博一 金丸" userId="9a9aaf7779d110b0" providerId="LiveId" clId="{9D28F94C-6AFF-4279-A180-752DDDD845FE}" dt="2024-08-03T06:52:28.437" v="3287" actId="1076"/>
          <ac:graphicFrameMkLst>
            <pc:docMk/>
            <pc:sldMk cId="2826148782" sldId="346"/>
            <ac:graphicFrameMk id="15" creationId="{D7B59348-2A7B-ACEB-98B2-6B828CF3DBC6}"/>
          </ac:graphicFrameMkLst>
        </pc:graphicFrameChg>
      </pc:sldChg>
      <pc:sldChg chg="addSp modSp mod">
        <pc:chgData name="博一 金丸" userId="9a9aaf7779d110b0" providerId="LiveId" clId="{9D28F94C-6AFF-4279-A180-752DDDD845FE}" dt="2024-08-04T03:12:43.098" v="3560"/>
        <pc:sldMkLst>
          <pc:docMk/>
          <pc:sldMk cId="4098386070" sldId="955"/>
        </pc:sldMkLst>
        <pc:spChg chg="add mod">
          <ac:chgData name="博一 金丸" userId="9a9aaf7779d110b0" providerId="LiveId" clId="{9D28F94C-6AFF-4279-A180-752DDDD845FE}" dt="2024-08-04T03:12:43.098" v="3560"/>
          <ac:spMkLst>
            <pc:docMk/>
            <pc:sldMk cId="4098386070" sldId="955"/>
            <ac:spMk id="4" creationId="{E2C4D7A7-34A0-E945-D057-7F3112D76DD1}"/>
          </ac:spMkLst>
        </pc:spChg>
      </pc:sldChg>
      <pc:sldChg chg="del">
        <pc:chgData name="博一 金丸" userId="9a9aaf7779d110b0" providerId="LiveId" clId="{9D28F94C-6AFF-4279-A180-752DDDD845FE}" dt="2024-08-04T03:24:11.397" v="3720" actId="2696"/>
        <pc:sldMkLst>
          <pc:docMk/>
          <pc:sldMk cId="3705031138" sldId="967"/>
        </pc:sldMkLst>
      </pc:sldChg>
      <pc:sldChg chg="modSp mod">
        <pc:chgData name="博一 金丸" userId="9a9aaf7779d110b0" providerId="LiveId" clId="{9D28F94C-6AFF-4279-A180-752DDDD845FE}" dt="2024-08-04T03:22:19.370" v="3702" actId="6549"/>
        <pc:sldMkLst>
          <pc:docMk/>
          <pc:sldMk cId="468314522" sldId="974"/>
        </pc:sldMkLst>
        <pc:spChg chg="mod">
          <ac:chgData name="博一 金丸" userId="9a9aaf7779d110b0" providerId="LiveId" clId="{9D28F94C-6AFF-4279-A180-752DDDD845FE}" dt="2024-08-04T03:22:19.370" v="3702" actId="6549"/>
          <ac:spMkLst>
            <pc:docMk/>
            <pc:sldMk cId="468314522" sldId="974"/>
            <ac:spMk id="6" creationId="{D5F7660F-0557-C793-B69E-B6E23B669896}"/>
          </ac:spMkLst>
        </pc:spChg>
      </pc:sldChg>
      <pc:sldChg chg="modSp mod">
        <pc:chgData name="博一 金丸" userId="9a9aaf7779d110b0" providerId="LiveId" clId="{9D28F94C-6AFF-4279-A180-752DDDD845FE}" dt="2024-08-04T03:23:04.874" v="3719" actId="6549"/>
        <pc:sldMkLst>
          <pc:docMk/>
          <pc:sldMk cId="3132275270" sldId="975"/>
        </pc:sldMkLst>
        <pc:spChg chg="mod">
          <ac:chgData name="博一 金丸" userId="9a9aaf7779d110b0" providerId="LiveId" clId="{9D28F94C-6AFF-4279-A180-752DDDD845FE}" dt="2024-08-04T03:23:04.874" v="3719" actId="6549"/>
          <ac:spMkLst>
            <pc:docMk/>
            <pc:sldMk cId="3132275270" sldId="975"/>
            <ac:spMk id="3" creationId="{398B7601-438E-96C1-E715-3805DA07ABFF}"/>
          </ac:spMkLst>
        </pc:spChg>
      </pc:sldChg>
      <pc:sldChg chg="addSp delSp modSp new mod">
        <pc:chgData name="博一 金丸" userId="9a9aaf7779d110b0" providerId="LiveId" clId="{9D28F94C-6AFF-4279-A180-752DDDD845FE}" dt="2024-08-04T03:08:26.294" v="3505" actId="12100"/>
        <pc:sldMkLst>
          <pc:docMk/>
          <pc:sldMk cId="1433660286" sldId="976"/>
        </pc:sldMkLst>
        <pc:spChg chg="mod">
          <ac:chgData name="博一 金丸" userId="9a9aaf7779d110b0" providerId="LiveId" clId="{9D28F94C-6AFF-4279-A180-752DDDD845FE}" dt="2024-08-04T03:07:59.640" v="3503" actId="122"/>
          <ac:spMkLst>
            <pc:docMk/>
            <pc:sldMk cId="1433660286" sldId="976"/>
            <ac:spMk id="2" creationId="{7CAA7A66-59CC-D0BA-AACC-CF21B810D77F}"/>
          </ac:spMkLst>
        </pc:spChg>
        <pc:spChg chg="del mod">
          <ac:chgData name="博一 金丸" userId="9a9aaf7779d110b0" providerId="LiveId" clId="{9D28F94C-6AFF-4279-A180-752DDDD845FE}" dt="2024-08-04T03:05:17.246" v="3481" actId="12084"/>
          <ac:spMkLst>
            <pc:docMk/>
            <pc:sldMk cId="1433660286" sldId="976"/>
            <ac:spMk id="3" creationId="{C3EDC2DF-4046-A5CD-A8C3-E85B12674654}"/>
          </ac:spMkLst>
        </pc:spChg>
        <pc:graphicFrameChg chg="add mod modGraphic">
          <ac:chgData name="博一 金丸" userId="9a9aaf7779d110b0" providerId="LiveId" clId="{9D28F94C-6AFF-4279-A180-752DDDD845FE}" dt="2024-08-04T03:08:26.294" v="3505" actId="12100"/>
          <ac:graphicFrameMkLst>
            <pc:docMk/>
            <pc:sldMk cId="1433660286" sldId="976"/>
            <ac:graphicFrameMk id="5" creationId="{DB18829F-7CD8-7256-CC8B-BD557C6C3D9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CEB68-2CED-4CF9-838D-4CD4E0C8C39F}"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kumimoji="1" lang="ja-JP" altLang="en-US"/>
        </a:p>
      </dgm:t>
    </dgm:pt>
    <dgm:pt modelId="{A88C29B4-E615-4A1E-B9C1-87D270478007}">
      <dgm:prSet custT="1"/>
      <dgm:spPr/>
      <dgm:t>
        <a:bodyPr/>
        <a:lstStyle/>
        <a:p>
          <a:r>
            <a:rPr kumimoji="1" lang="ja-JP" altLang="en-US" sz="2000" dirty="0"/>
            <a:t>支援会議の運営</a:t>
          </a:r>
          <a:endParaRPr lang="ja-JP" altLang="en-US" sz="2000" dirty="0"/>
        </a:p>
      </dgm:t>
    </dgm:pt>
    <dgm:pt modelId="{D6A46229-B1C9-4C6E-8E51-4BB75626A11E}" type="parTrans" cxnId="{B07E23E3-0F91-48E4-AA8C-A0E2A92FFB05}">
      <dgm:prSet/>
      <dgm:spPr/>
      <dgm:t>
        <a:bodyPr/>
        <a:lstStyle/>
        <a:p>
          <a:endParaRPr kumimoji="1" lang="ja-JP" altLang="en-US"/>
        </a:p>
      </dgm:t>
    </dgm:pt>
    <dgm:pt modelId="{8ED03B5A-5740-4D06-B60C-194E7243A79C}" type="sibTrans" cxnId="{B07E23E3-0F91-48E4-AA8C-A0E2A92FFB05}">
      <dgm:prSet/>
      <dgm:spPr/>
      <dgm:t>
        <a:bodyPr/>
        <a:lstStyle/>
        <a:p>
          <a:endParaRPr kumimoji="1" lang="ja-JP" altLang="en-US"/>
        </a:p>
      </dgm:t>
    </dgm:pt>
    <dgm:pt modelId="{FF347D6F-87EB-4BAF-9C55-E10CE82C280B}">
      <dgm:prSet custT="1"/>
      <dgm:spPr/>
      <dgm:t>
        <a:bodyPr/>
        <a:lstStyle/>
        <a:p>
          <a:r>
            <a:rPr kumimoji="1" lang="ja-JP" altLang="en-US" sz="1800" b="1" dirty="0"/>
            <a:t>サービス（支援）提供職員への助言・指導</a:t>
          </a:r>
          <a:endParaRPr lang="ja-JP" altLang="en-US" sz="1800" b="1" dirty="0"/>
        </a:p>
      </dgm:t>
    </dgm:pt>
    <dgm:pt modelId="{DF0E6212-9016-4A18-AA82-6D172F1CD997}" type="parTrans" cxnId="{936F10FB-ECEB-4463-9A46-15B69DD62E29}">
      <dgm:prSet/>
      <dgm:spPr/>
      <dgm:t>
        <a:bodyPr/>
        <a:lstStyle/>
        <a:p>
          <a:endParaRPr kumimoji="1" lang="ja-JP" altLang="en-US"/>
        </a:p>
      </dgm:t>
    </dgm:pt>
    <dgm:pt modelId="{B776A555-E2A7-4BCB-85F3-DAE06B2EAD7F}" type="sibTrans" cxnId="{936F10FB-ECEB-4463-9A46-15B69DD62E29}">
      <dgm:prSet/>
      <dgm:spPr/>
      <dgm:t>
        <a:bodyPr/>
        <a:lstStyle/>
        <a:p>
          <a:endParaRPr kumimoji="1" lang="ja-JP" altLang="en-US"/>
        </a:p>
      </dgm:t>
    </dgm:pt>
    <dgm:pt modelId="{AD3EB14D-A85D-4FB2-8E81-95AD974ED366}">
      <dgm:prSet/>
      <dgm:spPr/>
      <dgm:t>
        <a:bodyPr/>
        <a:lstStyle/>
        <a:p>
          <a:r>
            <a:rPr kumimoji="1" lang="ja-JP" dirty="0"/>
            <a:t>個別支援計画の質の向上</a:t>
          </a:r>
          <a:endParaRPr lang="ja-JP" dirty="0"/>
        </a:p>
      </dgm:t>
    </dgm:pt>
    <dgm:pt modelId="{55F1C448-33CA-4AF5-AA45-E9B108B63071}" type="parTrans" cxnId="{F507AD47-6177-4A31-BD54-626901C98446}">
      <dgm:prSet/>
      <dgm:spPr/>
      <dgm:t>
        <a:bodyPr/>
        <a:lstStyle/>
        <a:p>
          <a:endParaRPr kumimoji="1" lang="ja-JP" altLang="en-US"/>
        </a:p>
      </dgm:t>
    </dgm:pt>
    <dgm:pt modelId="{823946EB-F1F2-4596-A4B4-DA3095A56C52}" type="sibTrans" cxnId="{F507AD47-6177-4A31-BD54-626901C98446}">
      <dgm:prSet/>
      <dgm:spPr/>
      <dgm:t>
        <a:bodyPr/>
        <a:lstStyle/>
        <a:p>
          <a:endParaRPr kumimoji="1" lang="ja-JP" altLang="en-US"/>
        </a:p>
      </dgm:t>
    </dgm:pt>
    <dgm:pt modelId="{9010DA92-A0E2-495D-95EF-A6FB2CEEDAC7}">
      <dgm:prSet/>
      <dgm:spPr/>
      <dgm:t>
        <a:bodyPr/>
        <a:lstStyle/>
        <a:p>
          <a:r>
            <a:rPr kumimoji="1" lang="ja-JP" b="1" dirty="0"/>
            <a:t>人材育成によるサービス（支援）の質の向上</a:t>
          </a:r>
          <a:endParaRPr lang="ja-JP" b="1" dirty="0"/>
        </a:p>
      </dgm:t>
    </dgm:pt>
    <dgm:pt modelId="{ED932190-44B4-4738-B5E2-562032EDAB2B}" type="parTrans" cxnId="{4B9F671D-6301-4659-A1F1-7E722F570D2F}">
      <dgm:prSet/>
      <dgm:spPr/>
      <dgm:t>
        <a:bodyPr/>
        <a:lstStyle/>
        <a:p>
          <a:endParaRPr kumimoji="1" lang="ja-JP" altLang="en-US"/>
        </a:p>
      </dgm:t>
    </dgm:pt>
    <dgm:pt modelId="{5403BBF2-7221-4526-9C08-6EBD2161DD1A}" type="sibTrans" cxnId="{4B9F671D-6301-4659-A1F1-7E722F570D2F}">
      <dgm:prSet/>
      <dgm:spPr/>
      <dgm:t>
        <a:bodyPr/>
        <a:lstStyle/>
        <a:p>
          <a:endParaRPr kumimoji="1" lang="ja-JP" altLang="en-US"/>
        </a:p>
      </dgm:t>
    </dgm:pt>
    <dgm:pt modelId="{47A19271-D865-4314-98CC-4D7837603118}" type="pres">
      <dgm:prSet presAssocID="{87DCEB68-2CED-4CF9-838D-4CD4E0C8C39F}" presName="cycle" presStyleCnt="0">
        <dgm:presLayoutVars>
          <dgm:dir/>
          <dgm:resizeHandles val="exact"/>
        </dgm:presLayoutVars>
      </dgm:prSet>
      <dgm:spPr/>
    </dgm:pt>
    <dgm:pt modelId="{7C51FF35-284E-446E-BDC6-1AEFD47D4A1D}" type="pres">
      <dgm:prSet presAssocID="{A88C29B4-E615-4A1E-B9C1-87D270478007}" presName="node" presStyleLbl="node1" presStyleIdx="0" presStyleCnt="4" custScaleX="154282">
        <dgm:presLayoutVars>
          <dgm:bulletEnabled val="1"/>
        </dgm:presLayoutVars>
      </dgm:prSet>
      <dgm:spPr/>
    </dgm:pt>
    <dgm:pt modelId="{D56C8235-D857-463B-B044-8C7431AED351}" type="pres">
      <dgm:prSet presAssocID="{8ED03B5A-5740-4D06-B60C-194E7243A79C}" presName="sibTrans" presStyleLbl="sibTrans2D1" presStyleIdx="0" presStyleCnt="4"/>
      <dgm:spPr/>
    </dgm:pt>
    <dgm:pt modelId="{0E4CCC6D-5DB7-47A5-854C-5B4ACC2E44DA}" type="pres">
      <dgm:prSet presAssocID="{8ED03B5A-5740-4D06-B60C-194E7243A79C}" presName="connectorText" presStyleLbl="sibTrans2D1" presStyleIdx="0" presStyleCnt="4"/>
      <dgm:spPr/>
    </dgm:pt>
    <dgm:pt modelId="{505D6DC2-6B1C-4EDF-BC0B-949E9DB63EF6}" type="pres">
      <dgm:prSet presAssocID="{FF347D6F-87EB-4BAF-9C55-E10CE82C280B}" presName="node" presStyleLbl="node1" presStyleIdx="1" presStyleCnt="4" custScaleX="196158">
        <dgm:presLayoutVars>
          <dgm:bulletEnabled val="1"/>
        </dgm:presLayoutVars>
      </dgm:prSet>
      <dgm:spPr/>
    </dgm:pt>
    <dgm:pt modelId="{D476AC42-85AA-4E53-B214-3BED482A5ED5}" type="pres">
      <dgm:prSet presAssocID="{B776A555-E2A7-4BCB-85F3-DAE06B2EAD7F}" presName="sibTrans" presStyleLbl="sibTrans2D1" presStyleIdx="1" presStyleCnt="4"/>
      <dgm:spPr/>
    </dgm:pt>
    <dgm:pt modelId="{7133081D-E1DA-435F-8A8E-E34842E00591}" type="pres">
      <dgm:prSet presAssocID="{B776A555-E2A7-4BCB-85F3-DAE06B2EAD7F}" presName="connectorText" presStyleLbl="sibTrans2D1" presStyleIdx="1" presStyleCnt="4"/>
      <dgm:spPr/>
    </dgm:pt>
    <dgm:pt modelId="{DFEE7F89-9BA6-4081-8A9C-095838B37A80}" type="pres">
      <dgm:prSet presAssocID="{AD3EB14D-A85D-4FB2-8E81-95AD974ED366}" presName="node" presStyleLbl="node1" presStyleIdx="2" presStyleCnt="4" custScaleX="154099">
        <dgm:presLayoutVars>
          <dgm:bulletEnabled val="1"/>
        </dgm:presLayoutVars>
      </dgm:prSet>
      <dgm:spPr/>
    </dgm:pt>
    <dgm:pt modelId="{4504E451-0697-4B10-B2B1-279B7D19E4AA}" type="pres">
      <dgm:prSet presAssocID="{823946EB-F1F2-4596-A4B4-DA3095A56C52}" presName="sibTrans" presStyleLbl="sibTrans2D1" presStyleIdx="2" presStyleCnt="4"/>
      <dgm:spPr/>
    </dgm:pt>
    <dgm:pt modelId="{96D8018B-CEA1-459E-A4F4-45A3CC83EE86}" type="pres">
      <dgm:prSet presAssocID="{823946EB-F1F2-4596-A4B4-DA3095A56C52}" presName="connectorText" presStyleLbl="sibTrans2D1" presStyleIdx="2" presStyleCnt="4"/>
      <dgm:spPr/>
    </dgm:pt>
    <dgm:pt modelId="{A02D1126-95B7-4FC1-ACFF-C495B80AF72F}" type="pres">
      <dgm:prSet presAssocID="{9010DA92-A0E2-495D-95EF-A6FB2CEEDAC7}" presName="node" presStyleLbl="node1" presStyleIdx="3" presStyleCnt="4" custScaleX="173291">
        <dgm:presLayoutVars>
          <dgm:bulletEnabled val="1"/>
        </dgm:presLayoutVars>
      </dgm:prSet>
      <dgm:spPr/>
    </dgm:pt>
    <dgm:pt modelId="{72AE92E2-E0D4-4659-8136-CCF1F44DAFFB}" type="pres">
      <dgm:prSet presAssocID="{5403BBF2-7221-4526-9C08-6EBD2161DD1A}" presName="sibTrans" presStyleLbl="sibTrans2D1" presStyleIdx="3" presStyleCnt="4"/>
      <dgm:spPr/>
    </dgm:pt>
    <dgm:pt modelId="{09D2ED93-86CC-4F11-A1E5-0551DC81605C}" type="pres">
      <dgm:prSet presAssocID="{5403BBF2-7221-4526-9C08-6EBD2161DD1A}" presName="connectorText" presStyleLbl="sibTrans2D1" presStyleIdx="3" presStyleCnt="4"/>
      <dgm:spPr/>
    </dgm:pt>
  </dgm:ptLst>
  <dgm:cxnLst>
    <dgm:cxn modelId="{4B9F671D-6301-4659-A1F1-7E722F570D2F}" srcId="{87DCEB68-2CED-4CF9-838D-4CD4E0C8C39F}" destId="{9010DA92-A0E2-495D-95EF-A6FB2CEEDAC7}" srcOrd="3" destOrd="0" parTransId="{ED932190-44B4-4738-B5E2-562032EDAB2B}" sibTransId="{5403BBF2-7221-4526-9C08-6EBD2161DD1A}"/>
    <dgm:cxn modelId="{57AD0C23-1BE1-4397-AC35-D6F251DF278C}" type="presOf" srcId="{8ED03B5A-5740-4D06-B60C-194E7243A79C}" destId="{0E4CCC6D-5DB7-47A5-854C-5B4ACC2E44DA}" srcOrd="1" destOrd="0" presId="urn:microsoft.com/office/officeart/2005/8/layout/cycle2"/>
    <dgm:cxn modelId="{3AFABF27-E0A3-49F0-BC11-DE958CFDF265}" type="presOf" srcId="{B776A555-E2A7-4BCB-85F3-DAE06B2EAD7F}" destId="{D476AC42-85AA-4E53-B214-3BED482A5ED5}" srcOrd="0" destOrd="0" presId="urn:microsoft.com/office/officeart/2005/8/layout/cycle2"/>
    <dgm:cxn modelId="{50A9542C-444C-4A2C-92B1-A303C07139C7}" type="presOf" srcId="{FF347D6F-87EB-4BAF-9C55-E10CE82C280B}" destId="{505D6DC2-6B1C-4EDF-BC0B-949E9DB63EF6}" srcOrd="0" destOrd="0" presId="urn:microsoft.com/office/officeart/2005/8/layout/cycle2"/>
    <dgm:cxn modelId="{6D032C66-CC94-4151-98C8-4BFBED7E202B}" type="presOf" srcId="{AD3EB14D-A85D-4FB2-8E81-95AD974ED366}" destId="{DFEE7F89-9BA6-4081-8A9C-095838B37A80}" srcOrd="0" destOrd="0" presId="urn:microsoft.com/office/officeart/2005/8/layout/cycle2"/>
    <dgm:cxn modelId="{F507AD47-6177-4A31-BD54-626901C98446}" srcId="{87DCEB68-2CED-4CF9-838D-4CD4E0C8C39F}" destId="{AD3EB14D-A85D-4FB2-8E81-95AD974ED366}" srcOrd="2" destOrd="0" parTransId="{55F1C448-33CA-4AF5-AA45-E9B108B63071}" sibTransId="{823946EB-F1F2-4596-A4B4-DA3095A56C52}"/>
    <dgm:cxn modelId="{ABA1F049-71DD-4B3F-B20E-2A988E4B4C51}" type="presOf" srcId="{5403BBF2-7221-4526-9C08-6EBD2161DD1A}" destId="{09D2ED93-86CC-4F11-A1E5-0551DC81605C}" srcOrd="1" destOrd="0" presId="urn:microsoft.com/office/officeart/2005/8/layout/cycle2"/>
    <dgm:cxn modelId="{1BD46258-D2FD-4871-948F-0E50591130F1}" type="presOf" srcId="{A88C29B4-E615-4A1E-B9C1-87D270478007}" destId="{7C51FF35-284E-446E-BDC6-1AEFD47D4A1D}" srcOrd="0" destOrd="0" presId="urn:microsoft.com/office/officeart/2005/8/layout/cycle2"/>
    <dgm:cxn modelId="{3D91E999-B0E1-487D-BF1E-420A812AB0F8}" type="presOf" srcId="{8ED03B5A-5740-4D06-B60C-194E7243A79C}" destId="{D56C8235-D857-463B-B044-8C7431AED351}" srcOrd="0" destOrd="0" presId="urn:microsoft.com/office/officeart/2005/8/layout/cycle2"/>
    <dgm:cxn modelId="{8D71DE9A-4A7A-4F90-A882-E3EC5DAAE31A}" type="presOf" srcId="{823946EB-F1F2-4596-A4B4-DA3095A56C52}" destId="{96D8018B-CEA1-459E-A4F4-45A3CC83EE86}" srcOrd="1" destOrd="0" presId="urn:microsoft.com/office/officeart/2005/8/layout/cycle2"/>
    <dgm:cxn modelId="{FAED0C9D-C391-4499-BB2B-1CE9416DA69E}" type="presOf" srcId="{5403BBF2-7221-4526-9C08-6EBD2161DD1A}" destId="{72AE92E2-E0D4-4659-8136-CCF1F44DAFFB}" srcOrd="0" destOrd="0" presId="urn:microsoft.com/office/officeart/2005/8/layout/cycle2"/>
    <dgm:cxn modelId="{3DADADA4-5AD2-410C-B64F-642778293806}" type="presOf" srcId="{87DCEB68-2CED-4CF9-838D-4CD4E0C8C39F}" destId="{47A19271-D865-4314-98CC-4D7837603118}" srcOrd="0" destOrd="0" presId="urn:microsoft.com/office/officeart/2005/8/layout/cycle2"/>
    <dgm:cxn modelId="{0B985AAA-97E5-4849-A519-528BE73DDADD}" type="presOf" srcId="{9010DA92-A0E2-495D-95EF-A6FB2CEEDAC7}" destId="{A02D1126-95B7-4FC1-ACFF-C495B80AF72F}" srcOrd="0" destOrd="0" presId="urn:microsoft.com/office/officeart/2005/8/layout/cycle2"/>
    <dgm:cxn modelId="{4460CCD6-8B12-485C-A397-CEA64EF22CA3}" type="presOf" srcId="{823946EB-F1F2-4596-A4B4-DA3095A56C52}" destId="{4504E451-0697-4B10-B2B1-279B7D19E4AA}" srcOrd="0" destOrd="0" presId="urn:microsoft.com/office/officeart/2005/8/layout/cycle2"/>
    <dgm:cxn modelId="{B07E23E3-0F91-48E4-AA8C-A0E2A92FFB05}" srcId="{87DCEB68-2CED-4CF9-838D-4CD4E0C8C39F}" destId="{A88C29B4-E615-4A1E-B9C1-87D270478007}" srcOrd="0" destOrd="0" parTransId="{D6A46229-B1C9-4C6E-8E51-4BB75626A11E}" sibTransId="{8ED03B5A-5740-4D06-B60C-194E7243A79C}"/>
    <dgm:cxn modelId="{75B77FEA-BF61-483E-949A-BE2798BB6134}" type="presOf" srcId="{B776A555-E2A7-4BCB-85F3-DAE06B2EAD7F}" destId="{7133081D-E1DA-435F-8A8E-E34842E00591}" srcOrd="1" destOrd="0" presId="urn:microsoft.com/office/officeart/2005/8/layout/cycle2"/>
    <dgm:cxn modelId="{936F10FB-ECEB-4463-9A46-15B69DD62E29}" srcId="{87DCEB68-2CED-4CF9-838D-4CD4E0C8C39F}" destId="{FF347D6F-87EB-4BAF-9C55-E10CE82C280B}" srcOrd="1" destOrd="0" parTransId="{DF0E6212-9016-4A18-AA82-6D172F1CD997}" sibTransId="{B776A555-E2A7-4BCB-85F3-DAE06B2EAD7F}"/>
    <dgm:cxn modelId="{5EC66AD6-8D65-49F1-8A05-67D75F29C013}" type="presParOf" srcId="{47A19271-D865-4314-98CC-4D7837603118}" destId="{7C51FF35-284E-446E-BDC6-1AEFD47D4A1D}" srcOrd="0" destOrd="0" presId="urn:microsoft.com/office/officeart/2005/8/layout/cycle2"/>
    <dgm:cxn modelId="{236CB603-211F-425B-8791-68FAB37F0C44}" type="presParOf" srcId="{47A19271-D865-4314-98CC-4D7837603118}" destId="{D56C8235-D857-463B-B044-8C7431AED351}" srcOrd="1" destOrd="0" presId="urn:microsoft.com/office/officeart/2005/8/layout/cycle2"/>
    <dgm:cxn modelId="{1F9AE2E9-6440-44E8-B521-7530193546FF}" type="presParOf" srcId="{D56C8235-D857-463B-B044-8C7431AED351}" destId="{0E4CCC6D-5DB7-47A5-854C-5B4ACC2E44DA}" srcOrd="0" destOrd="0" presId="urn:microsoft.com/office/officeart/2005/8/layout/cycle2"/>
    <dgm:cxn modelId="{037A839F-C5B2-4313-A895-D9E821D3B322}" type="presParOf" srcId="{47A19271-D865-4314-98CC-4D7837603118}" destId="{505D6DC2-6B1C-4EDF-BC0B-949E9DB63EF6}" srcOrd="2" destOrd="0" presId="urn:microsoft.com/office/officeart/2005/8/layout/cycle2"/>
    <dgm:cxn modelId="{E83A4590-3351-47AB-933A-5F5DDEB57462}" type="presParOf" srcId="{47A19271-D865-4314-98CC-4D7837603118}" destId="{D476AC42-85AA-4E53-B214-3BED482A5ED5}" srcOrd="3" destOrd="0" presId="urn:microsoft.com/office/officeart/2005/8/layout/cycle2"/>
    <dgm:cxn modelId="{5ECC503E-63DF-43D3-8697-3C0C64EEE313}" type="presParOf" srcId="{D476AC42-85AA-4E53-B214-3BED482A5ED5}" destId="{7133081D-E1DA-435F-8A8E-E34842E00591}" srcOrd="0" destOrd="0" presId="urn:microsoft.com/office/officeart/2005/8/layout/cycle2"/>
    <dgm:cxn modelId="{72BA34B7-2BDF-470F-A62D-59183265E87A}" type="presParOf" srcId="{47A19271-D865-4314-98CC-4D7837603118}" destId="{DFEE7F89-9BA6-4081-8A9C-095838B37A80}" srcOrd="4" destOrd="0" presId="urn:microsoft.com/office/officeart/2005/8/layout/cycle2"/>
    <dgm:cxn modelId="{68965AF6-93F5-4028-A672-024427753750}" type="presParOf" srcId="{47A19271-D865-4314-98CC-4D7837603118}" destId="{4504E451-0697-4B10-B2B1-279B7D19E4AA}" srcOrd="5" destOrd="0" presId="urn:microsoft.com/office/officeart/2005/8/layout/cycle2"/>
    <dgm:cxn modelId="{5F810F4F-84F1-4BC8-9A5B-7C3B37396028}" type="presParOf" srcId="{4504E451-0697-4B10-B2B1-279B7D19E4AA}" destId="{96D8018B-CEA1-459E-A4F4-45A3CC83EE86}" srcOrd="0" destOrd="0" presId="urn:microsoft.com/office/officeart/2005/8/layout/cycle2"/>
    <dgm:cxn modelId="{D664E444-EFE8-423C-A706-172FCFC283EC}" type="presParOf" srcId="{47A19271-D865-4314-98CC-4D7837603118}" destId="{A02D1126-95B7-4FC1-ACFF-C495B80AF72F}" srcOrd="6" destOrd="0" presId="urn:microsoft.com/office/officeart/2005/8/layout/cycle2"/>
    <dgm:cxn modelId="{97166768-F0E9-4EFC-983C-9C75690DB962}" type="presParOf" srcId="{47A19271-D865-4314-98CC-4D7837603118}" destId="{72AE92E2-E0D4-4659-8136-CCF1F44DAFFB}" srcOrd="7" destOrd="0" presId="urn:microsoft.com/office/officeart/2005/8/layout/cycle2"/>
    <dgm:cxn modelId="{10FD98B0-DD62-4AA1-86FA-9C48ABA706A1}" type="presParOf" srcId="{72AE92E2-E0D4-4659-8136-CCF1F44DAFFB}" destId="{09D2ED93-86CC-4F11-A1E5-0551DC81605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6E9C29-602B-4D0A-BA34-D41771357785}"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kumimoji="1" lang="ja-JP" altLang="en-US"/>
        </a:p>
      </dgm:t>
    </dgm:pt>
    <dgm:pt modelId="{5B0E1EDF-1EB7-43D5-999F-35784E2A9239}">
      <dgm:prSet/>
      <dgm:spPr/>
      <dgm:t>
        <a:bodyPr/>
        <a:lstStyle/>
        <a:p>
          <a:r>
            <a:rPr lang="ja-JP" altLang="en-US" b="1" dirty="0"/>
            <a:t>「障害福祉等の制度に関する講義」については、基礎研修ではありませんので、サビ児管として知ってほしい制度を中心に伝える講義になります。しかしながら、多くの情報が頭に入るわけではありません。制度に関する情報をどこで得ていくとよいのかを盛り込むとよいでしょう。</a:t>
          </a:r>
          <a:endParaRPr lang="ja-JP" b="1" dirty="0"/>
        </a:p>
      </dgm:t>
    </dgm:pt>
    <dgm:pt modelId="{29773AD4-4F00-4A2F-AC39-5356CD50E511}" type="parTrans" cxnId="{64399F89-FC3B-4746-8668-1DD83A53DC8F}">
      <dgm:prSet/>
      <dgm:spPr/>
      <dgm:t>
        <a:bodyPr/>
        <a:lstStyle/>
        <a:p>
          <a:endParaRPr kumimoji="1" lang="ja-JP" altLang="en-US"/>
        </a:p>
      </dgm:t>
    </dgm:pt>
    <dgm:pt modelId="{BDBDC038-44D5-48F3-ABF3-FA7A1DFA4F77}" type="sibTrans" cxnId="{64399F89-FC3B-4746-8668-1DD83A53DC8F}">
      <dgm:prSet/>
      <dgm:spPr/>
      <dgm:t>
        <a:bodyPr/>
        <a:lstStyle/>
        <a:p>
          <a:endParaRPr kumimoji="1" lang="ja-JP" altLang="en-US"/>
        </a:p>
      </dgm:t>
    </dgm:pt>
    <dgm:pt modelId="{9CBBABCE-8EAF-4117-B26C-F7E4E31BBB48}">
      <dgm:prSet/>
      <dgm:spPr>
        <a:solidFill>
          <a:schemeClr val="accent2">
            <a:lumMod val="40000"/>
            <a:lumOff val="60000"/>
          </a:schemeClr>
        </a:solidFill>
      </dgm:spPr>
      <dgm:t>
        <a:bodyPr/>
        <a:lstStyle/>
        <a:p>
          <a:r>
            <a:rPr kumimoji="1" lang="ja-JP" altLang="en-US" b="1" dirty="0"/>
            <a:t>「モニタリングの方法」や「個別支援会議の運営方法」では、</a:t>
          </a:r>
          <a:r>
            <a:rPr kumimoji="1" lang="ja-JP" altLang="en-US" b="1" dirty="0">
              <a:solidFill>
                <a:srgbClr val="FF0000"/>
              </a:solidFill>
            </a:rPr>
            <a:t>利用者主体の支援や利用者との関係性の構築</a:t>
          </a:r>
          <a:r>
            <a:rPr kumimoji="1" lang="ja-JP" altLang="en-US" b="1" dirty="0"/>
            <a:t>について考えていきますが、基礎研修の振り返りであり、支援とは何か、職業人としての立場を考えていく内容です。</a:t>
          </a:r>
          <a:endParaRPr lang="ja-JP" b="1" dirty="0"/>
        </a:p>
      </dgm:t>
    </dgm:pt>
    <dgm:pt modelId="{12784E25-BCA7-4ADA-8FC1-19AD3EA6B0C2}" type="parTrans" cxnId="{266A83C2-C382-4DDE-A906-6B70E41BF4A9}">
      <dgm:prSet/>
      <dgm:spPr/>
      <dgm:t>
        <a:bodyPr/>
        <a:lstStyle/>
        <a:p>
          <a:endParaRPr kumimoji="1" lang="ja-JP" altLang="en-US"/>
        </a:p>
      </dgm:t>
    </dgm:pt>
    <dgm:pt modelId="{306C4726-98BD-4B7F-A77A-0BBD0FA42E6B}" type="sibTrans" cxnId="{266A83C2-C382-4DDE-A906-6B70E41BF4A9}">
      <dgm:prSet/>
      <dgm:spPr/>
      <dgm:t>
        <a:bodyPr/>
        <a:lstStyle/>
        <a:p>
          <a:endParaRPr kumimoji="1" lang="ja-JP" altLang="en-US"/>
        </a:p>
      </dgm:t>
    </dgm:pt>
    <dgm:pt modelId="{5342F977-7221-48AE-8B92-7E6241FF6371}">
      <dgm:prSet/>
      <dgm:spPr>
        <a:solidFill>
          <a:schemeClr val="accent4">
            <a:lumMod val="20000"/>
            <a:lumOff val="80000"/>
          </a:schemeClr>
        </a:solidFill>
      </dgm:spPr>
      <dgm:t>
        <a:bodyPr/>
        <a:lstStyle/>
        <a:p>
          <a:r>
            <a:rPr kumimoji="1" lang="ja-JP" b="1" dirty="0"/>
            <a:t>「職員への助言･指導」と「</a:t>
          </a:r>
          <a:r>
            <a:rPr kumimoji="1" lang="en-US" b="1" dirty="0"/>
            <a:t>OJT</a:t>
          </a:r>
          <a:r>
            <a:rPr kumimoji="1" lang="ja-JP" b="1" dirty="0"/>
            <a:t>としての事例検討会のあり方」</a:t>
          </a:r>
          <a:r>
            <a:rPr kumimoji="1" lang="ja-JP" altLang="en-US" b="1" dirty="0"/>
            <a:t>においては、人材育成について学んでいきます。スタッフの入れ替わりが多かったり、職員のモチベーションが高まらないままだったりする支援現場を多く見てきました。サビ児管の役割では、人材育成に常に着目していくことが、結果として利用者中心につながることを伝えていきましょう。</a:t>
          </a:r>
          <a:endParaRPr lang="ja-JP" b="1" dirty="0"/>
        </a:p>
      </dgm:t>
    </dgm:pt>
    <dgm:pt modelId="{35000CCF-1055-42B9-95D0-E3E52CCDFE47}" type="parTrans" cxnId="{798519AE-BC97-441B-A7A1-95705B94EA6A}">
      <dgm:prSet/>
      <dgm:spPr/>
      <dgm:t>
        <a:bodyPr/>
        <a:lstStyle/>
        <a:p>
          <a:endParaRPr kumimoji="1" lang="ja-JP" altLang="en-US"/>
        </a:p>
      </dgm:t>
    </dgm:pt>
    <dgm:pt modelId="{7FC36634-8029-48A3-9D35-DE22EF66B729}" type="sibTrans" cxnId="{798519AE-BC97-441B-A7A1-95705B94EA6A}">
      <dgm:prSet/>
      <dgm:spPr/>
      <dgm:t>
        <a:bodyPr/>
        <a:lstStyle/>
        <a:p>
          <a:endParaRPr kumimoji="1" lang="ja-JP" altLang="en-US"/>
        </a:p>
      </dgm:t>
    </dgm:pt>
    <dgm:pt modelId="{F475E129-DA59-46A6-9FCA-0450F7685247}">
      <dgm:prSet/>
      <dgm:spPr>
        <a:solidFill>
          <a:schemeClr val="accent1">
            <a:lumMod val="60000"/>
            <a:lumOff val="40000"/>
          </a:schemeClr>
        </a:solidFill>
      </dgm:spPr>
      <dgm:t>
        <a:bodyPr/>
        <a:lstStyle/>
        <a:p>
          <a:r>
            <a:rPr kumimoji="1" lang="ja-JP" altLang="en-US" b="1" dirty="0"/>
            <a:t>「多職種及び地域連携に関する講義及び演習」は、</a:t>
          </a:r>
          <a:r>
            <a:rPr kumimoji="1" lang="ja-JP" b="1" dirty="0"/>
            <a:t>一事業所</a:t>
          </a:r>
          <a:r>
            <a:rPr kumimoji="1" lang="ja-JP" altLang="en-US" b="1" dirty="0"/>
            <a:t>の支援の限界</a:t>
          </a:r>
          <a:r>
            <a:rPr kumimoji="1" lang="ja-JP" b="1" dirty="0"/>
            <a:t>について言及し、利用者のために地域の関係機関と連動することがサビ児管の役割として重要であることを伝えていく</a:t>
          </a:r>
          <a:r>
            <a:rPr kumimoji="1" lang="ja-JP" altLang="en-US" b="1" dirty="0"/>
            <a:t>ことになります。そのために会議の実施・協議会への参加がサビ児管の役割を果たすために最重要となることを伝えていきましょう。</a:t>
          </a:r>
          <a:endParaRPr lang="ja-JP" b="1" dirty="0"/>
        </a:p>
      </dgm:t>
    </dgm:pt>
    <dgm:pt modelId="{351E1ABD-581B-4707-B6BE-01C86A56FD4A}" type="parTrans" cxnId="{A43D4480-7AFC-41AC-87F3-A4332FB099E9}">
      <dgm:prSet/>
      <dgm:spPr/>
      <dgm:t>
        <a:bodyPr/>
        <a:lstStyle/>
        <a:p>
          <a:endParaRPr kumimoji="1" lang="ja-JP" altLang="en-US"/>
        </a:p>
      </dgm:t>
    </dgm:pt>
    <dgm:pt modelId="{3518F516-78F0-45FA-A0AB-DB0F4916A364}" type="sibTrans" cxnId="{A43D4480-7AFC-41AC-87F3-A4332FB099E9}">
      <dgm:prSet/>
      <dgm:spPr/>
      <dgm:t>
        <a:bodyPr/>
        <a:lstStyle/>
        <a:p>
          <a:endParaRPr kumimoji="1" lang="ja-JP" altLang="en-US"/>
        </a:p>
      </dgm:t>
    </dgm:pt>
    <dgm:pt modelId="{AEF83BF0-BD7E-423F-B51E-2989A7F55AB3}" type="pres">
      <dgm:prSet presAssocID="{916E9C29-602B-4D0A-BA34-D41771357785}" presName="linear" presStyleCnt="0">
        <dgm:presLayoutVars>
          <dgm:animLvl val="lvl"/>
          <dgm:resizeHandles val="exact"/>
        </dgm:presLayoutVars>
      </dgm:prSet>
      <dgm:spPr/>
    </dgm:pt>
    <dgm:pt modelId="{DEBCBD07-0858-4762-9863-044A7F6FE667}" type="pres">
      <dgm:prSet presAssocID="{5B0E1EDF-1EB7-43D5-999F-35784E2A9239}" presName="parentText" presStyleLbl="node1" presStyleIdx="0" presStyleCnt="4">
        <dgm:presLayoutVars>
          <dgm:chMax val="0"/>
          <dgm:bulletEnabled val="1"/>
        </dgm:presLayoutVars>
      </dgm:prSet>
      <dgm:spPr/>
    </dgm:pt>
    <dgm:pt modelId="{6BC46F97-C075-4471-8045-F932F11BF875}" type="pres">
      <dgm:prSet presAssocID="{BDBDC038-44D5-48F3-ABF3-FA7A1DFA4F77}" presName="spacer" presStyleCnt="0"/>
      <dgm:spPr/>
    </dgm:pt>
    <dgm:pt modelId="{FB509678-FAB0-47F7-9820-E8FEC687DE60}" type="pres">
      <dgm:prSet presAssocID="{9CBBABCE-8EAF-4117-B26C-F7E4E31BBB48}" presName="parentText" presStyleLbl="node1" presStyleIdx="1" presStyleCnt="4">
        <dgm:presLayoutVars>
          <dgm:chMax val="0"/>
          <dgm:bulletEnabled val="1"/>
        </dgm:presLayoutVars>
      </dgm:prSet>
      <dgm:spPr/>
    </dgm:pt>
    <dgm:pt modelId="{E4DF702E-33CF-47C4-9014-5D99498B59F5}" type="pres">
      <dgm:prSet presAssocID="{306C4726-98BD-4B7F-A77A-0BBD0FA42E6B}" presName="spacer" presStyleCnt="0"/>
      <dgm:spPr/>
    </dgm:pt>
    <dgm:pt modelId="{73A0CC0F-DA71-43B4-8148-1D75B4D6BF70}" type="pres">
      <dgm:prSet presAssocID="{5342F977-7221-48AE-8B92-7E6241FF6371}" presName="parentText" presStyleLbl="node1" presStyleIdx="2" presStyleCnt="4">
        <dgm:presLayoutVars>
          <dgm:chMax val="0"/>
          <dgm:bulletEnabled val="1"/>
        </dgm:presLayoutVars>
      </dgm:prSet>
      <dgm:spPr/>
    </dgm:pt>
    <dgm:pt modelId="{B1EF2B49-9585-4F8F-BA1D-DF95EDD8BC36}" type="pres">
      <dgm:prSet presAssocID="{7FC36634-8029-48A3-9D35-DE22EF66B729}" presName="spacer" presStyleCnt="0"/>
      <dgm:spPr/>
    </dgm:pt>
    <dgm:pt modelId="{CA7ABCDF-ABDA-469F-B6EC-BB5282073493}" type="pres">
      <dgm:prSet presAssocID="{F475E129-DA59-46A6-9FCA-0450F7685247}" presName="parentText" presStyleLbl="node1" presStyleIdx="3" presStyleCnt="4">
        <dgm:presLayoutVars>
          <dgm:chMax val="0"/>
          <dgm:bulletEnabled val="1"/>
        </dgm:presLayoutVars>
      </dgm:prSet>
      <dgm:spPr/>
    </dgm:pt>
  </dgm:ptLst>
  <dgm:cxnLst>
    <dgm:cxn modelId="{5D58BE0A-8485-4093-A60E-DD87E252D787}" type="presOf" srcId="{9CBBABCE-8EAF-4117-B26C-F7E4E31BBB48}" destId="{FB509678-FAB0-47F7-9820-E8FEC687DE60}" srcOrd="0" destOrd="0" presId="urn:microsoft.com/office/officeart/2005/8/layout/vList2"/>
    <dgm:cxn modelId="{F69F5533-B78B-4779-809A-AAB0F55ADA9B}" type="presOf" srcId="{5342F977-7221-48AE-8B92-7E6241FF6371}" destId="{73A0CC0F-DA71-43B4-8148-1D75B4D6BF70}" srcOrd="0" destOrd="0" presId="urn:microsoft.com/office/officeart/2005/8/layout/vList2"/>
    <dgm:cxn modelId="{08EE374D-F6F9-4634-B2C0-2CA66DD13EF7}" type="presOf" srcId="{F475E129-DA59-46A6-9FCA-0450F7685247}" destId="{CA7ABCDF-ABDA-469F-B6EC-BB5282073493}" srcOrd="0" destOrd="0" presId="urn:microsoft.com/office/officeart/2005/8/layout/vList2"/>
    <dgm:cxn modelId="{A43D4480-7AFC-41AC-87F3-A4332FB099E9}" srcId="{916E9C29-602B-4D0A-BA34-D41771357785}" destId="{F475E129-DA59-46A6-9FCA-0450F7685247}" srcOrd="3" destOrd="0" parTransId="{351E1ABD-581B-4707-B6BE-01C86A56FD4A}" sibTransId="{3518F516-78F0-45FA-A0AB-DB0F4916A364}"/>
    <dgm:cxn modelId="{64399F89-FC3B-4746-8668-1DD83A53DC8F}" srcId="{916E9C29-602B-4D0A-BA34-D41771357785}" destId="{5B0E1EDF-1EB7-43D5-999F-35784E2A9239}" srcOrd="0" destOrd="0" parTransId="{29773AD4-4F00-4A2F-AC39-5356CD50E511}" sibTransId="{BDBDC038-44D5-48F3-ABF3-FA7A1DFA4F77}"/>
    <dgm:cxn modelId="{BFBAEA93-46FA-4B0E-80CB-BE86E2F9A018}" type="presOf" srcId="{5B0E1EDF-1EB7-43D5-999F-35784E2A9239}" destId="{DEBCBD07-0858-4762-9863-044A7F6FE667}" srcOrd="0" destOrd="0" presId="urn:microsoft.com/office/officeart/2005/8/layout/vList2"/>
    <dgm:cxn modelId="{0ABD6FAA-3779-4061-88C3-CA426AC848FF}" type="presOf" srcId="{916E9C29-602B-4D0A-BA34-D41771357785}" destId="{AEF83BF0-BD7E-423F-B51E-2989A7F55AB3}" srcOrd="0" destOrd="0" presId="urn:microsoft.com/office/officeart/2005/8/layout/vList2"/>
    <dgm:cxn modelId="{798519AE-BC97-441B-A7A1-95705B94EA6A}" srcId="{916E9C29-602B-4D0A-BA34-D41771357785}" destId="{5342F977-7221-48AE-8B92-7E6241FF6371}" srcOrd="2" destOrd="0" parTransId="{35000CCF-1055-42B9-95D0-E3E52CCDFE47}" sibTransId="{7FC36634-8029-48A3-9D35-DE22EF66B729}"/>
    <dgm:cxn modelId="{266A83C2-C382-4DDE-A906-6B70E41BF4A9}" srcId="{916E9C29-602B-4D0A-BA34-D41771357785}" destId="{9CBBABCE-8EAF-4117-B26C-F7E4E31BBB48}" srcOrd="1" destOrd="0" parTransId="{12784E25-BCA7-4ADA-8FC1-19AD3EA6B0C2}" sibTransId="{306C4726-98BD-4B7F-A77A-0BBD0FA42E6B}"/>
    <dgm:cxn modelId="{95441F48-CB65-40A7-91B4-EC52A4BEEA52}" type="presParOf" srcId="{AEF83BF0-BD7E-423F-B51E-2989A7F55AB3}" destId="{DEBCBD07-0858-4762-9863-044A7F6FE667}" srcOrd="0" destOrd="0" presId="urn:microsoft.com/office/officeart/2005/8/layout/vList2"/>
    <dgm:cxn modelId="{1C5BFDA8-FBDF-4E6A-9EEC-81D137078F3E}" type="presParOf" srcId="{AEF83BF0-BD7E-423F-B51E-2989A7F55AB3}" destId="{6BC46F97-C075-4471-8045-F932F11BF875}" srcOrd="1" destOrd="0" presId="urn:microsoft.com/office/officeart/2005/8/layout/vList2"/>
    <dgm:cxn modelId="{4F107C31-93C4-4BCA-9D2B-A57C5327651C}" type="presParOf" srcId="{AEF83BF0-BD7E-423F-B51E-2989A7F55AB3}" destId="{FB509678-FAB0-47F7-9820-E8FEC687DE60}" srcOrd="2" destOrd="0" presId="urn:microsoft.com/office/officeart/2005/8/layout/vList2"/>
    <dgm:cxn modelId="{D8C6A3E3-06CB-4157-BD64-C538F3D6F07C}" type="presParOf" srcId="{AEF83BF0-BD7E-423F-B51E-2989A7F55AB3}" destId="{E4DF702E-33CF-47C4-9014-5D99498B59F5}" srcOrd="3" destOrd="0" presId="urn:microsoft.com/office/officeart/2005/8/layout/vList2"/>
    <dgm:cxn modelId="{CE00CD34-BA72-4AEE-8D3E-5A46F8B3C8D9}" type="presParOf" srcId="{AEF83BF0-BD7E-423F-B51E-2989A7F55AB3}" destId="{73A0CC0F-DA71-43B4-8148-1D75B4D6BF70}" srcOrd="4" destOrd="0" presId="urn:microsoft.com/office/officeart/2005/8/layout/vList2"/>
    <dgm:cxn modelId="{97A411C4-ED01-4EF3-85D8-160A270807F1}" type="presParOf" srcId="{AEF83BF0-BD7E-423F-B51E-2989A7F55AB3}" destId="{B1EF2B49-9585-4F8F-BA1D-DF95EDD8BC36}" srcOrd="5" destOrd="0" presId="urn:microsoft.com/office/officeart/2005/8/layout/vList2"/>
    <dgm:cxn modelId="{61FBBEEE-4532-4BEA-9E70-6CB63B7EFF86}" type="presParOf" srcId="{AEF83BF0-BD7E-423F-B51E-2989A7F55AB3}" destId="{CA7ABCDF-ABDA-469F-B6EC-BB52820734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BF8346-332F-4907-8E2D-84578D08B35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kumimoji="1" lang="ja-JP" altLang="en-US"/>
        </a:p>
      </dgm:t>
    </dgm:pt>
    <dgm:pt modelId="{300373FF-18E0-4E5C-91D3-C3F0B6A32281}">
      <dgm:prSet/>
      <dgm:spPr/>
      <dgm:t>
        <a:bodyPr/>
        <a:lstStyle/>
        <a:p>
          <a:r>
            <a:rPr kumimoji="1" lang="ja-JP"/>
            <a:t>アセスメント</a:t>
          </a:r>
          <a:endParaRPr lang="ja-JP"/>
        </a:p>
      </dgm:t>
    </dgm:pt>
    <dgm:pt modelId="{D62E7120-1E73-4831-90D3-36735BB9E096}" type="parTrans" cxnId="{F6D5119D-3F95-4CED-ACA8-22F0E97FB7F9}">
      <dgm:prSet/>
      <dgm:spPr/>
      <dgm:t>
        <a:bodyPr/>
        <a:lstStyle/>
        <a:p>
          <a:endParaRPr kumimoji="1" lang="ja-JP" altLang="en-US"/>
        </a:p>
      </dgm:t>
    </dgm:pt>
    <dgm:pt modelId="{97128BEE-C93D-4538-BDAF-E051BFE96F06}" type="sibTrans" cxnId="{F6D5119D-3F95-4CED-ACA8-22F0E97FB7F9}">
      <dgm:prSet/>
      <dgm:spPr/>
      <dgm:t>
        <a:bodyPr/>
        <a:lstStyle/>
        <a:p>
          <a:endParaRPr kumimoji="1" lang="ja-JP" altLang="en-US"/>
        </a:p>
      </dgm:t>
    </dgm:pt>
    <dgm:pt modelId="{03DE34A3-753D-4D2A-8BD0-58AB1772F917}">
      <dgm:prSet/>
      <dgm:spPr/>
      <dgm:t>
        <a:bodyPr/>
        <a:lstStyle/>
        <a:p>
          <a:r>
            <a:rPr kumimoji="1" lang="ja-JP" dirty="0"/>
            <a:t>個別支援計画の作成</a:t>
          </a:r>
          <a:r>
            <a:rPr kumimoji="1" lang="ja-JP" altLang="en-US" dirty="0"/>
            <a:t>･修正</a:t>
          </a:r>
          <a:endParaRPr lang="ja-JP" dirty="0"/>
        </a:p>
      </dgm:t>
    </dgm:pt>
    <dgm:pt modelId="{B0006117-C8C2-4057-BC1D-875D1E4A66AF}" type="parTrans" cxnId="{EA51DDF0-3634-454A-B383-64B6E9CB2F0B}">
      <dgm:prSet/>
      <dgm:spPr/>
      <dgm:t>
        <a:bodyPr/>
        <a:lstStyle/>
        <a:p>
          <a:endParaRPr kumimoji="1" lang="ja-JP" altLang="en-US"/>
        </a:p>
      </dgm:t>
    </dgm:pt>
    <dgm:pt modelId="{CCEE2F51-E5A9-4A8E-8BAE-6602CD55935B}" type="sibTrans" cxnId="{EA51DDF0-3634-454A-B383-64B6E9CB2F0B}">
      <dgm:prSet/>
      <dgm:spPr/>
      <dgm:t>
        <a:bodyPr/>
        <a:lstStyle/>
        <a:p>
          <a:endParaRPr kumimoji="1" lang="ja-JP" altLang="en-US"/>
        </a:p>
      </dgm:t>
    </dgm:pt>
    <dgm:pt modelId="{63204CC9-9C7D-464D-87AC-B663F95F5E4D}">
      <dgm:prSet/>
      <dgm:spPr/>
      <dgm:t>
        <a:bodyPr/>
        <a:lstStyle/>
        <a:p>
          <a:r>
            <a:rPr kumimoji="1" lang="ja-JP"/>
            <a:t>個別支援計画に基づいた実践</a:t>
          </a:r>
          <a:endParaRPr lang="ja-JP"/>
        </a:p>
      </dgm:t>
    </dgm:pt>
    <dgm:pt modelId="{7690D61F-C7D2-4A6E-A8A5-5A0048555FA6}" type="parTrans" cxnId="{804679F0-E052-44BC-9A47-E18EC21ED498}">
      <dgm:prSet/>
      <dgm:spPr/>
      <dgm:t>
        <a:bodyPr/>
        <a:lstStyle/>
        <a:p>
          <a:endParaRPr kumimoji="1" lang="ja-JP" altLang="en-US"/>
        </a:p>
      </dgm:t>
    </dgm:pt>
    <dgm:pt modelId="{EEC1FAD2-798F-4785-B047-EB5E03E8E5F3}" type="sibTrans" cxnId="{804679F0-E052-44BC-9A47-E18EC21ED498}">
      <dgm:prSet/>
      <dgm:spPr/>
      <dgm:t>
        <a:bodyPr/>
        <a:lstStyle/>
        <a:p>
          <a:endParaRPr kumimoji="1" lang="ja-JP" altLang="en-US"/>
        </a:p>
      </dgm:t>
    </dgm:pt>
    <dgm:pt modelId="{B746ED94-8C18-410F-9146-5FC0191E6B9A}">
      <dgm:prSet/>
      <dgm:spPr/>
      <dgm:t>
        <a:bodyPr/>
        <a:lstStyle/>
        <a:p>
          <a:r>
            <a:rPr kumimoji="1" lang="ja-JP"/>
            <a:t>モニタリング</a:t>
          </a:r>
          <a:endParaRPr lang="ja-JP"/>
        </a:p>
      </dgm:t>
    </dgm:pt>
    <dgm:pt modelId="{FB1DD8BA-828F-46EC-912E-851E15389B5D}" type="parTrans" cxnId="{330F5BF2-125A-4DAE-8FC1-1A450C5B536E}">
      <dgm:prSet/>
      <dgm:spPr/>
      <dgm:t>
        <a:bodyPr/>
        <a:lstStyle/>
        <a:p>
          <a:endParaRPr kumimoji="1" lang="ja-JP" altLang="en-US"/>
        </a:p>
      </dgm:t>
    </dgm:pt>
    <dgm:pt modelId="{A1379140-4D32-46DA-B2AC-602E06C0B5AA}" type="sibTrans" cxnId="{330F5BF2-125A-4DAE-8FC1-1A450C5B536E}">
      <dgm:prSet/>
      <dgm:spPr/>
      <dgm:t>
        <a:bodyPr/>
        <a:lstStyle/>
        <a:p>
          <a:endParaRPr kumimoji="1" lang="ja-JP" altLang="en-US"/>
        </a:p>
      </dgm:t>
    </dgm:pt>
    <dgm:pt modelId="{33FE3DE2-5734-4DEB-AE91-01F7D766566B}" type="pres">
      <dgm:prSet presAssocID="{DCBF8346-332F-4907-8E2D-84578D08B351}" presName="Name0" presStyleCnt="0">
        <dgm:presLayoutVars>
          <dgm:dir/>
          <dgm:resizeHandles val="exact"/>
        </dgm:presLayoutVars>
      </dgm:prSet>
      <dgm:spPr/>
    </dgm:pt>
    <dgm:pt modelId="{9A8C26E4-E154-41CA-BD4D-A957E8D76A4A}" type="pres">
      <dgm:prSet presAssocID="{DCBF8346-332F-4907-8E2D-84578D08B351}" presName="cycle" presStyleCnt="0"/>
      <dgm:spPr/>
    </dgm:pt>
    <dgm:pt modelId="{76C860CC-621C-40BC-81F4-B4EF65805E78}" type="pres">
      <dgm:prSet presAssocID="{300373FF-18E0-4E5C-91D3-C3F0B6A32281}" presName="nodeFirstNode" presStyleLbl="node1" presStyleIdx="0" presStyleCnt="4">
        <dgm:presLayoutVars>
          <dgm:bulletEnabled val="1"/>
        </dgm:presLayoutVars>
      </dgm:prSet>
      <dgm:spPr/>
    </dgm:pt>
    <dgm:pt modelId="{41A5B598-FBD4-4674-BD38-06A41549D2D5}" type="pres">
      <dgm:prSet presAssocID="{97128BEE-C93D-4538-BDAF-E051BFE96F06}" presName="sibTransFirstNode" presStyleLbl="bgShp" presStyleIdx="0" presStyleCnt="1"/>
      <dgm:spPr/>
    </dgm:pt>
    <dgm:pt modelId="{77DCF465-0853-4A32-81A3-6826748FA6AB}" type="pres">
      <dgm:prSet presAssocID="{03DE34A3-753D-4D2A-8BD0-58AB1772F917}" presName="nodeFollowingNodes" presStyleLbl="node1" presStyleIdx="1" presStyleCnt="4">
        <dgm:presLayoutVars>
          <dgm:bulletEnabled val="1"/>
        </dgm:presLayoutVars>
      </dgm:prSet>
      <dgm:spPr/>
    </dgm:pt>
    <dgm:pt modelId="{8A38A4C7-1A38-4ADB-8BC4-053BCACD37E7}" type="pres">
      <dgm:prSet presAssocID="{63204CC9-9C7D-464D-87AC-B663F95F5E4D}" presName="nodeFollowingNodes" presStyleLbl="node1" presStyleIdx="2" presStyleCnt="4">
        <dgm:presLayoutVars>
          <dgm:bulletEnabled val="1"/>
        </dgm:presLayoutVars>
      </dgm:prSet>
      <dgm:spPr/>
    </dgm:pt>
    <dgm:pt modelId="{74961C68-51C9-4637-8E91-C8C1310D14FE}" type="pres">
      <dgm:prSet presAssocID="{B746ED94-8C18-410F-9146-5FC0191E6B9A}" presName="nodeFollowingNodes" presStyleLbl="node1" presStyleIdx="3" presStyleCnt="4">
        <dgm:presLayoutVars>
          <dgm:bulletEnabled val="1"/>
        </dgm:presLayoutVars>
      </dgm:prSet>
      <dgm:spPr/>
    </dgm:pt>
  </dgm:ptLst>
  <dgm:cxnLst>
    <dgm:cxn modelId="{F3469833-9D61-416D-ADFF-4CD1D52642DA}" type="presOf" srcId="{B746ED94-8C18-410F-9146-5FC0191E6B9A}" destId="{74961C68-51C9-4637-8E91-C8C1310D14FE}" srcOrd="0" destOrd="0" presId="urn:microsoft.com/office/officeart/2005/8/layout/cycle3"/>
    <dgm:cxn modelId="{6BD8D740-075E-4C1A-8503-665B7152E5F9}" type="presOf" srcId="{97128BEE-C93D-4538-BDAF-E051BFE96F06}" destId="{41A5B598-FBD4-4674-BD38-06A41549D2D5}" srcOrd="0" destOrd="0" presId="urn:microsoft.com/office/officeart/2005/8/layout/cycle3"/>
    <dgm:cxn modelId="{D1D57558-E331-42B8-8406-338C3031C49A}" type="presOf" srcId="{300373FF-18E0-4E5C-91D3-C3F0B6A32281}" destId="{76C860CC-621C-40BC-81F4-B4EF65805E78}" srcOrd="0" destOrd="0" presId="urn:microsoft.com/office/officeart/2005/8/layout/cycle3"/>
    <dgm:cxn modelId="{F7A9CA79-5E5D-4D10-9F53-81CD520BA65A}" type="presOf" srcId="{03DE34A3-753D-4D2A-8BD0-58AB1772F917}" destId="{77DCF465-0853-4A32-81A3-6826748FA6AB}" srcOrd="0" destOrd="0" presId="urn:microsoft.com/office/officeart/2005/8/layout/cycle3"/>
    <dgm:cxn modelId="{F6D5119D-3F95-4CED-ACA8-22F0E97FB7F9}" srcId="{DCBF8346-332F-4907-8E2D-84578D08B351}" destId="{300373FF-18E0-4E5C-91D3-C3F0B6A32281}" srcOrd="0" destOrd="0" parTransId="{D62E7120-1E73-4831-90D3-36735BB9E096}" sibTransId="{97128BEE-C93D-4538-BDAF-E051BFE96F06}"/>
    <dgm:cxn modelId="{57F01ED2-8D05-4DD0-926A-8A5CBC756E5B}" type="presOf" srcId="{DCBF8346-332F-4907-8E2D-84578D08B351}" destId="{33FE3DE2-5734-4DEB-AE91-01F7D766566B}" srcOrd="0" destOrd="0" presId="urn:microsoft.com/office/officeart/2005/8/layout/cycle3"/>
    <dgm:cxn modelId="{804679F0-E052-44BC-9A47-E18EC21ED498}" srcId="{DCBF8346-332F-4907-8E2D-84578D08B351}" destId="{63204CC9-9C7D-464D-87AC-B663F95F5E4D}" srcOrd="2" destOrd="0" parTransId="{7690D61F-C7D2-4A6E-A8A5-5A0048555FA6}" sibTransId="{EEC1FAD2-798F-4785-B047-EB5E03E8E5F3}"/>
    <dgm:cxn modelId="{EA51DDF0-3634-454A-B383-64B6E9CB2F0B}" srcId="{DCBF8346-332F-4907-8E2D-84578D08B351}" destId="{03DE34A3-753D-4D2A-8BD0-58AB1772F917}" srcOrd="1" destOrd="0" parTransId="{B0006117-C8C2-4057-BC1D-875D1E4A66AF}" sibTransId="{CCEE2F51-E5A9-4A8E-8BAE-6602CD55935B}"/>
    <dgm:cxn modelId="{330F5BF2-125A-4DAE-8FC1-1A450C5B536E}" srcId="{DCBF8346-332F-4907-8E2D-84578D08B351}" destId="{B746ED94-8C18-410F-9146-5FC0191E6B9A}" srcOrd="3" destOrd="0" parTransId="{FB1DD8BA-828F-46EC-912E-851E15389B5D}" sibTransId="{A1379140-4D32-46DA-B2AC-602E06C0B5AA}"/>
    <dgm:cxn modelId="{FBCEACFE-71DF-4942-987C-666515CF56C3}" type="presOf" srcId="{63204CC9-9C7D-464D-87AC-B663F95F5E4D}" destId="{8A38A4C7-1A38-4ADB-8BC4-053BCACD37E7}" srcOrd="0" destOrd="0" presId="urn:microsoft.com/office/officeart/2005/8/layout/cycle3"/>
    <dgm:cxn modelId="{F53332B8-90BF-4A18-8E7D-454BD9981309}" type="presParOf" srcId="{33FE3DE2-5734-4DEB-AE91-01F7D766566B}" destId="{9A8C26E4-E154-41CA-BD4D-A957E8D76A4A}" srcOrd="0" destOrd="0" presId="urn:microsoft.com/office/officeart/2005/8/layout/cycle3"/>
    <dgm:cxn modelId="{F8D60B62-48A5-4D78-B4A1-D33F1DD2D5FD}" type="presParOf" srcId="{9A8C26E4-E154-41CA-BD4D-A957E8D76A4A}" destId="{76C860CC-621C-40BC-81F4-B4EF65805E78}" srcOrd="0" destOrd="0" presId="urn:microsoft.com/office/officeart/2005/8/layout/cycle3"/>
    <dgm:cxn modelId="{CB619762-2047-45FF-BEC3-14C418CCB41B}" type="presParOf" srcId="{9A8C26E4-E154-41CA-BD4D-A957E8D76A4A}" destId="{41A5B598-FBD4-4674-BD38-06A41549D2D5}" srcOrd="1" destOrd="0" presId="urn:microsoft.com/office/officeart/2005/8/layout/cycle3"/>
    <dgm:cxn modelId="{DDACE92B-5A2A-4247-B488-4CB0FF189B46}" type="presParOf" srcId="{9A8C26E4-E154-41CA-BD4D-A957E8D76A4A}" destId="{77DCF465-0853-4A32-81A3-6826748FA6AB}" srcOrd="2" destOrd="0" presId="urn:microsoft.com/office/officeart/2005/8/layout/cycle3"/>
    <dgm:cxn modelId="{75AAEE2F-D2A2-4B46-82FC-EF1EF112CBFB}" type="presParOf" srcId="{9A8C26E4-E154-41CA-BD4D-A957E8D76A4A}" destId="{8A38A4C7-1A38-4ADB-8BC4-053BCACD37E7}" srcOrd="3" destOrd="0" presId="urn:microsoft.com/office/officeart/2005/8/layout/cycle3"/>
    <dgm:cxn modelId="{F73CCE2D-361E-4664-AE7C-6E2B8D91F1D3}" type="presParOf" srcId="{9A8C26E4-E154-41CA-BD4D-A957E8D76A4A}" destId="{74961C68-51C9-4637-8E91-C8C1310D14F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4F3DD0-2B19-43DA-A642-836BB255B1B5}"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kumimoji="1" lang="ja-JP" altLang="en-US"/>
        </a:p>
      </dgm:t>
    </dgm:pt>
    <dgm:pt modelId="{161A9E8F-973A-4839-808B-CE149CBE962E}">
      <dgm:prSet/>
      <dgm:spPr/>
      <dgm:t>
        <a:bodyPr/>
        <a:lstStyle/>
        <a:p>
          <a:r>
            <a:rPr kumimoji="1" lang="ja-JP" dirty="0"/>
            <a:t>現場の支援で手いっぱい！</a:t>
          </a:r>
          <a:r>
            <a:rPr kumimoji="1" lang="ja-JP" altLang="en-US" dirty="0"/>
            <a:t>時間も余裕もない！</a:t>
          </a:r>
          <a:endParaRPr lang="ja-JP" dirty="0"/>
        </a:p>
      </dgm:t>
    </dgm:pt>
    <dgm:pt modelId="{F37811E6-5098-4666-A269-68640F3C0D6C}" type="parTrans" cxnId="{F8EF232A-B61D-48EE-B498-FF5AA424F51F}">
      <dgm:prSet/>
      <dgm:spPr/>
      <dgm:t>
        <a:bodyPr/>
        <a:lstStyle/>
        <a:p>
          <a:endParaRPr kumimoji="1" lang="ja-JP" altLang="en-US"/>
        </a:p>
      </dgm:t>
    </dgm:pt>
    <dgm:pt modelId="{E6C15055-4302-42B3-A2A6-94764EC750EA}" type="sibTrans" cxnId="{F8EF232A-B61D-48EE-B498-FF5AA424F51F}">
      <dgm:prSet/>
      <dgm:spPr/>
      <dgm:t>
        <a:bodyPr/>
        <a:lstStyle/>
        <a:p>
          <a:endParaRPr kumimoji="1" lang="ja-JP" altLang="en-US"/>
        </a:p>
      </dgm:t>
    </dgm:pt>
    <dgm:pt modelId="{3EFB13BA-4DD8-421C-9A2C-CC24B875B985}" type="pres">
      <dgm:prSet presAssocID="{504F3DD0-2B19-43DA-A642-836BB255B1B5}" presName="linear" presStyleCnt="0">
        <dgm:presLayoutVars>
          <dgm:animLvl val="lvl"/>
          <dgm:resizeHandles val="exact"/>
        </dgm:presLayoutVars>
      </dgm:prSet>
      <dgm:spPr/>
    </dgm:pt>
    <dgm:pt modelId="{5AA6B397-2D0D-4326-80F5-AFD3B977C099}" type="pres">
      <dgm:prSet presAssocID="{161A9E8F-973A-4839-808B-CE149CBE962E}" presName="parentText" presStyleLbl="node1" presStyleIdx="0" presStyleCnt="1" custScaleY="104873">
        <dgm:presLayoutVars>
          <dgm:chMax val="0"/>
          <dgm:bulletEnabled val="1"/>
        </dgm:presLayoutVars>
      </dgm:prSet>
      <dgm:spPr/>
    </dgm:pt>
  </dgm:ptLst>
  <dgm:cxnLst>
    <dgm:cxn modelId="{686B3A09-49AE-4C9C-9B06-084681D5C93C}" type="presOf" srcId="{504F3DD0-2B19-43DA-A642-836BB255B1B5}" destId="{3EFB13BA-4DD8-421C-9A2C-CC24B875B985}" srcOrd="0" destOrd="0" presId="urn:microsoft.com/office/officeart/2005/8/layout/vList2"/>
    <dgm:cxn modelId="{BEE4EF1E-7C56-46CF-B9DA-A4CD0E0077A2}" type="presOf" srcId="{161A9E8F-973A-4839-808B-CE149CBE962E}" destId="{5AA6B397-2D0D-4326-80F5-AFD3B977C099}" srcOrd="0" destOrd="0" presId="urn:microsoft.com/office/officeart/2005/8/layout/vList2"/>
    <dgm:cxn modelId="{F8EF232A-B61D-48EE-B498-FF5AA424F51F}" srcId="{504F3DD0-2B19-43DA-A642-836BB255B1B5}" destId="{161A9E8F-973A-4839-808B-CE149CBE962E}" srcOrd="0" destOrd="0" parTransId="{F37811E6-5098-4666-A269-68640F3C0D6C}" sibTransId="{E6C15055-4302-42B3-A2A6-94764EC750EA}"/>
    <dgm:cxn modelId="{F746851B-18F7-4C08-9E25-3F3D3874BAC6}" type="presParOf" srcId="{3EFB13BA-4DD8-421C-9A2C-CC24B875B985}" destId="{5AA6B397-2D0D-4326-80F5-AFD3B977C0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F7FAE2-7893-41DE-A52F-8D0430B65708}" type="doc">
      <dgm:prSet loTypeId="urn:microsoft.com/office/officeart/2005/8/layout/vList2" loCatId="list" qsTypeId="urn:microsoft.com/office/officeart/2005/8/quickstyle/3d5" qsCatId="3D" csTypeId="urn:microsoft.com/office/officeart/2005/8/colors/accent0_3" csCatId="mainScheme" phldr="1"/>
      <dgm:spPr/>
      <dgm:t>
        <a:bodyPr/>
        <a:lstStyle/>
        <a:p>
          <a:endParaRPr kumimoji="1" lang="ja-JP" altLang="en-US"/>
        </a:p>
      </dgm:t>
    </dgm:pt>
    <dgm:pt modelId="{8F7BC186-5929-4EBF-96E7-9B086D51909E}">
      <dgm:prSet/>
      <dgm:spPr/>
      <dgm:t>
        <a:bodyPr/>
        <a:lstStyle/>
        <a:p>
          <a:r>
            <a:rPr kumimoji="1" lang="ja-JP"/>
            <a:t>モニタリングの方法</a:t>
          </a:r>
          <a:endParaRPr lang="ja-JP"/>
        </a:p>
      </dgm:t>
    </dgm:pt>
    <dgm:pt modelId="{DE6184B0-1181-478D-8198-63951F361CA0}" type="parTrans" cxnId="{7207B49C-A100-4EA2-B484-79A70D46ADE4}">
      <dgm:prSet/>
      <dgm:spPr/>
      <dgm:t>
        <a:bodyPr/>
        <a:lstStyle/>
        <a:p>
          <a:endParaRPr kumimoji="1" lang="ja-JP" altLang="en-US"/>
        </a:p>
      </dgm:t>
    </dgm:pt>
    <dgm:pt modelId="{03488767-3D59-4EC8-BEC3-669493B22708}" type="sibTrans" cxnId="{7207B49C-A100-4EA2-B484-79A70D46ADE4}">
      <dgm:prSet/>
      <dgm:spPr/>
      <dgm:t>
        <a:bodyPr/>
        <a:lstStyle/>
        <a:p>
          <a:endParaRPr kumimoji="1" lang="ja-JP" altLang="en-US"/>
        </a:p>
      </dgm:t>
    </dgm:pt>
    <dgm:pt modelId="{0D79C2E9-5112-46D9-9615-0925299FEDCC}">
      <dgm:prSet/>
      <dgm:spPr/>
      <dgm:t>
        <a:bodyPr/>
        <a:lstStyle/>
        <a:p>
          <a:r>
            <a:rPr kumimoji="1" lang="ja-JP"/>
            <a:t>個別支援会議の運営方法</a:t>
          </a:r>
          <a:endParaRPr lang="ja-JP"/>
        </a:p>
      </dgm:t>
    </dgm:pt>
    <dgm:pt modelId="{9BCD5A2E-479E-4DE9-B045-8AAFA1FF9CED}" type="parTrans" cxnId="{BC407C1C-7284-4D86-BB06-E8BD7131D3D9}">
      <dgm:prSet/>
      <dgm:spPr/>
      <dgm:t>
        <a:bodyPr/>
        <a:lstStyle/>
        <a:p>
          <a:endParaRPr kumimoji="1" lang="ja-JP" altLang="en-US"/>
        </a:p>
      </dgm:t>
    </dgm:pt>
    <dgm:pt modelId="{2459E93A-445B-4CF6-94E1-24B520D99435}" type="sibTrans" cxnId="{BC407C1C-7284-4D86-BB06-E8BD7131D3D9}">
      <dgm:prSet/>
      <dgm:spPr/>
      <dgm:t>
        <a:bodyPr/>
        <a:lstStyle/>
        <a:p>
          <a:endParaRPr kumimoji="1" lang="ja-JP" altLang="en-US"/>
        </a:p>
      </dgm:t>
    </dgm:pt>
    <dgm:pt modelId="{D1319736-A414-4F5E-999C-E7B4509BDC91}">
      <dgm:prSet/>
      <dgm:spPr>
        <a:solidFill>
          <a:schemeClr val="accent5">
            <a:lumMod val="60000"/>
            <a:lumOff val="40000"/>
          </a:schemeClr>
        </a:solidFill>
      </dgm:spPr>
      <dgm:t>
        <a:bodyPr/>
        <a:lstStyle/>
        <a:p>
          <a:r>
            <a:rPr kumimoji="1" lang="ja-JP" dirty="0"/>
            <a:t>サービス（支援）提供職員への助言･指導について</a:t>
          </a:r>
          <a:endParaRPr lang="ja-JP" dirty="0"/>
        </a:p>
      </dgm:t>
    </dgm:pt>
    <dgm:pt modelId="{BBBCE924-A6AE-410E-81C6-B121A9785CDB}" type="parTrans" cxnId="{91A16A9E-2BFB-4F90-9887-19D9E5B793D5}">
      <dgm:prSet/>
      <dgm:spPr/>
      <dgm:t>
        <a:bodyPr/>
        <a:lstStyle/>
        <a:p>
          <a:endParaRPr kumimoji="1" lang="ja-JP" altLang="en-US"/>
        </a:p>
      </dgm:t>
    </dgm:pt>
    <dgm:pt modelId="{AFA0EE4F-1F0C-4915-849F-284701B45D2E}" type="sibTrans" cxnId="{91A16A9E-2BFB-4F90-9887-19D9E5B793D5}">
      <dgm:prSet/>
      <dgm:spPr/>
      <dgm:t>
        <a:bodyPr/>
        <a:lstStyle/>
        <a:p>
          <a:endParaRPr kumimoji="1" lang="ja-JP" altLang="en-US"/>
        </a:p>
      </dgm:t>
    </dgm:pt>
    <dgm:pt modelId="{9A3851C0-9870-4366-A2EB-8D3BE44EB302}">
      <dgm:prSet/>
      <dgm:spPr>
        <a:solidFill>
          <a:schemeClr val="accent5">
            <a:lumMod val="60000"/>
            <a:lumOff val="40000"/>
          </a:schemeClr>
        </a:solidFill>
      </dgm:spPr>
      <dgm:t>
        <a:bodyPr/>
        <a:lstStyle/>
        <a:p>
          <a:r>
            <a:rPr kumimoji="1" lang="en-US" dirty="0"/>
            <a:t>OJT</a:t>
          </a:r>
          <a:r>
            <a:rPr kumimoji="1" lang="ja-JP" dirty="0"/>
            <a:t>としての事例検討会の進め方</a:t>
          </a:r>
          <a:endParaRPr lang="ja-JP" dirty="0"/>
        </a:p>
      </dgm:t>
    </dgm:pt>
    <dgm:pt modelId="{C8D1FDE4-DEFF-4CBE-B26E-75EBE75D977F}" type="parTrans" cxnId="{07115B22-D122-4DC1-9F29-8B24745F35AC}">
      <dgm:prSet/>
      <dgm:spPr/>
      <dgm:t>
        <a:bodyPr/>
        <a:lstStyle/>
        <a:p>
          <a:endParaRPr kumimoji="1" lang="ja-JP" altLang="en-US"/>
        </a:p>
      </dgm:t>
    </dgm:pt>
    <dgm:pt modelId="{61BA7CA2-D188-4EE3-B092-170814EA03BB}" type="sibTrans" cxnId="{07115B22-D122-4DC1-9F29-8B24745F35AC}">
      <dgm:prSet/>
      <dgm:spPr/>
      <dgm:t>
        <a:bodyPr/>
        <a:lstStyle/>
        <a:p>
          <a:endParaRPr kumimoji="1" lang="ja-JP" altLang="en-US"/>
        </a:p>
      </dgm:t>
    </dgm:pt>
    <dgm:pt modelId="{10AB14BF-1FDC-4544-85C1-076E463B2B4C}">
      <dgm:prSet/>
      <dgm:spPr>
        <a:solidFill>
          <a:srgbClr val="5AB149"/>
        </a:solidFill>
      </dgm:spPr>
      <dgm:t>
        <a:bodyPr/>
        <a:lstStyle/>
        <a:p>
          <a:r>
            <a:rPr kumimoji="1" lang="ja-JP" b="1" dirty="0"/>
            <a:t>サービス担当者会議等におけるサビ児管の役割</a:t>
          </a:r>
          <a:endParaRPr lang="ja-JP" dirty="0"/>
        </a:p>
      </dgm:t>
    </dgm:pt>
    <dgm:pt modelId="{E83138E0-C6F8-405A-8285-70F0587E73FA}" type="parTrans" cxnId="{7F50B59F-B2AC-47E6-A450-19B32A6E1CF0}">
      <dgm:prSet/>
      <dgm:spPr/>
      <dgm:t>
        <a:bodyPr/>
        <a:lstStyle/>
        <a:p>
          <a:endParaRPr kumimoji="1" lang="ja-JP" altLang="en-US"/>
        </a:p>
      </dgm:t>
    </dgm:pt>
    <dgm:pt modelId="{A9E08B35-B0A1-43B3-958E-1F063560931B}" type="sibTrans" cxnId="{7F50B59F-B2AC-47E6-A450-19B32A6E1CF0}">
      <dgm:prSet/>
      <dgm:spPr/>
      <dgm:t>
        <a:bodyPr/>
        <a:lstStyle/>
        <a:p>
          <a:endParaRPr kumimoji="1" lang="ja-JP" altLang="en-US"/>
        </a:p>
      </dgm:t>
    </dgm:pt>
    <dgm:pt modelId="{BFF4A41E-78EF-48C2-A091-8F21E8AA287A}">
      <dgm:prSet/>
      <dgm:spPr>
        <a:solidFill>
          <a:srgbClr val="5AB149"/>
        </a:solidFill>
      </dgm:spPr>
      <dgm:t>
        <a:bodyPr/>
        <a:lstStyle/>
        <a:p>
          <a:r>
            <a:rPr kumimoji="1" lang="ja-JP" dirty="0"/>
            <a:t>自立支援協議会を活用した地域課題の解決に向けた取り組み</a:t>
          </a:r>
          <a:endParaRPr lang="ja-JP" dirty="0"/>
        </a:p>
      </dgm:t>
    </dgm:pt>
    <dgm:pt modelId="{B1D665D4-7890-4333-8D8D-30809B95B780}" type="parTrans" cxnId="{BA22B7D4-D7F6-4934-8CCA-91A26331F44C}">
      <dgm:prSet/>
      <dgm:spPr/>
      <dgm:t>
        <a:bodyPr/>
        <a:lstStyle/>
        <a:p>
          <a:endParaRPr kumimoji="1" lang="ja-JP" altLang="en-US"/>
        </a:p>
      </dgm:t>
    </dgm:pt>
    <dgm:pt modelId="{10650283-3F5A-4025-AE50-FF879127968B}" type="sibTrans" cxnId="{BA22B7D4-D7F6-4934-8CCA-91A26331F44C}">
      <dgm:prSet/>
      <dgm:spPr/>
      <dgm:t>
        <a:bodyPr/>
        <a:lstStyle/>
        <a:p>
          <a:endParaRPr kumimoji="1" lang="ja-JP" altLang="en-US"/>
        </a:p>
      </dgm:t>
    </dgm:pt>
    <dgm:pt modelId="{5B7924D5-8B34-490D-8F4A-27405763A72A}">
      <dgm:prSet/>
      <dgm:spPr>
        <a:solidFill>
          <a:srgbClr val="5AB149"/>
        </a:solidFill>
      </dgm:spPr>
      <dgm:t>
        <a:bodyPr/>
        <a:lstStyle/>
        <a:p>
          <a:r>
            <a:rPr kumimoji="1" lang="ja-JP" dirty="0"/>
            <a:t>サービス担当者会議と自立支援協議会の活用について</a:t>
          </a:r>
          <a:endParaRPr lang="ja-JP" dirty="0"/>
        </a:p>
      </dgm:t>
    </dgm:pt>
    <dgm:pt modelId="{922D64CF-0FBA-44FF-BA80-260B46A8DE41}" type="parTrans" cxnId="{714000C9-B324-4685-8629-1940ED3F1ACD}">
      <dgm:prSet/>
      <dgm:spPr/>
      <dgm:t>
        <a:bodyPr/>
        <a:lstStyle/>
        <a:p>
          <a:endParaRPr kumimoji="1" lang="ja-JP" altLang="en-US"/>
        </a:p>
      </dgm:t>
    </dgm:pt>
    <dgm:pt modelId="{1AF9E4AC-202C-4CD1-B95C-CC1AEA0F3F82}" type="sibTrans" cxnId="{714000C9-B324-4685-8629-1940ED3F1ACD}">
      <dgm:prSet/>
      <dgm:spPr/>
      <dgm:t>
        <a:bodyPr/>
        <a:lstStyle/>
        <a:p>
          <a:endParaRPr kumimoji="1" lang="ja-JP" altLang="en-US"/>
        </a:p>
      </dgm:t>
    </dgm:pt>
    <dgm:pt modelId="{2ADD708A-6083-4E94-91E5-A878AAA6AFB1}" type="pres">
      <dgm:prSet presAssocID="{01F7FAE2-7893-41DE-A52F-8D0430B65708}" presName="linear" presStyleCnt="0">
        <dgm:presLayoutVars>
          <dgm:animLvl val="lvl"/>
          <dgm:resizeHandles val="exact"/>
        </dgm:presLayoutVars>
      </dgm:prSet>
      <dgm:spPr/>
    </dgm:pt>
    <dgm:pt modelId="{D2051711-8E66-43DF-979D-B7E8456C3724}" type="pres">
      <dgm:prSet presAssocID="{8F7BC186-5929-4EBF-96E7-9B086D51909E}" presName="parentText" presStyleLbl="node1" presStyleIdx="0" presStyleCnt="7">
        <dgm:presLayoutVars>
          <dgm:chMax val="0"/>
          <dgm:bulletEnabled val="1"/>
        </dgm:presLayoutVars>
      </dgm:prSet>
      <dgm:spPr/>
    </dgm:pt>
    <dgm:pt modelId="{C3CA1302-3716-4DB9-BFA6-4ABA33D6F09C}" type="pres">
      <dgm:prSet presAssocID="{03488767-3D59-4EC8-BEC3-669493B22708}" presName="spacer" presStyleCnt="0"/>
      <dgm:spPr/>
    </dgm:pt>
    <dgm:pt modelId="{C2CD06CC-3228-4018-B965-BE0CA37754F7}" type="pres">
      <dgm:prSet presAssocID="{0D79C2E9-5112-46D9-9615-0925299FEDCC}" presName="parentText" presStyleLbl="node1" presStyleIdx="1" presStyleCnt="7">
        <dgm:presLayoutVars>
          <dgm:chMax val="0"/>
          <dgm:bulletEnabled val="1"/>
        </dgm:presLayoutVars>
      </dgm:prSet>
      <dgm:spPr/>
    </dgm:pt>
    <dgm:pt modelId="{0AE26212-F12F-4669-81EC-8971965635DB}" type="pres">
      <dgm:prSet presAssocID="{2459E93A-445B-4CF6-94E1-24B520D99435}" presName="spacer" presStyleCnt="0"/>
      <dgm:spPr/>
    </dgm:pt>
    <dgm:pt modelId="{C56E7EA2-23DD-406D-8AF2-228A3EEDB30A}" type="pres">
      <dgm:prSet presAssocID="{D1319736-A414-4F5E-999C-E7B4509BDC91}" presName="parentText" presStyleLbl="node1" presStyleIdx="2" presStyleCnt="7">
        <dgm:presLayoutVars>
          <dgm:chMax val="0"/>
          <dgm:bulletEnabled val="1"/>
        </dgm:presLayoutVars>
      </dgm:prSet>
      <dgm:spPr/>
    </dgm:pt>
    <dgm:pt modelId="{A95A7329-22D1-4BF6-85A3-852FE4626F01}" type="pres">
      <dgm:prSet presAssocID="{AFA0EE4F-1F0C-4915-849F-284701B45D2E}" presName="spacer" presStyleCnt="0"/>
      <dgm:spPr/>
    </dgm:pt>
    <dgm:pt modelId="{3CA52DD5-9D48-44B9-91C4-8268E3B33320}" type="pres">
      <dgm:prSet presAssocID="{9A3851C0-9870-4366-A2EB-8D3BE44EB302}" presName="parentText" presStyleLbl="node1" presStyleIdx="3" presStyleCnt="7">
        <dgm:presLayoutVars>
          <dgm:chMax val="0"/>
          <dgm:bulletEnabled val="1"/>
        </dgm:presLayoutVars>
      </dgm:prSet>
      <dgm:spPr/>
    </dgm:pt>
    <dgm:pt modelId="{8197AB8F-78D7-45C3-AEFD-1C88DAFED7BE}" type="pres">
      <dgm:prSet presAssocID="{61BA7CA2-D188-4EE3-B092-170814EA03BB}" presName="spacer" presStyleCnt="0"/>
      <dgm:spPr/>
    </dgm:pt>
    <dgm:pt modelId="{144DBDF6-61AD-4AA7-BC8F-8AE2341815BF}" type="pres">
      <dgm:prSet presAssocID="{10AB14BF-1FDC-4544-85C1-076E463B2B4C}" presName="parentText" presStyleLbl="node1" presStyleIdx="4" presStyleCnt="7">
        <dgm:presLayoutVars>
          <dgm:chMax val="0"/>
          <dgm:bulletEnabled val="1"/>
        </dgm:presLayoutVars>
      </dgm:prSet>
      <dgm:spPr/>
    </dgm:pt>
    <dgm:pt modelId="{24C72AF8-08ED-4694-BD27-260F3A32C0E6}" type="pres">
      <dgm:prSet presAssocID="{A9E08B35-B0A1-43B3-958E-1F063560931B}" presName="spacer" presStyleCnt="0"/>
      <dgm:spPr/>
    </dgm:pt>
    <dgm:pt modelId="{C65238B6-F055-4468-835F-DF026ED5EBD9}" type="pres">
      <dgm:prSet presAssocID="{BFF4A41E-78EF-48C2-A091-8F21E8AA287A}" presName="parentText" presStyleLbl="node1" presStyleIdx="5" presStyleCnt="7">
        <dgm:presLayoutVars>
          <dgm:chMax val="0"/>
          <dgm:bulletEnabled val="1"/>
        </dgm:presLayoutVars>
      </dgm:prSet>
      <dgm:spPr/>
    </dgm:pt>
    <dgm:pt modelId="{C9D712C5-E4EF-44A1-A495-57E3F1E9AF02}" type="pres">
      <dgm:prSet presAssocID="{10650283-3F5A-4025-AE50-FF879127968B}" presName="spacer" presStyleCnt="0"/>
      <dgm:spPr/>
    </dgm:pt>
    <dgm:pt modelId="{DCFDBBC3-5CE6-49F4-8B33-560B580C5DD3}" type="pres">
      <dgm:prSet presAssocID="{5B7924D5-8B34-490D-8F4A-27405763A72A}" presName="parentText" presStyleLbl="node1" presStyleIdx="6" presStyleCnt="7">
        <dgm:presLayoutVars>
          <dgm:chMax val="0"/>
          <dgm:bulletEnabled val="1"/>
        </dgm:presLayoutVars>
      </dgm:prSet>
      <dgm:spPr/>
    </dgm:pt>
  </dgm:ptLst>
  <dgm:cxnLst>
    <dgm:cxn modelId="{649CDE10-3163-427A-92F1-5EE87B9E1634}" type="presOf" srcId="{0D79C2E9-5112-46D9-9615-0925299FEDCC}" destId="{C2CD06CC-3228-4018-B965-BE0CA37754F7}" srcOrd="0" destOrd="0" presId="urn:microsoft.com/office/officeart/2005/8/layout/vList2"/>
    <dgm:cxn modelId="{BC407C1C-7284-4D86-BB06-E8BD7131D3D9}" srcId="{01F7FAE2-7893-41DE-A52F-8D0430B65708}" destId="{0D79C2E9-5112-46D9-9615-0925299FEDCC}" srcOrd="1" destOrd="0" parTransId="{9BCD5A2E-479E-4DE9-B045-8AAFA1FF9CED}" sibTransId="{2459E93A-445B-4CF6-94E1-24B520D99435}"/>
    <dgm:cxn modelId="{07115B22-D122-4DC1-9F29-8B24745F35AC}" srcId="{01F7FAE2-7893-41DE-A52F-8D0430B65708}" destId="{9A3851C0-9870-4366-A2EB-8D3BE44EB302}" srcOrd="3" destOrd="0" parTransId="{C8D1FDE4-DEFF-4CBE-B26E-75EBE75D977F}" sibTransId="{61BA7CA2-D188-4EE3-B092-170814EA03BB}"/>
    <dgm:cxn modelId="{789DBD44-2BA4-48F9-A8C0-385EECF47DFA}" type="presOf" srcId="{01F7FAE2-7893-41DE-A52F-8D0430B65708}" destId="{2ADD708A-6083-4E94-91E5-A878AAA6AFB1}" srcOrd="0" destOrd="0" presId="urn:microsoft.com/office/officeart/2005/8/layout/vList2"/>
    <dgm:cxn modelId="{0E159D58-E41D-4D94-B1D7-89D3C986CB7F}" type="presOf" srcId="{8F7BC186-5929-4EBF-96E7-9B086D51909E}" destId="{D2051711-8E66-43DF-979D-B7E8456C3724}" srcOrd="0" destOrd="0" presId="urn:microsoft.com/office/officeart/2005/8/layout/vList2"/>
    <dgm:cxn modelId="{B597B09A-1E86-4C20-A7E6-268CCAA2078D}" type="presOf" srcId="{5B7924D5-8B34-490D-8F4A-27405763A72A}" destId="{DCFDBBC3-5CE6-49F4-8B33-560B580C5DD3}" srcOrd="0" destOrd="0" presId="urn:microsoft.com/office/officeart/2005/8/layout/vList2"/>
    <dgm:cxn modelId="{7207B49C-A100-4EA2-B484-79A70D46ADE4}" srcId="{01F7FAE2-7893-41DE-A52F-8D0430B65708}" destId="{8F7BC186-5929-4EBF-96E7-9B086D51909E}" srcOrd="0" destOrd="0" parTransId="{DE6184B0-1181-478D-8198-63951F361CA0}" sibTransId="{03488767-3D59-4EC8-BEC3-669493B22708}"/>
    <dgm:cxn modelId="{91A16A9E-2BFB-4F90-9887-19D9E5B793D5}" srcId="{01F7FAE2-7893-41DE-A52F-8D0430B65708}" destId="{D1319736-A414-4F5E-999C-E7B4509BDC91}" srcOrd="2" destOrd="0" parTransId="{BBBCE924-A6AE-410E-81C6-B121A9785CDB}" sibTransId="{AFA0EE4F-1F0C-4915-849F-284701B45D2E}"/>
    <dgm:cxn modelId="{7F50B59F-B2AC-47E6-A450-19B32A6E1CF0}" srcId="{01F7FAE2-7893-41DE-A52F-8D0430B65708}" destId="{10AB14BF-1FDC-4544-85C1-076E463B2B4C}" srcOrd="4" destOrd="0" parTransId="{E83138E0-C6F8-405A-8285-70F0587E73FA}" sibTransId="{A9E08B35-B0A1-43B3-958E-1F063560931B}"/>
    <dgm:cxn modelId="{344EE79F-ADC4-4677-B344-0E2AA472D502}" type="presOf" srcId="{BFF4A41E-78EF-48C2-A091-8F21E8AA287A}" destId="{C65238B6-F055-4468-835F-DF026ED5EBD9}" srcOrd="0" destOrd="0" presId="urn:microsoft.com/office/officeart/2005/8/layout/vList2"/>
    <dgm:cxn modelId="{1A1599C1-F240-4452-8081-7EB21AF21F15}" type="presOf" srcId="{D1319736-A414-4F5E-999C-E7B4509BDC91}" destId="{C56E7EA2-23DD-406D-8AF2-228A3EEDB30A}" srcOrd="0" destOrd="0" presId="urn:microsoft.com/office/officeart/2005/8/layout/vList2"/>
    <dgm:cxn modelId="{714000C9-B324-4685-8629-1940ED3F1ACD}" srcId="{01F7FAE2-7893-41DE-A52F-8D0430B65708}" destId="{5B7924D5-8B34-490D-8F4A-27405763A72A}" srcOrd="6" destOrd="0" parTransId="{922D64CF-0FBA-44FF-BA80-260B46A8DE41}" sibTransId="{1AF9E4AC-202C-4CD1-B95C-CC1AEA0F3F82}"/>
    <dgm:cxn modelId="{BA22B7D4-D7F6-4934-8CCA-91A26331F44C}" srcId="{01F7FAE2-7893-41DE-A52F-8D0430B65708}" destId="{BFF4A41E-78EF-48C2-A091-8F21E8AA287A}" srcOrd="5" destOrd="0" parTransId="{B1D665D4-7890-4333-8D8D-30809B95B780}" sibTransId="{10650283-3F5A-4025-AE50-FF879127968B}"/>
    <dgm:cxn modelId="{FDD5CCDE-634D-4A52-993E-278A018479BC}" type="presOf" srcId="{10AB14BF-1FDC-4544-85C1-076E463B2B4C}" destId="{144DBDF6-61AD-4AA7-BC8F-8AE2341815BF}" srcOrd="0" destOrd="0" presId="urn:microsoft.com/office/officeart/2005/8/layout/vList2"/>
    <dgm:cxn modelId="{6F3FB9F8-4A3C-4651-8898-F9CE6B961B80}" type="presOf" srcId="{9A3851C0-9870-4366-A2EB-8D3BE44EB302}" destId="{3CA52DD5-9D48-44B9-91C4-8268E3B33320}" srcOrd="0" destOrd="0" presId="urn:microsoft.com/office/officeart/2005/8/layout/vList2"/>
    <dgm:cxn modelId="{85B14089-3509-4254-BD1E-00FEDF51EA8B}" type="presParOf" srcId="{2ADD708A-6083-4E94-91E5-A878AAA6AFB1}" destId="{D2051711-8E66-43DF-979D-B7E8456C3724}" srcOrd="0" destOrd="0" presId="urn:microsoft.com/office/officeart/2005/8/layout/vList2"/>
    <dgm:cxn modelId="{B02ADBE5-A097-4AA9-AC0D-C34D3DAECFE5}" type="presParOf" srcId="{2ADD708A-6083-4E94-91E5-A878AAA6AFB1}" destId="{C3CA1302-3716-4DB9-BFA6-4ABA33D6F09C}" srcOrd="1" destOrd="0" presId="urn:microsoft.com/office/officeart/2005/8/layout/vList2"/>
    <dgm:cxn modelId="{A4D7B86C-97BD-464C-B1D4-92DB61A91A50}" type="presParOf" srcId="{2ADD708A-6083-4E94-91E5-A878AAA6AFB1}" destId="{C2CD06CC-3228-4018-B965-BE0CA37754F7}" srcOrd="2" destOrd="0" presId="urn:microsoft.com/office/officeart/2005/8/layout/vList2"/>
    <dgm:cxn modelId="{8DA0DFFD-CC62-4126-80B7-5DD8DB66B5B9}" type="presParOf" srcId="{2ADD708A-6083-4E94-91E5-A878AAA6AFB1}" destId="{0AE26212-F12F-4669-81EC-8971965635DB}" srcOrd="3" destOrd="0" presId="urn:microsoft.com/office/officeart/2005/8/layout/vList2"/>
    <dgm:cxn modelId="{84964BEC-5AD9-4F67-9A70-E2AE43C77CFA}" type="presParOf" srcId="{2ADD708A-6083-4E94-91E5-A878AAA6AFB1}" destId="{C56E7EA2-23DD-406D-8AF2-228A3EEDB30A}" srcOrd="4" destOrd="0" presId="urn:microsoft.com/office/officeart/2005/8/layout/vList2"/>
    <dgm:cxn modelId="{A3A6D5CB-35DD-4765-B16F-87BE48E66638}" type="presParOf" srcId="{2ADD708A-6083-4E94-91E5-A878AAA6AFB1}" destId="{A95A7329-22D1-4BF6-85A3-852FE4626F01}" srcOrd="5" destOrd="0" presId="urn:microsoft.com/office/officeart/2005/8/layout/vList2"/>
    <dgm:cxn modelId="{FB511C02-85B3-4871-A0B4-87766DCD9998}" type="presParOf" srcId="{2ADD708A-6083-4E94-91E5-A878AAA6AFB1}" destId="{3CA52DD5-9D48-44B9-91C4-8268E3B33320}" srcOrd="6" destOrd="0" presId="urn:microsoft.com/office/officeart/2005/8/layout/vList2"/>
    <dgm:cxn modelId="{36F9E135-9C87-4DC0-8D9A-00AA39CA8C58}" type="presParOf" srcId="{2ADD708A-6083-4E94-91E5-A878AAA6AFB1}" destId="{8197AB8F-78D7-45C3-AEFD-1C88DAFED7BE}" srcOrd="7" destOrd="0" presId="urn:microsoft.com/office/officeart/2005/8/layout/vList2"/>
    <dgm:cxn modelId="{9633F8EC-568E-4C79-B918-F5F492F852E2}" type="presParOf" srcId="{2ADD708A-6083-4E94-91E5-A878AAA6AFB1}" destId="{144DBDF6-61AD-4AA7-BC8F-8AE2341815BF}" srcOrd="8" destOrd="0" presId="urn:microsoft.com/office/officeart/2005/8/layout/vList2"/>
    <dgm:cxn modelId="{F3928F22-6159-4BA9-AACB-67D3C95F6F7B}" type="presParOf" srcId="{2ADD708A-6083-4E94-91E5-A878AAA6AFB1}" destId="{24C72AF8-08ED-4694-BD27-260F3A32C0E6}" srcOrd="9" destOrd="0" presId="urn:microsoft.com/office/officeart/2005/8/layout/vList2"/>
    <dgm:cxn modelId="{FF086CA8-0171-4BFE-A33C-41097B31049F}" type="presParOf" srcId="{2ADD708A-6083-4E94-91E5-A878AAA6AFB1}" destId="{C65238B6-F055-4468-835F-DF026ED5EBD9}" srcOrd="10" destOrd="0" presId="urn:microsoft.com/office/officeart/2005/8/layout/vList2"/>
    <dgm:cxn modelId="{09F22C1E-8C0A-4144-94F5-AD354A0C5323}" type="presParOf" srcId="{2ADD708A-6083-4E94-91E5-A878AAA6AFB1}" destId="{C9D712C5-E4EF-44A1-A495-57E3F1E9AF02}" srcOrd="11" destOrd="0" presId="urn:microsoft.com/office/officeart/2005/8/layout/vList2"/>
    <dgm:cxn modelId="{B3F87DDC-8F00-48BF-AAB8-994319E0B893}" type="presParOf" srcId="{2ADD708A-6083-4E94-91E5-A878AAA6AFB1}" destId="{DCFDBBC3-5CE6-49F4-8B33-560B580C5DD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7F085976-6710-4DD5-9A05-1FC322A012E6}" type="doc">
      <dgm:prSet loTypeId="urn:microsoft.com/office/officeart/2005/8/layout/vList2" loCatId="list" qsTypeId="urn:microsoft.com/office/officeart/2005/8/quickstyle/3d5" qsCatId="3D" csTypeId="urn:microsoft.com/office/officeart/2005/8/colors/accent1_2" csCatId="accent1"/>
      <dgm:spPr/>
      <dgm:t>
        <a:bodyPr/>
        <a:lstStyle/>
        <a:p>
          <a:endParaRPr kumimoji="1" lang="ja-JP" altLang="en-US"/>
        </a:p>
      </dgm:t>
    </dgm:pt>
    <dgm:pt modelId="{463D3D15-8D18-4A5A-90D0-B1CDF61C58E5}">
      <dgm:prSet/>
      <dgm:spPr/>
      <dgm:t>
        <a:bodyPr/>
        <a:lstStyle/>
        <a:p>
          <a:pPr algn="ctr"/>
          <a:r>
            <a:rPr kumimoji="1" lang="ja-JP"/>
            <a:t>障害者福祉施策及び児童福祉施策の最新の動向</a:t>
          </a:r>
          <a:endParaRPr lang="ja-JP"/>
        </a:p>
      </dgm:t>
    </dgm:pt>
    <dgm:pt modelId="{BC884A95-477C-416C-AB00-E54F299C6894}" type="parTrans" cxnId="{E7AAFDD0-51FA-442C-9383-1359B9C588B0}">
      <dgm:prSet/>
      <dgm:spPr/>
      <dgm:t>
        <a:bodyPr/>
        <a:lstStyle/>
        <a:p>
          <a:pPr algn="ctr"/>
          <a:endParaRPr kumimoji="1" lang="ja-JP" altLang="en-US"/>
        </a:p>
      </dgm:t>
    </dgm:pt>
    <dgm:pt modelId="{DCA55D3D-D263-4C38-9BEE-BB11778B42D2}" type="sibTrans" cxnId="{E7AAFDD0-51FA-442C-9383-1359B9C588B0}">
      <dgm:prSet/>
      <dgm:spPr/>
      <dgm:t>
        <a:bodyPr/>
        <a:lstStyle/>
        <a:p>
          <a:pPr algn="ctr"/>
          <a:endParaRPr kumimoji="1" lang="ja-JP" altLang="en-US"/>
        </a:p>
      </dgm:t>
    </dgm:pt>
    <dgm:pt modelId="{3DECBD06-8347-42FE-A420-8C85E3AEA7B1}" type="pres">
      <dgm:prSet presAssocID="{7F085976-6710-4DD5-9A05-1FC322A012E6}" presName="linear" presStyleCnt="0">
        <dgm:presLayoutVars>
          <dgm:animLvl val="lvl"/>
          <dgm:resizeHandles val="exact"/>
        </dgm:presLayoutVars>
      </dgm:prSet>
      <dgm:spPr/>
    </dgm:pt>
    <dgm:pt modelId="{DCE1BBE7-CFFD-41ED-A094-D387DF8E783A}" type="pres">
      <dgm:prSet presAssocID="{463D3D15-8D18-4A5A-90D0-B1CDF61C58E5}" presName="parentText" presStyleLbl="node1" presStyleIdx="0" presStyleCnt="1">
        <dgm:presLayoutVars>
          <dgm:chMax val="0"/>
          <dgm:bulletEnabled val="1"/>
        </dgm:presLayoutVars>
      </dgm:prSet>
      <dgm:spPr/>
    </dgm:pt>
  </dgm:ptLst>
  <dgm:cxnLst>
    <dgm:cxn modelId="{C1FA416C-0BD3-4264-B92E-F8C6E4EBAC83}" type="presOf" srcId="{7F085976-6710-4DD5-9A05-1FC322A012E6}" destId="{3DECBD06-8347-42FE-A420-8C85E3AEA7B1}" srcOrd="0" destOrd="0" presId="urn:microsoft.com/office/officeart/2005/8/layout/vList2"/>
    <dgm:cxn modelId="{EC3DDCBA-D114-4CE2-A3B3-4529A210CB3E}" type="presOf" srcId="{463D3D15-8D18-4A5A-90D0-B1CDF61C58E5}" destId="{DCE1BBE7-CFFD-41ED-A094-D387DF8E783A}" srcOrd="0" destOrd="0" presId="urn:microsoft.com/office/officeart/2005/8/layout/vList2"/>
    <dgm:cxn modelId="{E7AAFDD0-51FA-442C-9383-1359B9C588B0}" srcId="{7F085976-6710-4DD5-9A05-1FC322A012E6}" destId="{463D3D15-8D18-4A5A-90D0-B1CDF61C58E5}" srcOrd="0" destOrd="0" parTransId="{BC884A95-477C-416C-AB00-E54F299C6894}" sibTransId="{DCA55D3D-D263-4C38-9BEE-BB11778B42D2}"/>
    <dgm:cxn modelId="{CC0B3854-F4E1-403F-9AAA-6FD88C01860E}" type="presParOf" srcId="{3DECBD06-8347-42FE-A420-8C85E3AEA7B1}" destId="{DCE1BBE7-CFFD-41ED-A094-D387DF8E783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A80747-0D67-43F7-9646-4F71A2C0E632}"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kumimoji="1" lang="ja-JP" altLang="en-US"/>
        </a:p>
      </dgm:t>
    </dgm:pt>
    <dgm:pt modelId="{EA360E15-4A4F-45E0-A359-6D37014B45B2}">
      <dgm:prSet/>
      <dgm:spPr/>
      <dgm:t>
        <a:bodyPr/>
        <a:lstStyle/>
        <a:p>
          <a:r>
            <a:rPr kumimoji="1" lang="ja-JP"/>
            <a:t>利用者本人が意欲を持って取り組もうとする目標とは？</a:t>
          </a:r>
          <a:endParaRPr lang="ja-JP"/>
        </a:p>
      </dgm:t>
    </dgm:pt>
    <dgm:pt modelId="{D255B7E3-858D-4F63-BDDC-8C95FB62FE0D}" type="parTrans" cxnId="{97DD5BD0-DC67-4A2C-AEF0-925EC000F869}">
      <dgm:prSet/>
      <dgm:spPr/>
      <dgm:t>
        <a:bodyPr/>
        <a:lstStyle/>
        <a:p>
          <a:endParaRPr kumimoji="1" lang="ja-JP" altLang="en-US"/>
        </a:p>
      </dgm:t>
    </dgm:pt>
    <dgm:pt modelId="{5E1D0AA4-6B63-4CCC-834A-DF061C885D9A}" type="sibTrans" cxnId="{97DD5BD0-DC67-4A2C-AEF0-925EC000F869}">
      <dgm:prSet/>
      <dgm:spPr/>
      <dgm:t>
        <a:bodyPr/>
        <a:lstStyle/>
        <a:p>
          <a:endParaRPr kumimoji="1" lang="ja-JP" altLang="en-US"/>
        </a:p>
      </dgm:t>
    </dgm:pt>
    <dgm:pt modelId="{9405A752-3C83-4353-9047-A2870DCC28B4}">
      <dgm:prSet/>
      <dgm:spPr/>
      <dgm:t>
        <a:bodyPr/>
        <a:lstStyle/>
        <a:p>
          <a:r>
            <a:rPr kumimoji="1" lang="ja-JP"/>
            <a:t>支援者が良かれと思って設定した目標によって、意欲が削がれることもあるのでは？</a:t>
          </a:r>
          <a:endParaRPr lang="ja-JP"/>
        </a:p>
      </dgm:t>
    </dgm:pt>
    <dgm:pt modelId="{70EB7B75-13E2-4D95-AD07-C75E2E0E29A2}" type="parTrans" cxnId="{3C59A2D0-7686-4567-8F1F-2093FD6C9F7C}">
      <dgm:prSet/>
      <dgm:spPr/>
      <dgm:t>
        <a:bodyPr/>
        <a:lstStyle/>
        <a:p>
          <a:endParaRPr kumimoji="1" lang="ja-JP" altLang="en-US"/>
        </a:p>
      </dgm:t>
    </dgm:pt>
    <dgm:pt modelId="{4C1CCF76-5C92-4DD4-8517-9767C286421D}" type="sibTrans" cxnId="{3C59A2D0-7686-4567-8F1F-2093FD6C9F7C}">
      <dgm:prSet/>
      <dgm:spPr/>
      <dgm:t>
        <a:bodyPr/>
        <a:lstStyle/>
        <a:p>
          <a:endParaRPr kumimoji="1" lang="ja-JP" altLang="en-US"/>
        </a:p>
      </dgm:t>
    </dgm:pt>
    <dgm:pt modelId="{1E89748B-B48C-4145-9F6B-84CC7D3A69F0}">
      <dgm:prSet/>
      <dgm:spPr/>
      <dgm:t>
        <a:bodyPr/>
        <a:lstStyle/>
        <a:p>
          <a:r>
            <a:rPr kumimoji="1" lang="ja-JP" dirty="0"/>
            <a:t>利用者本人が言葉にしたことを鵜呑みにして、本人の希望だからと安易に目標にしているのでは？</a:t>
          </a:r>
          <a:endParaRPr lang="ja-JP" dirty="0"/>
        </a:p>
      </dgm:t>
    </dgm:pt>
    <dgm:pt modelId="{DD470A17-F11C-4A99-984C-71412AA6BE7B}" type="parTrans" cxnId="{B93FEED8-5073-46F5-A2E5-1CBFE559DBA7}">
      <dgm:prSet/>
      <dgm:spPr/>
      <dgm:t>
        <a:bodyPr/>
        <a:lstStyle/>
        <a:p>
          <a:endParaRPr kumimoji="1" lang="ja-JP" altLang="en-US"/>
        </a:p>
      </dgm:t>
    </dgm:pt>
    <dgm:pt modelId="{68F02D7B-D421-49E8-B661-5756268CC414}" type="sibTrans" cxnId="{B93FEED8-5073-46F5-A2E5-1CBFE559DBA7}">
      <dgm:prSet/>
      <dgm:spPr/>
      <dgm:t>
        <a:bodyPr/>
        <a:lstStyle/>
        <a:p>
          <a:endParaRPr kumimoji="1" lang="ja-JP" altLang="en-US"/>
        </a:p>
      </dgm:t>
    </dgm:pt>
    <dgm:pt modelId="{36C1706E-D41D-4EA9-98F1-B272A04F65FA}" type="pres">
      <dgm:prSet presAssocID="{53A80747-0D67-43F7-9646-4F71A2C0E632}" presName="linear" presStyleCnt="0">
        <dgm:presLayoutVars>
          <dgm:animLvl val="lvl"/>
          <dgm:resizeHandles val="exact"/>
        </dgm:presLayoutVars>
      </dgm:prSet>
      <dgm:spPr/>
    </dgm:pt>
    <dgm:pt modelId="{4F5AD703-1D4C-4161-915A-5D5FD2E370FA}" type="pres">
      <dgm:prSet presAssocID="{EA360E15-4A4F-45E0-A359-6D37014B45B2}" presName="parentText" presStyleLbl="node1" presStyleIdx="0" presStyleCnt="3">
        <dgm:presLayoutVars>
          <dgm:chMax val="0"/>
          <dgm:bulletEnabled val="1"/>
        </dgm:presLayoutVars>
      </dgm:prSet>
      <dgm:spPr/>
    </dgm:pt>
    <dgm:pt modelId="{9435F878-604B-4F94-B1A3-3A1388ADF023}" type="pres">
      <dgm:prSet presAssocID="{5E1D0AA4-6B63-4CCC-834A-DF061C885D9A}" presName="spacer" presStyleCnt="0"/>
      <dgm:spPr/>
    </dgm:pt>
    <dgm:pt modelId="{BD4E0453-1104-45A7-8C8E-0FBC5B1DF785}" type="pres">
      <dgm:prSet presAssocID="{9405A752-3C83-4353-9047-A2870DCC28B4}" presName="parentText" presStyleLbl="node1" presStyleIdx="1" presStyleCnt="3">
        <dgm:presLayoutVars>
          <dgm:chMax val="0"/>
          <dgm:bulletEnabled val="1"/>
        </dgm:presLayoutVars>
      </dgm:prSet>
      <dgm:spPr/>
    </dgm:pt>
    <dgm:pt modelId="{9013ACE8-9F61-4418-886A-F5810952A02B}" type="pres">
      <dgm:prSet presAssocID="{4C1CCF76-5C92-4DD4-8517-9767C286421D}" presName="spacer" presStyleCnt="0"/>
      <dgm:spPr/>
    </dgm:pt>
    <dgm:pt modelId="{C8334F47-F35B-4232-A5B9-64C6F07468B9}" type="pres">
      <dgm:prSet presAssocID="{1E89748B-B48C-4145-9F6B-84CC7D3A69F0}" presName="parentText" presStyleLbl="node1" presStyleIdx="2" presStyleCnt="3">
        <dgm:presLayoutVars>
          <dgm:chMax val="0"/>
          <dgm:bulletEnabled val="1"/>
        </dgm:presLayoutVars>
      </dgm:prSet>
      <dgm:spPr/>
    </dgm:pt>
  </dgm:ptLst>
  <dgm:cxnLst>
    <dgm:cxn modelId="{FB4C2413-F42C-4FA3-B8CD-D7BB06EED26C}" type="presOf" srcId="{9405A752-3C83-4353-9047-A2870DCC28B4}" destId="{BD4E0453-1104-45A7-8C8E-0FBC5B1DF785}" srcOrd="0" destOrd="0" presId="urn:microsoft.com/office/officeart/2005/8/layout/vList2"/>
    <dgm:cxn modelId="{1A3B4742-8C6B-49F8-8637-7EFD7267A337}" type="presOf" srcId="{53A80747-0D67-43F7-9646-4F71A2C0E632}" destId="{36C1706E-D41D-4EA9-98F1-B272A04F65FA}" srcOrd="0" destOrd="0" presId="urn:microsoft.com/office/officeart/2005/8/layout/vList2"/>
    <dgm:cxn modelId="{508543A8-0EE0-4B05-9BE2-7E489BCE6F14}" type="presOf" srcId="{EA360E15-4A4F-45E0-A359-6D37014B45B2}" destId="{4F5AD703-1D4C-4161-915A-5D5FD2E370FA}" srcOrd="0" destOrd="0" presId="urn:microsoft.com/office/officeart/2005/8/layout/vList2"/>
    <dgm:cxn modelId="{97DD5BD0-DC67-4A2C-AEF0-925EC000F869}" srcId="{53A80747-0D67-43F7-9646-4F71A2C0E632}" destId="{EA360E15-4A4F-45E0-A359-6D37014B45B2}" srcOrd="0" destOrd="0" parTransId="{D255B7E3-858D-4F63-BDDC-8C95FB62FE0D}" sibTransId="{5E1D0AA4-6B63-4CCC-834A-DF061C885D9A}"/>
    <dgm:cxn modelId="{3C59A2D0-7686-4567-8F1F-2093FD6C9F7C}" srcId="{53A80747-0D67-43F7-9646-4F71A2C0E632}" destId="{9405A752-3C83-4353-9047-A2870DCC28B4}" srcOrd="1" destOrd="0" parTransId="{70EB7B75-13E2-4D95-AD07-C75E2E0E29A2}" sibTransId="{4C1CCF76-5C92-4DD4-8517-9767C286421D}"/>
    <dgm:cxn modelId="{B93FEED8-5073-46F5-A2E5-1CBFE559DBA7}" srcId="{53A80747-0D67-43F7-9646-4F71A2C0E632}" destId="{1E89748B-B48C-4145-9F6B-84CC7D3A69F0}" srcOrd="2" destOrd="0" parTransId="{DD470A17-F11C-4A99-984C-71412AA6BE7B}" sibTransId="{68F02D7B-D421-49E8-B661-5756268CC414}"/>
    <dgm:cxn modelId="{F2176AE3-1537-4698-B2F7-94EB30FB1957}" type="presOf" srcId="{1E89748B-B48C-4145-9F6B-84CC7D3A69F0}" destId="{C8334F47-F35B-4232-A5B9-64C6F07468B9}" srcOrd="0" destOrd="0" presId="urn:microsoft.com/office/officeart/2005/8/layout/vList2"/>
    <dgm:cxn modelId="{956CDAFA-7FB6-4A3D-A9BF-9455E26EAE79}" type="presParOf" srcId="{36C1706E-D41D-4EA9-98F1-B272A04F65FA}" destId="{4F5AD703-1D4C-4161-915A-5D5FD2E370FA}" srcOrd="0" destOrd="0" presId="urn:microsoft.com/office/officeart/2005/8/layout/vList2"/>
    <dgm:cxn modelId="{25EAB1F2-1DA0-4881-8414-DA049620CF28}" type="presParOf" srcId="{36C1706E-D41D-4EA9-98F1-B272A04F65FA}" destId="{9435F878-604B-4F94-B1A3-3A1388ADF023}" srcOrd="1" destOrd="0" presId="urn:microsoft.com/office/officeart/2005/8/layout/vList2"/>
    <dgm:cxn modelId="{B3BE1880-F897-424F-9323-11FFB83EE031}" type="presParOf" srcId="{36C1706E-D41D-4EA9-98F1-B272A04F65FA}" destId="{BD4E0453-1104-45A7-8C8E-0FBC5B1DF785}" srcOrd="2" destOrd="0" presId="urn:microsoft.com/office/officeart/2005/8/layout/vList2"/>
    <dgm:cxn modelId="{0E1160B9-B40A-4674-987B-F7BF574EF470}" type="presParOf" srcId="{36C1706E-D41D-4EA9-98F1-B272A04F65FA}" destId="{9013ACE8-9F61-4418-886A-F5810952A02B}" srcOrd="3" destOrd="0" presId="urn:microsoft.com/office/officeart/2005/8/layout/vList2"/>
    <dgm:cxn modelId="{938B58DC-8BC9-4D94-AE11-688C02805990}" type="presParOf" srcId="{36C1706E-D41D-4EA9-98F1-B272A04F65FA}" destId="{C8334F47-F35B-4232-A5B9-64C6F07468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7EFED5-A19B-4A31-BE22-248D48526407}"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kumimoji="1" lang="ja-JP" altLang="en-US"/>
        </a:p>
      </dgm:t>
    </dgm:pt>
    <dgm:pt modelId="{81375099-731C-4CB3-A00F-690FC1BC20BE}">
      <dgm:prSet/>
      <dgm:spPr/>
      <dgm:t>
        <a:bodyPr/>
        <a:lstStyle/>
        <a:p>
          <a:r>
            <a:rPr kumimoji="1" lang="ja-JP"/>
            <a:t>基礎研修</a:t>
          </a:r>
          <a:endParaRPr lang="ja-JP"/>
        </a:p>
      </dgm:t>
    </dgm:pt>
    <dgm:pt modelId="{5ADC98CA-9D1F-4174-BEA1-9FDC35B3F496}" type="parTrans" cxnId="{FD85D59E-8E0A-44A7-AFBB-32158C45645D}">
      <dgm:prSet/>
      <dgm:spPr/>
      <dgm:t>
        <a:bodyPr/>
        <a:lstStyle/>
        <a:p>
          <a:endParaRPr kumimoji="1" lang="ja-JP" altLang="en-US"/>
        </a:p>
      </dgm:t>
    </dgm:pt>
    <dgm:pt modelId="{E943358D-1A09-4780-92C8-1886FCD568CD}" type="sibTrans" cxnId="{FD85D59E-8E0A-44A7-AFBB-32158C45645D}">
      <dgm:prSet/>
      <dgm:spPr/>
      <dgm:t>
        <a:bodyPr/>
        <a:lstStyle/>
        <a:p>
          <a:endParaRPr kumimoji="1" lang="ja-JP" altLang="en-US"/>
        </a:p>
      </dgm:t>
    </dgm:pt>
    <dgm:pt modelId="{3977245E-8B35-4E87-A423-13138436D035}">
      <dgm:prSet/>
      <dgm:spPr/>
      <dgm:t>
        <a:bodyPr/>
        <a:lstStyle/>
        <a:p>
          <a:r>
            <a:rPr kumimoji="1" lang="ja-JP"/>
            <a:t>実践研修</a:t>
          </a:r>
          <a:endParaRPr lang="ja-JP"/>
        </a:p>
      </dgm:t>
    </dgm:pt>
    <dgm:pt modelId="{88BC8FD2-6321-4107-B908-F8B076C8234B}" type="parTrans" cxnId="{235FD86E-02E3-4491-A326-C8C298AF04E1}">
      <dgm:prSet/>
      <dgm:spPr/>
      <dgm:t>
        <a:bodyPr/>
        <a:lstStyle/>
        <a:p>
          <a:endParaRPr kumimoji="1" lang="ja-JP" altLang="en-US"/>
        </a:p>
      </dgm:t>
    </dgm:pt>
    <dgm:pt modelId="{D7C86DA8-D0FD-4830-97AA-5A2D66C7BAA9}" type="sibTrans" cxnId="{235FD86E-02E3-4491-A326-C8C298AF04E1}">
      <dgm:prSet/>
      <dgm:spPr/>
      <dgm:t>
        <a:bodyPr/>
        <a:lstStyle/>
        <a:p>
          <a:endParaRPr kumimoji="1" lang="ja-JP" altLang="en-US"/>
        </a:p>
      </dgm:t>
    </dgm:pt>
    <dgm:pt modelId="{1246F2B7-FBBA-445C-A387-2EE0B3ACBDB7}">
      <dgm:prSet/>
      <dgm:spPr/>
      <dgm:t>
        <a:bodyPr/>
        <a:lstStyle/>
        <a:p>
          <a:r>
            <a:rPr kumimoji="1" lang="ja-JP"/>
            <a:t>更新研修</a:t>
          </a:r>
          <a:endParaRPr lang="ja-JP"/>
        </a:p>
      </dgm:t>
    </dgm:pt>
    <dgm:pt modelId="{07D46847-082D-491E-9859-0127258B321E}" type="parTrans" cxnId="{C208DCD0-3407-41D5-B47F-8233CA7AAA34}">
      <dgm:prSet/>
      <dgm:spPr/>
      <dgm:t>
        <a:bodyPr/>
        <a:lstStyle/>
        <a:p>
          <a:endParaRPr kumimoji="1" lang="ja-JP" altLang="en-US"/>
        </a:p>
      </dgm:t>
    </dgm:pt>
    <dgm:pt modelId="{4B2FC1B5-68E2-4BFE-8EC3-ADBF04DCC243}" type="sibTrans" cxnId="{C208DCD0-3407-41D5-B47F-8233CA7AAA34}">
      <dgm:prSet/>
      <dgm:spPr/>
      <dgm:t>
        <a:bodyPr/>
        <a:lstStyle/>
        <a:p>
          <a:endParaRPr kumimoji="1" lang="ja-JP" altLang="en-US"/>
        </a:p>
      </dgm:t>
    </dgm:pt>
    <dgm:pt modelId="{39D087EF-36E2-4AF8-A016-7A18E936C512}" type="pres">
      <dgm:prSet presAssocID="{107EFED5-A19B-4A31-BE22-248D48526407}" presName="CompostProcess" presStyleCnt="0">
        <dgm:presLayoutVars>
          <dgm:dir/>
          <dgm:resizeHandles val="exact"/>
        </dgm:presLayoutVars>
      </dgm:prSet>
      <dgm:spPr/>
    </dgm:pt>
    <dgm:pt modelId="{36508E31-9B35-4FD9-8CC9-09267F5EB766}" type="pres">
      <dgm:prSet presAssocID="{107EFED5-A19B-4A31-BE22-248D48526407}" presName="arrow" presStyleLbl="bgShp" presStyleIdx="0" presStyleCnt="1"/>
      <dgm:spPr/>
    </dgm:pt>
    <dgm:pt modelId="{2C543AE7-E309-48FB-9297-244E3E9586BF}" type="pres">
      <dgm:prSet presAssocID="{107EFED5-A19B-4A31-BE22-248D48526407}" presName="linearProcess" presStyleCnt="0"/>
      <dgm:spPr/>
    </dgm:pt>
    <dgm:pt modelId="{AA8C0065-5CBB-4B08-B564-BB4B5BF00DB4}" type="pres">
      <dgm:prSet presAssocID="{81375099-731C-4CB3-A00F-690FC1BC20BE}" presName="textNode" presStyleLbl="node1" presStyleIdx="0" presStyleCnt="3">
        <dgm:presLayoutVars>
          <dgm:bulletEnabled val="1"/>
        </dgm:presLayoutVars>
      </dgm:prSet>
      <dgm:spPr/>
    </dgm:pt>
    <dgm:pt modelId="{A19A3F55-5419-4615-B0DB-7082F196BB61}" type="pres">
      <dgm:prSet presAssocID="{E943358D-1A09-4780-92C8-1886FCD568CD}" presName="sibTrans" presStyleCnt="0"/>
      <dgm:spPr/>
    </dgm:pt>
    <dgm:pt modelId="{3BFAD281-F47E-4703-90D0-99D5D534157F}" type="pres">
      <dgm:prSet presAssocID="{3977245E-8B35-4E87-A423-13138436D035}" presName="textNode" presStyleLbl="node1" presStyleIdx="1" presStyleCnt="3">
        <dgm:presLayoutVars>
          <dgm:bulletEnabled val="1"/>
        </dgm:presLayoutVars>
      </dgm:prSet>
      <dgm:spPr/>
    </dgm:pt>
    <dgm:pt modelId="{A50933E6-6502-4C00-806E-2A5D6E99537A}" type="pres">
      <dgm:prSet presAssocID="{D7C86DA8-D0FD-4830-97AA-5A2D66C7BAA9}" presName="sibTrans" presStyleCnt="0"/>
      <dgm:spPr/>
    </dgm:pt>
    <dgm:pt modelId="{56B2F71B-F812-441A-8973-31CC5416431D}" type="pres">
      <dgm:prSet presAssocID="{1246F2B7-FBBA-445C-A387-2EE0B3ACBDB7}" presName="textNode" presStyleLbl="node1" presStyleIdx="2" presStyleCnt="3">
        <dgm:presLayoutVars>
          <dgm:bulletEnabled val="1"/>
        </dgm:presLayoutVars>
      </dgm:prSet>
      <dgm:spPr/>
    </dgm:pt>
  </dgm:ptLst>
  <dgm:cxnLst>
    <dgm:cxn modelId="{782A551B-B413-4FCC-81A2-060951751408}" type="presOf" srcId="{1246F2B7-FBBA-445C-A387-2EE0B3ACBDB7}" destId="{56B2F71B-F812-441A-8973-31CC5416431D}" srcOrd="0" destOrd="0" presId="urn:microsoft.com/office/officeart/2005/8/layout/hProcess9"/>
    <dgm:cxn modelId="{235FD86E-02E3-4491-A326-C8C298AF04E1}" srcId="{107EFED5-A19B-4A31-BE22-248D48526407}" destId="{3977245E-8B35-4E87-A423-13138436D035}" srcOrd="1" destOrd="0" parTransId="{88BC8FD2-6321-4107-B908-F8B076C8234B}" sibTransId="{D7C86DA8-D0FD-4830-97AA-5A2D66C7BAA9}"/>
    <dgm:cxn modelId="{54C3579C-674D-4C80-80E0-1CF523008B29}" type="presOf" srcId="{3977245E-8B35-4E87-A423-13138436D035}" destId="{3BFAD281-F47E-4703-90D0-99D5D534157F}" srcOrd="0" destOrd="0" presId="urn:microsoft.com/office/officeart/2005/8/layout/hProcess9"/>
    <dgm:cxn modelId="{FD85D59E-8E0A-44A7-AFBB-32158C45645D}" srcId="{107EFED5-A19B-4A31-BE22-248D48526407}" destId="{81375099-731C-4CB3-A00F-690FC1BC20BE}" srcOrd="0" destOrd="0" parTransId="{5ADC98CA-9D1F-4174-BEA1-9FDC35B3F496}" sibTransId="{E943358D-1A09-4780-92C8-1886FCD568CD}"/>
    <dgm:cxn modelId="{C208DCD0-3407-41D5-B47F-8233CA7AAA34}" srcId="{107EFED5-A19B-4A31-BE22-248D48526407}" destId="{1246F2B7-FBBA-445C-A387-2EE0B3ACBDB7}" srcOrd="2" destOrd="0" parTransId="{07D46847-082D-491E-9859-0127258B321E}" sibTransId="{4B2FC1B5-68E2-4BFE-8EC3-ADBF04DCC243}"/>
    <dgm:cxn modelId="{9C11D8F1-DC76-4C85-BF1B-262A9EF4BC95}" type="presOf" srcId="{81375099-731C-4CB3-A00F-690FC1BC20BE}" destId="{AA8C0065-5CBB-4B08-B564-BB4B5BF00DB4}" srcOrd="0" destOrd="0" presId="urn:microsoft.com/office/officeart/2005/8/layout/hProcess9"/>
    <dgm:cxn modelId="{8F521AF8-70C2-4C72-BDD9-2F872F1AB55A}" type="presOf" srcId="{107EFED5-A19B-4A31-BE22-248D48526407}" destId="{39D087EF-36E2-4AF8-A016-7A18E936C512}" srcOrd="0" destOrd="0" presId="urn:microsoft.com/office/officeart/2005/8/layout/hProcess9"/>
    <dgm:cxn modelId="{A0960971-383B-4E39-9EBF-A92D88CF8A5F}" type="presParOf" srcId="{39D087EF-36E2-4AF8-A016-7A18E936C512}" destId="{36508E31-9B35-4FD9-8CC9-09267F5EB766}" srcOrd="0" destOrd="0" presId="urn:microsoft.com/office/officeart/2005/8/layout/hProcess9"/>
    <dgm:cxn modelId="{EC4D30BE-6E28-4262-AB46-DB4AA12947B2}" type="presParOf" srcId="{39D087EF-36E2-4AF8-A016-7A18E936C512}" destId="{2C543AE7-E309-48FB-9297-244E3E9586BF}" srcOrd="1" destOrd="0" presId="urn:microsoft.com/office/officeart/2005/8/layout/hProcess9"/>
    <dgm:cxn modelId="{57DEE9D9-DB23-4F5B-AC0F-FA45AEEE561E}" type="presParOf" srcId="{2C543AE7-E309-48FB-9297-244E3E9586BF}" destId="{AA8C0065-5CBB-4B08-B564-BB4B5BF00DB4}" srcOrd="0" destOrd="0" presId="urn:microsoft.com/office/officeart/2005/8/layout/hProcess9"/>
    <dgm:cxn modelId="{FD69E381-E30B-4A3A-A370-CAEE3E9B70D5}" type="presParOf" srcId="{2C543AE7-E309-48FB-9297-244E3E9586BF}" destId="{A19A3F55-5419-4615-B0DB-7082F196BB61}" srcOrd="1" destOrd="0" presId="urn:microsoft.com/office/officeart/2005/8/layout/hProcess9"/>
    <dgm:cxn modelId="{14EC47C9-CBE6-4715-B37C-E61F50CED290}" type="presParOf" srcId="{2C543AE7-E309-48FB-9297-244E3E9586BF}" destId="{3BFAD281-F47E-4703-90D0-99D5D534157F}" srcOrd="2" destOrd="0" presId="urn:microsoft.com/office/officeart/2005/8/layout/hProcess9"/>
    <dgm:cxn modelId="{3B84EC9D-ECEA-41D1-AA24-F4368FD1D6D0}" type="presParOf" srcId="{2C543AE7-E309-48FB-9297-244E3E9586BF}" destId="{A50933E6-6502-4C00-806E-2A5D6E99537A}" srcOrd="3" destOrd="0" presId="urn:microsoft.com/office/officeart/2005/8/layout/hProcess9"/>
    <dgm:cxn modelId="{4670DA53-3DD0-48BB-8E98-FDE9A95BC1CC}" type="presParOf" srcId="{2C543AE7-E309-48FB-9297-244E3E9586BF}" destId="{56B2F71B-F812-441A-8973-31CC5416431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kumimoji="1" lang="ja-JP" altLang="en-US"/>
        </a:p>
      </dgm:t>
    </dgm:pt>
    <dgm:pt modelId="{96F75322-E7A0-4842-96A0-AA5D38E32279}">
      <dgm:prSet/>
      <dgm:spPr/>
      <dgm:t>
        <a:bodyPr/>
        <a:lstStyle/>
        <a:p>
          <a:r>
            <a:rPr kumimoji="1" lang="ja-JP" b="1" dirty="0"/>
            <a:t>一対一の支援</a:t>
          </a:r>
          <a:endParaRPr lang="ja-JP" b="1" dirty="0"/>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16BCCC3D-456B-42C7-A985-8D2263013C27}">
      <dgm:prSet/>
      <dgm:spPr/>
      <dgm:t>
        <a:bodyPr/>
        <a:lstStyle/>
        <a:p>
          <a:r>
            <a:rPr kumimoji="1" lang="ja-JP"/>
            <a:t>事業所スタッフチームとしての支援</a:t>
          </a:r>
          <a:endParaRPr lang="ja-JP"/>
        </a:p>
      </dgm:t>
    </dgm:pt>
    <dgm:pt modelId="{A8EA41EC-F1A1-460F-9D2A-1AB51E4D8F2B}" type="parTrans" cxnId="{0C7AA599-74A9-4D45-8132-E4AE0077FE4A}">
      <dgm:prSet/>
      <dgm:spPr/>
      <dgm:t>
        <a:bodyPr/>
        <a:lstStyle/>
        <a:p>
          <a:endParaRPr kumimoji="1" lang="ja-JP" altLang="en-US"/>
        </a:p>
      </dgm:t>
    </dgm:pt>
    <dgm:pt modelId="{AFF2FD0F-235A-4687-9237-FDAD5E7046D2}" type="sibTrans" cxnId="{0C7AA599-74A9-4D45-8132-E4AE0077FE4A}">
      <dgm:prSet/>
      <dgm:spPr/>
      <dgm:t>
        <a:bodyPr/>
        <a:lstStyle/>
        <a:p>
          <a:endParaRPr kumimoji="1" lang="ja-JP" altLang="en-US"/>
        </a:p>
      </dgm:t>
    </dgm:pt>
    <dgm:pt modelId="{C781233B-EFCB-4DA2-9D9F-A33BBD4B966A}">
      <dgm:prSet/>
      <dgm:spPr/>
      <dgm:t>
        <a:bodyPr/>
        <a:lstStyle/>
        <a:p>
          <a:r>
            <a:rPr kumimoji="1" lang="ja-JP" b="1" dirty="0"/>
            <a:t>地域のと連動した支援</a:t>
          </a:r>
          <a:endParaRPr lang="ja-JP" b="1" dirty="0"/>
        </a:p>
      </dgm:t>
    </dgm:pt>
    <dgm:pt modelId="{9CB29D49-42AF-457A-9549-CC91D0695A7A}" type="parTrans" cxnId="{7269C52F-880B-4DB0-A412-6E5E5EFE71E9}">
      <dgm:prSet/>
      <dgm:spPr/>
      <dgm:t>
        <a:bodyPr/>
        <a:lstStyle/>
        <a:p>
          <a:endParaRPr kumimoji="1" lang="ja-JP" altLang="en-US"/>
        </a:p>
      </dgm:t>
    </dgm:pt>
    <dgm:pt modelId="{96023586-ACBC-4A50-973B-3C4EBE8DE016}" type="sibTrans" cxnId="{7269C52F-880B-4DB0-A412-6E5E5EFE71E9}">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3">
        <dgm:presLayoutVars>
          <dgm:bulletEnabled val="1"/>
        </dgm:presLayoutVars>
      </dgm:prSet>
      <dgm:spPr/>
    </dgm:pt>
    <dgm:pt modelId="{0DD360D2-D739-40DC-ADDC-631CDB307F85}" type="pres">
      <dgm:prSet presAssocID="{746B81B5-80CC-45CF-A4FB-350638263779}" presName="sibTrans" presStyleCnt="0"/>
      <dgm:spPr/>
    </dgm:pt>
    <dgm:pt modelId="{F54B8887-CA18-4DA0-9AC9-EF5F45DADEB7}" type="pres">
      <dgm:prSet presAssocID="{16BCCC3D-456B-42C7-A985-8D2263013C27}" presName="textNode" presStyleLbl="node1" presStyleIdx="1" presStyleCnt="3">
        <dgm:presLayoutVars>
          <dgm:bulletEnabled val="1"/>
        </dgm:presLayoutVars>
      </dgm:prSet>
      <dgm:spPr/>
    </dgm:pt>
    <dgm:pt modelId="{AE24E7A2-418E-4635-98B5-FDC31A138F74}" type="pres">
      <dgm:prSet presAssocID="{AFF2FD0F-235A-4687-9237-FDAD5E7046D2}" presName="sibTrans" presStyleCnt="0"/>
      <dgm:spPr/>
    </dgm:pt>
    <dgm:pt modelId="{534A2E48-8D11-49EC-9E71-F0AE96389CB5}" type="pres">
      <dgm:prSet presAssocID="{C781233B-EFCB-4DA2-9D9F-A33BBD4B966A}" presName="textNode" presStyleLbl="node1" presStyleIdx="2" presStyleCnt="3">
        <dgm:presLayoutVars>
          <dgm:bulletEnabled val="1"/>
        </dgm:presLayoutVars>
      </dgm:prSet>
      <dgm:spPr/>
    </dgm:pt>
  </dgm:ptLst>
  <dgm:cxnLst>
    <dgm:cxn modelId="{7269C52F-880B-4DB0-A412-6E5E5EFE71E9}" srcId="{E2D6AB4D-7E65-4523-A620-7B2E6ED02790}" destId="{C781233B-EFCB-4DA2-9D9F-A33BBD4B966A}" srcOrd="2" destOrd="0" parTransId="{9CB29D49-42AF-457A-9549-CC91D0695A7A}" sibTransId="{96023586-ACBC-4A50-973B-3C4EBE8DE016}"/>
    <dgm:cxn modelId="{A78FBA4A-44F8-45D8-A669-DB52D3689B50}" type="presOf" srcId="{C781233B-EFCB-4DA2-9D9F-A33BBD4B966A}" destId="{534A2E48-8D11-49EC-9E71-F0AE96389CB5}" srcOrd="0" destOrd="0" presId="urn:microsoft.com/office/officeart/2005/8/layout/hProcess9"/>
    <dgm:cxn modelId="{0C7AA599-74A9-4D45-8132-E4AE0077FE4A}" srcId="{E2D6AB4D-7E65-4523-A620-7B2E6ED02790}" destId="{16BCCC3D-456B-42C7-A985-8D2263013C27}" srcOrd="1" destOrd="0" parTransId="{A8EA41EC-F1A1-460F-9D2A-1AB51E4D8F2B}" sibTransId="{AFF2FD0F-235A-4687-9237-FDAD5E7046D2}"/>
    <dgm:cxn modelId="{405816CE-A119-45BA-917B-6B3013E2B2AC}" type="presOf" srcId="{16BCCC3D-456B-42C7-A985-8D2263013C27}" destId="{F54B8887-CA18-4DA0-9AC9-EF5F45DADEB7}" srcOrd="0" destOrd="0" presId="urn:microsoft.com/office/officeart/2005/8/layout/hProcess9"/>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 modelId="{1A89741D-F6DE-468D-BAE9-2B1D9735ED92}" type="presParOf" srcId="{DE9CE497-A01B-489A-BB63-00254CAAC7C2}" destId="{0DD360D2-D739-40DC-ADDC-631CDB307F85}" srcOrd="1" destOrd="0" presId="urn:microsoft.com/office/officeart/2005/8/layout/hProcess9"/>
    <dgm:cxn modelId="{B2993EA2-20CB-47DB-B229-74C759DE2B5B}" type="presParOf" srcId="{DE9CE497-A01B-489A-BB63-00254CAAC7C2}" destId="{F54B8887-CA18-4DA0-9AC9-EF5F45DADEB7}" srcOrd="2" destOrd="0" presId="urn:microsoft.com/office/officeart/2005/8/layout/hProcess9"/>
    <dgm:cxn modelId="{EC06CF73-B064-4B42-81D4-8BF9FE774A49}" type="presParOf" srcId="{DE9CE497-A01B-489A-BB63-00254CAAC7C2}" destId="{AE24E7A2-418E-4635-98B5-FDC31A138F74}" srcOrd="3" destOrd="0" presId="urn:microsoft.com/office/officeart/2005/8/layout/hProcess9"/>
    <dgm:cxn modelId="{EF65976C-1F90-427D-A54C-7936037BCE35}" type="presParOf" srcId="{DE9CE497-A01B-489A-BB63-00254CAAC7C2}" destId="{534A2E48-8D11-49EC-9E71-F0AE96389CB5}"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kumimoji="1" lang="ja-JP" altLang="en-US"/>
        </a:p>
      </dgm:t>
    </dgm:pt>
    <dgm:pt modelId="{96F75322-E7A0-4842-96A0-AA5D38E32279}">
      <dgm:prSet/>
      <dgm:spPr/>
      <dgm:t>
        <a:bodyPr/>
        <a:lstStyle/>
        <a:p>
          <a:r>
            <a:rPr lang="ja-JP" altLang="en-US" dirty="0"/>
            <a:t>個人のスキルアップ</a:t>
          </a:r>
          <a:endParaRPr lang="ja-JP" dirty="0"/>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16BCCC3D-456B-42C7-A985-8D2263013C27}">
      <dgm:prSet/>
      <dgm:spPr/>
      <dgm:t>
        <a:bodyPr/>
        <a:lstStyle/>
        <a:p>
          <a:r>
            <a:rPr lang="ja-JP" altLang="en-US" dirty="0"/>
            <a:t>事業所のスキルアップ</a:t>
          </a:r>
          <a:endParaRPr lang="ja-JP" dirty="0"/>
        </a:p>
      </dgm:t>
    </dgm:pt>
    <dgm:pt modelId="{A8EA41EC-F1A1-460F-9D2A-1AB51E4D8F2B}" type="parTrans" cxnId="{0C7AA599-74A9-4D45-8132-E4AE0077FE4A}">
      <dgm:prSet/>
      <dgm:spPr/>
      <dgm:t>
        <a:bodyPr/>
        <a:lstStyle/>
        <a:p>
          <a:endParaRPr kumimoji="1" lang="ja-JP" altLang="en-US"/>
        </a:p>
      </dgm:t>
    </dgm:pt>
    <dgm:pt modelId="{AFF2FD0F-235A-4687-9237-FDAD5E7046D2}" type="sibTrans" cxnId="{0C7AA599-74A9-4D45-8132-E4AE0077FE4A}">
      <dgm:prSet/>
      <dgm:spPr/>
      <dgm:t>
        <a:bodyPr/>
        <a:lstStyle/>
        <a:p>
          <a:endParaRPr kumimoji="1" lang="ja-JP" altLang="en-US"/>
        </a:p>
      </dgm:t>
    </dgm:pt>
    <dgm:pt modelId="{C781233B-EFCB-4DA2-9D9F-A33BBD4B966A}">
      <dgm:prSet/>
      <dgm:spPr/>
      <dgm:t>
        <a:bodyPr/>
        <a:lstStyle/>
        <a:p>
          <a:r>
            <a:rPr lang="ja-JP" altLang="en-US" dirty="0"/>
            <a:t>地域のスキルアップ</a:t>
          </a:r>
          <a:endParaRPr lang="ja-JP" dirty="0"/>
        </a:p>
      </dgm:t>
    </dgm:pt>
    <dgm:pt modelId="{9CB29D49-42AF-457A-9549-CC91D0695A7A}" type="parTrans" cxnId="{7269C52F-880B-4DB0-A412-6E5E5EFE71E9}">
      <dgm:prSet/>
      <dgm:spPr/>
      <dgm:t>
        <a:bodyPr/>
        <a:lstStyle/>
        <a:p>
          <a:endParaRPr kumimoji="1" lang="ja-JP" altLang="en-US"/>
        </a:p>
      </dgm:t>
    </dgm:pt>
    <dgm:pt modelId="{96023586-ACBC-4A50-973B-3C4EBE8DE016}" type="sibTrans" cxnId="{7269C52F-880B-4DB0-A412-6E5E5EFE71E9}">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3">
        <dgm:presLayoutVars>
          <dgm:bulletEnabled val="1"/>
        </dgm:presLayoutVars>
      </dgm:prSet>
      <dgm:spPr/>
    </dgm:pt>
    <dgm:pt modelId="{0DD360D2-D739-40DC-ADDC-631CDB307F85}" type="pres">
      <dgm:prSet presAssocID="{746B81B5-80CC-45CF-A4FB-350638263779}" presName="sibTrans" presStyleCnt="0"/>
      <dgm:spPr/>
    </dgm:pt>
    <dgm:pt modelId="{F54B8887-CA18-4DA0-9AC9-EF5F45DADEB7}" type="pres">
      <dgm:prSet presAssocID="{16BCCC3D-456B-42C7-A985-8D2263013C27}" presName="textNode" presStyleLbl="node1" presStyleIdx="1" presStyleCnt="3">
        <dgm:presLayoutVars>
          <dgm:bulletEnabled val="1"/>
        </dgm:presLayoutVars>
      </dgm:prSet>
      <dgm:spPr/>
    </dgm:pt>
    <dgm:pt modelId="{AE24E7A2-418E-4635-98B5-FDC31A138F74}" type="pres">
      <dgm:prSet presAssocID="{AFF2FD0F-235A-4687-9237-FDAD5E7046D2}" presName="sibTrans" presStyleCnt="0"/>
      <dgm:spPr/>
    </dgm:pt>
    <dgm:pt modelId="{534A2E48-8D11-49EC-9E71-F0AE96389CB5}" type="pres">
      <dgm:prSet presAssocID="{C781233B-EFCB-4DA2-9D9F-A33BBD4B966A}" presName="textNode" presStyleLbl="node1" presStyleIdx="2" presStyleCnt="3">
        <dgm:presLayoutVars>
          <dgm:bulletEnabled val="1"/>
        </dgm:presLayoutVars>
      </dgm:prSet>
      <dgm:spPr/>
    </dgm:pt>
  </dgm:ptLst>
  <dgm:cxnLst>
    <dgm:cxn modelId="{7269C52F-880B-4DB0-A412-6E5E5EFE71E9}" srcId="{E2D6AB4D-7E65-4523-A620-7B2E6ED02790}" destId="{C781233B-EFCB-4DA2-9D9F-A33BBD4B966A}" srcOrd="2" destOrd="0" parTransId="{9CB29D49-42AF-457A-9549-CC91D0695A7A}" sibTransId="{96023586-ACBC-4A50-973B-3C4EBE8DE016}"/>
    <dgm:cxn modelId="{A78FBA4A-44F8-45D8-A669-DB52D3689B50}" type="presOf" srcId="{C781233B-EFCB-4DA2-9D9F-A33BBD4B966A}" destId="{534A2E48-8D11-49EC-9E71-F0AE96389CB5}" srcOrd="0" destOrd="0" presId="urn:microsoft.com/office/officeart/2005/8/layout/hProcess9"/>
    <dgm:cxn modelId="{0C7AA599-74A9-4D45-8132-E4AE0077FE4A}" srcId="{E2D6AB4D-7E65-4523-A620-7B2E6ED02790}" destId="{16BCCC3D-456B-42C7-A985-8D2263013C27}" srcOrd="1" destOrd="0" parTransId="{A8EA41EC-F1A1-460F-9D2A-1AB51E4D8F2B}" sibTransId="{AFF2FD0F-235A-4687-9237-FDAD5E7046D2}"/>
    <dgm:cxn modelId="{405816CE-A119-45BA-917B-6B3013E2B2AC}" type="presOf" srcId="{16BCCC3D-456B-42C7-A985-8D2263013C27}" destId="{F54B8887-CA18-4DA0-9AC9-EF5F45DADEB7}" srcOrd="0" destOrd="0" presId="urn:microsoft.com/office/officeart/2005/8/layout/hProcess9"/>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 modelId="{1A89741D-F6DE-468D-BAE9-2B1D9735ED92}" type="presParOf" srcId="{DE9CE497-A01B-489A-BB63-00254CAAC7C2}" destId="{0DD360D2-D739-40DC-ADDC-631CDB307F85}" srcOrd="1" destOrd="0" presId="urn:microsoft.com/office/officeart/2005/8/layout/hProcess9"/>
    <dgm:cxn modelId="{B2993EA2-20CB-47DB-B229-74C759DE2B5B}" type="presParOf" srcId="{DE9CE497-A01B-489A-BB63-00254CAAC7C2}" destId="{F54B8887-CA18-4DA0-9AC9-EF5F45DADEB7}" srcOrd="2" destOrd="0" presId="urn:microsoft.com/office/officeart/2005/8/layout/hProcess9"/>
    <dgm:cxn modelId="{EC06CF73-B064-4B42-81D4-8BF9FE774A49}" type="presParOf" srcId="{DE9CE497-A01B-489A-BB63-00254CAAC7C2}" destId="{AE24E7A2-418E-4635-98B5-FDC31A138F74}" srcOrd="3" destOrd="0" presId="urn:microsoft.com/office/officeart/2005/8/layout/hProcess9"/>
    <dgm:cxn modelId="{EF65976C-1F90-427D-A54C-7936037BCE35}" type="presParOf" srcId="{DE9CE497-A01B-489A-BB63-00254CAAC7C2}" destId="{534A2E48-8D11-49EC-9E71-F0AE96389CB5}"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6" qsCatId="3D" csTypeId="urn:microsoft.com/office/officeart/2005/8/colors/colorful5" csCatId="colorful" phldr="1"/>
      <dgm:spPr/>
      <dgm:t>
        <a:bodyPr/>
        <a:lstStyle/>
        <a:p>
          <a:endParaRPr kumimoji="1" lang="ja-JP" altLang="en-US"/>
        </a:p>
      </dgm:t>
    </dgm:pt>
    <dgm:pt modelId="{96F75322-E7A0-4842-96A0-AA5D38E32279}">
      <dgm:prSet custT="1"/>
      <dgm:spPr/>
      <dgm:t>
        <a:bodyPr/>
        <a:lstStyle/>
        <a:p>
          <a:r>
            <a:rPr lang="ja-JP" altLang="en-US" sz="2400" dirty="0"/>
            <a:t>本人中心の支援</a:t>
          </a:r>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1">
        <dgm:presLayoutVars>
          <dgm:bulletEnabled val="1"/>
        </dgm:presLayoutVars>
      </dgm:prSet>
      <dgm:spPr/>
    </dgm:pt>
  </dgm:ptLst>
  <dgm:cxnLst>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6" qsCatId="3D" csTypeId="urn:microsoft.com/office/officeart/2005/8/colors/accent0_3" csCatId="mainScheme" phldr="1"/>
      <dgm:spPr/>
      <dgm:t>
        <a:bodyPr/>
        <a:lstStyle/>
        <a:p>
          <a:endParaRPr kumimoji="1" lang="ja-JP" altLang="en-US"/>
        </a:p>
      </dgm:t>
    </dgm:pt>
    <dgm:pt modelId="{96F75322-E7A0-4842-96A0-AA5D38E32279}">
      <dgm:prSet custT="1"/>
      <dgm:spPr/>
      <dgm:t>
        <a:bodyPr/>
        <a:lstStyle/>
        <a:p>
          <a:r>
            <a:rPr lang="ja-JP" altLang="en-US" sz="2400" dirty="0"/>
            <a:t>支援の質の向上とそのための人材育成</a:t>
          </a:r>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1">
        <dgm:presLayoutVars>
          <dgm:bulletEnabled val="1"/>
        </dgm:presLayoutVars>
      </dgm:prSet>
      <dgm:spPr/>
    </dgm:pt>
  </dgm:ptLst>
  <dgm:cxnLst>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913C44-A538-45BF-A887-9A0B1D572237}"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kumimoji="1" lang="ja-JP" altLang="en-US"/>
        </a:p>
      </dgm:t>
    </dgm:pt>
    <dgm:pt modelId="{1B94D9CB-F079-4ECC-BFA3-BC55033EEDBF}">
      <dgm:prSet/>
      <dgm:spPr/>
      <dgm:t>
        <a:bodyPr/>
        <a:lstStyle/>
        <a:p>
          <a:r>
            <a:rPr kumimoji="1" lang="ja-JP"/>
            <a:t>実践研修は標準プログラムの順番で行なうことで、目的が達成するつくりになっています。講義部分だけを先に行なっていくなど、実施会場等の都合で変更していくと伝わりにくくなる構成であると理解してください。</a:t>
          </a:r>
          <a:endParaRPr lang="ja-JP"/>
        </a:p>
      </dgm:t>
    </dgm:pt>
    <dgm:pt modelId="{D6A4FD4B-56E6-474C-8F94-E412066E4A3C}" type="parTrans" cxnId="{F4025712-8446-42B3-B426-5B4405D98BDE}">
      <dgm:prSet/>
      <dgm:spPr/>
      <dgm:t>
        <a:bodyPr/>
        <a:lstStyle/>
        <a:p>
          <a:endParaRPr kumimoji="1" lang="ja-JP" altLang="en-US"/>
        </a:p>
      </dgm:t>
    </dgm:pt>
    <dgm:pt modelId="{8C9843EB-1A06-4CF6-ABB1-FB1B2DB7B172}" type="sibTrans" cxnId="{F4025712-8446-42B3-B426-5B4405D98BDE}">
      <dgm:prSet/>
      <dgm:spPr/>
      <dgm:t>
        <a:bodyPr/>
        <a:lstStyle/>
        <a:p>
          <a:endParaRPr kumimoji="1" lang="ja-JP" altLang="en-US"/>
        </a:p>
      </dgm:t>
    </dgm:pt>
    <dgm:pt modelId="{FBFEBC9E-CCC8-4C77-8FE4-476356E52C74}">
      <dgm:prSet/>
      <dgm:spPr/>
      <dgm:t>
        <a:bodyPr/>
        <a:lstStyle/>
        <a:p>
          <a:r>
            <a:rPr kumimoji="1" lang="ja-JP"/>
            <a:t>実践研修は、基礎研修と更新研修それぞれの目的との区別を十分に理解して研修を企画してください。</a:t>
          </a:r>
          <a:endParaRPr lang="ja-JP"/>
        </a:p>
      </dgm:t>
    </dgm:pt>
    <dgm:pt modelId="{946A87A0-022F-41B4-B65C-119D17109118}" type="parTrans" cxnId="{B87AF918-A55B-400D-897C-755AE412C289}">
      <dgm:prSet/>
      <dgm:spPr/>
      <dgm:t>
        <a:bodyPr/>
        <a:lstStyle/>
        <a:p>
          <a:endParaRPr kumimoji="1" lang="ja-JP" altLang="en-US"/>
        </a:p>
      </dgm:t>
    </dgm:pt>
    <dgm:pt modelId="{D0A6BEA3-134E-4E6F-91E8-72D00980DF39}" type="sibTrans" cxnId="{B87AF918-A55B-400D-897C-755AE412C289}">
      <dgm:prSet/>
      <dgm:spPr/>
      <dgm:t>
        <a:bodyPr/>
        <a:lstStyle/>
        <a:p>
          <a:endParaRPr kumimoji="1" lang="ja-JP" altLang="en-US"/>
        </a:p>
      </dgm:t>
    </dgm:pt>
    <dgm:pt modelId="{9FD8BE19-6FAF-4947-8CFC-E387FC08B84F}">
      <dgm:prSet/>
      <dgm:spPr/>
      <dgm:t>
        <a:bodyPr/>
        <a:lstStyle/>
        <a:p>
          <a:r>
            <a:rPr kumimoji="1" lang="ja-JP"/>
            <a:t>実践研修の前半部分と後半への展開についても意識していきましょう。</a:t>
          </a:r>
          <a:endParaRPr lang="ja-JP"/>
        </a:p>
      </dgm:t>
    </dgm:pt>
    <dgm:pt modelId="{AD12F866-7B72-4418-A4C7-49E970123AE1}" type="parTrans" cxnId="{B3ABC5FF-605C-4C9E-ADEF-8F46D4ACCA06}">
      <dgm:prSet/>
      <dgm:spPr/>
      <dgm:t>
        <a:bodyPr/>
        <a:lstStyle/>
        <a:p>
          <a:endParaRPr kumimoji="1" lang="ja-JP" altLang="en-US"/>
        </a:p>
      </dgm:t>
    </dgm:pt>
    <dgm:pt modelId="{063F6791-C05C-4BD5-8223-D2969A341520}" type="sibTrans" cxnId="{B3ABC5FF-605C-4C9E-ADEF-8F46D4ACCA06}">
      <dgm:prSet/>
      <dgm:spPr/>
      <dgm:t>
        <a:bodyPr/>
        <a:lstStyle/>
        <a:p>
          <a:endParaRPr kumimoji="1" lang="ja-JP" altLang="en-US"/>
        </a:p>
      </dgm:t>
    </dgm:pt>
    <dgm:pt modelId="{D2A3C362-C70B-44C0-8309-56E95B27137E}">
      <dgm:prSet/>
      <dgm:spPr/>
      <dgm:t>
        <a:bodyPr/>
        <a:lstStyle/>
        <a:p>
          <a:r>
            <a:rPr kumimoji="1" lang="ja-JP"/>
            <a:t>実践研修の後半部分については、サービス担当者会議等や自立支援協議会に参加したことがない受講生が多いと意識して研修を企画されているようです。でも、そのことを意識しすぎて、却って難しいことになっていませんか？</a:t>
          </a:r>
          <a:endParaRPr lang="ja-JP"/>
        </a:p>
      </dgm:t>
    </dgm:pt>
    <dgm:pt modelId="{1C136914-F4AC-437C-ADA7-12F8A91DE64E}" type="parTrans" cxnId="{FA273295-CB40-4296-AE9A-45C87736E68A}">
      <dgm:prSet/>
      <dgm:spPr/>
      <dgm:t>
        <a:bodyPr/>
        <a:lstStyle/>
        <a:p>
          <a:endParaRPr kumimoji="1" lang="ja-JP" altLang="en-US"/>
        </a:p>
      </dgm:t>
    </dgm:pt>
    <dgm:pt modelId="{62BF29B7-440C-4964-91B0-127E3BAA8AF1}" type="sibTrans" cxnId="{FA273295-CB40-4296-AE9A-45C87736E68A}">
      <dgm:prSet/>
      <dgm:spPr/>
      <dgm:t>
        <a:bodyPr/>
        <a:lstStyle/>
        <a:p>
          <a:endParaRPr kumimoji="1" lang="ja-JP" altLang="en-US"/>
        </a:p>
      </dgm:t>
    </dgm:pt>
    <dgm:pt modelId="{F33A2D8E-2B45-4D07-93A6-8D3E9845379D}" type="pres">
      <dgm:prSet presAssocID="{C3913C44-A538-45BF-A887-9A0B1D572237}" presName="linear" presStyleCnt="0">
        <dgm:presLayoutVars>
          <dgm:animLvl val="lvl"/>
          <dgm:resizeHandles val="exact"/>
        </dgm:presLayoutVars>
      </dgm:prSet>
      <dgm:spPr/>
    </dgm:pt>
    <dgm:pt modelId="{9E358001-1631-47BB-A0FC-E9F48A26EA0D}" type="pres">
      <dgm:prSet presAssocID="{1B94D9CB-F079-4ECC-BFA3-BC55033EEDBF}" presName="parentText" presStyleLbl="node1" presStyleIdx="0" presStyleCnt="4">
        <dgm:presLayoutVars>
          <dgm:chMax val="0"/>
          <dgm:bulletEnabled val="1"/>
        </dgm:presLayoutVars>
      </dgm:prSet>
      <dgm:spPr/>
    </dgm:pt>
    <dgm:pt modelId="{BAE9D92D-38B8-4AC5-997F-BC75CAA9CFFC}" type="pres">
      <dgm:prSet presAssocID="{8C9843EB-1A06-4CF6-ABB1-FB1B2DB7B172}" presName="spacer" presStyleCnt="0"/>
      <dgm:spPr/>
    </dgm:pt>
    <dgm:pt modelId="{EE540C2B-CE74-4CE5-80DD-BF6C26504D82}" type="pres">
      <dgm:prSet presAssocID="{FBFEBC9E-CCC8-4C77-8FE4-476356E52C74}" presName="parentText" presStyleLbl="node1" presStyleIdx="1" presStyleCnt="4">
        <dgm:presLayoutVars>
          <dgm:chMax val="0"/>
          <dgm:bulletEnabled val="1"/>
        </dgm:presLayoutVars>
      </dgm:prSet>
      <dgm:spPr/>
    </dgm:pt>
    <dgm:pt modelId="{5A35A632-DCDA-4732-A535-82F5676EF385}" type="pres">
      <dgm:prSet presAssocID="{D0A6BEA3-134E-4E6F-91E8-72D00980DF39}" presName="spacer" presStyleCnt="0"/>
      <dgm:spPr/>
    </dgm:pt>
    <dgm:pt modelId="{5C1186C8-2A9C-48C6-944D-AFA2FF21E7BA}" type="pres">
      <dgm:prSet presAssocID="{9FD8BE19-6FAF-4947-8CFC-E387FC08B84F}" presName="parentText" presStyleLbl="node1" presStyleIdx="2" presStyleCnt="4">
        <dgm:presLayoutVars>
          <dgm:chMax val="0"/>
          <dgm:bulletEnabled val="1"/>
        </dgm:presLayoutVars>
      </dgm:prSet>
      <dgm:spPr/>
    </dgm:pt>
    <dgm:pt modelId="{8096D96B-C401-4A56-A76A-41E921CE640B}" type="pres">
      <dgm:prSet presAssocID="{063F6791-C05C-4BD5-8223-D2969A341520}" presName="spacer" presStyleCnt="0"/>
      <dgm:spPr/>
    </dgm:pt>
    <dgm:pt modelId="{6375B503-712E-4AE8-9B4B-F6A3EB442B6C}" type="pres">
      <dgm:prSet presAssocID="{D2A3C362-C70B-44C0-8309-56E95B27137E}" presName="parentText" presStyleLbl="node1" presStyleIdx="3" presStyleCnt="4">
        <dgm:presLayoutVars>
          <dgm:chMax val="0"/>
          <dgm:bulletEnabled val="1"/>
        </dgm:presLayoutVars>
      </dgm:prSet>
      <dgm:spPr/>
    </dgm:pt>
  </dgm:ptLst>
  <dgm:cxnLst>
    <dgm:cxn modelId="{F4025712-8446-42B3-B426-5B4405D98BDE}" srcId="{C3913C44-A538-45BF-A887-9A0B1D572237}" destId="{1B94D9CB-F079-4ECC-BFA3-BC55033EEDBF}" srcOrd="0" destOrd="0" parTransId="{D6A4FD4B-56E6-474C-8F94-E412066E4A3C}" sibTransId="{8C9843EB-1A06-4CF6-ABB1-FB1B2DB7B172}"/>
    <dgm:cxn modelId="{B87AF918-A55B-400D-897C-755AE412C289}" srcId="{C3913C44-A538-45BF-A887-9A0B1D572237}" destId="{FBFEBC9E-CCC8-4C77-8FE4-476356E52C74}" srcOrd="1" destOrd="0" parTransId="{946A87A0-022F-41B4-B65C-119D17109118}" sibTransId="{D0A6BEA3-134E-4E6F-91E8-72D00980DF39}"/>
    <dgm:cxn modelId="{913A343F-D8D2-4A8B-8643-25A3DA69028C}" type="presOf" srcId="{C3913C44-A538-45BF-A887-9A0B1D572237}" destId="{F33A2D8E-2B45-4D07-93A6-8D3E9845379D}" srcOrd="0" destOrd="0" presId="urn:microsoft.com/office/officeart/2005/8/layout/vList2"/>
    <dgm:cxn modelId="{54C31669-463D-4CF3-926C-3EC18FD5B481}" type="presOf" srcId="{FBFEBC9E-CCC8-4C77-8FE4-476356E52C74}" destId="{EE540C2B-CE74-4CE5-80DD-BF6C26504D82}" srcOrd="0" destOrd="0" presId="urn:microsoft.com/office/officeart/2005/8/layout/vList2"/>
    <dgm:cxn modelId="{FA273295-CB40-4296-AE9A-45C87736E68A}" srcId="{C3913C44-A538-45BF-A887-9A0B1D572237}" destId="{D2A3C362-C70B-44C0-8309-56E95B27137E}" srcOrd="3" destOrd="0" parTransId="{1C136914-F4AC-437C-ADA7-12F8A91DE64E}" sibTransId="{62BF29B7-440C-4964-91B0-127E3BAA8AF1}"/>
    <dgm:cxn modelId="{255896BB-145F-4B09-AB84-6B6A68AD2A92}" type="presOf" srcId="{1B94D9CB-F079-4ECC-BFA3-BC55033EEDBF}" destId="{9E358001-1631-47BB-A0FC-E9F48A26EA0D}" srcOrd="0" destOrd="0" presId="urn:microsoft.com/office/officeart/2005/8/layout/vList2"/>
    <dgm:cxn modelId="{6B3AF1C1-1F46-4BD8-84F1-864898D3D62D}" type="presOf" srcId="{9FD8BE19-6FAF-4947-8CFC-E387FC08B84F}" destId="{5C1186C8-2A9C-48C6-944D-AFA2FF21E7BA}" srcOrd="0" destOrd="0" presId="urn:microsoft.com/office/officeart/2005/8/layout/vList2"/>
    <dgm:cxn modelId="{8BE913E3-4674-43BC-8581-B75A4E194E1B}" type="presOf" srcId="{D2A3C362-C70B-44C0-8309-56E95B27137E}" destId="{6375B503-712E-4AE8-9B4B-F6A3EB442B6C}" srcOrd="0" destOrd="0" presId="urn:microsoft.com/office/officeart/2005/8/layout/vList2"/>
    <dgm:cxn modelId="{B3ABC5FF-605C-4C9E-ADEF-8F46D4ACCA06}" srcId="{C3913C44-A538-45BF-A887-9A0B1D572237}" destId="{9FD8BE19-6FAF-4947-8CFC-E387FC08B84F}" srcOrd="2" destOrd="0" parTransId="{AD12F866-7B72-4418-A4C7-49E970123AE1}" sibTransId="{063F6791-C05C-4BD5-8223-D2969A341520}"/>
    <dgm:cxn modelId="{7216EE1C-6A52-4AD5-A965-D55E80570A79}" type="presParOf" srcId="{F33A2D8E-2B45-4D07-93A6-8D3E9845379D}" destId="{9E358001-1631-47BB-A0FC-E9F48A26EA0D}" srcOrd="0" destOrd="0" presId="urn:microsoft.com/office/officeart/2005/8/layout/vList2"/>
    <dgm:cxn modelId="{A475EBFA-5A52-4865-ABCF-BD1F3307081A}" type="presParOf" srcId="{F33A2D8E-2B45-4D07-93A6-8D3E9845379D}" destId="{BAE9D92D-38B8-4AC5-997F-BC75CAA9CFFC}" srcOrd="1" destOrd="0" presId="urn:microsoft.com/office/officeart/2005/8/layout/vList2"/>
    <dgm:cxn modelId="{174C558F-0C04-407E-83BF-22D58FDAC335}" type="presParOf" srcId="{F33A2D8E-2B45-4D07-93A6-8D3E9845379D}" destId="{EE540C2B-CE74-4CE5-80DD-BF6C26504D82}" srcOrd="2" destOrd="0" presId="urn:microsoft.com/office/officeart/2005/8/layout/vList2"/>
    <dgm:cxn modelId="{2A860080-2DC1-49D9-9195-785BEBC70A73}" type="presParOf" srcId="{F33A2D8E-2B45-4D07-93A6-8D3E9845379D}" destId="{5A35A632-DCDA-4732-A535-82F5676EF385}" srcOrd="3" destOrd="0" presId="urn:microsoft.com/office/officeart/2005/8/layout/vList2"/>
    <dgm:cxn modelId="{C3D5E89F-50D1-49CA-8834-AD9015C80401}" type="presParOf" srcId="{F33A2D8E-2B45-4D07-93A6-8D3E9845379D}" destId="{5C1186C8-2A9C-48C6-944D-AFA2FF21E7BA}" srcOrd="4" destOrd="0" presId="urn:microsoft.com/office/officeart/2005/8/layout/vList2"/>
    <dgm:cxn modelId="{B3A03692-2485-43A5-8332-38396A50A0F7}" type="presParOf" srcId="{F33A2D8E-2B45-4D07-93A6-8D3E9845379D}" destId="{8096D96B-C401-4A56-A76A-41E921CE640B}" srcOrd="5" destOrd="0" presId="urn:microsoft.com/office/officeart/2005/8/layout/vList2"/>
    <dgm:cxn modelId="{666A610B-DBCB-466A-B924-30E95CF387A1}" type="presParOf" srcId="{F33A2D8E-2B45-4D07-93A6-8D3E9845379D}" destId="{6375B503-712E-4AE8-9B4B-F6A3EB442B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9BEB84-A67A-444D-B4AE-948248B05CB4}"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kumimoji="1" lang="ja-JP" altLang="en-US"/>
        </a:p>
      </dgm:t>
    </dgm:pt>
    <dgm:pt modelId="{C3AEDAEC-7111-4162-B355-9E2735612909}">
      <dgm:prSet/>
      <dgm:spPr/>
      <dgm:t>
        <a:bodyPr/>
        <a:lstStyle/>
        <a:p>
          <a:r>
            <a:rPr kumimoji="1" lang="ja-JP" dirty="0"/>
            <a:t>研修企画者が「ここ</a:t>
          </a:r>
          <a:r>
            <a:rPr kumimoji="1" lang="ja-JP" altLang="en-US" dirty="0"/>
            <a:t>も</a:t>
          </a:r>
          <a:r>
            <a:rPr kumimoji="1" lang="ja-JP" dirty="0"/>
            <a:t>重要！」「これ</a:t>
          </a:r>
          <a:r>
            <a:rPr kumimoji="1" lang="ja-JP" altLang="en-US" dirty="0"/>
            <a:t>も</a:t>
          </a:r>
          <a:r>
            <a:rPr kumimoji="1" lang="ja-JP" dirty="0"/>
            <a:t>大切！」という沼にはまらないように</a:t>
          </a:r>
          <a:r>
            <a:rPr kumimoji="1" lang="ja-JP" altLang="en-US" dirty="0"/>
            <a:t>！</a:t>
          </a:r>
          <a:r>
            <a:rPr kumimoji="1" lang="ja-JP" dirty="0"/>
            <a:t>学びの大切さと、サビ児管に正式になることへの自覚と前向きな高揚感を伝えなければ研修効果は薄れてしまいます。</a:t>
          </a:r>
          <a:endParaRPr lang="ja-JP" dirty="0"/>
        </a:p>
      </dgm:t>
    </dgm:pt>
    <dgm:pt modelId="{AAC948E6-249A-4B8A-9547-C7B7C8F5AA7F}" type="parTrans" cxnId="{AA3EC78F-F53A-4562-A000-9BBC20B0EF13}">
      <dgm:prSet/>
      <dgm:spPr/>
      <dgm:t>
        <a:bodyPr/>
        <a:lstStyle/>
        <a:p>
          <a:endParaRPr kumimoji="1" lang="ja-JP" altLang="en-US"/>
        </a:p>
      </dgm:t>
    </dgm:pt>
    <dgm:pt modelId="{EB1C0998-743D-4157-8EF8-7BC176EAA317}" type="sibTrans" cxnId="{AA3EC78F-F53A-4562-A000-9BBC20B0EF13}">
      <dgm:prSet/>
      <dgm:spPr/>
      <dgm:t>
        <a:bodyPr/>
        <a:lstStyle/>
        <a:p>
          <a:endParaRPr kumimoji="1" lang="ja-JP" altLang="en-US"/>
        </a:p>
      </dgm:t>
    </dgm:pt>
    <dgm:pt modelId="{59528A5B-04EE-4F6D-8CA5-A27324D96297}" type="pres">
      <dgm:prSet presAssocID="{809BEB84-A67A-444D-B4AE-948248B05CB4}" presName="linear" presStyleCnt="0">
        <dgm:presLayoutVars>
          <dgm:animLvl val="lvl"/>
          <dgm:resizeHandles val="exact"/>
        </dgm:presLayoutVars>
      </dgm:prSet>
      <dgm:spPr/>
    </dgm:pt>
    <dgm:pt modelId="{2B427D82-0004-4D88-ACDA-0F3EB09E4F1B}" type="pres">
      <dgm:prSet presAssocID="{C3AEDAEC-7111-4162-B355-9E2735612909}" presName="parentText" presStyleLbl="node1" presStyleIdx="0" presStyleCnt="1">
        <dgm:presLayoutVars>
          <dgm:chMax val="0"/>
          <dgm:bulletEnabled val="1"/>
        </dgm:presLayoutVars>
      </dgm:prSet>
      <dgm:spPr/>
    </dgm:pt>
  </dgm:ptLst>
  <dgm:cxnLst>
    <dgm:cxn modelId="{2E1E0738-10E4-476A-9F12-8E208F39A649}" type="presOf" srcId="{C3AEDAEC-7111-4162-B355-9E2735612909}" destId="{2B427D82-0004-4D88-ACDA-0F3EB09E4F1B}" srcOrd="0" destOrd="0" presId="urn:microsoft.com/office/officeart/2005/8/layout/vList2"/>
    <dgm:cxn modelId="{819A128C-2A5A-4643-B298-54DE851B939F}" type="presOf" srcId="{809BEB84-A67A-444D-B4AE-948248B05CB4}" destId="{59528A5B-04EE-4F6D-8CA5-A27324D96297}" srcOrd="0" destOrd="0" presId="urn:microsoft.com/office/officeart/2005/8/layout/vList2"/>
    <dgm:cxn modelId="{AA3EC78F-F53A-4562-A000-9BBC20B0EF13}" srcId="{809BEB84-A67A-444D-B4AE-948248B05CB4}" destId="{C3AEDAEC-7111-4162-B355-9E2735612909}" srcOrd="0" destOrd="0" parTransId="{AAC948E6-249A-4B8A-9547-C7B7C8F5AA7F}" sibTransId="{EB1C0998-743D-4157-8EF8-7BC176EAA317}"/>
    <dgm:cxn modelId="{EED8663F-DE3B-4FA5-8CB5-8610E46A5ABD}" type="presParOf" srcId="{59528A5B-04EE-4F6D-8CA5-A27324D96297}" destId="{2B427D82-0004-4D88-ACDA-0F3EB09E4F1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dirty="0"/>
            <a:t>2</a:t>
          </a:r>
          <a:r>
            <a:rPr kumimoji="1" lang="ja-JP" dirty="0"/>
            <a:t>．サービス提供に関する講義及び演習</a:t>
          </a:r>
          <a:endParaRPr lang="ja-JP" dirty="0"/>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dirty="0"/>
            <a:t>3</a:t>
          </a:r>
          <a:r>
            <a:rPr kumimoji="1" lang="ja-JP" dirty="0"/>
            <a:t>．人材育成の手法に関する講義及び演習</a:t>
          </a:r>
          <a:endParaRPr lang="ja-JP" dirty="0"/>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1FF35-284E-446E-BDC6-1AEFD47D4A1D}">
      <dsp:nvSpPr>
        <dsp:cNvPr id="0" name=""/>
        <dsp:cNvSpPr/>
      </dsp:nvSpPr>
      <dsp:spPr>
        <a:xfrm>
          <a:off x="2789878" y="1518"/>
          <a:ext cx="2147775"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支援会議の運営</a:t>
          </a:r>
          <a:endParaRPr lang="ja-JP" altLang="en-US" sz="2000" kern="1200" dirty="0"/>
        </a:p>
      </dsp:txBody>
      <dsp:txXfrm>
        <a:off x="3104412" y="205388"/>
        <a:ext cx="1518707" cy="984370"/>
      </dsp:txXfrm>
    </dsp:sp>
    <dsp:sp modelId="{D56C8235-D857-463B-B044-8C7431AED351}">
      <dsp:nvSpPr>
        <dsp:cNvPr id="0" name=""/>
        <dsp:cNvSpPr/>
      </dsp:nvSpPr>
      <dsp:spPr>
        <a:xfrm rot="2700000">
          <a:off x="4478049" y="1179579"/>
          <a:ext cx="205282"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4487068" y="1251772"/>
        <a:ext cx="143697" cy="281903"/>
      </dsp:txXfrm>
    </dsp:sp>
    <dsp:sp modelId="{505D6DC2-6B1C-4EDF-BC0B-949E9DB63EF6}">
      <dsp:nvSpPr>
        <dsp:cNvPr id="0" name=""/>
        <dsp:cNvSpPr/>
      </dsp:nvSpPr>
      <dsp:spPr>
        <a:xfrm>
          <a:off x="3976494" y="1479613"/>
          <a:ext cx="2730735"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サービス（支援）提供職員への助言・指導</a:t>
          </a:r>
          <a:endParaRPr lang="ja-JP" altLang="en-US" sz="1800" b="1" kern="1200" dirty="0"/>
        </a:p>
      </dsp:txBody>
      <dsp:txXfrm>
        <a:off x="4376401" y="1683483"/>
        <a:ext cx="1930921" cy="984370"/>
      </dsp:txXfrm>
    </dsp:sp>
    <dsp:sp modelId="{D476AC42-85AA-4E53-B214-3BED482A5ED5}">
      <dsp:nvSpPr>
        <dsp:cNvPr id="0" name=""/>
        <dsp:cNvSpPr/>
      </dsp:nvSpPr>
      <dsp:spPr>
        <a:xfrm rot="8100000">
          <a:off x="4486089" y="2693804"/>
          <a:ext cx="205436"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rot="10800000">
        <a:off x="4538694" y="2765981"/>
        <a:ext cx="143805" cy="281903"/>
      </dsp:txXfrm>
    </dsp:sp>
    <dsp:sp modelId="{DFEE7F89-9BA6-4081-8A9C-095838B37A80}">
      <dsp:nvSpPr>
        <dsp:cNvPr id="0" name=""/>
        <dsp:cNvSpPr/>
      </dsp:nvSpPr>
      <dsp:spPr>
        <a:xfrm>
          <a:off x="2791152" y="2957709"/>
          <a:ext cx="2145228"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sz="1900" kern="1200" dirty="0"/>
            <a:t>個別支援計画の質の向上</a:t>
          </a:r>
          <a:endParaRPr lang="ja-JP" sz="1900" kern="1200" dirty="0"/>
        </a:p>
      </dsp:txBody>
      <dsp:txXfrm>
        <a:off x="3105313" y="3161579"/>
        <a:ext cx="1516906" cy="984370"/>
      </dsp:txXfrm>
    </dsp:sp>
    <dsp:sp modelId="{4504E451-0697-4B10-B2B1-279B7D19E4AA}">
      <dsp:nvSpPr>
        <dsp:cNvPr id="0" name=""/>
        <dsp:cNvSpPr/>
      </dsp:nvSpPr>
      <dsp:spPr>
        <a:xfrm rot="13500000">
          <a:off x="3029401" y="2693662"/>
          <a:ext cx="218362"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rot="10800000">
        <a:off x="3085316" y="2810790"/>
        <a:ext cx="152853" cy="281903"/>
      </dsp:txXfrm>
    </dsp:sp>
    <dsp:sp modelId="{A02D1126-95B7-4FC1-ACFF-C495B80AF72F}">
      <dsp:nvSpPr>
        <dsp:cNvPr id="0" name=""/>
        <dsp:cNvSpPr/>
      </dsp:nvSpPr>
      <dsp:spPr>
        <a:xfrm>
          <a:off x="1179470" y="1479613"/>
          <a:ext cx="2412401" cy="1392110"/>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sz="1900" b="1" kern="1200" dirty="0"/>
            <a:t>人材育成によるサービス（支援）の質の向上</a:t>
          </a:r>
          <a:endParaRPr lang="ja-JP" sz="1900" b="1" kern="1200" dirty="0"/>
        </a:p>
      </dsp:txBody>
      <dsp:txXfrm>
        <a:off x="1532758" y="1683483"/>
        <a:ext cx="1705825" cy="984370"/>
      </dsp:txXfrm>
    </dsp:sp>
    <dsp:sp modelId="{72AE92E2-E0D4-4659-8136-CCF1F44DAFFB}">
      <dsp:nvSpPr>
        <dsp:cNvPr id="0" name=""/>
        <dsp:cNvSpPr/>
      </dsp:nvSpPr>
      <dsp:spPr>
        <a:xfrm rot="18900000">
          <a:off x="3020639" y="1196677"/>
          <a:ext cx="218209" cy="469837"/>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kumimoji="1" lang="ja-JP" altLang="en-US" sz="1500" kern="1200"/>
        </a:p>
      </dsp:txBody>
      <dsp:txXfrm>
        <a:off x="3030226" y="1313789"/>
        <a:ext cx="152746" cy="2819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BD07-0858-4762-9863-044A7F6FE667}">
      <dsp:nvSpPr>
        <dsp:cNvPr id="0" name=""/>
        <dsp:cNvSpPr/>
      </dsp:nvSpPr>
      <dsp:spPr>
        <a:xfrm>
          <a:off x="0" y="105158"/>
          <a:ext cx="8579296" cy="12729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ja-JP" altLang="en-US" sz="1700" b="1" kern="1200" dirty="0"/>
            <a:t>「障害福祉等の制度に関する講義」については、基礎研修ではありませんので、サビ児管として知ってほしい制度を中心に伝える講義になります。しかしながら、多くの情報が頭に入るわけではありません。制度に関する情報をどこで得ていくとよいのかを盛り込むとよいでしょう。</a:t>
          </a:r>
          <a:endParaRPr lang="ja-JP" sz="1700" b="1" kern="1200" dirty="0"/>
        </a:p>
      </dsp:txBody>
      <dsp:txXfrm>
        <a:off x="62141" y="167299"/>
        <a:ext cx="8455014" cy="1148678"/>
      </dsp:txXfrm>
    </dsp:sp>
    <dsp:sp modelId="{FB509678-FAB0-47F7-9820-E8FEC687DE60}">
      <dsp:nvSpPr>
        <dsp:cNvPr id="0" name=""/>
        <dsp:cNvSpPr/>
      </dsp:nvSpPr>
      <dsp:spPr>
        <a:xfrm>
          <a:off x="0" y="1427078"/>
          <a:ext cx="8579296" cy="1272960"/>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altLang="en-US" sz="1700" b="1" kern="1200" dirty="0"/>
            <a:t>「モニタリングの方法」や「個別支援会議の運営方法」では、</a:t>
          </a:r>
          <a:r>
            <a:rPr kumimoji="1" lang="ja-JP" altLang="en-US" sz="1700" b="1" kern="1200" dirty="0">
              <a:solidFill>
                <a:srgbClr val="FF0000"/>
              </a:solidFill>
            </a:rPr>
            <a:t>利用者主体の支援や利用者との関係性の構築</a:t>
          </a:r>
          <a:r>
            <a:rPr kumimoji="1" lang="ja-JP" altLang="en-US" sz="1700" b="1" kern="1200" dirty="0"/>
            <a:t>について考えていきますが、基礎研修の振り返りであり、支援とは何か、職業人としての立場を考えていく内容です。</a:t>
          </a:r>
          <a:endParaRPr lang="ja-JP" sz="1700" b="1" kern="1200" dirty="0"/>
        </a:p>
      </dsp:txBody>
      <dsp:txXfrm>
        <a:off x="62141" y="1489219"/>
        <a:ext cx="8455014" cy="1148678"/>
      </dsp:txXfrm>
    </dsp:sp>
    <dsp:sp modelId="{73A0CC0F-DA71-43B4-8148-1D75B4D6BF70}">
      <dsp:nvSpPr>
        <dsp:cNvPr id="0" name=""/>
        <dsp:cNvSpPr/>
      </dsp:nvSpPr>
      <dsp:spPr>
        <a:xfrm>
          <a:off x="0" y="2748998"/>
          <a:ext cx="8579296" cy="1272960"/>
        </a:xfrm>
        <a:prstGeom prst="round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b="1" kern="1200" dirty="0"/>
            <a:t>「職員への助言･指導」と「</a:t>
          </a:r>
          <a:r>
            <a:rPr kumimoji="1" lang="en-US" sz="1700" b="1" kern="1200" dirty="0"/>
            <a:t>OJT</a:t>
          </a:r>
          <a:r>
            <a:rPr kumimoji="1" lang="ja-JP" sz="1700" b="1" kern="1200" dirty="0"/>
            <a:t>としての事例検討会のあり方」</a:t>
          </a:r>
          <a:r>
            <a:rPr kumimoji="1" lang="ja-JP" altLang="en-US" sz="1700" b="1" kern="1200" dirty="0"/>
            <a:t>においては、人材育成について学んでいきます。スタッフの入れ替わりが多かったり、職員のモチベーションが高まらないままだったりする支援現場を多く見てきました。サビ児管の役割では、人材育成に常に着目していくことが、結果として利用者中心につながることを伝えていきましょう。</a:t>
          </a:r>
          <a:endParaRPr lang="ja-JP" sz="1700" b="1" kern="1200" dirty="0"/>
        </a:p>
      </dsp:txBody>
      <dsp:txXfrm>
        <a:off x="62141" y="2811139"/>
        <a:ext cx="8455014" cy="1148678"/>
      </dsp:txXfrm>
    </dsp:sp>
    <dsp:sp modelId="{CA7ABCDF-ABDA-469F-B6EC-BB5282073493}">
      <dsp:nvSpPr>
        <dsp:cNvPr id="0" name=""/>
        <dsp:cNvSpPr/>
      </dsp:nvSpPr>
      <dsp:spPr>
        <a:xfrm>
          <a:off x="0" y="4070918"/>
          <a:ext cx="8579296" cy="1272960"/>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altLang="en-US" sz="1700" b="1" kern="1200" dirty="0"/>
            <a:t>「多職種及び地域連携に関する講義及び演習」は、</a:t>
          </a:r>
          <a:r>
            <a:rPr kumimoji="1" lang="ja-JP" sz="1700" b="1" kern="1200" dirty="0"/>
            <a:t>一事業所</a:t>
          </a:r>
          <a:r>
            <a:rPr kumimoji="1" lang="ja-JP" altLang="en-US" sz="1700" b="1" kern="1200" dirty="0"/>
            <a:t>の支援の限界</a:t>
          </a:r>
          <a:r>
            <a:rPr kumimoji="1" lang="ja-JP" sz="1700" b="1" kern="1200" dirty="0"/>
            <a:t>について言及し、利用者のために地域の関係機関と連動することがサビ児管の役割として重要であることを伝えていく</a:t>
          </a:r>
          <a:r>
            <a:rPr kumimoji="1" lang="ja-JP" altLang="en-US" sz="1700" b="1" kern="1200" dirty="0"/>
            <a:t>ことになります。そのために会議の実施・協議会への参加がサビ児管の役割を果たすために最重要となることを伝えていきましょう。</a:t>
          </a:r>
          <a:endParaRPr lang="ja-JP" sz="1700" b="1" kern="1200" dirty="0"/>
        </a:p>
      </dsp:txBody>
      <dsp:txXfrm>
        <a:off x="62141" y="4133059"/>
        <a:ext cx="8455014" cy="11486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B598-FBD4-4674-BD38-06A41549D2D5}">
      <dsp:nvSpPr>
        <dsp:cNvPr id="0" name=""/>
        <dsp:cNvSpPr/>
      </dsp:nvSpPr>
      <dsp:spPr>
        <a:xfrm>
          <a:off x="842119" y="-74417"/>
          <a:ext cx="4061563" cy="4061563"/>
        </a:xfrm>
        <a:prstGeom prst="circularArrow">
          <a:avLst>
            <a:gd name="adj1" fmla="val 4668"/>
            <a:gd name="adj2" fmla="val 272909"/>
            <a:gd name="adj3" fmla="val 13020634"/>
            <a:gd name="adj4" fmla="val 17903181"/>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860CC-621C-40BC-81F4-B4EF65805E78}">
      <dsp:nvSpPr>
        <dsp:cNvPr id="0" name=""/>
        <dsp:cNvSpPr/>
      </dsp:nvSpPr>
      <dsp:spPr>
        <a:xfrm>
          <a:off x="1586548" y="984"/>
          <a:ext cx="2572705" cy="12863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a:t>アセスメント</a:t>
          </a:r>
          <a:endParaRPr lang="ja-JP" sz="2600" kern="1200"/>
        </a:p>
      </dsp:txBody>
      <dsp:txXfrm>
        <a:off x="1649343" y="63779"/>
        <a:ext cx="2447115" cy="1160762"/>
      </dsp:txXfrm>
    </dsp:sp>
    <dsp:sp modelId="{77DCF465-0853-4A32-81A3-6826748FA6AB}">
      <dsp:nvSpPr>
        <dsp:cNvPr id="0" name=""/>
        <dsp:cNvSpPr/>
      </dsp:nvSpPr>
      <dsp:spPr>
        <a:xfrm>
          <a:off x="3044919" y="1459355"/>
          <a:ext cx="2572705" cy="12863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dirty="0"/>
            <a:t>個別支援計画の作成</a:t>
          </a:r>
          <a:r>
            <a:rPr kumimoji="1" lang="ja-JP" altLang="en-US" sz="2600" kern="1200" dirty="0"/>
            <a:t>･修正</a:t>
          </a:r>
          <a:endParaRPr lang="ja-JP" sz="2600" kern="1200" dirty="0"/>
        </a:p>
      </dsp:txBody>
      <dsp:txXfrm>
        <a:off x="3107714" y="1522150"/>
        <a:ext cx="2447115" cy="1160762"/>
      </dsp:txXfrm>
    </dsp:sp>
    <dsp:sp modelId="{8A38A4C7-1A38-4ADB-8BC4-053BCACD37E7}">
      <dsp:nvSpPr>
        <dsp:cNvPr id="0" name=""/>
        <dsp:cNvSpPr/>
      </dsp:nvSpPr>
      <dsp:spPr>
        <a:xfrm>
          <a:off x="1586548" y="2917726"/>
          <a:ext cx="2572705" cy="12863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a:t>個別支援計画に基づいた実践</a:t>
          </a:r>
          <a:endParaRPr lang="ja-JP" sz="2600" kern="1200"/>
        </a:p>
      </dsp:txBody>
      <dsp:txXfrm>
        <a:off x="1649343" y="2980521"/>
        <a:ext cx="2447115" cy="1160762"/>
      </dsp:txXfrm>
    </dsp:sp>
    <dsp:sp modelId="{74961C68-51C9-4637-8E91-C8C1310D14FE}">
      <dsp:nvSpPr>
        <dsp:cNvPr id="0" name=""/>
        <dsp:cNvSpPr/>
      </dsp:nvSpPr>
      <dsp:spPr>
        <a:xfrm>
          <a:off x="128177" y="1459355"/>
          <a:ext cx="2572705" cy="12863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sz="2600" kern="1200"/>
            <a:t>モニタリング</a:t>
          </a:r>
          <a:endParaRPr lang="ja-JP" sz="2600" kern="1200"/>
        </a:p>
      </dsp:txBody>
      <dsp:txXfrm>
        <a:off x="190972" y="1522150"/>
        <a:ext cx="2447115" cy="11607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6B397-2D0D-4326-80F5-AFD3B977C099}">
      <dsp:nvSpPr>
        <dsp:cNvPr id="0" name=""/>
        <dsp:cNvSpPr/>
      </dsp:nvSpPr>
      <dsp:spPr>
        <a:xfrm>
          <a:off x="0" y="17261"/>
          <a:ext cx="4743192" cy="448473"/>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kumimoji="1" lang="ja-JP" sz="1700" kern="1200" dirty="0"/>
            <a:t>現場の支援で手いっぱい！</a:t>
          </a:r>
          <a:r>
            <a:rPr kumimoji="1" lang="ja-JP" altLang="en-US" sz="1700" kern="1200" dirty="0"/>
            <a:t>時間も余裕もない！</a:t>
          </a:r>
          <a:endParaRPr lang="ja-JP" sz="1700" kern="1200" dirty="0"/>
        </a:p>
      </dsp:txBody>
      <dsp:txXfrm>
        <a:off x="21893" y="39154"/>
        <a:ext cx="4699406" cy="4046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51711-8E66-43DF-979D-B7E8456C3724}">
      <dsp:nvSpPr>
        <dsp:cNvPr id="0" name=""/>
        <dsp:cNvSpPr/>
      </dsp:nvSpPr>
      <dsp:spPr>
        <a:xfrm>
          <a:off x="0" y="21951"/>
          <a:ext cx="8229600" cy="57856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モニタリングの方法</a:t>
          </a:r>
          <a:endParaRPr lang="ja-JP" sz="2300" kern="1200"/>
        </a:p>
      </dsp:txBody>
      <dsp:txXfrm>
        <a:off x="28243" y="50194"/>
        <a:ext cx="8173114" cy="522079"/>
      </dsp:txXfrm>
    </dsp:sp>
    <dsp:sp modelId="{C2CD06CC-3228-4018-B965-BE0CA37754F7}">
      <dsp:nvSpPr>
        <dsp:cNvPr id="0" name=""/>
        <dsp:cNvSpPr/>
      </dsp:nvSpPr>
      <dsp:spPr>
        <a:xfrm>
          <a:off x="0" y="666756"/>
          <a:ext cx="8229600" cy="57856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a:t>個別支援会議の運営方法</a:t>
          </a:r>
          <a:endParaRPr lang="ja-JP" sz="2300" kern="1200"/>
        </a:p>
      </dsp:txBody>
      <dsp:txXfrm>
        <a:off x="28243" y="694999"/>
        <a:ext cx="8173114" cy="522079"/>
      </dsp:txXfrm>
    </dsp:sp>
    <dsp:sp modelId="{C56E7EA2-23DD-406D-8AF2-228A3EEDB30A}">
      <dsp:nvSpPr>
        <dsp:cNvPr id="0" name=""/>
        <dsp:cNvSpPr/>
      </dsp:nvSpPr>
      <dsp:spPr>
        <a:xfrm>
          <a:off x="0" y="1311561"/>
          <a:ext cx="8229600" cy="578565"/>
        </a:xfrm>
        <a:prstGeom prst="round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サービス（支援）提供職員への助言･指導について</a:t>
          </a:r>
          <a:endParaRPr lang="ja-JP" sz="2300" kern="1200" dirty="0"/>
        </a:p>
      </dsp:txBody>
      <dsp:txXfrm>
        <a:off x="28243" y="1339804"/>
        <a:ext cx="8173114" cy="522079"/>
      </dsp:txXfrm>
    </dsp:sp>
    <dsp:sp modelId="{3CA52DD5-9D48-44B9-91C4-8268E3B33320}">
      <dsp:nvSpPr>
        <dsp:cNvPr id="0" name=""/>
        <dsp:cNvSpPr/>
      </dsp:nvSpPr>
      <dsp:spPr>
        <a:xfrm>
          <a:off x="0" y="1956366"/>
          <a:ext cx="8229600" cy="578565"/>
        </a:xfrm>
        <a:prstGeom prst="roundRect">
          <a:avLst/>
        </a:prstGeom>
        <a:solidFill>
          <a:schemeClr val="accent5">
            <a:lumMod val="60000"/>
            <a:lum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en-US" sz="2300" kern="1200" dirty="0"/>
            <a:t>OJT</a:t>
          </a:r>
          <a:r>
            <a:rPr kumimoji="1" lang="ja-JP" sz="2300" kern="1200" dirty="0"/>
            <a:t>としての事例検討会の進め方</a:t>
          </a:r>
          <a:endParaRPr lang="ja-JP" sz="2300" kern="1200" dirty="0"/>
        </a:p>
      </dsp:txBody>
      <dsp:txXfrm>
        <a:off x="28243" y="1984609"/>
        <a:ext cx="8173114" cy="522079"/>
      </dsp:txXfrm>
    </dsp:sp>
    <dsp:sp modelId="{144DBDF6-61AD-4AA7-BC8F-8AE2341815BF}">
      <dsp:nvSpPr>
        <dsp:cNvPr id="0" name=""/>
        <dsp:cNvSpPr/>
      </dsp:nvSpPr>
      <dsp:spPr>
        <a:xfrm>
          <a:off x="0" y="2601171"/>
          <a:ext cx="8229600" cy="578565"/>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b="1" kern="1200" dirty="0"/>
            <a:t>サービス担当者会議等におけるサビ児管の役割</a:t>
          </a:r>
          <a:endParaRPr lang="ja-JP" sz="2300" kern="1200" dirty="0"/>
        </a:p>
      </dsp:txBody>
      <dsp:txXfrm>
        <a:off x="28243" y="2629414"/>
        <a:ext cx="8173114" cy="522079"/>
      </dsp:txXfrm>
    </dsp:sp>
    <dsp:sp modelId="{C65238B6-F055-4468-835F-DF026ED5EBD9}">
      <dsp:nvSpPr>
        <dsp:cNvPr id="0" name=""/>
        <dsp:cNvSpPr/>
      </dsp:nvSpPr>
      <dsp:spPr>
        <a:xfrm>
          <a:off x="0" y="3245976"/>
          <a:ext cx="8229600" cy="578565"/>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自立支援協議会を活用した地域課題の解決に向けた取り組み</a:t>
          </a:r>
          <a:endParaRPr lang="ja-JP" sz="2300" kern="1200" dirty="0"/>
        </a:p>
      </dsp:txBody>
      <dsp:txXfrm>
        <a:off x="28243" y="3274219"/>
        <a:ext cx="8173114" cy="522079"/>
      </dsp:txXfrm>
    </dsp:sp>
    <dsp:sp modelId="{DCFDBBC3-5CE6-49F4-8B33-560B580C5DD3}">
      <dsp:nvSpPr>
        <dsp:cNvPr id="0" name=""/>
        <dsp:cNvSpPr/>
      </dsp:nvSpPr>
      <dsp:spPr>
        <a:xfrm>
          <a:off x="0" y="3890781"/>
          <a:ext cx="8229600" cy="578565"/>
        </a:xfrm>
        <a:prstGeom prst="roundRect">
          <a:avLst/>
        </a:prstGeom>
        <a:solidFill>
          <a:srgbClr val="5AB1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kumimoji="1" lang="ja-JP" sz="2300" kern="1200" dirty="0"/>
            <a:t>サービス担当者会議と自立支援協議会の活用について</a:t>
          </a:r>
          <a:endParaRPr lang="ja-JP" sz="2300" kern="1200" dirty="0"/>
        </a:p>
      </dsp:txBody>
      <dsp:txXfrm>
        <a:off x="28243" y="3919024"/>
        <a:ext cx="8173114" cy="5220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1BBE7-CFFD-41ED-A094-D387DF8E783A}">
      <dsp:nvSpPr>
        <dsp:cNvPr id="0" name=""/>
        <dsp:cNvSpPr/>
      </dsp:nvSpPr>
      <dsp:spPr>
        <a:xfrm>
          <a:off x="0" y="10672"/>
          <a:ext cx="8229600" cy="603719"/>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sz="2400" kern="1200"/>
            <a:t>障害者福祉施策及び児童福祉施策の最新の動向</a:t>
          </a:r>
          <a:endParaRPr lang="ja-JP" sz="2400" kern="1200"/>
        </a:p>
      </dsp:txBody>
      <dsp:txXfrm>
        <a:off x="29471" y="40143"/>
        <a:ext cx="8170658" cy="5447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AD703-1D4C-4161-915A-5D5FD2E370FA}">
      <dsp:nvSpPr>
        <dsp:cNvPr id="0" name=""/>
        <dsp:cNvSpPr/>
      </dsp:nvSpPr>
      <dsp:spPr>
        <a:xfrm>
          <a:off x="0" y="234204"/>
          <a:ext cx="5910372" cy="884519"/>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sz="2100" kern="1200"/>
            <a:t>利用者本人が意欲を持って取り組もうとする目標とは？</a:t>
          </a:r>
          <a:endParaRPr lang="ja-JP" sz="2100" kern="1200"/>
        </a:p>
      </dsp:txBody>
      <dsp:txXfrm>
        <a:off x="43179" y="277383"/>
        <a:ext cx="5824014" cy="798161"/>
      </dsp:txXfrm>
    </dsp:sp>
    <dsp:sp modelId="{BD4E0453-1104-45A7-8C8E-0FBC5B1DF785}">
      <dsp:nvSpPr>
        <dsp:cNvPr id="0" name=""/>
        <dsp:cNvSpPr/>
      </dsp:nvSpPr>
      <dsp:spPr>
        <a:xfrm>
          <a:off x="0" y="1179204"/>
          <a:ext cx="5910372" cy="884519"/>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sz="2100" kern="1200"/>
            <a:t>支援者が良かれと思って設定した目標によって、意欲が削がれることもあるのでは？</a:t>
          </a:r>
          <a:endParaRPr lang="ja-JP" sz="2100" kern="1200"/>
        </a:p>
      </dsp:txBody>
      <dsp:txXfrm>
        <a:off x="43179" y="1222383"/>
        <a:ext cx="5824014" cy="798161"/>
      </dsp:txXfrm>
    </dsp:sp>
    <dsp:sp modelId="{C8334F47-F35B-4232-A5B9-64C6F07468B9}">
      <dsp:nvSpPr>
        <dsp:cNvPr id="0" name=""/>
        <dsp:cNvSpPr/>
      </dsp:nvSpPr>
      <dsp:spPr>
        <a:xfrm>
          <a:off x="0" y="2124204"/>
          <a:ext cx="5910372" cy="884519"/>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sz="2100" kern="1200" dirty="0"/>
            <a:t>利用者本人が言葉にしたことを鵜呑みにして、本人の希望だからと安易に目標にしているのでは？</a:t>
          </a:r>
          <a:endParaRPr lang="ja-JP" sz="2100" kern="1200" dirty="0"/>
        </a:p>
      </dsp:txBody>
      <dsp:txXfrm>
        <a:off x="43179" y="2167383"/>
        <a:ext cx="5824014" cy="798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08E31-9B35-4FD9-8CC9-09267F5EB766}">
      <dsp:nvSpPr>
        <dsp:cNvPr id="0" name=""/>
        <dsp:cNvSpPr/>
      </dsp:nvSpPr>
      <dsp:spPr>
        <a:xfrm>
          <a:off x="635698" y="0"/>
          <a:ext cx="7204586" cy="129266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C0065-5CBB-4B08-B564-BB4B5BF00DB4}">
      <dsp:nvSpPr>
        <dsp:cNvPr id="0" name=""/>
        <dsp:cNvSpPr/>
      </dsp:nvSpPr>
      <dsp:spPr>
        <a:xfrm>
          <a:off x="146094" y="387798"/>
          <a:ext cx="2542795" cy="5170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基礎研修</a:t>
          </a:r>
          <a:endParaRPr lang="ja-JP" sz="2000" kern="1200"/>
        </a:p>
      </dsp:txBody>
      <dsp:txXfrm>
        <a:off x="171335" y="413039"/>
        <a:ext cx="2492313" cy="466582"/>
      </dsp:txXfrm>
    </dsp:sp>
    <dsp:sp modelId="{3BFAD281-F47E-4703-90D0-99D5D534157F}">
      <dsp:nvSpPr>
        <dsp:cNvPr id="0" name=""/>
        <dsp:cNvSpPr/>
      </dsp:nvSpPr>
      <dsp:spPr>
        <a:xfrm>
          <a:off x="2966594" y="387798"/>
          <a:ext cx="2542795" cy="51706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実践研修</a:t>
          </a:r>
          <a:endParaRPr lang="ja-JP" sz="2000" kern="1200"/>
        </a:p>
      </dsp:txBody>
      <dsp:txXfrm>
        <a:off x="2991835" y="413039"/>
        <a:ext cx="2492313" cy="466582"/>
      </dsp:txXfrm>
    </dsp:sp>
    <dsp:sp modelId="{56B2F71B-F812-441A-8973-31CC5416431D}">
      <dsp:nvSpPr>
        <dsp:cNvPr id="0" name=""/>
        <dsp:cNvSpPr/>
      </dsp:nvSpPr>
      <dsp:spPr>
        <a:xfrm>
          <a:off x="5787093" y="387798"/>
          <a:ext cx="2542795" cy="51706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更新研修</a:t>
          </a:r>
          <a:endParaRPr lang="ja-JP" sz="2000" kern="1200"/>
        </a:p>
      </dsp:txBody>
      <dsp:txXfrm>
        <a:off x="5812334" y="413039"/>
        <a:ext cx="2492313" cy="466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12926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223487"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1" kern="1200" dirty="0"/>
            <a:t>一対一の支援</a:t>
          </a:r>
          <a:endParaRPr lang="ja-JP" sz="1300" b="1" kern="1200" dirty="0"/>
        </a:p>
      </dsp:txBody>
      <dsp:txXfrm>
        <a:off x="248728" y="413039"/>
        <a:ext cx="2492313" cy="466582"/>
      </dsp:txXfrm>
    </dsp:sp>
    <dsp:sp modelId="{F54B8887-CA18-4DA0-9AC9-EF5F45DADEB7}">
      <dsp:nvSpPr>
        <dsp:cNvPr id="0" name=""/>
        <dsp:cNvSpPr/>
      </dsp:nvSpPr>
      <dsp:spPr>
        <a:xfrm>
          <a:off x="2966594"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kern="1200"/>
            <a:t>事業所スタッフチームとしての支援</a:t>
          </a:r>
          <a:endParaRPr lang="ja-JP" sz="1300" kern="1200"/>
        </a:p>
      </dsp:txBody>
      <dsp:txXfrm>
        <a:off x="2991835" y="413039"/>
        <a:ext cx="2492313" cy="466582"/>
      </dsp:txXfrm>
    </dsp:sp>
    <dsp:sp modelId="{534A2E48-8D11-49EC-9E71-F0AE96389CB5}">
      <dsp:nvSpPr>
        <dsp:cNvPr id="0" name=""/>
        <dsp:cNvSpPr/>
      </dsp:nvSpPr>
      <dsp:spPr>
        <a:xfrm>
          <a:off x="5709700"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1" kern="1200" dirty="0"/>
            <a:t>地域のと連動した支援</a:t>
          </a:r>
          <a:endParaRPr lang="ja-JP" sz="1300" b="1" kern="1200" dirty="0"/>
        </a:p>
      </dsp:txBody>
      <dsp:txXfrm>
        <a:off x="5734941" y="413039"/>
        <a:ext cx="2492313" cy="46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1292662"/>
        </a:xfrm>
        <a:prstGeom prst="rightArrow">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0D6E543-A646-42A9-9D23-853B7A582B32}">
      <dsp:nvSpPr>
        <dsp:cNvPr id="0" name=""/>
        <dsp:cNvSpPr/>
      </dsp:nvSpPr>
      <dsp:spPr>
        <a:xfrm>
          <a:off x="4875"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個人のスキルアップ</a:t>
          </a:r>
          <a:endParaRPr lang="ja-JP" sz="2000" kern="1200" dirty="0"/>
        </a:p>
      </dsp:txBody>
      <dsp:txXfrm>
        <a:off x="30116" y="413039"/>
        <a:ext cx="2669784" cy="466582"/>
      </dsp:txXfrm>
    </dsp:sp>
    <dsp:sp modelId="{F54B8887-CA18-4DA0-9AC9-EF5F45DADEB7}">
      <dsp:nvSpPr>
        <dsp:cNvPr id="0" name=""/>
        <dsp:cNvSpPr/>
      </dsp:nvSpPr>
      <dsp:spPr>
        <a:xfrm>
          <a:off x="2877858"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事業所のスキルアップ</a:t>
          </a:r>
          <a:endParaRPr lang="ja-JP" sz="2000" kern="1200" dirty="0"/>
        </a:p>
      </dsp:txBody>
      <dsp:txXfrm>
        <a:off x="2903099" y="413039"/>
        <a:ext cx="2669784" cy="466582"/>
      </dsp:txXfrm>
    </dsp:sp>
    <dsp:sp modelId="{534A2E48-8D11-49EC-9E71-F0AE96389CB5}">
      <dsp:nvSpPr>
        <dsp:cNvPr id="0" name=""/>
        <dsp:cNvSpPr/>
      </dsp:nvSpPr>
      <dsp:spPr>
        <a:xfrm>
          <a:off x="5750841"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地域のスキルアップ</a:t>
          </a:r>
          <a:endParaRPr lang="ja-JP" sz="2000" kern="1200" dirty="0"/>
        </a:p>
      </dsp:txBody>
      <dsp:txXfrm>
        <a:off x="5776082" y="413039"/>
        <a:ext cx="2669784" cy="466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925033"/>
        </a:xfrm>
        <a:prstGeom prst="rightArrow">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2966594" y="277509"/>
          <a:ext cx="2542795" cy="370013"/>
        </a:xfrm>
        <a:prstGeom prst="round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本人中心の支援</a:t>
          </a:r>
        </a:p>
      </dsp:txBody>
      <dsp:txXfrm>
        <a:off x="2984657" y="295572"/>
        <a:ext cx="2506669" cy="333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925033"/>
        </a:xfrm>
        <a:prstGeom prst="rightArrow">
          <a:avLst/>
        </a:prstGeom>
        <a:solidFill>
          <a:schemeClr val="dk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1576003" y="277509"/>
          <a:ext cx="5323977" cy="370013"/>
        </a:xfrm>
        <a:prstGeom prst="roundRect">
          <a:avLst/>
        </a:prstGeom>
        <a:solidFill>
          <a:schemeClr val="dk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支援の質の向上とそのための人材育成</a:t>
          </a:r>
        </a:p>
      </dsp:txBody>
      <dsp:txXfrm>
        <a:off x="1594066" y="295572"/>
        <a:ext cx="5287851" cy="3338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58001-1631-47BB-A0FC-E9F48A26EA0D}">
      <dsp:nvSpPr>
        <dsp:cNvPr id="0" name=""/>
        <dsp:cNvSpPr/>
      </dsp:nvSpPr>
      <dsp:spPr>
        <a:xfrm>
          <a:off x="0" y="1189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は標準プログラムの順番で行なうことで、目的が達成するつくりになっています。講義部分だけを先に行なっていくなど、実施会場等の都合で変更していくと伝わりにくくなる構成であると理解してください。</a:t>
          </a:r>
          <a:endParaRPr lang="ja-JP" sz="1500" kern="1200"/>
        </a:p>
      </dsp:txBody>
      <dsp:txXfrm>
        <a:off x="42836" y="161814"/>
        <a:ext cx="8224764" cy="791828"/>
      </dsp:txXfrm>
    </dsp:sp>
    <dsp:sp modelId="{EE540C2B-CE74-4CE5-80DD-BF6C26504D82}">
      <dsp:nvSpPr>
        <dsp:cNvPr id="0" name=""/>
        <dsp:cNvSpPr/>
      </dsp:nvSpPr>
      <dsp:spPr>
        <a:xfrm>
          <a:off x="0" y="10396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実践研修は、基礎研修と更新研修それぞれの目的との区別を十分に理解して研修を企画してください。</a:t>
          </a:r>
          <a:endParaRPr lang="ja-JP" sz="1500" kern="1200"/>
        </a:p>
      </dsp:txBody>
      <dsp:txXfrm>
        <a:off x="42836" y="1082514"/>
        <a:ext cx="8224764" cy="791828"/>
      </dsp:txXfrm>
    </dsp:sp>
    <dsp:sp modelId="{5C1186C8-2A9C-48C6-944D-AFA2FF21E7BA}">
      <dsp:nvSpPr>
        <dsp:cNvPr id="0" name=""/>
        <dsp:cNvSpPr/>
      </dsp:nvSpPr>
      <dsp:spPr>
        <a:xfrm>
          <a:off x="0" y="19603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実践研修の前半部分と後半への展開についても意識していきましょう。</a:t>
          </a:r>
          <a:endParaRPr lang="ja-JP" sz="1500" kern="1200"/>
        </a:p>
      </dsp:txBody>
      <dsp:txXfrm>
        <a:off x="42836" y="2003214"/>
        <a:ext cx="8224764" cy="791828"/>
      </dsp:txXfrm>
    </dsp:sp>
    <dsp:sp modelId="{6375B503-712E-4AE8-9B4B-F6A3EB442B6C}">
      <dsp:nvSpPr>
        <dsp:cNvPr id="0" name=""/>
        <dsp:cNvSpPr/>
      </dsp:nvSpPr>
      <dsp:spPr>
        <a:xfrm>
          <a:off x="0" y="28810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の後半部分については、サービス担当者会議等や自立支援協議会に参加したことがない受講生が多いと意識して研修を企画されているようです。でも、そのことを意識しすぎて、却って難しいことになっていませんか？</a:t>
          </a:r>
          <a:endParaRPr lang="ja-JP" sz="1500" kern="1200"/>
        </a:p>
      </dsp:txBody>
      <dsp:txXfrm>
        <a:off x="42836" y="2923914"/>
        <a:ext cx="8224764" cy="791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7D82-0004-4D88-ACDA-0F3EB09E4F1B}">
      <dsp:nvSpPr>
        <dsp:cNvPr id="0" name=""/>
        <dsp:cNvSpPr/>
      </dsp:nvSpPr>
      <dsp:spPr>
        <a:xfrm>
          <a:off x="0" y="15704"/>
          <a:ext cx="8310435" cy="1053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研修企画者が「ここ</a:t>
          </a:r>
          <a:r>
            <a:rPr kumimoji="1" lang="ja-JP" altLang="en-US" sz="1800" kern="1200" dirty="0"/>
            <a:t>も</a:t>
          </a:r>
          <a:r>
            <a:rPr kumimoji="1" lang="ja-JP" sz="1800" kern="1200" dirty="0"/>
            <a:t>重要！」「これ</a:t>
          </a:r>
          <a:r>
            <a:rPr kumimoji="1" lang="ja-JP" altLang="en-US" sz="1800" kern="1200" dirty="0"/>
            <a:t>も</a:t>
          </a:r>
          <a:r>
            <a:rPr kumimoji="1" lang="ja-JP" sz="1800" kern="1200" dirty="0"/>
            <a:t>大切！」という沼にはまらないように</a:t>
          </a:r>
          <a:r>
            <a:rPr kumimoji="1" lang="ja-JP" altLang="en-US" sz="1800" kern="1200" dirty="0"/>
            <a:t>！</a:t>
          </a:r>
          <a:r>
            <a:rPr kumimoji="1" lang="ja-JP" sz="1800" kern="1200" dirty="0"/>
            <a:t>学びの大切さと、サビ児管に正式になることへの自覚と前向きな高揚感を伝えなければ研修効果は薄れてしまいます。</a:t>
          </a:r>
          <a:endParaRPr lang="ja-JP" sz="1800" kern="1200" dirty="0"/>
        </a:p>
      </dsp:txBody>
      <dsp:txXfrm>
        <a:off x="51403" y="67107"/>
        <a:ext cx="8207629" cy="950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1</a:t>
          </a:r>
          <a:r>
            <a:rPr kumimoji="1" lang="ja-JP" sz="2500" kern="1200"/>
            <a:t>．障害福祉等の制度に関する講義</a:t>
          </a:r>
          <a:endParaRPr lang="ja-JP" sz="25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dirty="0"/>
            <a:t>2</a:t>
          </a:r>
          <a:r>
            <a:rPr kumimoji="1" lang="ja-JP" sz="2500" kern="1200" dirty="0"/>
            <a:t>．サービス提供に関する講義及び演習</a:t>
          </a:r>
          <a:endParaRPr lang="ja-JP" sz="2500" kern="1200" dirty="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dirty="0"/>
            <a:t>3</a:t>
          </a:r>
          <a:r>
            <a:rPr kumimoji="1" lang="ja-JP" sz="2500" kern="1200" dirty="0"/>
            <a:t>．人材育成の手法に関する講義及び演習</a:t>
          </a:r>
          <a:endParaRPr lang="ja-JP" sz="2500" kern="1200" dirty="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4</a:t>
          </a:r>
          <a:r>
            <a:rPr kumimoji="1" lang="ja-JP" sz="2500" kern="1200"/>
            <a:t>．多職種及び地域連携に関する講義及び演習</a:t>
          </a:r>
          <a:endParaRPr lang="ja-JP" sz="2500" kern="1200"/>
        </a:p>
      </dsp:txBody>
      <dsp:txXfrm>
        <a:off x="6530982" y="1669321"/>
        <a:ext cx="1841157" cy="189375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635053EA-733D-4CDA-AE43-12FB3C771F05}" type="datetimeFigureOut">
              <a:rPr kumimoji="1" lang="ja-JP" altLang="en-US" smtClean="0"/>
              <a:t>2024/8/4</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75D84950-D90D-4A2A-8063-147BA600BA31}" type="datetimeFigureOut">
              <a:rPr kumimoji="1" lang="ja-JP" altLang="en-US" smtClean="0"/>
              <a:t>2024/8/4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77611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2024/8/4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2024/8/4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2024/8/4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2024/8/4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2024/8/4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2024/8/4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2024/8/4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2024/8/4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2024/8/4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2024/8/4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2024/8/4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2024/8/4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タイトル 8"/>
          <p:cNvSpPr>
            <a:spLocks noGrp="1"/>
          </p:cNvSpPr>
          <p:nvPr>
            <p:ph type="ctrTitle"/>
          </p:nvPr>
        </p:nvSpPr>
        <p:spPr>
          <a:xfrm>
            <a:off x="797814" y="470970"/>
            <a:ext cx="7543800" cy="905427"/>
          </a:xfrm>
          <a:effectLst>
            <a:outerShdw blurRad="50800" dist="38100" dir="2700000" algn="tl" rotWithShape="0">
              <a:prstClr val="black">
                <a:alpha val="40000"/>
              </a:prstClr>
            </a:outerShdw>
          </a:effectLst>
        </p:spPr>
        <p:txBody>
          <a:bodyPr rtlCol="0">
            <a:normAutofit/>
          </a:bodyPr>
          <a:lstStyle/>
          <a:p>
            <a:pPr rtl="0"/>
            <a:r>
              <a:rPr lang="ja-JP" altLang="en-US" sz="2400" b="1" dirty="0">
                <a:ln w="9525">
                  <a:solidFill>
                    <a:schemeClr val="bg1"/>
                  </a:solidFill>
                  <a:prstDash val="solid"/>
                </a:ln>
                <a:effectLst>
                  <a:outerShdw blurRad="12700" dist="38100" dir="2700000" algn="tl" rotWithShape="0">
                    <a:schemeClr val="bg1">
                      <a:lumMod val="50000"/>
                    </a:schemeClr>
                  </a:outerShdw>
                </a:effectLst>
              </a:rPr>
              <a:t>令和６年度サービス管理責任者及び</a:t>
            </a:r>
            <a:br>
              <a:rPr lang="en-US" altLang="ja-JP" sz="2400" b="1" dirty="0">
                <a:ln w="9525">
                  <a:solidFill>
                    <a:schemeClr val="bg1"/>
                  </a:solidFill>
                  <a:prstDash val="solid"/>
                </a:ln>
                <a:effectLst>
                  <a:outerShdw blurRad="12700" dist="38100" dir="2700000" algn="tl" rotWithShape="0">
                    <a:schemeClr val="bg1">
                      <a:lumMod val="50000"/>
                    </a:schemeClr>
                  </a:outerShdw>
                </a:effectLst>
              </a:rPr>
            </a:br>
            <a:r>
              <a:rPr lang="ja-JP" altLang="en-US" sz="2400" b="1" dirty="0">
                <a:ln w="9525">
                  <a:solidFill>
                    <a:schemeClr val="bg1"/>
                  </a:solidFill>
                  <a:prstDash val="solid"/>
                </a:ln>
                <a:effectLst>
                  <a:outerShdw blurRad="12700" dist="38100" dir="2700000" algn="tl" rotWithShape="0">
                    <a:schemeClr val="bg1">
                      <a:lumMod val="50000"/>
                    </a:schemeClr>
                  </a:outerShdw>
                </a:effectLst>
              </a:rPr>
              <a:t>児童発達支援管理責任者指導者養成研修</a:t>
            </a:r>
          </a:p>
        </p:txBody>
      </p:sp>
      <p:sp>
        <p:nvSpPr>
          <p:cNvPr id="10" name="サブタイトル 9"/>
          <p:cNvSpPr>
            <a:spLocks noGrp="1"/>
          </p:cNvSpPr>
          <p:nvPr>
            <p:ph type="subTitle" idx="1"/>
          </p:nvPr>
        </p:nvSpPr>
        <p:spPr>
          <a:xfrm>
            <a:off x="797814" y="2309879"/>
            <a:ext cx="7543800" cy="1282707"/>
          </a:xfrm>
          <a:effectLst>
            <a:outerShdw blurRad="50800" dist="38100" dir="2700000" algn="tl" rotWithShape="0">
              <a:prstClr val="black">
                <a:alpha val="40000"/>
              </a:prstClr>
            </a:outerShdw>
          </a:effectLst>
        </p:spPr>
        <p:txBody>
          <a:bodyPr rtlCol="0">
            <a:noAutofit/>
          </a:bodyPr>
          <a:lstStyle/>
          <a:p>
            <a:r>
              <a:rPr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研修を企画立案する際のポイント</a:t>
            </a:r>
            <a:r>
              <a:rPr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Ⅲ</a:t>
            </a:r>
          </a:p>
          <a:p>
            <a:r>
              <a:rPr lang="ja-JP" altLang="en-U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（実践研修）</a:t>
            </a:r>
            <a:endParaRPr lang="en-US" altLang="ja-JP"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スライド番号プレースホルダー 1"/>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rgbClr val="FFFFFF"/>
                </a:solidFill>
              </a:rPr>
              <a:pPr>
                <a:spcAft>
                  <a:spcPts val="600"/>
                </a:spcAft>
              </a:pPr>
              <a:t>1</a:t>
            </a:fld>
            <a:endParaRPr kumimoji="1" lang="ja-JP" altLang="en-US">
              <a:solidFill>
                <a:srgbClr val="FFFFFF"/>
              </a:solidFill>
            </a:endParaRPr>
          </a:p>
        </p:txBody>
      </p:sp>
      <p:sp>
        <p:nvSpPr>
          <p:cNvPr id="3" name="テキスト ボックス 2">
            <a:extLst>
              <a:ext uri="{FF2B5EF4-FFF2-40B4-BE49-F238E27FC236}">
                <a16:creationId xmlns:a16="http://schemas.microsoft.com/office/drawing/2014/main" id="{3E586F90-50A8-418B-A2EB-92BF0AB5D4EA}"/>
              </a:ext>
            </a:extLst>
          </p:cNvPr>
          <p:cNvSpPr txBox="1"/>
          <p:nvPr/>
        </p:nvSpPr>
        <p:spPr>
          <a:xfrm>
            <a:off x="2694039" y="5689143"/>
            <a:ext cx="3751348" cy="723275"/>
          </a:xfrm>
          <a:prstGeom prst="rect">
            <a:avLst/>
          </a:prstGeom>
          <a:noFill/>
        </p:spPr>
        <p:txBody>
          <a:bodyPr wrap="none" rtlCol="0">
            <a:spAutoFit/>
          </a:bodyPr>
          <a:lstStyle/>
          <a:p>
            <a:pPr algn="ctr">
              <a:spcAft>
                <a:spcPts val="600"/>
              </a:spcAft>
            </a:pPr>
            <a:r>
              <a:rPr kumimoji="1" lang="ja-JP" altLang="en-US" dirty="0"/>
              <a:t>コンサルテーションサポート森の入口</a:t>
            </a:r>
            <a:endParaRPr kumimoji="1" lang="en-US" altLang="ja-JP" dirty="0"/>
          </a:p>
          <a:p>
            <a:pPr algn="ctr">
              <a:spcAft>
                <a:spcPts val="600"/>
              </a:spcAft>
            </a:pPr>
            <a:r>
              <a:rPr kumimoji="1" lang="ja-JP" altLang="en-US" dirty="0"/>
              <a:t>金丸博一</a:t>
            </a:r>
          </a:p>
        </p:txBody>
      </p:sp>
      <p:sp>
        <p:nvSpPr>
          <p:cNvPr id="4" name="楕円 3">
            <a:extLst>
              <a:ext uri="{FF2B5EF4-FFF2-40B4-BE49-F238E27FC236}">
                <a16:creationId xmlns:a16="http://schemas.microsoft.com/office/drawing/2014/main" id="{AE7A99DF-DE48-C1D8-35EF-1F55DD4CA073}"/>
              </a:ext>
            </a:extLst>
          </p:cNvPr>
          <p:cNvSpPr/>
          <p:nvPr/>
        </p:nvSpPr>
        <p:spPr>
          <a:xfrm>
            <a:off x="1613861" y="5828561"/>
            <a:ext cx="5911703" cy="583857"/>
          </a:xfrm>
          <a:prstGeom prst="ellipse">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54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00"/>
                                        <p:tgtEl>
                                          <p:spTgt spid="10">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7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73226A-1A88-6B03-E643-6340DFC34887}"/>
              </a:ext>
            </a:extLst>
          </p:cNvPr>
          <p:cNvSpPr>
            <a:spLocks noGrp="1"/>
          </p:cNvSpPr>
          <p:nvPr>
            <p:ph type="title"/>
          </p:nvPr>
        </p:nvSpPr>
        <p:spPr>
          <a:xfrm>
            <a:off x="457200" y="447898"/>
            <a:ext cx="8229600" cy="583769"/>
          </a:xfrm>
        </p:spPr>
        <p:txBody>
          <a:bodyPr>
            <a:noAutofit/>
          </a:bodyPr>
          <a:lstStyle/>
          <a:p>
            <a:pPr algn="ctr"/>
            <a:r>
              <a:rPr kumimoji="1" lang="ja-JP" altLang="en-US" sz="3600" dirty="0"/>
              <a:t>実践研修は四部構成</a:t>
            </a:r>
          </a:p>
        </p:txBody>
      </p:sp>
      <p:graphicFrame>
        <p:nvGraphicFramePr>
          <p:cNvPr id="4" name="コンテンツ プレースホルダー 3">
            <a:extLst>
              <a:ext uri="{FF2B5EF4-FFF2-40B4-BE49-F238E27FC236}">
                <a16:creationId xmlns:a16="http://schemas.microsoft.com/office/drawing/2014/main" id="{A35EA4F6-641A-4E3B-C6DA-B55CAA6BF266}"/>
              </a:ext>
            </a:extLst>
          </p:cNvPr>
          <p:cNvGraphicFramePr>
            <a:graphicFrameLocks noGrp="1"/>
          </p:cNvGraphicFramePr>
          <p:nvPr>
            <p:ph idx="1"/>
            <p:extLst>
              <p:ext uri="{D42A27DB-BD31-4B8C-83A1-F6EECF244321}">
                <p14:modId xmlns:p14="http://schemas.microsoft.com/office/powerpoint/2010/main" val="742529370"/>
              </p:ext>
            </p:extLst>
          </p:nvPr>
        </p:nvGraphicFramePr>
        <p:xfrm>
          <a:off x="457200" y="1148316"/>
          <a:ext cx="8579296" cy="544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03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D32B8-844B-DC2F-BB52-3C7FC0E6415A}"/>
              </a:ext>
            </a:extLst>
          </p:cNvPr>
          <p:cNvSpPr>
            <a:spLocks noGrp="1"/>
          </p:cNvSpPr>
          <p:nvPr>
            <p:ph type="title"/>
          </p:nvPr>
        </p:nvSpPr>
        <p:spPr>
          <a:xfrm>
            <a:off x="457200" y="146815"/>
            <a:ext cx="8229600" cy="1143000"/>
          </a:xfrm>
        </p:spPr>
        <p:txBody>
          <a:bodyPr>
            <a:normAutofit fontScale="90000"/>
          </a:bodyPr>
          <a:lstStyle/>
          <a:p>
            <a:r>
              <a:rPr kumimoji="1" lang="ja-JP" altLang="en-US" dirty="0"/>
              <a:t>基礎研修から実践研修のつながり</a:t>
            </a:r>
          </a:p>
        </p:txBody>
      </p:sp>
      <p:graphicFrame>
        <p:nvGraphicFramePr>
          <p:cNvPr id="4" name="コンテンツ プレースホルダー 3">
            <a:extLst>
              <a:ext uri="{FF2B5EF4-FFF2-40B4-BE49-F238E27FC236}">
                <a16:creationId xmlns:a16="http://schemas.microsoft.com/office/drawing/2014/main" id="{FEF96835-8958-61E9-D500-DCB102FFDA86}"/>
              </a:ext>
            </a:extLst>
          </p:cNvPr>
          <p:cNvGraphicFramePr>
            <a:graphicFrameLocks noGrp="1"/>
          </p:cNvGraphicFramePr>
          <p:nvPr>
            <p:ph idx="1"/>
          </p:nvPr>
        </p:nvGraphicFramePr>
        <p:xfrm>
          <a:off x="66636" y="1289815"/>
          <a:ext cx="5745802" cy="42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09812AEE-5A8D-1FD2-6030-FD8671B01B2B}"/>
              </a:ext>
            </a:extLst>
          </p:cNvPr>
          <p:cNvSpPr txBox="1"/>
          <p:nvPr/>
        </p:nvSpPr>
        <p:spPr>
          <a:xfrm>
            <a:off x="5494486" y="1288024"/>
            <a:ext cx="3599062" cy="707886"/>
          </a:xfrm>
          <a:prstGeom prst="rect">
            <a:avLst/>
          </a:prstGeom>
          <a:solidFill>
            <a:schemeClr val="accent1">
              <a:lumMod val="50000"/>
            </a:schemeClr>
          </a:solidFill>
        </p:spPr>
        <p:txBody>
          <a:bodyPr wrap="none" rtlCol="0">
            <a:spAutoFit/>
          </a:bodyPr>
          <a:lstStyle/>
          <a:p>
            <a:r>
              <a:rPr kumimoji="1" lang="ja-JP" altLang="en-US" sz="2000" dirty="0">
                <a:solidFill>
                  <a:schemeClr val="accent5">
                    <a:lumMod val="20000"/>
                    <a:lumOff val="80000"/>
                  </a:schemeClr>
                </a:solidFill>
              </a:rPr>
              <a:t>基礎研修では支援のプロセスを</a:t>
            </a:r>
            <a:endParaRPr kumimoji="1" lang="en-US" altLang="ja-JP" sz="2000" dirty="0">
              <a:solidFill>
                <a:schemeClr val="accent5">
                  <a:lumMod val="20000"/>
                  <a:lumOff val="80000"/>
                </a:schemeClr>
              </a:solidFill>
            </a:endParaRPr>
          </a:p>
          <a:p>
            <a:r>
              <a:rPr kumimoji="1" lang="ja-JP" altLang="en-US" sz="2000" dirty="0">
                <a:solidFill>
                  <a:schemeClr val="accent5">
                    <a:lumMod val="20000"/>
                    <a:lumOff val="80000"/>
                  </a:schemeClr>
                </a:solidFill>
              </a:rPr>
              <a:t>学んだ</a:t>
            </a:r>
            <a:endParaRPr kumimoji="1" lang="en-US" altLang="ja-JP" sz="2000" dirty="0">
              <a:solidFill>
                <a:schemeClr val="accent5">
                  <a:lumMod val="20000"/>
                  <a:lumOff val="80000"/>
                </a:schemeClr>
              </a:solidFill>
            </a:endParaRPr>
          </a:p>
        </p:txBody>
      </p:sp>
      <p:sp>
        <p:nvSpPr>
          <p:cNvPr id="8" name="テキスト ボックス 7">
            <a:extLst>
              <a:ext uri="{FF2B5EF4-FFF2-40B4-BE49-F238E27FC236}">
                <a16:creationId xmlns:a16="http://schemas.microsoft.com/office/drawing/2014/main" id="{8FD5E031-EF96-2ECE-3D29-25DE4A924AE6}"/>
              </a:ext>
            </a:extLst>
          </p:cNvPr>
          <p:cNvSpPr txBox="1"/>
          <p:nvPr/>
        </p:nvSpPr>
        <p:spPr>
          <a:xfrm>
            <a:off x="5728801" y="2534033"/>
            <a:ext cx="3326552" cy="1631216"/>
          </a:xfrm>
          <a:prstGeom prst="rect">
            <a:avLst/>
          </a:prstGeom>
          <a:solidFill>
            <a:schemeClr val="accent2">
              <a:lumMod val="20000"/>
              <a:lumOff val="80000"/>
            </a:schemeClr>
          </a:solidFill>
          <a:ln>
            <a:solidFill>
              <a:schemeClr val="accent1">
                <a:lumMod val="50000"/>
              </a:schemeClr>
            </a:solidFill>
          </a:ln>
        </p:spPr>
        <p:txBody>
          <a:bodyPr wrap="none" rtlCol="0">
            <a:spAutoFit/>
          </a:bodyPr>
          <a:lstStyle/>
          <a:p>
            <a:r>
              <a:rPr kumimoji="1" lang="ja-JP" altLang="en-US" sz="2000" dirty="0"/>
              <a:t>支援のプロセスを繰り返して</a:t>
            </a:r>
            <a:endParaRPr kumimoji="1" lang="en-US" altLang="ja-JP" sz="2000" dirty="0"/>
          </a:p>
          <a:p>
            <a:r>
              <a:rPr kumimoji="1" lang="ja-JP" altLang="en-US" sz="2000" dirty="0"/>
              <a:t>いくことを</a:t>
            </a:r>
            <a:r>
              <a:rPr kumimoji="1" lang="en-US" altLang="ja-JP" sz="2000" dirty="0"/>
              <a:t>OJT</a:t>
            </a:r>
            <a:r>
              <a:rPr kumimoji="1" lang="ja-JP" altLang="en-US" sz="2000" dirty="0"/>
              <a:t>期間に体験し、</a:t>
            </a:r>
            <a:endParaRPr kumimoji="1" lang="en-US" altLang="ja-JP" sz="2000" dirty="0"/>
          </a:p>
          <a:p>
            <a:r>
              <a:rPr kumimoji="1" lang="ja-JP" altLang="en-US" sz="2000" dirty="0"/>
              <a:t>個別支援計画についてイメー</a:t>
            </a:r>
            <a:endParaRPr kumimoji="1" lang="en-US" altLang="ja-JP" sz="2000" dirty="0"/>
          </a:p>
          <a:p>
            <a:r>
              <a:rPr kumimoji="1" lang="ja-JP" altLang="en-US" sz="2000" dirty="0"/>
              <a:t>ジできたことを前提として、</a:t>
            </a:r>
            <a:endParaRPr kumimoji="1" lang="en-US" altLang="ja-JP" sz="2000" dirty="0"/>
          </a:p>
          <a:p>
            <a:r>
              <a:rPr kumimoji="1" lang="ja-JP" altLang="en-US" sz="2000" dirty="0"/>
              <a:t>実践研修を受講。</a:t>
            </a:r>
            <a:endParaRPr kumimoji="1" lang="en-US" altLang="ja-JP" sz="2000" dirty="0"/>
          </a:p>
        </p:txBody>
      </p:sp>
      <p:sp>
        <p:nvSpPr>
          <p:cNvPr id="9" name="矢印: 右 8">
            <a:extLst>
              <a:ext uri="{FF2B5EF4-FFF2-40B4-BE49-F238E27FC236}">
                <a16:creationId xmlns:a16="http://schemas.microsoft.com/office/drawing/2014/main" id="{F3F5B63E-08AB-A7A9-48B4-22CCD3CF5BDF}"/>
              </a:ext>
            </a:extLst>
          </p:cNvPr>
          <p:cNvSpPr/>
          <p:nvPr/>
        </p:nvSpPr>
        <p:spPr>
          <a:xfrm rot="5400000">
            <a:off x="7019022" y="1886098"/>
            <a:ext cx="549989" cy="752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1FC3E6EF-0A7B-9957-8433-F34DA9C38C4D}"/>
              </a:ext>
            </a:extLst>
          </p:cNvPr>
          <p:cNvSpPr/>
          <p:nvPr/>
        </p:nvSpPr>
        <p:spPr>
          <a:xfrm rot="5400000">
            <a:off x="6999418" y="4088967"/>
            <a:ext cx="589194" cy="752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C4D6921-107E-6657-4694-D2E49FA7EAA5}"/>
              </a:ext>
            </a:extLst>
          </p:cNvPr>
          <p:cNvSpPr txBox="1"/>
          <p:nvPr/>
        </p:nvSpPr>
        <p:spPr>
          <a:xfrm>
            <a:off x="4684580" y="4759651"/>
            <a:ext cx="4370773" cy="1323439"/>
          </a:xfrm>
          <a:prstGeom prst="rect">
            <a:avLst/>
          </a:prstGeom>
          <a:solidFill>
            <a:schemeClr val="accent1">
              <a:lumMod val="50000"/>
            </a:schemeClr>
          </a:solidFill>
        </p:spPr>
        <p:txBody>
          <a:bodyPr wrap="square" rtlCol="0">
            <a:spAutoFit/>
          </a:bodyPr>
          <a:lstStyle/>
          <a:p>
            <a:r>
              <a:rPr kumimoji="1" lang="ja-JP" altLang="en-US" sz="2000" dirty="0">
                <a:solidFill>
                  <a:schemeClr val="accent5">
                    <a:lumMod val="20000"/>
                    <a:lumOff val="80000"/>
                  </a:schemeClr>
                </a:solidFill>
              </a:rPr>
              <a:t>作成にかかわった個別支援計画は、</a:t>
            </a:r>
            <a:endParaRPr kumimoji="1" lang="en-US" altLang="ja-JP" sz="2000" dirty="0">
              <a:solidFill>
                <a:schemeClr val="accent5">
                  <a:lumMod val="20000"/>
                  <a:lumOff val="80000"/>
                </a:schemeClr>
              </a:solidFill>
            </a:endParaRPr>
          </a:p>
          <a:p>
            <a:r>
              <a:rPr kumimoji="1" lang="ja-JP" altLang="en-US" sz="2000" dirty="0">
                <a:solidFill>
                  <a:schemeClr val="accent5">
                    <a:lumMod val="20000"/>
                    <a:lumOff val="80000"/>
                  </a:schemeClr>
                </a:solidFill>
              </a:rPr>
              <a:t>利用者の気持ちの変化を感じ取り、</a:t>
            </a:r>
            <a:endParaRPr kumimoji="1" lang="en-US" altLang="ja-JP" sz="2000" dirty="0">
              <a:solidFill>
                <a:schemeClr val="accent5">
                  <a:lumMod val="20000"/>
                  <a:lumOff val="80000"/>
                </a:schemeClr>
              </a:solidFill>
            </a:endParaRPr>
          </a:p>
          <a:p>
            <a:r>
              <a:rPr kumimoji="1" lang="ja-JP" altLang="en-US" sz="2000" dirty="0">
                <a:solidFill>
                  <a:schemeClr val="accent5">
                    <a:lumMod val="20000"/>
                    <a:lumOff val="80000"/>
                  </a:schemeClr>
                </a:solidFill>
              </a:rPr>
              <a:t>利用者が前向きになれる内容であったのか？</a:t>
            </a:r>
            <a:endParaRPr kumimoji="1" lang="en-US" altLang="ja-JP" sz="2000" dirty="0">
              <a:solidFill>
                <a:schemeClr val="accent5">
                  <a:lumMod val="20000"/>
                  <a:lumOff val="80000"/>
                </a:schemeClr>
              </a:solidFill>
            </a:endParaRPr>
          </a:p>
        </p:txBody>
      </p:sp>
      <p:grpSp>
        <p:nvGrpSpPr>
          <p:cNvPr id="11" name="グループ化 10">
            <a:extLst>
              <a:ext uri="{FF2B5EF4-FFF2-40B4-BE49-F238E27FC236}">
                <a16:creationId xmlns:a16="http://schemas.microsoft.com/office/drawing/2014/main" id="{3CA436BB-60F9-96B2-1E8D-43898EF549D6}"/>
              </a:ext>
            </a:extLst>
          </p:cNvPr>
          <p:cNvGrpSpPr/>
          <p:nvPr/>
        </p:nvGrpSpPr>
        <p:grpSpPr>
          <a:xfrm>
            <a:off x="367644" y="6192254"/>
            <a:ext cx="8633869" cy="518931"/>
            <a:chOff x="2146621" y="1569719"/>
            <a:chExt cx="2040361" cy="2092960"/>
          </a:xfrm>
          <a:scene3d>
            <a:camera prst="orthographicFront">
              <a:rot lat="0" lon="0" rev="0"/>
            </a:camera>
            <a:lightRig rig="contrasting" dir="t">
              <a:rot lat="0" lon="0" rev="1200000"/>
            </a:lightRig>
          </a:scene3d>
        </p:grpSpPr>
        <p:sp>
          <p:nvSpPr>
            <p:cNvPr id="12" name="四角形: 角を丸くする 11">
              <a:extLst>
                <a:ext uri="{FF2B5EF4-FFF2-40B4-BE49-F238E27FC236}">
                  <a16:creationId xmlns:a16="http://schemas.microsoft.com/office/drawing/2014/main" id="{DFEE52EF-391C-7262-AEE5-E3C6DA797E5F}"/>
                </a:ext>
              </a:extLst>
            </p:cNvPr>
            <p:cNvSpPr/>
            <p:nvPr/>
          </p:nvSpPr>
          <p:spPr>
            <a:xfrm>
              <a:off x="2146621" y="1569719"/>
              <a:ext cx="2040361" cy="20929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2451115"/>
                <a:satOff val="-3409"/>
                <a:lumOff val="-1307"/>
                <a:alphaOff val="0"/>
              </a:schemeClr>
            </a:fillRef>
            <a:effectRef idx="2">
              <a:schemeClr val="accent5">
                <a:hueOff val="-2451115"/>
                <a:satOff val="-3409"/>
                <a:lumOff val="-1307"/>
                <a:alphaOff val="0"/>
              </a:schemeClr>
            </a:effectRef>
            <a:fontRef idx="minor">
              <a:schemeClr val="lt1"/>
            </a:fontRef>
          </p:style>
          <p:txBody>
            <a:bodyPr/>
            <a:lstStyle/>
            <a:p>
              <a:endParaRPr lang="ja-JP" altLang="en-US"/>
            </a:p>
          </p:txBody>
        </p:sp>
        <p:sp>
          <p:nvSpPr>
            <p:cNvPr id="13" name="四角形: 角を丸くする 4">
              <a:extLst>
                <a:ext uri="{FF2B5EF4-FFF2-40B4-BE49-F238E27FC236}">
                  <a16:creationId xmlns:a16="http://schemas.microsoft.com/office/drawing/2014/main" id="{6AE3B7FD-6ED7-0F25-C12C-47E92D393CC2}"/>
                </a:ext>
              </a:extLst>
            </p:cNvPr>
            <p:cNvSpPr txBox="1"/>
            <p:nvPr/>
          </p:nvSpPr>
          <p:spPr>
            <a:xfrm>
              <a:off x="2246223" y="1669321"/>
              <a:ext cx="1841157" cy="18937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000" kern="1200" dirty="0"/>
                <a:t>「</a:t>
              </a:r>
              <a:r>
                <a:rPr kumimoji="1" lang="ja-JP" sz="2000" kern="1200" dirty="0"/>
                <a:t>サービス提供に関する講義及び演習</a:t>
              </a:r>
              <a:r>
                <a:rPr kumimoji="1" lang="ja-JP" altLang="en-US" sz="2000" kern="1200" dirty="0"/>
                <a:t>」で「支援」について振り返る</a:t>
              </a:r>
              <a:endParaRPr lang="ja-JP" sz="2000" kern="1200" dirty="0"/>
            </a:p>
          </p:txBody>
        </p:sp>
      </p:grpSp>
    </p:spTree>
    <p:extLst>
      <p:ext uri="{BB962C8B-B14F-4D97-AF65-F5344CB8AC3E}">
        <p14:creationId xmlns:p14="http://schemas.microsoft.com/office/powerpoint/2010/main" val="58676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64F30-7812-C52F-DFF3-2F94437F3FF9}"/>
              </a:ext>
            </a:extLst>
          </p:cNvPr>
          <p:cNvSpPr>
            <a:spLocks noGrp="1"/>
          </p:cNvSpPr>
          <p:nvPr>
            <p:ph type="title"/>
          </p:nvPr>
        </p:nvSpPr>
        <p:spPr>
          <a:xfrm>
            <a:off x="628650" y="365127"/>
            <a:ext cx="7886700" cy="846986"/>
          </a:xfrm>
        </p:spPr>
        <p:txBody>
          <a:bodyPr>
            <a:noAutofit/>
          </a:bodyPr>
          <a:lstStyle/>
          <a:p>
            <a:r>
              <a:rPr kumimoji="1" lang="ja-JP" altLang="en-US" sz="3200" dirty="0"/>
              <a:t>利用者主体の支援を実施していくために･･･</a:t>
            </a:r>
          </a:p>
        </p:txBody>
      </p:sp>
      <p:sp>
        <p:nvSpPr>
          <p:cNvPr id="3" name="コンテンツ プレースホルダー 2">
            <a:extLst>
              <a:ext uri="{FF2B5EF4-FFF2-40B4-BE49-F238E27FC236}">
                <a16:creationId xmlns:a16="http://schemas.microsoft.com/office/drawing/2014/main" id="{15F6D191-7AF1-172F-C39D-B81C051869BD}"/>
              </a:ext>
            </a:extLst>
          </p:cNvPr>
          <p:cNvSpPr>
            <a:spLocks noGrp="1"/>
          </p:cNvSpPr>
          <p:nvPr>
            <p:ph idx="1"/>
          </p:nvPr>
        </p:nvSpPr>
        <p:spPr>
          <a:xfrm>
            <a:off x="449026" y="1333698"/>
            <a:ext cx="8229600" cy="1512168"/>
          </a:xfrm>
          <a:solidFill>
            <a:schemeClr val="accent2">
              <a:lumMod val="20000"/>
              <a:lumOff val="80000"/>
            </a:schemeClr>
          </a:solidFill>
          <a:ln>
            <a:solidFill>
              <a:schemeClr val="accent1">
                <a:lumMod val="50000"/>
              </a:schemeClr>
            </a:solidFill>
          </a:ln>
        </p:spPr>
        <p:txBody>
          <a:bodyPr>
            <a:normAutofit/>
          </a:bodyPr>
          <a:lstStyle/>
          <a:p>
            <a:pPr>
              <a:lnSpc>
                <a:spcPct val="120000"/>
              </a:lnSpc>
            </a:pPr>
            <a:r>
              <a:rPr kumimoji="1" lang="ja-JP" altLang="en-US" sz="2400" dirty="0"/>
              <a:t>本人の意思をていねいに確認していき、本人の気付きと新たな一歩に結びつくきっかけづくりは必要</a:t>
            </a:r>
            <a:endParaRPr kumimoji="1" lang="en-US" altLang="ja-JP" sz="2400" dirty="0"/>
          </a:p>
          <a:p>
            <a:pPr>
              <a:lnSpc>
                <a:spcPct val="120000"/>
              </a:lnSpc>
            </a:pPr>
            <a:r>
              <a:rPr kumimoji="1" lang="ja-JP" altLang="en-US" sz="2400" dirty="0"/>
              <a:t>事業所以外の意見を収集するなど地域連携が必要</a:t>
            </a:r>
            <a:endParaRPr kumimoji="1" lang="en-US" altLang="ja-JP" sz="2400" dirty="0"/>
          </a:p>
        </p:txBody>
      </p:sp>
      <p:sp>
        <p:nvSpPr>
          <p:cNvPr id="4" name="コンテンツ プレースホルダー 2">
            <a:extLst>
              <a:ext uri="{FF2B5EF4-FFF2-40B4-BE49-F238E27FC236}">
                <a16:creationId xmlns:a16="http://schemas.microsoft.com/office/drawing/2014/main" id="{F57038AB-B65A-0AFA-890B-4E1904FC1A9B}"/>
              </a:ext>
            </a:extLst>
          </p:cNvPr>
          <p:cNvSpPr txBox="1">
            <a:spLocks/>
          </p:cNvSpPr>
          <p:nvPr/>
        </p:nvSpPr>
        <p:spPr>
          <a:xfrm>
            <a:off x="457199" y="3465203"/>
            <a:ext cx="5981266" cy="1512168"/>
          </a:xfrm>
          <a:prstGeom prst="rect">
            <a:avLst/>
          </a:prstGeom>
          <a:solidFill>
            <a:srgbClr val="FFFFCC"/>
          </a:solidFill>
          <a:ln>
            <a:solidFill>
              <a:schemeClr val="accent1">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t>職員の身体的･精神的疲労⇒離職</a:t>
            </a:r>
            <a:endParaRPr lang="en-US" altLang="ja-JP" sz="2400" dirty="0"/>
          </a:p>
          <a:p>
            <a:r>
              <a:rPr lang="ja-JP" altLang="en-US" sz="2400" dirty="0"/>
              <a:t>職員の労働意欲の低下</a:t>
            </a:r>
            <a:endParaRPr lang="en-US" altLang="ja-JP" sz="2400" dirty="0"/>
          </a:p>
          <a:p>
            <a:r>
              <a:rPr lang="ja-JP" altLang="en-US" sz="2400" dirty="0"/>
              <a:t>職員自らが考え、行動していく機会の減少</a:t>
            </a:r>
            <a:endParaRPr lang="en-US" altLang="ja-JP" sz="2800" dirty="0"/>
          </a:p>
        </p:txBody>
      </p:sp>
      <p:grpSp>
        <p:nvGrpSpPr>
          <p:cNvPr id="9" name="グループ化 8">
            <a:extLst>
              <a:ext uri="{FF2B5EF4-FFF2-40B4-BE49-F238E27FC236}">
                <a16:creationId xmlns:a16="http://schemas.microsoft.com/office/drawing/2014/main" id="{0C86740D-E57B-1E28-08D1-22BED4FE5B10}"/>
              </a:ext>
            </a:extLst>
          </p:cNvPr>
          <p:cNvGrpSpPr/>
          <p:nvPr/>
        </p:nvGrpSpPr>
        <p:grpSpPr>
          <a:xfrm>
            <a:off x="824023" y="5839786"/>
            <a:ext cx="7495953" cy="824097"/>
            <a:chOff x="4289001" y="1569719"/>
            <a:chExt cx="2040361" cy="2092960"/>
          </a:xfrm>
          <a:scene3d>
            <a:camera prst="orthographicFront">
              <a:rot lat="0" lon="0" rev="0"/>
            </a:camera>
            <a:lightRig rig="contrasting" dir="t">
              <a:rot lat="0" lon="0" rev="1200000"/>
            </a:lightRig>
          </a:scene3d>
        </p:grpSpPr>
        <p:sp>
          <p:nvSpPr>
            <p:cNvPr id="10" name="四角形: 角を丸くする 9">
              <a:extLst>
                <a:ext uri="{FF2B5EF4-FFF2-40B4-BE49-F238E27FC236}">
                  <a16:creationId xmlns:a16="http://schemas.microsoft.com/office/drawing/2014/main" id="{AF0C1059-13D9-5BF0-44F4-1E3516CC41C2}"/>
                </a:ext>
              </a:extLst>
            </p:cNvPr>
            <p:cNvSpPr/>
            <p:nvPr/>
          </p:nvSpPr>
          <p:spPr>
            <a:xfrm>
              <a:off x="4289001" y="1569719"/>
              <a:ext cx="2040361" cy="20929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4902230"/>
                <a:satOff val="-6819"/>
                <a:lumOff val="-2615"/>
                <a:alphaOff val="0"/>
              </a:schemeClr>
            </a:fillRef>
            <a:effectRef idx="2">
              <a:schemeClr val="accent5">
                <a:hueOff val="-4902230"/>
                <a:satOff val="-6819"/>
                <a:lumOff val="-2615"/>
                <a:alphaOff val="0"/>
              </a:schemeClr>
            </a:effectRef>
            <a:fontRef idx="minor">
              <a:schemeClr val="lt1"/>
            </a:fontRef>
          </p:style>
          <p:txBody>
            <a:bodyPr/>
            <a:lstStyle/>
            <a:p>
              <a:endParaRPr lang="ja-JP" altLang="en-US"/>
            </a:p>
          </p:txBody>
        </p:sp>
        <p:sp>
          <p:nvSpPr>
            <p:cNvPr id="11" name="四角形: 角を丸くする 4">
              <a:extLst>
                <a:ext uri="{FF2B5EF4-FFF2-40B4-BE49-F238E27FC236}">
                  <a16:creationId xmlns:a16="http://schemas.microsoft.com/office/drawing/2014/main" id="{B4CEEF8C-6E3E-A78A-8A28-CF49FFFE5D45}"/>
                </a:ext>
              </a:extLst>
            </p:cNvPr>
            <p:cNvSpPr txBox="1"/>
            <p:nvPr/>
          </p:nvSpPr>
          <p:spPr>
            <a:xfrm>
              <a:off x="4388603" y="1669321"/>
              <a:ext cx="1841157" cy="189375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000" kern="1200" dirty="0"/>
                <a:t>「</a:t>
              </a:r>
              <a:r>
                <a:rPr kumimoji="1" lang="ja-JP" sz="2000" kern="1200" dirty="0"/>
                <a:t>人材育成の手法に関する講義及び演習</a:t>
              </a:r>
              <a:r>
                <a:rPr kumimoji="1" lang="ja-JP" altLang="en-US" sz="2000" kern="1200" dirty="0"/>
                <a:t>」で、</a:t>
              </a:r>
              <a:endParaRPr kumimoji="1" lang="en-US" altLang="ja-JP" sz="2000" kern="1200" dirty="0"/>
            </a:p>
            <a:p>
              <a:pPr marL="0" lvl="0" indent="0" algn="ctr" defTabSz="1111250">
                <a:lnSpc>
                  <a:spcPct val="90000"/>
                </a:lnSpc>
                <a:spcBef>
                  <a:spcPct val="0"/>
                </a:spcBef>
                <a:spcAft>
                  <a:spcPct val="35000"/>
                </a:spcAft>
                <a:buNone/>
              </a:pPr>
              <a:r>
                <a:rPr kumimoji="1" lang="ja-JP" altLang="en-US" sz="2000" kern="1200" dirty="0"/>
                <a:t>人材育成について学ぶ</a:t>
              </a:r>
              <a:endParaRPr lang="ja-JP" sz="2000" kern="1200" dirty="0"/>
            </a:p>
          </p:txBody>
        </p:sp>
      </p:grpSp>
      <p:sp>
        <p:nvSpPr>
          <p:cNvPr id="12" name="正方形/長方形 11">
            <a:extLst>
              <a:ext uri="{FF2B5EF4-FFF2-40B4-BE49-F238E27FC236}">
                <a16:creationId xmlns:a16="http://schemas.microsoft.com/office/drawing/2014/main" id="{ED325093-095C-2B91-72FA-06351958579A}"/>
              </a:ext>
            </a:extLst>
          </p:cNvPr>
          <p:cNvSpPr/>
          <p:nvPr/>
        </p:nvSpPr>
        <p:spPr>
          <a:xfrm>
            <a:off x="435486" y="3093063"/>
            <a:ext cx="2270051" cy="3721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そのうちに・・・</a:t>
            </a:r>
          </a:p>
        </p:txBody>
      </p:sp>
      <p:sp>
        <p:nvSpPr>
          <p:cNvPr id="13" name="テキスト ボックス 12">
            <a:extLst>
              <a:ext uri="{FF2B5EF4-FFF2-40B4-BE49-F238E27FC236}">
                <a16:creationId xmlns:a16="http://schemas.microsoft.com/office/drawing/2014/main" id="{361F62CA-293B-17B8-3260-F93D06F669C6}"/>
              </a:ext>
            </a:extLst>
          </p:cNvPr>
          <p:cNvSpPr txBox="1"/>
          <p:nvPr/>
        </p:nvSpPr>
        <p:spPr>
          <a:xfrm>
            <a:off x="2157558" y="5212258"/>
            <a:ext cx="4812536" cy="369332"/>
          </a:xfrm>
          <a:prstGeom prst="rect">
            <a:avLst/>
          </a:prstGeom>
          <a:noFill/>
        </p:spPr>
        <p:txBody>
          <a:bodyPr wrap="none" rtlCol="0">
            <a:spAutoFit/>
          </a:bodyPr>
          <a:lstStyle/>
          <a:p>
            <a:r>
              <a:rPr kumimoji="1" lang="ja-JP" altLang="en-US" dirty="0"/>
              <a:t>職員が育たなければ、支援の質は向上しない！</a:t>
            </a:r>
          </a:p>
        </p:txBody>
      </p:sp>
      <p:graphicFrame>
        <p:nvGraphicFramePr>
          <p:cNvPr id="15" name="図表 14">
            <a:extLst>
              <a:ext uri="{FF2B5EF4-FFF2-40B4-BE49-F238E27FC236}">
                <a16:creationId xmlns:a16="http://schemas.microsoft.com/office/drawing/2014/main" id="{D7B59348-2A7B-ACEB-98B2-6B828CF3DBC6}"/>
              </a:ext>
            </a:extLst>
          </p:cNvPr>
          <p:cNvGraphicFramePr/>
          <p:nvPr>
            <p:extLst>
              <p:ext uri="{D42A27DB-BD31-4B8C-83A1-F6EECF244321}">
                <p14:modId xmlns:p14="http://schemas.microsoft.com/office/powerpoint/2010/main" val="478281666"/>
              </p:ext>
            </p:extLst>
          </p:nvPr>
        </p:nvGraphicFramePr>
        <p:xfrm>
          <a:off x="3772158" y="2797008"/>
          <a:ext cx="4743192" cy="48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14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図表 10">
            <a:extLst>
              <a:ext uri="{FF2B5EF4-FFF2-40B4-BE49-F238E27FC236}">
                <a16:creationId xmlns:a16="http://schemas.microsoft.com/office/drawing/2014/main" id="{ECC498DA-7FA3-435D-0645-9D39A7B51ACF}"/>
              </a:ext>
            </a:extLst>
          </p:cNvPr>
          <p:cNvGraphicFramePr/>
          <p:nvPr>
            <p:extLst>
              <p:ext uri="{D42A27DB-BD31-4B8C-83A1-F6EECF244321}">
                <p14:modId xmlns:p14="http://schemas.microsoft.com/office/powerpoint/2010/main" val="4120886421"/>
              </p:ext>
            </p:extLst>
          </p:nvPr>
        </p:nvGraphicFramePr>
        <p:xfrm>
          <a:off x="457200" y="1473568"/>
          <a:ext cx="8229600" cy="4491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矢印: 下 11">
            <a:extLst>
              <a:ext uri="{FF2B5EF4-FFF2-40B4-BE49-F238E27FC236}">
                <a16:creationId xmlns:a16="http://schemas.microsoft.com/office/drawing/2014/main" id="{AD626CBD-659A-5545-7FB8-81A9045F7D43}"/>
              </a:ext>
            </a:extLst>
          </p:cNvPr>
          <p:cNvSpPr/>
          <p:nvPr/>
        </p:nvSpPr>
        <p:spPr>
          <a:xfrm>
            <a:off x="457200" y="1116418"/>
            <a:ext cx="484632" cy="41041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E1B57BC-B040-BFEE-0DDC-717B4FE22472}"/>
              </a:ext>
            </a:extLst>
          </p:cNvPr>
          <p:cNvSpPr txBox="1"/>
          <p:nvPr/>
        </p:nvSpPr>
        <p:spPr>
          <a:xfrm>
            <a:off x="255182" y="6113721"/>
            <a:ext cx="6715300" cy="646331"/>
          </a:xfrm>
          <a:prstGeom prst="rect">
            <a:avLst/>
          </a:prstGeom>
          <a:noFill/>
        </p:spPr>
        <p:txBody>
          <a:bodyPr wrap="none" rtlCol="0">
            <a:spAutoFit/>
          </a:bodyPr>
          <a:lstStyle/>
          <a:p>
            <a:r>
              <a:rPr kumimoji="1" lang="ja-JP" altLang="en-US" dirty="0"/>
              <a:t>矢印部分は、充分に考慮した上での、講義・演習の順番となります。</a:t>
            </a:r>
            <a:endParaRPr kumimoji="1" lang="en-US" altLang="ja-JP" dirty="0"/>
          </a:p>
          <a:p>
            <a:r>
              <a:rPr kumimoji="1" lang="ja-JP" altLang="en-US" dirty="0"/>
              <a:t>ストーリー性のあるプログラムであると理解しましょう。</a:t>
            </a:r>
          </a:p>
        </p:txBody>
      </p:sp>
      <p:graphicFrame>
        <p:nvGraphicFramePr>
          <p:cNvPr id="3" name="図表 2">
            <a:extLst>
              <a:ext uri="{FF2B5EF4-FFF2-40B4-BE49-F238E27FC236}">
                <a16:creationId xmlns:a16="http://schemas.microsoft.com/office/drawing/2014/main" id="{DBC73A6A-8303-93B0-1B74-7F65470D5D3E}"/>
              </a:ext>
            </a:extLst>
          </p:cNvPr>
          <p:cNvGraphicFramePr/>
          <p:nvPr>
            <p:extLst>
              <p:ext uri="{D42A27DB-BD31-4B8C-83A1-F6EECF244321}">
                <p14:modId xmlns:p14="http://schemas.microsoft.com/office/powerpoint/2010/main" val="224088261"/>
              </p:ext>
            </p:extLst>
          </p:nvPr>
        </p:nvGraphicFramePr>
        <p:xfrm>
          <a:off x="457200" y="827237"/>
          <a:ext cx="8229600" cy="6250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171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674937" y="730751"/>
          <a:ext cx="3354764" cy="5958823"/>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実践研修の目的の</a:t>
                      </a:r>
                      <a:endParaRPr kumimoji="1" lang="en-US" altLang="ja-JP" sz="1400" dirty="0"/>
                    </a:p>
                    <a:p>
                      <a:pPr algn="ctr"/>
                      <a:r>
                        <a:rPr kumimoji="1" lang="ja-JP" altLang="en-US" sz="1400" dirty="0"/>
                        <a:t>キーワード</a:t>
                      </a:r>
                      <a:endParaRPr kumimoji="1" lang="en-US" altLang="ja-JP" sz="1400" dirty="0"/>
                    </a:p>
                  </a:txBody>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tc>
                <a:extLst>
                  <a:ext uri="{0D108BD9-81ED-4DB2-BD59-A6C34878D82A}">
                    <a16:rowId xmlns:a16="http://schemas.microsoft.com/office/drawing/2014/main" val="2756785866"/>
                  </a:ext>
                </a:extLst>
              </a:tr>
              <a:tr h="149021">
                <a:tc>
                  <a:txBody>
                    <a:bodyPr/>
                    <a:lstStyle/>
                    <a:p>
                      <a:endParaRPr kumimoji="1" lang="ja-JP" altLang="en-US" sz="400" dirty="0"/>
                    </a:p>
                  </a:txBody>
                  <a:tcPr/>
                </a:tc>
                <a:extLst>
                  <a:ext uri="{0D108BD9-81ED-4DB2-BD59-A6C34878D82A}">
                    <a16:rowId xmlns:a16="http://schemas.microsoft.com/office/drawing/2014/main" val="103742182"/>
                  </a:ext>
                </a:extLst>
              </a:tr>
              <a:tr h="298041">
                <a:tc>
                  <a:txBody>
                    <a:bodyPr/>
                    <a:lstStyle/>
                    <a:p>
                      <a:r>
                        <a:rPr kumimoji="1" lang="ja-JP" altLang="en-US" sz="1400" dirty="0"/>
                        <a:t>・モニタリングの視点・目的・手法等</a:t>
                      </a:r>
                    </a:p>
                  </a:txBody>
                  <a:tcPr/>
                </a:tc>
                <a:extLst>
                  <a:ext uri="{0D108BD9-81ED-4DB2-BD59-A6C34878D82A}">
                    <a16:rowId xmlns:a16="http://schemas.microsoft.com/office/drawing/2014/main" val="2242979823"/>
                  </a:ext>
                </a:extLst>
              </a:tr>
              <a:tr h="1132557">
                <a:tc>
                  <a:txBody>
                    <a:bodyPr/>
                    <a:lstStyle/>
                    <a:p>
                      <a:r>
                        <a:rPr kumimoji="1" lang="ja-JP" altLang="en-US" sz="1400" dirty="0"/>
                        <a:t>・個別支援会議の意義、進行方法、行うべき事項</a:t>
                      </a:r>
                      <a:endParaRPr kumimoji="1" lang="en-US" altLang="ja-JP" sz="1400" dirty="0"/>
                    </a:p>
                    <a:p>
                      <a:r>
                        <a:rPr kumimoji="1" lang="ja-JP" altLang="en-US" sz="1400" dirty="0"/>
                        <a:t>・合意形成過程、模擬個別支援会議、説明能力</a:t>
                      </a:r>
                      <a:endParaRPr kumimoji="1" lang="en-US" altLang="ja-JP" sz="1400" dirty="0"/>
                    </a:p>
                    <a:p>
                      <a:r>
                        <a:rPr kumimoji="1" lang="ja-JP" altLang="en-US" sz="1400" dirty="0"/>
                        <a:t>・役割についてグループワーク</a:t>
                      </a:r>
                    </a:p>
                  </a:txBody>
                  <a:tcPr/>
                </a:tc>
                <a:extLst>
                  <a:ext uri="{0D108BD9-81ED-4DB2-BD59-A6C34878D82A}">
                    <a16:rowId xmlns:a16="http://schemas.microsoft.com/office/drawing/2014/main" val="1735311700"/>
                  </a:ext>
                </a:extLst>
              </a:tr>
              <a:tr h="724391">
                <a:tc>
                  <a:txBody>
                    <a:bodyPr/>
                    <a:lstStyle/>
                    <a:p>
                      <a:r>
                        <a:rPr lang="ja-JP" altLang="en-US" sz="1400" dirty="0"/>
                        <a:t>・助言・指導を適切に実施</a:t>
                      </a:r>
                      <a:endParaRPr lang="en-US" altLang="ja-JP" sz="1400" dirty="0"/>
                    </a:p>
                    <a:p>
                      <a:r>
                        <a:rPr lang="ja-JP" altLang="en-US" sz="1400" dirty="0"/>
                        <a:t>・グループワーク等により振り返り</a:t>
                      </a:r>
                      <a:endParaRPr lang="en-US" altLang="ja-JP" sz="1400" dirty="0"/>
                    </a:p>
                    <a:p>
                      <a:r>
                        <a:rPr lang="ja-JP" altLang="en-US" sz="1400" dirty="0"/>
                        <a:t>・今後の取り組み方について討議</a:t>
                      </a:r>
                    </a:p>
                  </a:txBody>
                  <a:tcPr/>
                </a:tc>
                <a:extLst>
                  <a:ext uri="{0D108BD9-81ED-4DB2-BD59-A6C34878D82A}">
                    <a16:rowId xmlns:a16="http://schemas.microsoft.com/office/drawing/2014/main" val="150559562"/>
                  </a:ext>
                </a:extLst>
              </a:tr>
              <a:tr h="923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・事例検討の目的、方法、効果等</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・チームアプローチの強化、人材育成</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・持ち寄った事例を基に、事例検討会の進め方</a:t>
                      </a:r>
                    </a:p>
                  </a:txBody>
                  <a:tcPr/>
                </a:tc>
                <a:extLst>
                  <a:ext uri="{0D108BD9-81ED-4DB2-BD59-A6C34878D82A}">
                    <a16:rowId xmlns:a16="http://schemas.microsoft.com/office/drawing/2014/main" val="3242037981"/>
                  </a:ext>
                </a:extLst>
              </a:tr>
              <a:tr h="121500">
                <a:tc>
                  <a:txBody>
                    <a:bodyPr/>
                    <a:lstStyle/>
                    <a:p>
                      <a:endParaRPr kumimoji="1" lang="ja-JP" altLang="en-US" sz="100" dirty="0"/>
                    </a:p>
                  </a:txBody>
                  <a:tcPr/>
                </a:tc>
                <a:extLst>
                  <a:ext uri="{0D108BD9-81ED-4DB2-BD59-A6C34878D82A}">
                    <a16:rowId xmlns:a16="http://schemas.microsoft.com/office/drawing/2014/main" val="3589229143"/>
                  </a:ext>
                </a:extLst>
              </a:tr>
              <a:tr h="724391">
                <a:tc>
                  <a:txBody>
                    <a:bodyPr/>
                    <a:lstStyle/>
                    <a:p>
                      <a:r>
                        <a:rPr kumimoji="1" lang="ja-JP" altLang="en-US" sz="1400" b="0" dirty="0">
                          <a:latin typeface="+mn-lt"/>
                          <a:ea typeface="+mn-ea"/>
                        </a:rPr>
                        <a:t>・多職種連携や地域連携の実践事例</a:t>
                      </a:r>
                      <a:endParaRPr kumimoji="1" lang="en-US" altLang="ja-JP" sz="1400" b="0" dirty="0">
                        <a:latin typeface="+mn-lt"/>
                        <a:ea typeface="+mn-ea"/>
                      </a:endParaRPr>
                    </a:p>
                    <a:p>
                      <a:r>
                        <a:rPr kumimoji="1" lang="ja-JP" altLang="en-US" sz="1400" b="0" dirty="0">
                          <a:latin typeface="+mn-lt"/>
                          <a:ea typeface="+mn-ea"/>
                        </a:rPr>
                        <a:t>・サービス担当者会議等におけるサービス管理責任者・児童発達支援管理責任者の役割</a:t>
                      </a:r>
                    </a:p>
                  </a:txBody>
                  <a:tcPr/>
                </a:tc>
                <a:extLst>
                  <a:ext uri="{0D108BD9-81ED-4DB2-BD59-A6C34878D82A}">
                    <a16:rowId xmlns:a16="http://schemas.microsoft.com/office/drawing/2014/main" val="2262865088"/>
                  </a:ext>
                </a:extLst>
              </a:tr>
              <a:tr h="332266">
                <a:tc>
                  <a:txBody>
                    <a:bodyPr/>
                    <a:lstStyle/>
                    <a:p>
                      <a:r>
                        <a:rPr kumimoji="1" lang="ja-JP" altLang="en-US" sz="1400" dirty="0"/>
                        <a:t>・協議会の活用、実践報告</a:t>
                      </a:r>
                    </a:p>
                  </a:txBody>
                  <a:tcPr/>
                </a:tc>
                <a:extLst>
                  <a:ext uri="{0D108BD9-81ED-4DB2-BD59-A6C34878D82A}">
                    <a16:rowId xmlns:a16="http://schemas.microsoft.com/office/drawing/2014/main" val="3987194005"/>
                  </a:ext>
                </a:extLst>
              </a:tr>
              <a:tr h="388208">
                <a:tc>
                  <a:txBody>
                    <a:bodyPr/>
                    <a:lstStyle/>
                    <a:p>
                      <a:r>
                        <a:rPr kumimoji="1" lang="ja-JP" altLang="en-US" sz="1400" dirty="0"/>
                        <a:t>・グループワーク、連携のあり方</a:t>
                      </a:r>
                    </a:p>
                  </a:txBody>
                  <a:tcPr/>
                </a:tc>
                <a:extLst>
                  <a:ext uri="{0D108BD9-81ED-4DB2-BD59-A6C34878D82A}">
                    <a16:rowId xmlns:a16="http://schemas.microsoft.com/office/drawing/2014/main" val="903526229"/>
                  </a:ext>
                </a:extLst>
              </a:tr>
            </a:tbl>
          </a:graphicData>
        </a:graphic>
      </p:graphicFrame>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49"/>
            <a:ext cx="5188988" cy="6010617"/>
          </a:xfrm>
          <a:prstGeom prst="rect">
            <a:avLst/>
          </a:prstGeom>
        </p:spPr>
      </p:pic>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実践研修で大事なこと</a:t>
            </a:r>
          </a:p>
        </p:txBody>
      </p:sp>
      <p:sp>
        <p:nvSpPr>
          <p:cNvPr id="3" name="正方形/長方形 2"/>
          <p:cNvSpPr/>
          <p:nvPr/>
        </p:nvSpPr>
        <p:spPr>
          <a:xfrm>
            <a:off x="334008" y="1807466"/>
            <a:ext cx="8475984" cy="4401205"/>
          </a:xfrm>
          <a:prstGeom prst="rect">
            <a:avLst/>
          </a:prstGeom>
          <a:ln>
            <a:solidFill>
              <a:schemeClr val="accent1">
                <a:lumMod val="75000"/>
              </a:schemeClr>
            </a:solidFill>
          </a:ln>
        </p:spPr>
        <p:txBody>
          <a:bodyPr wrap="square">
            <a:spAutoFit/>
          </a:bodyPr>
          <a:lstStyle/>
          <a:p>
            <a:pPr marL="179388" indent="-179388"/>
            <a:r>
              <a:rPr lang="en-US" altLang="ja-JP" sz="2000" dirty="0"/>
              <a:t>1</a:t>
            </a:r>
            <a:r>
              <a:rPr lang="ja-JP" altLang="en-US" sz="2000" dirty="0"/>
              <a:t>．基礎⇒実践⇒更新といった流れは、ミクロ⇒メゾ⇒マクロであり、個人⇒事業所⇒地域、信頼関係づくり⇒チームづくり⇒地域づくり、取り組みのプロセス⇒取り組みの質⇒取り組みの質の評価、時間的には、現在⇒現在・過去⇒現在・過去・未来、事業計画を知る⇒事業計画作りに参画⇒事業計画を修正、といったイメージを研修ワーキングメンバーで共有していくこと。</a:t>
            </a:r>
            <a:endParaRPr lang="en-US" altLang="ja-JP" sz="2000" dirty="0"/>
          </a:p>
          <a:p>
            <a:pPr marL="179388" indent="-179388"/>
            <a:r>
              <a:rPr lang="en-US" altLang="ja-JP" sz="2000" dirty="0"/>
              <a:t>2</a:t>
            </a:r>
            <a:r>
              <a:rPr lang="ja-JP" altLang="en-US" sz="2000" dirty="0"/>
              <a:t>．「サービス提供に関する講義及び演習」は、基礎研修で学んだことに直結する内容のため、基礎研修の内容について振り返った上で進めていくこと。即ち、基礎研修における初期の個別支援計画作成を踏まえ、実践研修の前半では、モニタリングにおける個別支援会議と個別支援計画の修正を行なっていく内容と捉えてよい。</a:t>
            </a:r>
            <a:endParaRPr lang="en-US" altLang="ja-JP" sz="2000" dirty="0"/>
          </a:p>
          <a:p>
            <a:pPr marL="179388" indent="-179388"/>
            <a:r>
              <a:rPr lang="ja-JP" altLang="en-US" sz="2000" dirty="0"/>
              <a:t>３．「人材育成の手法に関する講義及び演習」を実施する際には、 「サービス提供に関する講義及び演習」の振り返りや全体発表の中で出てきた意見、感想、コメントを元に、スタッフへの助言・指導の難しさと大切さについて触れていくことも留意していく。</a:t>
            </a:r>
            <a:endParaRPr lang="en-US" altLang="ja-JP" sz="2000" dirty="0"/>
          </a:p>
        </p:txBody>
      </p:sp>
    </p:spTree>
    <p:extLst>
      <p:ext uri="{BB962C8B-B14F-4D97-AF65-F5344CB8AC3E}">
        <p14:creationId xmlns:p14="http://schemas.microsoft.com/office/powerpoint/2010/main" val="11006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実践研修で大事なこと</a:t>
            </a:r>
          </a:p>
        </p:txBody>
      </p:sp>
      <p:sp>
        <p:nvSpPr>
          <p:cNvPr id="3" name="正方形/長方形 2"/>
          <p:cNvSpPr/>
          <p:nvPr/>
        </p:nvSpPr>
        <p:spPr>
          <a:xfrm>
            <a:off x="344489" y="1713428"/>
            <a:ext cx="8475984" cy="4708981"/>
          </a:xfrm>
          <a:prstGeom prst="rect">
            <a:avLst/>
          </a:prstGeom>
          <a:ln>
            <a:solidFill>
              <a:schemeClr val="accent1">
                <a:lumMod val="75000"/>
              </a:schemeClr>
            </a:solidFill>
          </a:ln>
        </p:spPr>
        <p:txBody>
          <a:bodyPr wrap="square">
            <a:spAutoFit/>
          </a:bodyPr>
          <a:lstStyle/>
          <a:p>
            <a:pPr marL="179388" indent="-179388"/>
            <a:r>
              <a:rPr lang="ja-JP" altLang="en-US" sz="2000" dirty="0"/>
              <a:t>４．３．と同様に「人材育成の手法に関する講義及び演習」から「多職種及び地域連携に関する講義及び演習」においても、つなぎの工夫を検討していくこと。（実践研修における人材育成については、更新研修で求める人材育成とは分けてイメージしていきましょう。実践研修では、「個別ニーズに応えていくための支援力を磨くため」の人材育成であり、「一事業所での支援の限界を補うため」の人材育成といった視点を大切にしましょう。）</a:t>
            </a:r>
            <a:endParaRPr lang="en-US" altLang="ja-JP" sz="2000" dirty="0"/>
          </a:p>
          <a:p>
            <a:pPr marL="179388" indent="-179388"/>
            <a:r>
              <a:rPr lang="ja-JP" altLang="en-US" sz="2000" dirty="0"/>
              <a:t>５．受講生は基礎研修後にどのような経験を積んできたのか？事前課題として基礎研修から実践研修を受けていくまでに学んだことを振り返ってもらう仕掛けはあっても良いのではないか。</a:t>
            </a:r>
            <a:endParaRPr lang="en-US" altLang="ja-JP" sz="2000" dirty="0"/>
          </a:p>
          <a:p>
            <a:pPr marL="179388" indent="-179388"/>
            <a:r>
              <a:rPr lang="ja-JP" altLang="en-US" sz="2000" dirty="0"/>
              <a:t>６．現在の事業所で、サビ児管として役割を果たす人が、個別支援会議・サービス担当者会議を適切に運営・参画し、関連機関との連携を常に重視して活動しているとは限らない。そのことを意識した上で、目指すべきサビ児管の役割を伝えていく必要はある。</a:t>
            </a:r>
            <a:endParaRPr lang="en-US" altLang="ja-JP" sz="2000" dirty="0"/>
          </a:p>
          <a:p>
            <a:pPr marL="179388" indent="-179388"/>
            <a:r>
              <a:rPr lang="en-US" altLang="ja-JP" sz="2000" dirty="0"/>
              <a:t>7</a:t>
            </a:r>
            <a:r>
              <a:rPr lang="ja-JP" altLang="en-US" sz="2000" dirty="0"/>
              <a:t>．基礎・実践・更新研修を通して、「人を育てる」ことをテーマに掲げています。</a:t>
            </a:r>
            <a:endParaRPr lang="en-US" altLang="ja-JP" sz="2000" dirty="0"/>
          </a:p>
          <a:p>
            <a:pPr marL="179388" indent="-179388"/>
            <a:r>
              <a:rPr lang="ja-JP" altLang="en-US" sz="2000" dirty="0"/>
              <a:t>　特に、実践・更新研修の柱はスーパービジョンになります。</a:t>
            </a:r>
            <a:endParaRPr lang="en-US" altLang="ja-JP" sz="2000" dirty="0"/>
          </a:p>
        </p:txBody>
      </p:sp>
    </p:spTree>
    <p:extLst>
      <p:ext uri="{BB962C8B-B14F-4D97-AF65-F5344CB8AC3E}">
        <p14:creationId xmlns:p14="http://schemas.microsoft.com/office/powerpoint/2010/main" val="4037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0F87A5-0490-4FD4-998C-1833F0FADD3E}"/>
              </a:ext>
            </a:extLst>
          </p:cNvPr>
          <p:cNvSpPr>
            <a:spLocks noGrp="1"/>
          </p:cNvSpPr>
          <p:nvPr>
            <p:ph type="sldNum" sz="quarter" idx="12"/>
          </p:nvPr>
        </p:nvSpPr>
        <p:spPr/>
        <p:txBody>
          <a:bodyPr/>
          <a:lstStyle/>
          <a:p>
            <a:fld id="{05AE98C6-5F09-411A-A9C9-CC43E46E3C51}" type="slidenum">
              <a:rPr kumimoji="1" lang="ja-JP" altLang="en-US" smtClean="0"/>
              <a:t>17</a:t>
            </a:fld>
            <a:endParaRPr kumimoji="1" lang="ja-JP" altLang="en-US"/>
          </a:p>
        </p:txBody>
      </p:sp>
      <p:pic>
        <p:nvPicPr>
          <p:cNvPr id="3" name="図 2">
            <a:extLst>
              <a:ext uri="{FF2B5EF4-FFF2-40B4-BE49-F238E27FC236}">
                <a16:creationId xmlns:a16="http://schemas.microsoft.com/office/drawing/2014/main" id="{9DCB9FC1-237B-451B-9489-B0BCB814EB2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8" y="1066800"/>
            <a:ext cx="8475984" cy="5674566"/>
          </a:xfrm>
          <a:prstGeom prst="rect">
            <a:avLst/>
          </a:prstGeom>
        </p:spPr>
      </p:pic>
      <p:sp>
        <p:nvSpPr>
          <p:cNvPr id="4" name="AutoShape 2">
            <a:extLst>
              <a:ext uri="{FF2B5EF4-FFF2-40B4-BE49-F238E27FC236}">
                <a16:creationId xmlns:a16="http://schemas.microsoft.com/office/drawing/2014/main" id="{6531281A-FDB1-420E-9F7D-CDC2628235CF}"/>
              </a:ext>
            </a:extLst>
          </p:cNvPr>
          <p:cNvSpPr>
            <a:spLocks noChangeArrowheads="1"/>
          </p:cNvSpPr>
          <p:nvPr/>
        </p:nvSpPr>
        <p:spPr bwMode="auto">
          <a:xfrm>
            <a:off x="344488" y="2320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科目ごとの解説とポイント</a:t>
            </a:r>
          </a:p>
        </p:txBody>
      </p:sp>
      <p:sp>
        <p:nvSpPr>
          <p:cNvPr id="5" name="四角形: 角を丸くする 4">
            <a:extLst>
              <a:ext uri="{FF2B5EF4-FFF2-40B4-BE49-F238E27FC236}">
                <a16:creationId xmlns:a16="http://schemas.microsoft.com/office/drawing/2014/main" id="{B1420A1C-64D1-442B-BC48-9F87C2E5EEB3}"/>
              </a:ext>
            </a:extLst>
          </p:cNvPr>
          <p:cNvSpPr/>
          <p:nvPr/>
        </p:nvSpPr>
        <p:spPr>
          <a:xfrm>
            <a:off x="323528" y="1168400"/>
            <a:ext cx="3120712" cy="5374640"/>
          </a:xfrm>
          <a:prstGeom prst="roundRect">
            <a:avLst/>
          </a:prstGeom>
          <a:solidFill>
            <a:srgbClr val="ED7D31">
              <a:alpha val="21961"/>
            </a:srgbClr>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416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障害福祉施策及び児童福祉施策の最新の動向（講義）</a:t>
            </a:r>
            <a:endParaRPr kumimoji="1" lang="ja-JP" altLang="en-US" b="1" dirty="0">
              <a:solidFill>
                <a:schemeClr val="accent1">
                  <a:lumMod val="75000"/>
                </a:schemeClr>
              </a:solidFill>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82954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障害者福祉施策の最新の動向について理解することにより、 利用者の置かれている制度的環境の変化を認識する。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675454"/>
            <a:ext cx="8263801" cy="27202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本講義に関連する最新の行政説明資料を手に入れて、その膨大な資料を時間内に説明していくより、限られた時間の中でサビ児管として知ってほしい制度的環境について、ポイントを絞って伝えていくことを目指す。②都道府県独自の関連事業等については、後で確認しやすいし易いようにまとめて示していく。③実践研修の受講生を対象とする講義だけに、サビ児管になるにあたって、自事業所の制度的基盤を確認していくためにどうすれば良いのかを示していくことも必要ではないか。</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④合わせて、最新の施策の動向を知っていくための手立てを知ることも伝えた方が良いのではないか。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4656588"/>
            <a:ext cx="8263801" cy="182522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～単なる施策の説明ではなく、</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事業所の管理者との役割分担を意識</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した上で、サビ児管として学んでおくべき最低ラインの制度的環境とは何かを考えながら、配付資料づくりに努めていく必要がある。尚、</a:t>
            </a:r>
            <a:r>
              <a:rPr lang="ja-JP" altLang="en-US" u="sng" dirty="0">
                <a:latin typeface="游ゴシック" panose="020B0400000000000000" pitchFamily="50" charset="-128"/>
                <a:ea typeface="游ゴシック" panose="020B0400000000000000" pitchFamily="50" charset="-128"/>
              </a:rPr>
              <a:t>相談支援従事者初任者研修の共通で受けていく講義部分に、関係する法律の概要の講義があり、基礎研修には施策の理解のための講義がない</a:t>
            </a:r>
            <a:r>
              <a:rPr lang="ja-JP" altLang="en-US" dirty="0">
                <a:latin typeface="游ゴシック" panose="020B0400000000000000" pitchFamily="50" charset="-128"/>
                <a:ea typeface="游ゴシック" panose="020B0400000000000000" pitchFamily="50" charset="-128"/>
              </a:rPr>
              <a:t>ことを意識した上で、資料づくりに努めていく。</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5680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モニタリングの方法（講義・演習）　</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19530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事業所のモニタリングについて、サービス等利用計画との連動性を念頭に置きながら、モニタリングの視点・目的・手法等について講義により理解する。事例を通じて、モニタリングの演習を行ない、その手法を獲得する。</a:t>
            </a: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23812"/>
            <a:ext cx="8263801" cy="296716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解説とポイント及び留意点～①指導者養成研修では、モニタリングの視点･目的･手法等を理解していくために、「人としての普遍性」「人生の価値　生きる糧」を確認し、利用者との信頼関係づくり、内発的動機について考えていく演習を実施した。人は学び、成長し、変わり続けることができることを確認し、可能性を探る取り組みは、自己実現に結びつく目標の設定に近づくからである。②支援目標の設定または修正をしていくために、どのような段階を踏んでいけば良いのかを学ぶための土台となる演習であり、本研修全体の導入となる講義･演習である。③この後の講義･演習とは連動した内容であり、単に支援計画の修正を行なう演習や短縮した内容の演習等を設定すると、この後の講義･演習の理解が弱められると理解されたい。</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016469"/>
            <a:ext cx="8263801" cy="1678971"/>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都道府県研修では講義･演習の導入部分で苦労をしたという話を聞いている。基礎研修とのつなぎを意識しすぎ、そこに時間を取りすぎてしまったり、いきなり「人としての普遍性」から始めることに違和感を感じている様子。迷うようなら、実践研修を一つの講義・演習として捉え、この講義・演習をその導入セッションと捉えましょう。</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3709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5747905"/>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30774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286020"/>
            <a:ext cx="4067176" cy="1440160"/>
          </a:xfrm>
          <a:prstGeom prst="rect">
            <a:avLst/>
          </a:prstGeom>
          <a:solidFill>
            <a:srgbClr val="FFC000"/>
          </a:solidFill>
          <a:ln>
            <a:solidFill>
              <a:srgbClr val="FF0000"/>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190624" y="2726180"/>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282398" y="4307745"/>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2726180"/>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286500" y="1286020"/>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3" name="正方形/長方形 2">
            <a:extLst>
              <a:ext uri="{FF2B5EF4-FFF2-40B4-BE49-F238E27FC236}">
                <a16:creationId xmlns:a16="http://schemas.microsoft.com/office/drawing/2014/main" id="{894917E0-5BE5-4545-B91A-EA52231A64E9}"/>
              </a:ext>
            </a:extLst>
          </p:cNvPr>
          <p:cNvSpPr/>
          <p:nvPr/>
        </p:nvSpPr>
        <p:spPr>
          <a:xfrm>
            <a:off x="105070" y="5825079"/>
            <a:ext cx="8897527" cy="923330"/>
          </a:xfrm>
          <a:prstGeom prst="rect">
            <a:avLst/>
          </a:prstGeom>
          <a:solidFill>
            <a:schemeClr val="accent1">
              <a:lumMod val="20000"/>
              <a:lumOff val="80000"/>
            </a:schemeClr>
          </a:solidFill>
          <a:ln>
            <a:solidFill>
              <a:schemeClr val="accent1"/>
            </a:solidFill>
          </a:ln>
        </p:spPr>
        <p:txBody>
          <a:bodyPr wrap="square">
            <a:spAutoFit/>
          </a:bodyPr>
          <a:lstStyle/>
          <a:p>
            <a:r>
              <a:rPr lang="en-US" altLang="ja-JP" dirty="0"/>
              <a:t>※</a:t>
            </a:r>
            <a:r>
              <a:rPr lang="ja-JP" altLang="en-US" dirty="0"/>
              <a:t>「実践研修：質の向上」と示していますが、基礎研修で支援のプロセスを理解し、</a:t>
            </a:r>
            <a:r>
              <a:rPr lang="en-US" altLang="ja-JP" dirty="0"/>
              <a:t>2</a:t>
            </a:r>
            <a:r>
              <a:rPr lang="ja-JP" altLang="en-US" dirty="0"/>
              <a:t>年間のＯＪＴ期間を経て、その</a:t>
            </a:r>
            <a:r>
              <a:rPr lang="en-US" altLang="ja-JP" dirty="0"/>
              <a:t>2</a:t>
            </a:r>
            <a:r>
              <a:rPr lang="ja-JP" altLang="en-US" dirty="0"/>
              <a:t>年間の実務の総仕上げとして、支援のプロセスそれぞれの質を向上させていくために大切な視点を学ぶ研修であると考えていきましょう。</a:t>
            </a:r>
          </a:p>
        </p:txBody>
      </p:sp>
      <p:sp>
        <p:nvSpPr>
          <p:cNvPr id="4" name="曲折矢印 3"/>
          <p:cNvSpPr/>
          <p:nvPr/>
        </p:nvSpPr>
        <p:spPr>
          <a:xfrm>
            <a:off x="713984" y="3281819"/>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571235" y="1700255"/>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894080" y="2726179"/>
            <a:ext cx="8108517" cy="158156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7" name="角丸四角形 14">
            <a:extLst>
              <a:ext uri="{FF2B5EF4-FFF2-40B4-BE49-F238E27FC236}">
                <a16:creationId xmlns:a16="http://schemas.microsoft.com/office/drawing/2014/main" id="{16A86EF2-11ED-4093-9082-00E3F9DC2745}"/>
              </a:ext>
            </a:extLst>
          </p:cNvPr>
          <p:cNvSpPr/>
          <p:nvPr/>
        </p:nvSpPr>
        <p:spPr>
          <a:xfrm>
            <a:off x="2761932" y="314960"/>
            <a:ext cx="1921828" cy="8938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323EE3-8F34-1FD2-A5DA-D9C294DCC98D}"/>
              </a:ext>
            </a:extLst>
          </p:cNvPr>
          <p:cNvSpPr>
            <a:spLocks noGrp="1"/>
          </p:cNvSpPr>
          <p:nvPr>
            <p:ph type="title"/>
          </p:nvPr>
        </p:nvSpPr>
        <p:spPr>
          <a:xfrm>
            <a:off x="515125" y="1153572"/>
            <a:ext cx="2400300" cy="4461163"/>
          </a:xfrm>
        </p:spPr>
        <p:txBody>
          <a:bodyPr>
            <a:normAutofit/>
          </a:bodyPr>
          <a:lstStyle/>
          <a:p>
            <a:r>
              <a:rPr kumimoji="1" lang="ja-JP" altLang="en-US" sz="3600" dirty="0">
                <a:solidFill>
                  <a:srgbClr val="FFFFFF"/>
                </a:solidFill>
              </a:rPr>
              <a:t>「モニタリングの方法」についての補足</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67EF7723-AEBB-C82E-5130-7F4A4F08EC5B}"/>
              </a:ext>
            </a:extLst>
          </p:cNvPr>
          <p:cNvSpPr>
            <a:spLocks noGrp="1"/>
          </p:cNvSpPr>
          <p:nvPr>
            <p:ph idx="1"/>
          </p:nvPr>
        </p:nvSpPr>
        <p:spPr>
          <a:xfrm>
            <a:off x="3335481" y="591344"/>
            <a:ext cx="5179868" cy="5765006"/>
          </a:xfrm>
        </p:spPr>
        <p:txBody>
          <a:bodyPr anchor="ctr">
            <a:normAutofit/>
          </a:bodyPr>
          <a:lstStyle/>
          <a:p>
            <a:r>
              <a:rPr lang="ja-JP" altLang="en-US" sz="2200" dirty="0"/>
              <a:t>演習の時間設定、セッションごとのつながり、各セッションでのミニ講義の内容やコメント等が難しいという声が出ていますが、それは各セッションの目的を講義･演習を実施する側が、充分理解できていないからと考えられます。</a:t>
            </a:r>
            <a:endParaRPr lang="en-US" altLang="ja-JP" sz="2200" dirty="0"/>
          </a:p>
          <a:p>
            <a:r>
              <a:rPr lang="ja-JP" altLang="en-US" sz="2200" dirty="0"/>
              <a:t>指導者養成研修では、次の「個別支援会議の運営方法」と連動した内容を提案しており、そこで検討し易くなるための種まきをしていると理解しておきましょう。</a:t>
            </a:r>
          </a:p>
          <a:p>
            <a:r>
              <a:rPr kumimoji="1" lang="ja-JP" altLang="en-US" sz="2200" dirty="0"/>
              <a:t>指導者養成研修で示した講義･演習の流れは、「</a:t>
            </a:r>
            <a:r>
              <a:rPr kumimoji="1" lang="ja-JP" altLang="en-US" sz="2200" dirty="0">
                <a:solidFill>
                  <a:schemeClr val="accent5">
                    <a:lumMod val="75000"/>
                  </a:schemeClr>
                </a:solidFill>
              </a:rPr>
              <a:t>ストレングスモデルに基づく障害者ケアマネジメントマニュアル</a:t>
            </a:r>
            <a:r>
              <a:rPr kumimoji="1" lang="ja-JP" altLang="en-US" sz="2200" dirty="0"/>
              <a:t>」（中央法規）を読むと、よく理解できます。</a:t>
            </a:r>
            <a:endParaRPr kumimoji="1" lang="en-US" altLang="ja-JP" sz="2200" dirty="0"/>
          </a:p>
        </p:txBody>
      </p:sp>
      <p:sp>
        <p:nvSpPr>
          <p:cNvPr id="4" name="スライド番号プレースホルダー 3">
            <a:extLst>
              <a:ext uri="{FF2B5EF4-FFF2-40B4-BE49-F238E27FC236}">
                <a16:creationId xmlns:a16="http://schemas.microsoft.com/office/drawing/2014/main" id="{CC2E38DB-FFFE-15D5-2DCE-D64D91D6D112}"/>
              </a:ext>
            </a:extLst>
          </p:cNvPr>
          <p:cNvSpPr>
            <a:spLocks noGrp="1"/>
          </p:cNvSpPr>
          <p:nvPr>
            <p:ph type="sldNum" sz="quarter" idx="12"/>
          </p:nvPr>
        </p:nvSpPr>
        <p:spPr>
          <a:xfrm>
            <a:off x="7156173" y="6356350"/>
            <a:ext cx="1359176" cy="365125"/>
          </a:xfrm>
        </p:spPr>
        <p:txBody>
          <a:bodyPr>
            <a:normAutofit/>
          </a:bodyPr>
          <a:lstStyle/>
          <a:p>
            <a:pPr>
              <a:spcAft>
                <a:spcPts val="600"/>
              </a:spcAft>
            </a:pPr>
            <a:fld id="{05AE98C6-5F09-411A-A9C9-CC43E46E3C51}" type="slidenum">
              <a:rPr kumimoji="1" lang="ja-JP" altLang="en-US" smtClean="0"/>
              <a:pPr>
                <a:spcAft>
                  <a:spcPts val="600"/>
                </a:spcAft>
              </a:pPr>
              <a:t>20</a:t>
            </a:fld>
            <a:endParaRPr kumimoji="1" lang="ja-JP" altLang="en-US"/>
          </a:p>
        </p:txBody>
      </p:sp>
    </p:spTree>
    <p:extLst>
      <p:ext uri="{BB962C8B-B14F-4D97-AF65-F5344CB8AC3E}">
        <p14:creationId xmlns:p14="http://schemas.microsoft.com/office/powerpoint/2010/main" val="65405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323EE3-8F34-1FD2-A5DA-D9C294DCC98D}"/>
              </a:ext>
            </a:extLst>
          </p:cNvPr>
          <p:cNvSpPr>
            <a:spLocks noGrp="1"/>
          </p:cNvSpPr>
          <p:nvPr>
            <p:ph type="title"/>
          </p:nvPr>
        </p:nvSpPr>
        <p:spPr>
          <a:xfrm>
            <a:off x="628650" y="365126"/>
            <a:ext cx="7886700" cy="1080903"/>
          </a:xfrm>
        </p:spPr>
        <p:txBody>
          <a:bodyPr vert="horz" lIns="91440" tIns="45720" rIns="91440" bIns="45720" rtlCol="0" anchor="ctr">
            <a:normAutofit/>
          </a:bodyPr>
          <a:lstStyle/>
          <a:p>
            <a:pPr algn="ctr"/>
            <a:r>
              <a:rPr kumimoji="1" lang="ja-JP" altLang="en-US" sz="3500" dirty="0"/>
              <a:t>「モニタリングの方法」の目的</a:t>
            </a:r>
          </a:p>
        </p:txBody>
      </p:sp>
      <p:sp>
        <p:nvSpPr>
          <p:cNvPr id="6" name="四角形: 角を丸くする 5">
            <a:extLst>
              <a:ext uri="{FF2B5EF4-FFF2-40B4-BE49-F238E27FC236}">
                <a16:creationId xmlns:a16="http://schemas.microsoft.com/office/drawing/2014/main" id="{D5F7660F-0557-C793-B69E-B6E23B669896}"/>
              </a:ext>
            </a:extLst>
          </p:cNvPr>
          <p:cNvSpPr/>
          <p:nvPr/>
        </p:nvSpPr>
        <p:spPr>
          <a:xfrm>
            <a:off x="461155" y="4918296"/>
            <a:ext cx="8438297" cy="1574577"/>
          </a:xfrm>
          <a:prstGeom prst="roundRect">
            <a:avLst/>
          </a:prstGeom>
          <a:ln w="28575"/>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kumimoji="1" lang="ja-JP" altLang="en-US" sz="2000" dirty="0"/>
              <a:t>この講義・演習を滞りなく、スムースに進め、上に示したことを振り返ることを目指してします。即ち、それは基礎研修で作成した個別支援計画の支援目標の振り返りであり、モニタリングの視点そのものなのです！</a:t>
            </a:r>
          </a:p>
        </p:txBody>
      </p:sp>
      <p:pic>
        <p:nvPicPr>
          <p:cNvPr id="15" name="Picture 14">
            <a:extLst>
              <a:ext uri="{FF2B5EF4-FFF2-40B4-BE49-F238E27FC236}">
                <a16:creationId xmlns:a16="http://schemas.microsoft.com/office/drawing/2014/main" id="{E1C626FD-8945-77D9-DF39-F88E0D7F8D2B}"/>
              </a:ext>
            </a:extLst>
          </p:cNvPr>
          <p:cNvPicPr>
            <a:picLocks noChangeAspect="1"/>
          </p:cNvPicPr>
          <p:nvPr/>
        </p:nvPicPr>
        <p:blipFill rotWithShape="1">
          <a:blip r:embed="rId2"/>
          <a:srcRect l="43400" r="12949"/>
          <a:stretch/>
        </p:blipFill>
        <p:spPr>
          <a:xfrm>
            <a:off x="6918245" y="1704938"/>
            <a:ext cx="1844246" cy="2725110"/>
          </a:xfrm>
          <a:prstGeom prst="rect">
            <a:avLst/>
          </a:prstGeom>
        </p:spPr>
      </p:pic>
      <p:sp>
        <p:nvSpPr>
          <p:cNvPr id="4" name="スライド番号プレースホルダー 3">
            <a:extLst>
              <a:ext uri="{FF2B5EF4-FFF2-40B4-BE49-F238E27FC236}">
                <a16:creationId xmlns:a16="http://schemas.microsoft.com/office/drawing/2014/main" id="{CC2E38DB-FFFE-15D5-2DCE-D64D91D6D11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05AE98C6-5F09-411A-A9C9-CC43E46E3C51}" type="slidenum">
              <a:rPr kumimoji="0" lang="en-US" altLang="ja-JP" smtClean="0">
                <a:solidFill>
                  <a:prstClr val="black">
                    <a:tint val="75000"/>
                  </a:prstClr>
                </a:solidFill>
                <a:latin typeface="Calibri" panose="020F0502020204030204"/>
              </a:rPr>
              <a:pPr>
                <a:spcAft>
                  <a:spcPts val="600"/>
                </a:spcAft>
                <a:defRPr/>
              </a:pPr>
              <a:t>21</a:t>
            </a:fld>
            <a:endParaRPr kumimoji="0" lang="en-US" altLang="ja-JP">
              <a:solidFill>
                <a:prstClr val="black">
                  <a:tint val="75000"/>
                </a:prstClr>
              </a:solidFill>
              <a:latin typeface="Calibri" panose="020F0502020204030204"/>
            </a:endParaRPr>
          </a:p>
        </p:txBody>
      </p:sp>
      <p:graphicFrame>
        <p:nvGraphicFramePr>
          <p:cNvPr id="18" name="コンテンツ プレースホルダー 17">
            <a:extLst>
              <a:ext uri="{FF2B5EF4-FFF2-40B4-BE49-F238E27FC236}">
                <a16:creationId xmlns:a16="http://schemas.microsoft.com/office/drawing/2014/main" id="{93AA8FF4-00F7-4FD8-DE09-39EA18E4C648}"/>
              </a:ext>
            </a:extLst>
          </p:cNvPr>
          <p:cNvGraphicFramePr>
            <a:graphicFrameLocks noGrp="1"/>
          </p:cNvGraphicFramePr>
          <p:nvPr>
            <p:ph idx="1"/>
            <p:extLst>
              <p:ext uri="{D42A27DB-BD31-4B8C-83A1-F6EECF244321}">
                <p14:modId xmlns:p14="http://schemas.microsoft.com/office/powerpoint/2010/main" val="2681127025"/>
              </p:ext>
            </p:extLst>
          </p:nvPr>
        </p:nvGraphicFramePr>
        <p:xfrm>
          <a:off x="628650" y="1446029"/>
          <a:ext cx="5910373" cy="324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31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個別支援会議の運営方法（講義・演習）</a:t>
            </a:r>
            <a:endParaRPr kumimoji="1" lang="ja-JP" altLang="en-US"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781016"/>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個別支援会議の意義、進行方法、会議において行うべき事項 （個別支援計画作成時、モニタリング時）等について講義によ り理解する。 　◎個別支援会議における合意形成過程について、模擬個別支援会議の実施体験演習を通じて、サービス管理責任者としての説明能力を獲得する。 　◎模擬個別支援会議の体験をもとに、個別支援会議におけるサ ービス管理責任者の役割についてグループワーク等により討議し、まとめる。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2551340"/>
            <a:ext cx="8263801" cy="25841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解説とポイント及び留意点～①前講義・演習とセットとなる講義・演習であり、</a:t>
            </a:r>
            <a:r>
              <a:rPr kumimoji="1" lang="ja-JP" altLang="en-US" b="1" dirty="0">
                <a:latin typeface="游ゴシック" panose="020B0400000000000000" pitchFamily="50" charset="-128"/>
                <a:ea typeface="游ゴシック" panose="020B0400000000000000" pitchFamily="50" charset="-128"/>
              </a:rPr>
              <a:t>「サービス提供に関する講義及び演習」の完結編</a:t>
            </a:r>
            <a:r>
              <a:rPr kumimoji="1" lang="ja-JP" altLang="en-US" dirty="0">
                <a:latin typeface="游ゴシック" panose="020B0400000000000000" pitchFamily="50" charset="-128"/>
                <a:ea typeface="游ゴシック" panose="020B0400000000000000" pitchFamily="50" charset="-128"/>
              </a:rPr>
              <a:t>である。②「モニタリングの方法」で適切かつ有効な演習ができていれば、よい準備体操となっており、本人の思いに寄り添った活発で前向きな意見が出てくるはずである。③支援というものが事業所の提供するものでは完結できないこと、事業所外にも目を向けなければ、本人の思いとズレが生じやすいことは演習を通して伝えていきたいところである。</a:t>
            </a:r>
            <a:endParaRPr kumimoji="1" lang="en-US" altLang="ja-JP" dirty="0">
              <a:latin typeface="游ゴシック" panose="020B0400000000000000" pitchFamily="50" charset="-128"/>
              <a:ea typeface="游ゴシック" panose="020B0400000000000000" pitchFamily="50" charset="-128"/>
            </a:endParaRPr>
          </a:p>
          <a:p>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④本人の「心の糧」を意識しながら、事例検討会議が実施されるように、ファシリテーターが会議に参加していくことも想定しておく。</a:t>
            </a:r>
            <a:endParaRPr kumimoji="1" lang="ja-JP" altLang="en-US"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6" y="5471042"/>
            <a:ext cx="8263801" cy="103632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～「モニタリングの方法」と同じスタッフが中心に、テンポよく進行していくことが望ましい。</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9532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2807E1-348F-CA5F-214F-82C390E62BF3}"/>
              </a:ext>
            </a:extLst>
          </p:cNvPr>
          <p:cNvSpPr>
            <a:spLocks noGrp="1"/>
          </p:cNvSpPr>
          <p:nvPr>
            <p:ph type="title"/>
          </p:nvPr>
        </p:nvSpPr>
        <p:spPr>
          <a:xfrm>
            <a:off x="3795823" y="1138036"/>
            <a:ext cx="4688881" cy="1402470"/>
          </a:xfrm>
        </p:spPr>
        <p:txBody>
          <a:bodyPr anchor="t">
            <a:normAutofit/>
          </a:bodyPr>
          <a:lstStyle/>
          <a:p>
            <a:r>
              <a:rPr kumimoji="1" lang="ja-JP" altLang="en-US" sz="2800" dirty="0"/>
              <a:t>ここまでが、基礎研修のふり返りでもあり、まとめともなっている。</a:t>
            </a:r>
          </a:p>
        </p:txBody>
      </p:sp>
      <p:pic>
        <p:nvPicPr>
          <p:cNvPr id="6" name="Picture 5" descr="黄色の紙の船に率いられている白色の紙の船">
            <a:extLst>
              <a:ext uri="{FF2B5EF4-FFF2-40B4-BE49-F238E27FC236}">
                <a16:creationId xmlns:a16="http://schemas.microsoft.com/office/drawing/2014/main" id="{3FF25EFC-99D3-A7D3-406E-1079470EF1FC}"/>
              </a:ext>
            </a:extLst>
          </p:cNvPr>
          <p:cNvPicPr>
            <a:picLocks noChangeAspect="1"/>
          </p:cNvPicPr>
          <p:nvPr/>
        </p:nvPicPr>
        <p:blipFill rotWithShape="1">
          <a:blip r:embed="rId2"/>
          <a:srcRect l="44979" r="17417" b="-1"/>
          <a:stretch/>
        </p:blipFill>
        <p:spPr>
          <a:xfrm>
            <a:off x="20" y="10"/>
            <a:ext cx="340239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398B7601-438E-96C1-E715-3805DA07ABFF}"/>
              </a:ext>
            </a:extLst>
          </p:cNvPr>
          <p:cNvSpPr>
            <a:spLocks noGrp="1"/>
          </p:cNvSpPr>
          <p:nvPr>
            <p:ph idx="1"/>
          </p:nvPr>
        </p:nvSpPr>
        <p:spPr>
          <a:xfrm>
            <a:off x="3795823" y="2551176"/>
            <a:ext cx="4688881" cy="3934684"/>
          </a:xfrm>
        </p:spPr>
        <p:txBody>
          <a:bodyPr>
            <a:normAutofit/>
          </a:bodyPr>
          <a:lstStyle/>
          <a:p>
            <a:r>
              <a:rPr kumimoji="1" lang="ja-JP" altLang="en-US" sz="1700" dirty="0"/>
              <a:t>支援とは何か、本人の満足度とは何か、私たちは余計な支援を行なっていないか、本人以外の人に言われたことを行なっていないか、マニュアル通りに支援を実施していないか等を振り返る内容でもある。</a:t>
            </a:r>
            <a:endParaRPr kumimoji="1" lang="en-US" altLang="ja-JP" sz="1700" dirty="0"/>
          </a:p>
          <a:p>
            <a:pPr marL="0" indent="0">
              <a:buNone/>
            </a:pPr>
            <a:endParaRPr kumimoji="1" lang="en-US" altLang="ja-JP" sz="1700" dirty="0"/>
          </a:p>
          <a:p>
            <a:r>
              <a:rPr kumimoji="1" lang="ja-JP" altLang="en-US" sz="1700" b="1" dirty="0"/>
              <a:t>次は、人材育成</a:t>
            </a:r>
            <a:r>
              <a:rPr kumimoji="1" lang="ja-JP" altLang="en-US" sz="1700" dirty="0"/>
              <a:t>についてテーマは移っていくが、人育てができなければ、自分育てもできないものである。人が育たなければ、事業所は育たないし、人が育っていない事業所は、主力が一人欠けると、すぐに倒れてしまう。職員が辞める、事業所がなくなること等で、どれだけつらい思いを利用者はしてきたか！という意味では、人材育成は権利擁護にも関わってくる。</a:t>
            </a:r>
          </a:p>
        </p:txBody>
      </p:sp>
      <p:sp>
        <p:nvSpPr>
          <p:cNvPr id="4" name="スライド番号プレースホルダー 3">
            <a:extLst>
              <a:ext uri="{FF2B5EF4-FFF2-40B4-BE49-F238E27FC236}">
                <a16:creationId xmlns:a16="http://schemas.microsoft.com/office/drawing/2014/main" id="{D2B622BB-0932-88C9-E86C-0BF31DCBADF2}"/>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chemeClr val="tx1">
                    <a:lumMod val="50000"/>
                    <a:lumOff val="50000"/>
                  </a:schemeClr>
                </a:solidFill>
              </a:rPr>
              <a:pPr>
                <a:spcAft>
                  <a:spcPts val="600"/>
                </a:spcAft>
              </a:pPr>
              <a:t>23</a:t>
            </a:fld>
            <a:endParaRPr kumimoji="1" lang="ja-JP" altLang="en-US">
              <a:solidFill>
                <a:schemeClr val="tx1">
                  <a:lumMod val="50000"/>
                  <a:lumOff val="50000"/>
                </a:schemeClr>
              </a:solidFill>
            </a:endParaRPr>
          </a:p>
        </p:txBody>
      </p:sp>
    </p:spTree>
    <p:extLst>
      <p:ext uri="{BB962C8B-B14F-4D97-AF65-F5344CB8AC3E}">
        <p14:creationId xmlns:p14="http://schemas.microsoft.com/office/powerpoint/2010/main" val="3132275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サービス提供職員への助言・指導に ついて（講義・演習）</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　</a:t>
            </a:r>
            <a:endParaRPr kumimoji="1" lang="ja-JP" altLang="en-US"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43914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サービス提供職員への支援内容、権利擁護・法令遵守等に関 する確認や助言・指導を適切に実施するための方法等について講義により理解する。　◎講義を踏まえて、受講者が事業所において実施している助言・指導業務について、グループワーク等により振り返るとともに、今後の取り組み方について討議する。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2167652"/>
            <a:ext cx="8263801" cy="288281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a:t>
            </a:r>
            <a:r>
              <a:rPr lang="ja-JP" altLang="en-US" dirty="0">
                <a:latin typeface="游ゴシック" panose="020B0400000000000000" pitchFamily="50" charset="-128"/>
                <a:ea typeface="游ゴシック" panose="020B0400000000000000" pitchFamily="50" charset="-128"/>
                <a:cs typeface="Times New Roman" panose="02020603050405020304" pitchFamily="18" charset="0"/>
              </a:rPr>
              <a:t>研修後半の内容により関心を持つためにも、受講生はここで自事業所での立ち位置を振り返り、少なくとも自分の後輩職員とどう接してきたのか、何を助言、指導してきたのかを、我が事として考えていくことが大切。</a:t>
            </a:r>
            <a:r>
              <a:rPr kumimoji="1" lang="ja-JP" altLang="en-US" dirty="0">
                <a:latin typeface="游ゴシック" panose="020B0400000000000000" pitchFamily="50" charset="-128"/>
                <a:ea typeface="游ゴシック" panose="020B0400000000000000" pitchFamily="50" charset="-128"/>
              </a:rPr>
              <a:t>②「今後の対応」については、現在のサビ児管に伝えていきたいこと、または受講生自身がサビ児管としてどのように取り組みたいのかという視点でも良いことを伝えていくのも一考。③管理者の指揮命令とは分けて話を進めること。④どの演習でも演習の時間配分と、グループワークの落としどころについては、事前にＦＴに伝えておく必要があるが、この演習では、今後のサビ児管業務の参考となる意見を整理して、受講生に返していくように伝えてはどう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175957"/>
            <a:ext cx="8263801" cy="1529643"/>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～講義では人材育成の効果的な実施の仕方について学んでいく。演習では、受講生自身の事業所でどのような人材育成ができているのかをふり返っていくことを重視していく。</a:t>
            </a:r>
            <a:r>
              <a:rPr kumimoji="1" lang="ja-JP" altLang="en-US" dirty="0">
                <a:latin typeface="游ゴシック" panose="020B0400000000000000" pitchFamily="50" charset="-128"/>
                <a:ea typeface="游ゴシック" panose="020B0400000000000000" pitchFamily="50" charset="-128"/>
              </a:rPr>
              <a:t>自分がサビ児管になるということを意識していく仕掛けが大切。時間的なことを考えると、事前課題に工夫をしていく。</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456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実地教育</a:t>
            </a:r>
            <a:r>
              <a:rPr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としての事例検討会の進め方（講義・演習）</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　　</a:t>
            </a:r>
            <a:r>
              <a:rPr kumimoji="1" lang="ja-JP" altLang="en-US" dirty="0"/>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19530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事例検討会の目的、方法、効果等について講義により理解する。また、事例検討会の実施がチームアプローチの強化や人材育成にも効果を有することを理解する。 　◎受講者が持ち寄った実践事例をもとに、事例検討会を行うこ とで、事例検討会の進め方を習得する。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5" y="2083300"/>
            <a:ext cx="8263801" cy="246743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解説とポイント及び留意点～①指導者養成研修で示した内容は、更新研修におけるＳＶ研修につながっていく内容で</a:t>
            </a:r>
            <a:r>
              <a:rPr lang="ja-JP" altLang="en-US" dirty="0">
                <a:latin typeface="游ゴシック" panose="020B0400000000000000" pitchFamily="50" charset="-128"/>
                <a:ea typeface="游ゴシック" panose="020B0400000000000000" pitchFamily="50" charset="-128"/>
              </a:rPr>
              <a:t>ある。ファシリテーターは、ＳＶを体験したことがある人が望ましい。②</a:t>
            </a:r>
            <a:r>
              <a:rPr kumimoji="1" lang="ja-JP" altLang="en-US" dirty="0">
                <a:latin typeface="游ゴシック" panose="020B0400000000000000" pitchFamily="50" charset="-128"/>
                <a:ea typeface="游ゴシック" panose="020B0400000000000000" pitchFamily="50" charset="-128"/>
              </a:rPr>
              <a:t>様々な事例検討会の手法はある中で、どの事業所においても、本研修で示す事例検討のプロセスを踏んでいけば、すぐに実施可能なものであることは伝えていきたい。③</a:t>
            </a:r>
            <a:r>
              <a:rPr lang="ja-JP" altLang="en-US" sz="1800" dirty="0">
                <a:latin typeface="游ゴシック" panose="020B0400000000000000" pitchFamily="50" charset="-128"/>
                <a:ea typeface="游ゴシック" panose="020B0400000000000000" pitchFamily="50" charset="-128"/>
                <a:cs typeface="HGPMinchoE" charset="-128"/>
              </a:rPr>
              <a:t>事例の検討を深めていくより、支援者の気持ちとやる気に着目し、支援者の具体的な気付きと行動を促していくことをＦＴがイメージできているかが肝心である。</a:t>
            </a:r>
            <a:endParaRPr kumimoji="1" lang="ja-JP" altLang="en-US"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4890532"/>
            <a:ext cx="8263801" cy="159154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事例検討会の進行は、受講生の中でサビ児管役が担うことが想定されるが、会議のプロセスに関してはＦＴが、その進行役をしっかりサポートしていくことで、「今後の方針の確認」まで到達できると考えられる。そのことを事前の打ち合わせでＦＴに伝えていく必要があ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5273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646331"/>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サービス担当者会議等におけるサ ービス管理責任者の役割</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多職種連携や地域連携の実践的事例からサービス担当者会議のポイントの整理</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講義</a:t>
            </a:r>
            <a:r>
              <a:rPr lang="en-US" altLang="ja-JP" b="1" dirty="0">
                <a:solidFill>
                  <a:schemeClr val="accent1">
                    <a:lumMod val="75000"/>
                  </a:schemeClr>
                </a:solidFill>
              </a:rPr>
              <a:t>)</a:t>
            </a:r>
            <a:endParaRPr kumimoji="1" lang="ja-JP" altLang="en-US" b="1" dirty="0">
              <a:solidFill>
                <a:schemeClr val="accent1">
                  <a:lumMod val="75000"/>
                </a:schemeClr>
              </a:solidFill>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6" y="880011"/>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多職種連携や地域連携の実践事例を活用し、サービス担当者会議等におけるサービス管理責任者の役割（相談支援専門員との連携や関係機関との連携方法）について理解する。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6" y="2140188"/>
            <a:ext cx="8263801" cy="29804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講義は実践事例を示しながら、サービス担当者会議等の効果を示していくことが中心となる。指導者養成研修の講義では、一人の幼児期から壮年期までのライフステージを通して示している。様々な分野から受講しているので、一通りの事例は示したいところである。②相談支援専門員との事前の連携、役割分担により、会議の効果を紹介していく。③本講義では個別の事例において定期的な会議等を実施して個別支援計画の修正に結びつけていく意味で、実践研修</a:t>
            </a:r>
            <a:r>
              <a:rPr kumimoji="1" lang="ja-JP" altLang="en-US" u="sng" dirty="0">
                <a:latin typeface="游ゴシック" panose="020B0400000000000000" pitchFamily="50" charset="-128"/>
                <a:ea typeface="游ゴシック" panose="020B0400000000000000" pitchFamily="50" charset="-128"/>
              </a:rPr>
              <a:t>前半を振り返る講義</a:t>
            </a:r>
            <a:r>
              <a:rPr kumimoji="1" lang="ja-JP" altLang="en-US" dirty="0">
                <a:latin typeface="游ゴシック" panose="020B0400000000000000" pitchFamily="50" charset="-128"/>
                <a:ea typeface="游ゴシック" panose="020B0400000000000000" pitchFamily="50" charset="-128"/>
              </a:rPr>
              <a:t>であり、次の「</a:t>
            </a:r>
            <a:r>
              <a:rPr kumimoji="1" lang="en-US" altLang="ja-JP" u="sng"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自立支援</a:t>
            </a:r>
            <a:r>
              <a:rPr kumimoji="1" lang="en-US" altLang="ja-JP" u="sng"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協議会の活用」の講義に結びつけていく講義</a:t>
            </a:r>
            <a:r>
              <a:rPr kumimoji="1" lang="ja-JP" altLang="en-US" dirty="0">
                <a:latin typeface="游ゴシック" panose="020B0400000000000000" pitchFamily="50" charset="-128"/>
                <a:ea typeface="游ゴシック" panose="020B0400000000000000" pitchFamily="50" charset="-128"/>
              </a:rPr>
              <a:t>であることを意識していくこと。④何でも相談支援専門員任せではなく、</a:t>
            </a:r>
            <a:r>
              <a:rPr kumimoji="1" lang="ja-JP" altLang="en-US" b="1" dirty="0">
                <a:latin typeface="游ゴシック" panose="020B0400000000000000" pitchFamily="50" charset="-128"/>
                <a:ea typeface="游ゴシック" panose="020B0400000000000000" pitchFamily="50" charset="-128"/>
              </a:rPr>
              <a:t>サビ児管自らが会議等の実施を呼びかけること</a:t>
            </a:r>
            <a:r>
              <a:rPr kumimoji="1" lang="ja-JP" altLang="en-US" dirty="0">
                <a:latin typeface="游ゴシック" panose="020B0400000000000000" pitchFamily="50" charset="-128"/>
                <a:ea typeface="游ゴシック" panose="020B0400000000000000" pitchFamily="50" charset="-128"/>
              </a:rPr>
              <a:t>が重要であると伝えていく。</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6" y="5421868"/>
            <a:ext cx="8263801" cy="101600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～相談支援の効果と役割を十分理解した講師が本講義を担うことが望ましい。</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05062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自立支援</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協議会を活用した地域課題の解決に向けた取組（講義）</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6" y="603012"/>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（自立支援）協議会の意義、目的、活動内容等について理解する。　◎サービス管理責任者の業務を通して見出される地域課題を解決するための（自立支援）協議会の活用について実践報告等により学ぶ。</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5" y="1835388"/>
            <a:ext cx="8263801" cy="2960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a:t>
            </a:r>
            <a:r>
              <a:rPr kumimoji="1" lang="ja-JP" altLang="en-US" sz="1800" dirty="0">
                <a:latin typeface="游ゴシック" panose="020B0400000000000000" pitchFamily="50" charset="-128"/>
                <a:ea typeface="游ゴシック" panose="020B0400000000000000" pitchFamily="50" charset="-128"/>
              </a:rPr>
              <a:t>利用者のニーズに応じて、「できること」の枠を広げていき、事業所として成長することが、地域の社会資源を豊かにし、利用者の自己実現につながっていくことを学ぶ講義。</a:t>
            </a:r>
            <a:r>
              <a:rPr kumimoji="1" lang="ja-JP" altLang="en-US" dirty="0">
                <a:latin typeface="游ゴシック" panose="020B0400000000000000" pitchFamily="50" charset="-128"/>
                <a:ea typeface="游ゴシック" panose="020B0400000000000000" pitchFamily="50" charset="-128"/>
              </a:rPr>
              <a:t>②各都道府県内で、サビ児管が中心となって活発に運営できている協議会における部会活動の例を具体的に紹介することも必要。③協議会についての説明をしておくことも大切なのですが、イメージできない方が多い中でなかなか伝わらないものです。参考資料として提示しつつ、事業所の殻を破る！ということの大切さを伝えることに重きを置いてもよいのではないか。④できれば、個別支援会議と事例検討会とサービス担当者会議等を重ねていく中で、地域課題が見えてくること、その課題を話し合う場が協議会であると伝われば良しと考えてもよいのでは。</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170546"/>
            <a:ext cx="8263801" cy="1311533"/>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dirty="0">
                <a:latin typeface="游ゴシック" panose="020B0400000000000000" pitchFamily="50" charset="-128"/>
                <a:ea typeface="游ゴシック" panose="020B0400000000000000" pitchFamily="50" charset="-128"/>
              </a:rPr>
              <a:t>「実地教育としての事例検討会の進め方」で取り扱ったいくつかの事例から、地域課題を講師自ら見出し、その解決に向かっていくサビ児管の働きを示していくのも一案である。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0871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646331"/>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サービス担当者会議と</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自立支援</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協議会の活用についてのまとめ（演習）</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7" y="883027"/>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サービス担当者会議や（自立支援）協議会に関する講義を踏まえ、多職種連携や地域連携の重要性、意義、ポイントについ てグループワーク等による討議を通じて、連携のあり方についてまとめを行う。 </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67468"/>
            <a:ext cx="8263801" cy="34071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解説とポイント及び留意点～①サービス担当者会議や</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自立支援</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協議会への参加経験がないか、あってもかなり少ない経験値の受講生がほとんどであると認識した上で、実施していきたい演習である。②そのため、個人ワークではそうした受講生が記入していける内容を検討していく必要がある。③どのような事例で情報不足だと感じたか、他の機関の評価を聞いてみたいと思ったことがあるか、自事業所の支援で限界を感じたことはあるか等を個人で振り返り、どうすれば良かったのかを話し合うグループワークを実施していく流れの演習も一案である。④地域ごとにグループを編成し、事業所外の連携窓口についての情報共有をＧＷで行なっても良いのではないか。⑤二日間の実践研修のまとめとなるこの時間に、サビ児管の役割を改めて示していくことと、次回の更新研修受講までに取り組んでいきたいことを受講生に述べてもらう時間を設定することも有効な実施方法の一つであ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496560"/>
            <a:ext cx="8263801" cy="120904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単に地域の協議会等の状況を調べるだけの事前課題ではなく、どのようなケースで悩み、そのケースで自事業所以外の所と連携するとしたら、どこから情報や助言を得たいと思うのかを考えていく課題を出していくことも良いのではない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8833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赤色の点とそれを指す矢印">
            <a:extLst>
              <a:ext uri="{FF2B5EF4-FFF2-40B4-BE49-F238E27FC236}">
                <a16:creationId xmlns:a16="http://schemas.microsoft.com/office/drawing/2014/main" id="{7F3DD7BC-F853-46AB-A233-E3DBC49D4E6C}"/>
              </a:ext>
            </a:extLst>
          </p:cNvPr>
          <p:cNvPicPr>
            <a:picLocks noChangeAspect="1"/>
          </p:cNvPicPr>
          <p:nvPr/>
        </p:nvPicPr>
        <p:blipFill rotWithShape="1">
          <a:blip r:embed="rId2">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p:cNvSpPr>
            <a:spLocks noChangeArrowheads="1"/>
          </p:cNvSpPr>
          <p:nvPr/>
        </p:nvSpPr>
        <p:spPr bwMode="auto">
          <a:xfrm>
            <a:off x="482600" y="321734"/>
            <a:ext cx="5168389" cy="1135737"/>
          </a:xfrm>
          <a:prstGeom prst="roundRect">
            <a:avLst>
              <a:gd name="adj" fmla="val 26537"/>
            </a:avLst>
          </a:prstGeom>
        </p:spPr>
        <p:txBody>
          <a:bodyPr vert="horz" lIns="91440" tIns="45720" rIns="91440" bIns="45720" rtlCol="0" anchor="ctr">
            <a:normAutofit/>
          </a:bodyPr>
          <a:lstStyle/>
          <a:p>
            <a:pPr>
              <a:lnSpc>
                <a:spcPct val="90000"/>
              </a:lnSpc>
              <a:spcBef>
                <a:spcPct val="0"/>
              </a:spcBef>
              <a:spcAft>
                <a:spcPts val="600"/>
              </a:spcAft>
              <a:defRPr/>
            </a:pPr>
            <a:r>
              <a:rPr lang="ja-JP" altLang="en-US" sz="3100" b="1" dirty="0">
                <a:latin typeface="+mj-lt"/>
                <a:ea typeface="+mj-ea"/>
                <a:cs typeface="+mj-cs"/>
              </a:rPr>
              <a:t>実践研修のファシリテーターについて</a:t>
            </a:r>
          </a:p>
        </p:txBody>
      </p:sp>
      <p:sp>
        <p:nvSpPr>
          <p:cNvPr id="3" name="正方形/長方形 2"/>
          <p:cNvSpPr/>
          <p:nvPr/>
        </p:nvSpPr>
        <p:spPr>
          <a:xfrm>
            <a:off x="482600" y="1782980"/>
            <a:ext cx="5168390" cy="4836097"/>
          </a:xfrm>
          <a:prstGeom prst="rect">
            <a:avLst/>
          </a:prstGeom>
        </p:spPr>
        <p:txBody>
          <a:bodyPr vert="horz" lIns="91440" tIns="45720" rIns="91440" bIns="45720" rtlCol="0">
            <a:normAutofit/>
          </a:bodyPr>
          <a:lstStyle/>
          <a:p>
            <a:pPr>
              <a:lnSpc>
                <a:spcPct val="90000"/>
              </a:lnSpc>
              <a:spcAft>
                <a:spcPts val="600"/>
              </a:spcAft>
            </a:pPr>
            <a:r>
              <a:rPr lang="ja-JP" altLang="en-US" dirty="0"/>
              <a:t>①．「個別支援会議の運営方法」では、グループワークの内容の軌道修正力が求められる場面があり、「人材育成の手法に関する」各演習では、コメントしていく力が求められる。ファシリテーターの力量にグループワークが左右されることを最小限にしていくための工夫や、事前課題で求めていく内容を何度も検討し、確認していきたいものである。</a:t>
            </a:r>
            <a:endParaRPr lang="en-US" altLang="ja-JP" dirty="0"/>
          </a:p>
          <a:p>
            <a:pPr>
              <a:lnSpc>
                <a:spcPct val="90000"/>
              </a:lnSpc>
              <a:spcAft>
                <a:spcPts val="600"/>
              </a:spcAft>
            </a:pPr>
            <a:r>
              <a:rPr lang="ja-JP" altLang="en-US" dirty="0"/>
              <a:t>②．サビ児管として、日頃から事業所スタッフに指導・助言する立場にあり、いろいろと悩み、苦労を重ねている方は、ファシリテーターとして適任である。そうした方が幅広く推薦されていく仕組みの再検討も必要ではないか。</a:t>
            </a:r>
            <a:endParaRPr lang="en-US" altLang="ja-JP" dirty="0"/>
          </a:p>
          <a:p>
            <a:pPr>
              <a:lnSpc>
                <a:spcPct val="90000"/>
              </a:lnSpc>
              <a:spcAft>
                <a:spcPts val="600"/>
              </a:spcAft>
            </a:pPr>
            <a:r>
              <a:rPr lang="ja-JP" altLang="en-US" dirty="0"/>
              <a:t>③．当然ながらファシリテーターを育てていくことも重要であり、ファシリテーターを後方支援するスタッフの確保も検討していくこと。ファシリテーター不足だからこそ、増やす努力をしていくこと。</a:t>
            </a:r>
            <a:endParaRPr lang="en-US" altLang="ja-JP"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1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AA7A66-59CC-D0BA-AACC-CF21B810D77F}"/>
              </a:ext>
            </a:extLst>
          </p:cNvPr>
          <p:cNvSpPr>
            <a:spLocks noGrp="1"/>
          </p:cNvSpPr>
          <p:nvPr>
            <p:ph type="title"/>
          </p:nvPr>
        </p:nvSpPr>
        <p:spPr/>
        <p:txBody>
          <a:bodyPr/>
          <a:lstStyle/>
          <a:p>
            <a:pPr algn="ctr"/>
            <a:r>
              <a:rPr kumimoji="1" lang="ja-JP" altLang="en-US" sz="4400" dirty="0"/>
              <a:t>実践研修：質の向上</a:t>
            </a:r>
            <a:endParaRPr kumimoji="1" lang="ja-JP" altLang="en-US" dirty="0"/>
          </a:p>
        </p:txBody>
      </p:sp>
      <p:graphicFrame>
        <p:nvGraphicFramePr>
          <p:cNvPr id="5" name="コンテンツ プレースホルダー 4">
            <a:extLst>
              <a:ext uri="{FF2B5EF4-FFF2-40B4-BE49-F238E27FC236}">
                <a16:creationId xmlns:a16="http://schemas.microsoft.com/office/drawing/2014/main" id="{DB18829F-7CD8-7256-CC8B-BD557C6C3D97}"/>
              </a:ext>
            </a:extLst>
          </p:cNvPr>
          <p:cNvGraphicFramePr>
            <a:graphicFrameLocks noGrp="1"/>
          </p:cNvGraphicFramePr>
          <p:nvPr>
            <p:ph idx="1"/>
            <p:extLst>
              <p:ext uri="{D42A27DB-BD31-4B8C-83A1-F6EECF244321}">
                <p14:modId xmlns:p14="http://schemas.microsoft.com/office/powerpoint/2010/main" val="33453206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0CB43E58-7045-AC1B-FB64-A51BD4C257A3}"/>
              </a:ext>
            </a:extLst>
          </p:cNvPr>
          <p:cNvSpPr>
            <a:spLocks noGrp="1"/>
          </p:cNvSpPr>
          <p:nvPr>
            <p:ph type="sldNum" sz="quarter" idx="12"/>
          </p:nvPr>
        </p:nvSpPr>
        <p:spPr/>
        <p:txBody>
          <a:bodyPr/>
          <a:lstStyle/>
          <a:p>
            <a:fld id="{05AE98C6-5F09-411A-A9C9-CC43E46E3C51}" type="slidenum">
              <a:rPr kumimoji="1" lang="ja-JP" altLang="en-US" smtClean="0"/>
              <a:t>3</a:t>
            </a:fld>
            <a:endParaRPr kumimoji="1" lang="ja-JP" altLang="en-US"/>
          </a:p>
        </p:txBody>
      </p:sp>
    </p:spTree>
    <p:extLst>
      <p:ext uri="{BB962C8B-B14F-4D97-AF65-F5344CB8AC3E}">
        <p14:creationId xmlns:p14="http://schemas.microsoft.com/office/powerpoint/2010/main" val="143366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74CE-6851-4485-8176-AC3A83E2EC69}"/>
              </a:ext>
            </a:extLst>
          </p:cNvPr>
          <p:cNvSpPr>
            <a:spLocks noGrp="1"/>
          </p:cNvSpPr>
          <p:nvPr>
            <p:ph type="title"/>
          </p:nvPr>
        </p:nvSpPr>
        <p:spPr>
          <a:xfrm>
            <a:off x="4401417" y="1138036"/>
            <a:ext cx="4083287" cy="797089"/>
          </a:xfrm>
        </p:spPr>
        <p:txBody>
          <a:bodyPr anchor="t">
            <a:normAutofit/>
          </a:bodyPr>
          <a:lstStyle/>
          <a:p>
            <a:r>
              <a:rPr kumimoji="1" lang="ja-JP" altLang="en-US" sz="4000" dirty="0"/>
              <a:t>まとめ</a:t>
            </a:r>
          </a:p>
        </p:txBody>
      </p:sp>
      <p:pic>
        <p:nvPicPr>
          <p:cNvPr id="6" name="図 5" descr="虫眼鏡で焦点を合わせた街の灯り">
            <a:extLst>
              <a:ext uri="{FF2B5EF4-FFF2-40B4-BE49-F238E27FC236}">
                <a16:creationId xmlns:a16="http://schemas.microsoft.com/office/drawing/2014/main" id="{25CF97EC-3021-4C09-8BB1-33561E93FF8D}"/>
              </a:ext>
            </a:extLst>
          </p:cNvPr>
          <p:cNvPicPr>
            <a:picLocks noChangeAspect="1"/>
          </p:cNvPicPr>
          <p:nvPr/>
        </p:nvPicPr>
        <p:blipFill rotWithShape="1">
          <a:blip r:embed="rId2">
            <a:extLst>
              <a:ext uri="{28A0092B-C50C-407E-A947-70E740481C1C}">
                <a14:useLocalDpi xmlns:a14="http://schemas.microsoft.com/office/drawing/2010/main" val="0"/>
              </a:ext>
            </a:extLst>
          </a:blip>
          <a:srcRect l="31446" r="30950" b="-1"/>
          <a:stretch/>
        </p:blipFill>
        <p:spPr>
          <a:xfrm>
            <a:off x="20" y="10"/>
            <a:ext cx="3863363" cy="6857990"/>
          </a:xfrm>
          <a:prstGeom prst="rect">
            <a:avLst/>
          </a:prstGeom>
        </p:spPr>
      </p:pic>
      <p:cxnSp>
        <p:nvCxnSpPr>
          <p:cNvPr id="23" name="Straight Connector 2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DE7BE4AB-5599-4D47-A0D1-9114FFD3664B}"/>
              </a:ext>
            </a:extLst>
          </p:cNvPr>
          <p:cNvSpPr>
            <a:spLocks noGrp="1"/>
          </p:cNvSpPr>
          <p:nvPr>
            <p:ph idx="1"/>
          </p:nvPr>
        </p:nvSpPr>
        <p:spPr>
          <a:xfrm>
            <a:off x="4231759" y="2083982"/>
            <a:ext cx="4518836" cy="4272368"/>
          </a:xfrm>
        </p:spPr>
        <p:txBody>
          <a:bodyPr>
            <a:normAutofit/>
          </a:bodyPr>
          <a:lstStyle/>
          <a:p>
            <a:r>
              <a:rPr kumimoji="1" lang="ja-JP" altLang="en-US" sz="2000" dirty="0"/>
              <a:t>資格を取得する研修ですから、この研修を受けると責務が生じます。だからこそと必要な知識を詰め込もうとすると、研修を受ける側はパンクしてしまいます。</a:t>
            </a:r>
            <a:endParaRPr kumimoji="1" lang="en-US" altLang="ja-JP" sz="2000" dirty="0"/>
          </a:p>
          <a:p>
            <a:r>
              <a:rPr kumimoji="1" lang="ja-JP" altLang="en-US" sz="2000" b="1" dirty="0"/>
              <a:t>サビ児管のスタートを応援</a:t>
            </a:r>
            <a:r>
              <a:rPr kumimoji="1" lang="ja-JP" altLang="en-US" sz="2000" dirty="0"/>
              <a:t>する研修と理解していきましょう。</a:t>
            </a:r>
            <a:endParaRPr lang="en-US" altLang="ja-JP" sz="2000" dirty="0"/>
          </a:p>
          <a:p>
            <a:r>
              <a:rPr kumimoji="1" lang="ja-JP" altLang="en-US" sz="2000" dirty="0"/>
              <a:t>知識や情報として足りない部分を補うのが専門コース別研修です。</a:t>
            </a:r>
            <a:endParaRPr kumimoji="1" lang="en-US" altLang="ja-JP" sz="2000" dirty="0"/>
          </a:p>
          <a:p>
            <a:r>
              <a:rPr kumimoji="1" lang="ja-JP" altLang="en-US" sz="2000" dirty="0"/>
              <a:t>日常的に足りない部分を補うのが、主に協議会活動です。</a:t>
            </a:r>
            <a:endParaRPr kumimoji="1" lang="en-US" altLang="ja-JP" sz="2000" dirty="0"/>
          </a:p>
          <a:p>
            <a:r>
              <a:rPr kumimoji="1" lang="ja-JP" altLang="en-US" sz="2000" dirty="0"/>
              <a:t>スマートで心に残る研修を作っていきましょう！</a:t>
            </a:r>
            <a:endParaRPr kumimoji="1" lang="en-US" altLang="ja-JP" sz="2000" dirty="0"/>
          </a:p>
        </p:txBody>
      </p:sp>
      <p:sp>
        <p:nvSpPr>
          <p:cNvPr id="4" name="スライド番号プレースホルダー 3">
            <a:extLst>
              <a:ext uri="{FF2B5EF4-FFF2-40B4-BE49-F238E27FC236}">
                <a16:creationId xmlns:a16="http://schemas.microsoft.com/office/drawing/2014/main" id="{A10871B6-D6CA-4A86-83F0-429C3AD5F1AF}"/>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chemeClr val="tx1">
                    <a:lumMod val="50000"/>
                    <a:lumOff val="50000"/>
                  </a:schemeClr>
                </a:solidFill>
              </a:rPr>
              <a:pPr>
                <a:spcAft>
                  <a:spcPts val="600"/>
                </a:spcAft>
              </a:pPr>
              <a:t>30</a:t>
            </a:fld>
            <a:endParaRPr kumimoji="1" lang="ja-JP" altLang="en-US">
              <a:solidFill>
                <a:schemeClr val="tx1">
                  <a:lumMod val="50000"/>
                  <a:lumOff val="50000"/>
                </a:schemeClr>
              </a:solidFill>
            </a:endParaRPr>
          </a:p>
        </p:txBody>
      </p:sp>
    </p:spTree>
    <p:extLst>
      <p:ext uri="{BB962C8B-B14F-4D97-AF65-F5344CB8AC3E}">
        <p14:creationId xmlns:p14="http://schemas.microsoft.com/office/powerpoint/2010/main" val="400302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74C0B46-90DE-474B-9492-62B9519BB217}"/>
              </a:ext>
            </a:extLst>
          </p:cNvPr>
          <p:cNvSpPr/>
          <p:nvPr/>
        </p:nvSpPr>
        <p:spPr>
          <a:xfrm>
            <a:off x="2138640" y="1733673"/>
            <a:ext cx="2244178" cy="2664156"/>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基礎研修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相談支援初任者研修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講義部分の一部を受講</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rgbClr val="FF0000"/>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サビ管・児発管研修を受講</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（１５ｈ）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F8BFEB9-B138-4BDE-A55E-07C0638D2BD0}"/>
              </a:ext>
            </a:extLst>
          </p:cNvPr>
          <p:cNvSpPr/>
          <p:nvPr/>
        </p:nvSpPr>
        <p:spPr>
          <a:xfrm>
            <a:off x="5158558" y="1715679"/>
            <a:ext cx="1030264" cy="268215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実践研修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（１４．５ｈ）</a:t>
            </a:r>
          </a:p>
        </p:txBody>
      </p:sp>
      <p:sp>
        <p:nvSpPr>
          <p:cNvPr id="16" name="正方形/長方形 15">
            <a:extLst>
              <a:ext uri="{FF2B5EF4-FFF2-40B4-BE49-F238E27FC236}">
                <a16:creationId xmlns:a16="http://schemas.microsoft.com/office/drawing/2014/main" id="{C3FC2CEA-902C-4C67-ACB1-2E85BD5B9AB8}"/>
              </a:ext>
            </a:extLst>
          </p:cNvPr>
          <p:cNvSpPr/>
          <p:nvPr/>
        </p:nvSpPr>
        <p:spPr>
          <a:xfrm>
            <a:off x="36037" y="1677053"/>
            <a:ext cx="1692000" cy="2894947"/>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実務要件</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実務要件に２年満たない段階から、基礎研修の受講可</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加算記号 16">
            <a:extLst>
              <a:ext uri="{FF2B5EF4-FFF2-40B4-BE49-F238E27FC236}">
                <a16:creationId xmlns:a16="http://schemas.microsoft.com/office/drawing/2014/main" id="{6A4D97E6-F09E-4565-95BF-DB42EDF838B3}"/>
              </a:ext>
            </a:extLst>
          </p:cNvPr>
          <p:cNvSpPr/>
          <p:nvPr/>
        </p:nvSpPr>
        <p:spPr>
          <a:xfrm>
            <a:off x="1706989" y="2927359"/>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加算記号 17">
            <a:extLst>
              <a:ext uri="{FF2B5EF4-FFF2-40B4-BE49-F238E27FC236}">
                <a16:creationId xmlns:a16="http://schemas.microsoft.com/office/drawing/2014/main" id="{D80D102F-1FF8-4177-B433-3389334C5EFA}"/>
              </a:ext>
            </a:extLst>
          </p:cNvPr>
          <p:cNvSpPr/>
          <p:nvPr/>
        </p:nvSpPr>
        <p:spPr>
          <a:xfrm>
            <a:off x="3010261" y="3075396"/>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7">
            <a:extLst>
              <a:ext uri="{FF2B5EF4-FFF2-40B4-BE49-F238E27FC236}">
                <a16:creationId xmlns:a16="http://schemas.microsoft.com/office/drawing/2014/main" id="{76F4FC4E-CDFF-4845-8975-CF69D169BD52}"/>
              </a:ext>
            </a:extLst>
          </p:cNvPr>
          <p:cNvSpPr>
            <a:spLocks noChangeArrowheads="1"/>
          </p:cNvSpPr>
          <p:nvPr/>
        </p:nvSpPr>
        <p:spPr bwMode="auto">
          <a:xfrm>
            <a:off x="6581706" y="1694205"/>
            <a:ext cx="1164228" cy="2842137"/>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サビ管・児発管</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として</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配置</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0E4DACAD-ADD1-4850-B78C-3DAA12FE8926}"/>
              </a:ext>
            </a:extLst>
          </p:cNvPr>
          <p:cNvSpPr>
            <a:spLocks noChangeArrowheads="1"/>
          </p:cNvSpPr>
          <p:nvPr/>
        </p:nvSpPr>
        <p:spPr bwMode="auto">
          <a:xfrm rot="5400000">
            <a:off x="6232075" y="2954136"/>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D3570E0-D734-431B-BDAB-C6784567352E}"/>
              </a:ext>
            </a:extLst>
          </p:cNvPr>
          <p:cNvSpPr>
            <a:spLocks noChangeArrowheads="1"/>
          </p:cNvSpPr>
          <p:nvPr/>
        </p:nvSpPr>
        <p:spPr bwMode="auto">
          <a:xfrm rot="5400000">
            <a:off x="7690844" y="2996867"/>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6354F7D3-FFEE-4C56-A2C4-42ACC461E415}"/>
              </a:ext>
            </a:extLst>
          </p:cNvPr>
          <p:cNvSpPr/>
          <p:nvPr/>
        </p:nvSpPr>
        <p:spPr>
          <a:xfrm>
            <a:off x="8023434" y="1682758"/>
            <a:ext cx="1094279" cy="284213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13</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５年毎に受講</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5" name="AutoShape 10">
            <a:extLst>
              <a:ext uri="{FF2B5EF4-FFF2-40B4-BE49-F238E27FC236}">
                <a16:creationId xmlns:a16="http://schemas.microsoft.com/office/drawing/2014/main" id="{378BF956-A73A-4C64-8711-98A053C13742}"/>
              </a:ext>
            </a:extLst>
          </p:cNvPr>
          <p:cNvSpPr>
            <a:spLocks noChangeArrowheads="1"/>
          </p:cNvSpPr>
          <p:nvPr/>
        </p:nvSpPr>
        <p:spPr bwMode="auto">
          <a:xfrm rot="5400000">
            <a:off x="3443535" y="2839511"/>
            <a:ext cx="2664156"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rPr>
              <a:t>ＯＪＴ</a:t>
            </a:r>
            <a:endParaRPr kumimoji="1" lang="en-US" altLang="ja-JP"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一部</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業務</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可能</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E3E8DCB9-CD7D-454C-B0CA-40B05B983889}"/>
              </a:ext>
            </a:extLst>
          </p:cNvPr>
          <p:cNvSpPr txBox="1"/>
          <p:nvPr/>
        </p:nvSpPr>
        <p:spPr>
          <a:xfrm>
            <a:off x="179782" y="4667706"/>
            <a:ext cx="8784436" cy="1477328"/>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一定の実務経験の要件</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・実践研修：過去５年間に２年以上の相談支援又は直接支援業務の実務経験</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・更新研修：①過去５年間に２年以上のサビ管・児発管等の実務経験がある又は②現</a:t>
            </a:r>
            <a:r>
              <a:rPr kumimoji="1" lang="ja-JP" altLang="en-US" dirty="0">
                <a:solidFill>
                  <a:prstClr val="black"/>
                </a:solidFill>
                <a:latin typeface="Calibri"/>
                <a:ea typeface="ＭＳ Ｐゴシック" panose="020B0600070205080204" pitchFamily="50" charset="-128"/>
              </a:rPr>
              <a:t>にサビ管・児発管等と</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して従事</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今年度より、新たに例外的な配置要件や措置が示されています。</a:t>
            </a:r>
            <a:endParaRPr kumimoji="1" lang="en-US" altLang="ja-JP"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0A122BA-A124-4CD9-8965-F6A699D12E8B}"/>
              </a:ext>
            </a:extLst>
          </p:cNvPr>
          <p:cNvSpPr txBox="1"/>
          <p:nvPr/>
        </p:nvSpPr>
        <p:spPr>
          <a:xfrm>
            <a:off x="179782" y="6173120"/>
            <a:ext cx="8784436" cy="400110"/>
          </a:xfrm>
          <a:prstGeom prst="rect">
            <a:avLst/>
          </a:prstGeom>
          <a:noFill/>
          <a:ln>
            <a:solidFill>
              <a:schemeClr val="bg2"/>
            </a:solidFill>
          </a:ln>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資格取得のための研修として、基本はおよそ</a:t>
            </a:r>
            <a:r>
              <a:rPr kumimoji="1" lang="en-US" altLang="ja-JP" sz="2000" dirty="0">
                <a:latin typeface="HGP創英角ｺﾞｼｯｸUB" panose="020B0900000000000000" pitchFamily="50" charset="-128"/>
                <a:ea typeface="HGP創英角ｺﾞｼｯｸUB" panose="020B0900000000000000" pitchFamily="50" charset="-128"/>
              </a:rPr>
              <a:t>2</a:t>
            </a:r>
            <a:r>
              <a:rPr kumimoji="1" lang="ja-JP" altLang="en-US" sz="2000" dirty="0">
                <a:latin typeface="HGP創英角ｺﾞｼｯｸUB" panose="020B0900000000000000" pitchFamily="50" charset="-128"/>
                <a:ea typeface="HGP創英角ｺﾞｼｯｸUB" panose="020B0900000000000000" pitchFamily="50" charset="-128"/>
              </a:rPr>
              <a:t>～</a:t>
            </a:r>
            <a:r>
              <a:rPr kumimoji="1" lang="en-US" altLang="ja-JP" sz="2000" dirty="0">
                <a:latin typeface="HGP創英角ｺﾞｼｯｸUB" panose="020B0900000000000000" pitchFamily="50" charset="-128"/>
                <a:ea typeface="HGP創英角ｺﾞｼｯｸUB" panose="020B0900000000000000" pitchFamily="50" charset="-128"/>
              </a:rPr>
              <a:t>3</a:t>
            </a:r>
            <a:r>
              <a:rPr kumimoji="1" lang="ja-JP" altLang="en-US" sz="2000" dirty="0">
                <a:latin typeface="HGP創英角ｺﾞｼｯｸUB" panose="020B0900000000000000" pitchFamily="50" charset="-128"/>
                <a:ea typeface="HGP創英角ｺﾞｼｯｸUB" panose="020B0900000000000000" pitchFamily="50" charset="-128"/>
              </a:rPr>
              <a:t>年間かけた内容！</a:t>
            </a:r>
          </a:p>
        </p:txBody>
      </p:sp>
      <p:sp>
        <p:nvSpPr>
          <p:cNvPr id="23" name="AutoShape 2">
            <a:extLst>
              <a:ext uri="{FF2B5EF4-FFF2-40B4-BE49-F238E27FC236}">
                <a16:creationId xmlns:a16="http://schemas.microsoft.com/office/drawing/2014/main" id="{40CA69C3-67E0-4DB7-8D07-EFB1B6263F88}"/>
              </a:ext>
            </a:extLst>
          </p:cNvPr>
          <p:cNvSpPr>
            <a:spLocks noChangeArrowheads="1"/>
          </p:cNvSpPr>
          <p:nvPr/>
        </p:nvSpPr>
        <p:spPr bwMode="auto">
          <a:xfrm>
            <a:off x="334008" y="37138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基礎・実践・更新研修の流れ</a:t>
            </a:r>
          </a:p>
        </p:txBody>
      </p:sp>
      <p:sp>
        <p:nvSpPr>
          <p:cNvPr id="24" name="角丸四角形 14">
            <a:extLst>
              <a:ext uri="{FF2B5EF4-FFF2-40B4-BE49-F238E27FC236}">
                <a16:creationId xmlns:a16="http://schemas.microsoft.com/office/drawing/2014/main" id="{615C6754-55EC-49CB-B4B6-44620C989D02}"/>
              </a:ext>
            </a:extLst>
          </p:cNvPr>
          <p:cNvSpPr/>
          <p:nvPr/>
        </p:nvSpPr>
        <p:spPr>
          <a:xfrm>
            <a:off x="2118879" y="1657944"/>
            <a:ext cx="4121382" cy="291405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折線 1">
            <a:extLst>
              <a:ext uri="{FF2B5EF4-FFF2-40B4-BE49-F238E27FC236}">
                <a16:creationId xmlns:a16="http://schemas.microsoft.com/office/drawing/2014/main" id="{D1D137E3-1D57-E806-0647-2EA914C3550D}"/>
              </a:ext>
            </a:extLst>
          </p:cNvPr>
          <p:cNvSpPr/>
          <p:nvPr/>
        </p:nvSpPr>
        <p:spPr>
          <a:xfrm>
            <a:off x="3176673" y="1233337"/>
            <a:ext cx="813816" cy="424607"/>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0E7EF667-E101-9A3F-8A9C-91DD66594DE4}"/>
              </a:ext>
            </a:extLst>
          </p:cNvPr>
          <p:cNvSpPr txBox="1"/>
          <p:nvPr/>
        </p:nvSpPr>
        <p:spPr>
          <a:xfrm>
            <a:off x="3990489" y="1145801"/>
            <a:ext cx="4576894" cy="369332"/>
          </a:xfrm>
          <a:prstGeom prst="rect">
            <a:avLst/>
          </a:prstGeom>
          <a:noFill/>
          <a:ln>
            <a:solidFill>
              <a:srgbClr val="FF0000"/>
            </a:solidFill>
          </a:ln>
        </p:spPr>
        <p:txBody>
          <a:bodyPr wrap="none" rtlCol="0">
            <a:spAutoFit/>
          </a:bodyPr>
          <a:lstStyle/>
          <a:p>
            <a:r>
              <a:rPr kumimoji="1" lang="ja-JP" altLang="en-US" dirty="0"/>
              <a:t>基礎研修＋ＯＪＴ＋実践研修＝資格取得研修</a:t>
            </a:r>
          </a:p>
        </p:txBody>
      </p:sp>
    </p:spTree>
    <p:extLst>
      <p:ext uri="{BB962C8B-B14F-4D97-AF65-F5344CB8AC3E}">
        <p14:creationId xmlns:p14="http://schemas.microsoft.com/office/powerpoint/2010/main" val="427417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344489" y="2203958"/>
            <a:ext cx="8475984" cy="3693319"/>
          </a:xfrm>
          <a:prstGeom prst="rect">
            <a:avLst/>
          </a:prstGeom>
          <a:ln>
            <a:solidFill>
              <a:schemeClr val="accent1">
                <a:lumMod val="75000"/>
              </a:schemeClr>
            </a:solidFill>
          </a:ln>
        </p:spPr>
        <p:txBody>
          <a:bodyPr wrap="square">
            <a:spAutoFit/>
          </a:bodyPr>
          <a:lstStyle/>
          <a:p>
            <a:pPr marL="179388" indent="-179388"/>
            <a:r>
              <a:rPr lang="ja-JP" altLang="en-US" sz="2600" dirty="0">
                <a:latin typeface="游ゴシック" panose="020B0400000000000000" pitchFamily="50" charset="-128"/>
                <a:ea typeface="游ゴシック" panose="020B0400000000000000" pitchFamily="50" charset="-128"/>
              </a:rPr>
              <a:t>Ａ．サービス管理責任者・児童発達支援管理責任者の本来業務を実践するために、</a:t>
            </a:r>
            <a:r>
              <a:rPr lang="ja-JP" altLang="en-US" sz="2600" b="1" u="sng" dirty="0">
                <a:latin typeface="游ゴシック" panose="020B0400000000000000" pitchFamily="50" charset="-128"/>
                <a:ea typeface="游ゴシック" panose="020B0400000000000000" pitchFamily="50" charset="-128"/>
              </a:rPr>
              <a:t>個別支援計画の作成に携わっていることを前提</a:t>
            </a:r>
            <a:r>
              <a:rPr lang="ja-JP" altLang="en-US" sz="2600" dirty="0">
                <a:latin typeface="游ゴシック" panose="020B0400000000000000" pitchFamily="50" charset="-128"/>
                <a:ea typeface="游ゴシック" panose="020B0400000000000000" pitchFamily="50" charset="-128"/>
              </a:rPr>
              <a:t>として、サービス（支援）提供プロセスにおける「管理」、具体的には</a:t>
            </a:r>
            <a:r>
              <a:rPr lang="ja-JP" altLang="en-US" sz="2600" b="1" u="sng" dirty="0">
                <a:latin typeface="游ゴシック" panose="020B0400000000000000" pitchFamily="50" charset="-128"/>
                <a:ea typeface="游ゴシック" panose="020B0400000000000000" pitchFamily="50" charset="-128"/>
              </a:rPr>
              <a:t>「支援会議の運営」、「サービス（支援）提供職員への助言・指導」</a:t>
            </a:r>
            <a:r>
              <a:rPr lang="ja-JP" altLang="en-US" sz="2600" dirty="0">
                <a:latin typeface="游ゴシック" panose="020B0400000000000000" pitchFamily="50" charset="-128"/>
                <a:ea typeface="游ゴシック" panose="020B0400000000000000" pitchFamily="50" charset="-128"/>
              </a:rPr>
              <a:t>について講義及び演習を実施する。また、演習等によるグループワーク等を実施する中で、各自が実際に作成した</a:t>
            </a:r>
            <a:r>
              <a:rPr lang="ja-JP" altLang="en-US" sz="2600" b="1" u="sng" dirty="0">
                <a:latin typeface="游ゴシック" panose="020B0400000000000000" pitchFamily="50" charset="-128"/>
                <a:ea typeface="游ゴシック" panose="020B0400000000000000" pitchFamily="50" charset="-128"/>
              </a:rPr>
              <a:t>「個別支援計画」の内容等の質の向上</a:t>
            </a:r>
            <a:r>
              <a:rPr lang="ja-JP" altLang="en-US" sz="2600" dirty="0">
                <a:latin typeface="游ゴシック" panose="020B0400000000000000" pitchFamily="50" charset="-128"/>
                <a:ea typeface="游ゴシック" panose="020B0400000000000000" pitchFamily="50" charset="-128"/>
              </a:rPr>
              <a:t>を図る。</a:t>
            </a:r>
          </a:p>
        </p:txBody>
      </p:sp>
    </p:spTree>
    <p:extLst>
      <p:ext uri="{BB962C8B-B14F-4D97-AF65-F5344CB8AC3E}">
        <p14:creationId xmlns:p14="http://schemas.microsoft.com/office/powerpoint/2010/main" val="20414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344489" y="1888274"/>
            <a:ext cx="8475984" cy="4493538"/>
          </a:xfrm>
          <a:prstGeom prst="rect">
            <a:avLst/>
          </a:prstGeom>
          <a:ln>
            <a:solidFill>
              <a:schemeClr val="accent1">
                <a:lumMod val="75000"/>
              </a:schemeClr>
            </a:solidFill>
          </a:ln>
        </p:spPr>
        <p:txBody>
          <a:bodyPr wrap="square">
            <a:spAutoFit/>
          </a:bodyPr>
          <a:lstStyle/>
          <a:p>
            <a:pPr marL="179388" indent="-179388"/>
            <a:r>
              <a:rPr lang="ja-JP" altLang="en-US" sz="2600" dirty="0">
                <a:latin typeface="游ゴシック" panose="020B0400000000000000" pitchFamily="50" charset="-128"/>
                <a:ea typeface="游ゴシック" panose="020B0400000000000000" pitchFamily="50" charset="-128"/>
              </a:rPr>
              <a:t>Ｂ．修了時の到達レベルは、２年間の個別支援計画素案作成・修正素案作成の経験をベースに</a:t>
            </a:r>
            <a:r>
              <a:rPr lang="ja-JP" altLang="en-US" sz="2600" b="1" u="sng" dirty="0">
                <a:latin typeface="游ゴシック" panose="020B0400000000000000" pitchFamily="50" charset="-128"/>
                <a:ea typeface="游ゴシック" panose="020B0400000000000000" pitchFamily="50" charset="-128"/>
              </a:rPr>
              <a:t>個別支援計画作成・修正について熟達</a:t>
            </a:r>
            <a:r>
              <a:rPr lang="ja-JP" altLang="en-US" sz="2600" dirty="0">
                <a:latin typeface="游ゴシック" panose="020B0400000000000000" pitchFamily="50" charset="-128"/>
                <a:ea typeface="游ゴシック" panose="020B0400000000000000" pitchFamily="50" charset="-128"/>
              </a:rPr>
              <a:t>し、</a:t>
            </a:r>
            <a:r>
              <a:rPr lang="ja-JP" altLang="en-US" sz="2600" b="1" u="sng" dirty="0">
                <a:latin typeface="游ゴシック" panose="020B0400000000000000" pitchFamily="50" charset="-128"/>
                <a:ea typeface="游ゴシック" panose="020B0400000000000000" pitchFamily="50" charset="-128"/>
              </a:rPr>
              <a:t>関係機関との連絡調整や支援会議の運営、サービス提供職員に対する技術的な指導・助言等一連のサービス（支援）プロセス管理業務</a:t>
            </a:r>
            <a:r>
              <a:rPr lang="ja-JP" altLang="en-US" sz="2600" dirty="0">
                <a:latin typeface="游ゴシック" panose="020B0400000000000000" pitchFamily="50" charset="-128"/>
                <a:ea typeface="游ゴシック" panose="020B0400000000000000" pitchFamily="50" charset="-128"/>
              </a:rPr>
              <a:t>が行えるレベルとする。</a:t>
            </a:r>
            <a:endParaRPr lang="en-US" altLang="ja-JP" sz="2600" dirty="0">
              <a:latin typeface="游ゴシック" panose="020B0400000000000000" pitchFamily="50" charset="-128"/>
              <a:ea typeface="游ゴシック" panose="020B0400000000000000" pitchFamily="50" charset="-128"/>
            </a:endParaRPr>
          </a:p>
          <a:p>
            <a:pPr marL="179388" indent="-179388"/>
            <a:endParaRPr lang="ja-JP" altLang="en-US" sz="2600" dirty="0">
              <a:latin typeface="游ゴシック" panose="020B0400000000000000" pitchFamily="50" charset="-128"/>
              <a:ea typeface="游ゴシック" panose="020B0400000000000000" pitchFamily="50" charset="-128"/>
            </a:endParaRPr>
          </a:p>
          <a:p>
            <a:pPr marL="179388" indent="-179388"/>
            <a:r>
              <a:rPr lang="ja-JP" altLang="en-US" sz="2600" dirty="0">
                <a:latin typeface="游ゴシック" panose="020B0400000000000000" pitchFamily="50" charset="-128"/>
                <a:ea typeface="游ゴシック" panose="020B0400000000000000" pitchFamily="50" charset="-128"/>
              </a:rPr>
              <a:t>Ｃ．修了後の役割像としては、実践研修修了により従来のサービス管理責任者・児童発達支援管理責任者の業務に携わること（</a:t>
            </a:r>
            <a:r>
              <a:rPr lang="ja-JP" altLang="en-US" sz="2600" b="1" u="sng" dirty="0">
                <a:latin typeface="游ゴシック" panose="020B0400000000000000" pitchFamily="50" charset="-128"/>
                <a:ea typeface="游ゴシック" panose="020B0400000000000000" pitchFamily="50" charset="-128"/>
              </a:rPr>
              <a:t>サービス管理責任者・児童発達支援管理責任者資格取得</a:t>
            </a:r>
            <a:r>
              <a:rPr lang="ja-JP" altLang="en-US" sz="2600" dirty="0">
                <a:latin typeface="游ゴシック" panose="020B0400000000000000" pitchFamily="50" charset="-128"/>
                <a:ea typeface="游ゴシック" panose="020B0400000000000000" pitchFamily="50" charset="-128"/>
              </a:rPr>
              <a:t>）を想定。</a:t>
            </a:r>
          </a:p>
        </p:txBody>
      </p:sp>
      <p:sp>
        <p:nvSpPr>
          <p:cNvPr id="4" name="吹き出し: 下矢印 3">
            <a:extLst>
              <a:ext uri="{FF2B5EF4-FFF2-40B4-BE49-F238E27FC236}">
                <a16:creationId xmlns:a16="http://schemas.microsoft.com/office/drawing/2014/main" id="{E2C4D7A7-34A0-E945-D057-7F3112D76DD1}"/>
              </a:ext>
            </a:extLst>
          </p:cNvPr>
          <p:cNvSpPr/>
          <p:nvPr/>
        </p:nvSpPr>
        <p:spPr>
          <a:xfrm>
            <a:off x="3636336" y="1158948"/>
            <a:ext cx="4546488" cy="839973"/>
          </a:xfrm>
          <a:prstGeom prst="downArrowCallout">
            <a:avLst/>
          </a:prstGeom>
          <a:ln>
            <a:solidFill>
              <a:schemeClr val="tx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実践研修に送り出す側の意識は？</a:t>
            </a:r>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即ち</a:t>
            </a:r>
            <a:r>
              <a:rPr lang="ja-JP" altLang="en-US" sz="3600" b="1" dirty="0">
                <a:solidFill>
                  <a:srgbClr val="A50021"/>
                </a:solidFill>
                <a:ea typeface="ＭＳ Ｐゴシック" charset="-128"/>
              </a:rPr>
              <a:t>実践研修の目的</a:t>
            </a:r>
            <a:r>
              <a:rPr lang="ja-JP" altLang="en-US" sz="2400" b="1" dirty="0">
                <a:solidFill>
                  <a:srgbClr val="A50021"/>
                </a:solidFill>
                <a:ea typeface="ＭＳ Ｐゴシック" charset="-128"/>
              </a:rPr>
              <a:t>とは？</a:t>
            </a:r>
            <a:endParaRPr lang="ja-JP" altLang="en-US" sz="3600" b="1" dirty="0">
              <a:solidFill>
                <a:srgbClr val="A50021"/>
              </a:solidFill>
              <a:ea typeface="ＭＳ Ｐゴシック" charset="-128"/>
            </a:endParaRPr>
          </a:p>
        </p:txBody>
      </p:sp>
      <p:graphicFrame>
        <p:nvGraphicFramePr>
          <p:cNvPr id="5" name="図表 4">
            <a:extLst>
              <a:ext uri="{FF2B5EF4-FFF2-40B4-BE49-F238E27FC236}">
                <a16:creationId xmlns:a16="http://schemas.microsoft.com/office/drawing/2014/main" id="{A1AF3DCC-9D72-929B-BB76-E617040CB124}"/>
              </a:ext>
            </a:extLst>
          </p:cNvPr>
          <p:cNvGraphicFramePr/>
          <p:nvPr>
            <p:extLst>
              <p:ext uri="{D42A27DB-BD31-4B8C-83A1-F6EECF244321}">
                <p14:modId xmlns:p14="http://schemas.microsoft.com/office/powerpoint/2010/main" val="2492033176"/>
              </p:ext>
            </p:extLst>
          </p:nvPr>
        </p:nvGraphicFramePr>
        <p:xfrm>
          <a:off x="334008" y="1322659"/>
          <a:ext cx="8475984" cy="12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図表 5">
            <a:extLst>
              <a:ext uri="{FF2B5EF4-FFF2-40B4-BE49-F238E27FC236}">
                <a16:creationId xmlns:a16="http://schemas.microsoft.com/office/drawing/2014/main" id="{F899804F-254E-2A5B-4CBA-05FDE707A85F}"/>
              </a:ext>
            </a:extLst>
          </p:cNvPr>
          <p:cNvGraphicFramePr/>
          <p:nvPr>
            <p:extLst>
              <p:ext uri="{D42A27DB-BD31-4B8C-83A1-F6EECF244321}">
                <p14:modId xmlns:p14="http://schemas.microsoft.com/office/powerpoint/2010/main" val="3322661270"/>
              </p:ext>
            </p:extLst>
          </p:nvPr>
        </p:nvGraphicFramePr>
        <p:xfrm>
          <a:off x="334008" y="2710093"/>
          <a:ext cx="8475984" cy="1292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図表 6">
            <a:extLst>
              <a:ext uri="{FF2B5EF4-FFF2-40B4-BE49-F238E27FC236}">
                <a16:creationId xmlns:a16="http://schemas.microsoft.com/office/drawing/2014/main" id="{0BCDB988-86FA-6F29-B13D-633BA3603717}"/>
              </a:ext>
            </a:extLst>
          </p:cNvPr>
          <p:cNvGraphicFramePr/>
          <p:nvPr>
            <p:extLst>
              <p:ext uri="{D42A27DB-BD31-4B8C-83A1-F6EECF244321}">
                <p14:modId xmlns:p14="http://schemas.microsoft.com/office/powerpoint/2010/main" val="2140067796"/>
              </p:ext>
            </p:extLst>
          </p:nvPr>
        </p:nvGraphicFramePr>
        <p:xfrm>
          <a:off x="334008" y="4097527"/>
          <a:ext cx="8475984" cy="12926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図表 8">
            <a:extLst>
              <a:ext uri="{FF2B5EF4-FFF2-40B4-BE49-F238E27FC236}">
                <a16:creationId xmlns:a16="http://schemas.microsoft.com/office/drawing/2014/main" id="{67CCAE5A-BBAB-9B51-2F7B-F6E444C765E1}"/>
              </a:ext>
            </a:extLst>
          </p:cNvPr>
          <p:cNvGraphicFramePr/>
          <p:nvPr>
            <p:extLst>
              <p:ext uri="{D42A27DB-BD31-4B8C-83A1-F6EECF244321}">
                <p14:modId xmlns:p14="http://schemas.microsoft.com/office/powerpoint/2010/main" val="2283317991"/>
              </p:ext>
            </p:extLst>
          </p:nvPr>
        </p:nvGraphicFramePr>
        <p:xfrm>
          <a:off x="344489" y="5932966"/>
          <a:ext cx="8475984" cy="9250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図表 9">
            <a:extLst>
              <a:ext uri="{FF2B5EF4-FFF2-40B4-BE49-F238E27FC236}">
                <a16:creationId xmlns:a16="http://schemas.microsoft.com/office/drawing/2014/main" id="{6214C4EC-4AC6-0539-E226-DA7DF6E6E4F4}"/>
              </a:ext>
            </a:extLst>
          </p:cNvPr>
          <p:cNvGraphicFramePr/>
          <p:nvPr>
            <p:extLst>
              <p:ext uri="{D42A27DB-BD31-4B8C-83A1-F6EECF244321}">
                <p14:modId xmlns:p14="http://schemas.microsoft.com/office/powerpoint/2010/main" val="3696497307"/>
              </p:ext>
            </p:extLst>
          </p:nvPr>
        </p:nvGraphicFramePr>
        <p:xfrm>
          <a:off x="344489" y="5393732"/>
          <a:ext cx="8475984" cy="92503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40749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5CB47D17-169F-6414-53A0-19EEF87CC4D2}"/>
              </a:ext>
            </a:extLst>
          </p:cNvPr>
          <p:cNvSpPr>
            <a:spLocks noGrp="1"/>
          </p:cNvSpPr>
          <p:nvPr>
            <p:ph type="title"/>
          </p:nvPr>
        </p:nvSpPr>
        <p:spPr>
          <a:xfrm>
            <a:off x="628650" y="365125"/>
            <a:ext cx="7886700" cy="871333"/>
          </a:xfrm>
        </p:spPr>
        <p:txBody>
          <a:bodyPr>
            <a:normAutofit/>
          </a:bodyPr>
          <a:lstStyle/>
          <a:p>
            <a:r>
              <a:rPr kumimoji="1" lang="ja-JP" altLang="en-US" dirty="0"/>
              <a:t>研修を企画していくときには・・・</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6" name="コンテンツ プレースホルダー 5">
            <a:extLst>
              <a:ext uri="{FF2B5EF4-FFF2-40B4-BE49-F238E27FC236}">
                <a16:creationId xmlns:a16="http://schemas.microsoft.com/office/drawing/2014/main" id="{0392D59E-2C02-B4C2-3952-EAE4B302AB25}"/>
              </a:ext>
            </a:extLst>
          </p:cNvPr>
          <p:cNvGraphicFramePr>
            <a:graphicFrameLocks noGrp="1"/>
          </p:cNvGraphicFramePr>
          <p:nvPr>
            <p:ph idx="1"/>
            <p:extLst>
              <p:ext uri="{D42A27DB-BD31-4B8C-83A1-F6EECF244321}">
                <p14:modId xmlns:p14="http://schemas.microsoft.com/office/powerpoint/2010/main" val="3517948549"/>
              </p:ext>
            </p:extLst>
          </p:nvPr>
        </p:nvGraphicFramePr>
        <p:xfrm>
          <a:off x="416782" y="1424763"/>
          <a:ext cx="8310436" cy="387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13A9088-347A-BCAA-F331-061FC786E434}"/>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smtClean="0"/>
              <a:pPr>
                <a:spcAft>
                  <a:spcPts val="600"/>
                </a:spcAft>
              </a:pPr>
              <a:t>8</a:t>
            </a:fld>
            <a:endParaRPr kumimoji="1" lang="ja-JP" altLang="en-US"/>
          </a:p>
        </p:txBody>
      </p:sp>
      <p:graphicFrame>
        <p:nvGraphicFramePr>
          <p:cNvPr id="7" name="図表 6">
            <a:extLst>
              <a:ext uri="{FF2B5EF4-FFF2-40B4-BE49-F238E27FC236}">
                <a16:creationId xmlns:a16="http://schemas.microsoft.com/office/drawing/2014/main" id="{FEDB9CA2-6BDC-0CB6-8CA8-02405C414EBC}"/>
              </a:ext>
            </a:extLst>
          </p:cNvPr>
          <p:cNvGraphicFramePr/>
          <p:nvPr>
            <p:extLst>
              <p:ext uri="{D42A27DB-BD31-4B8C-83A1-F6EECF244321}">
                <p14:modId xmlns:p14="http://schemas.microsoft.com/office/powerpoint/2010/main" val="2788311881"/>
              </p:ext>
            </p:extLst>
          </p:nvPr>
        </p:nvGraphicFramePr>
        <p:xfrm>
          <a:off x="416783" y="5490625"/>
          <a:ext cx="8310435" cy="1084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6200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extLst>
              <p:ext uri="{D42A27DB-BD31-4B8C-83A1-F6EECF244321}">
                <p14:modId xmlns:p14="http://schemas.microsoft.com/office/powerpoint/2010/main" val="1843766242"/>
              </p:ext>
            </p:extLst>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2663</TotalTime>
  <Words>5697</Words>
  <Application>Microsoft Office PowerPoint</Application>
  <PresentationFormat>画面に合わせる (4:3)</PresentationFormat>
  <Paragraphs>231</Paragraphs>
  <Slides>30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HGP創英角ｺﾞｼｯｸUB</vt:lpstr>
      <vt:lpstr>ＭＳ Ｐゴシック</vt:lpstr>
      <vt:lpstr>游ゴシック</vt:lpstr>
      <vt:lpstr>Arial</vt:lpstr>
      <vt:lpstr>Calibri</vt:lpstr>
      <vt:lpstr>Calibri Light</vt:lpstr>
      <vt:lpstr>Office テーマ</vt:lpstr>
      <vt:lpstr>令和６年度サービス管理責任者及び 児童発達支援管理責任者指導者養成研修</vt:lpstr>
      <vt:lpstr>PowerPoint プレゼンテーション</vt:lpstr>
      <vt:lpstr>実践研修：質の向上</vt:lpstr>
      <vt:lpstr>PowerPoint プレゼンテーション</vt:lpstr>
      <vt:lpstr>PowerPoint プレゼンテーション</vt:lpstr>
      <vt:lpstr>PowerPoint プレゼンテーション</vt:lpstr>
      <vt:lpstr>PowerPoint プレゼンテーション</vt:lpstr>
      <vt:lpstr>研修を企画していくときには・・・</vt:lpstr>
      <vt:lpstr>PowerPoint プレゼンテーション</vt:lpstr>
      <vt:lpstr>実践研修は四部構成</vt:lpstr>
      <vt:lpstr>基礎研修から実践研修のつながり</vt:lpstr>
      <vt:lpstr>利用者主体の支援を実施していくために･･･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「モニタリングの方法」についての補足</vt:lpstr>
      <vt:lpstr>「モニタリングの方法」の目的</vt:lpstr>
      <vt:lpstr>PowerPoint プレゼンテーション</vt:lpstr>
      <vt:lpstr>ここまでが、基礎研修のふり返りでもあり、まとめともなっている。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児童発達支援管理責任者更新研修</dc:title>
  <dc:creator>hoshiya</dc:creator>
  <cp:lastModifiedBy>博一 金丸</cp:lastModifiedBy>
  <cp:revision>109</cp:revision>
  <dcterms:modified xsi:type="dcterms:W3CDTF">2024-08-04T03:24:22Z</dcterms:modified>
</cp:coreProperties>
</file>