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63"/>
  </p:notesMasterIdLst>
  <p:sldIdLst>
    <p:sldId id="256" r:id="rId2"/>
    <p:sldId id="257" r:id="rId3"/>
    <p:sldId id="373" r:id="rId4"/>
    <p:sldId id="259" r:id="rId5"/>
    <p:sldId id="3752" r:id="rId6"/>
    <p:sldId id="3753" r:id="rId7"/>
    <p:sldId id="3759" r:id="rId8"/>
    <p:sldId id="3712" r:id="rId9"/>
    <p:sldId id="3721" r:id="rId10"/>
    <p:sldId id="3773" r:id="rId11"/>
    <p:sldId id="3754" r:id="rId12"/>
    <p:sldId id="3761" r:id="rId13"/>
    <p:sldId id="3760" r:id="rId14"/>
    <p:sldId id="3775" r:id="rId15"/>
    <p:sldId id="3776" r:id="rId16"/>
    <p:sldId id="3750" r:id="rId17"/>
    <p:sldId id="3735" r:id="rId18"/>
    <p:sldId id="3739" r:id="rId19"/>
    <p:sldId id="3740" r:id="rId20"/>
    <p:sldId id="3774" r:id="rId21"/>
    <p:sldId id="947" r:id="rId22"/>
    <p:sldId id="3762" r:id="rId23"/>
    <p:sldId id="464" r:id="rId24"/>
    <p:sldId id="368" r:id="rId25"/>
    <p:sldId id="3779" r:id="rId26"/>
    <p:sldId id="3763" r:id="rId27"/>
    <p:sldId id="3749" r:id="rId28"/>
    <p:sldId id="958" r:id="rId29"/>
    <p:sldId id="369" r:id="rId30"/>
    <p:sldId id="375" r:id="rId31"/>
    <p:sldId id="3716" r:id="rId32"/>
    <p:sldId id="3777" r:id="rId33"/>
    <p:sldId id="3719" r:id="rId34"/>
    <p:sldId id="3751" r:id="rId35"/>
    <p:sldId id="3756" r:id="rId36"/>
    <p:sldId id="448" r:id="rId37"/>
    <p:sldId id="376" r:id="rId38"/>
    <p:sldId id="397" r:id="rId39"/>
    <p:sldId id="3781" r:id="rId40"/>
    <p:sldId id="3742" r:id="rId41"/>
    <p:sldId id="318" r:id="rId42"/>
    <p:sldId id="3723" r:id="rId43"/>
    <p:sldId id="3782" r:id="rId44"/>
    <p:sldId id="3743" r:id="rId45"/>
    <p:sldId id="377" r:id="rId46"/>
    <p:sldId id="1690" r:id="rId47"/>
    <p:sldId id="463" r:id="rId48"/>
    <p:sldId id="458" r:id="rId49"/>
    <p:sldId id="454" r:id="rId50"/>
    <p:sldId id="723" r:id="rId51"/>
    <p:sldId id="455" r:id="rId52"/>
    <p:sldId id="3733" r:id="rId53"/>
    <p:sldId id="449" r:id="rId54"/>
    <p:sldId id="3765" r:id="rId55"/>
    <p:sldId id="379" r:id="rId56"/>
    <p:sldId id="3755" r:id="rId57"/>
    <p:sldId id="3744" r:id="rId58"/>
    <p:sldId id="3764" r:id="rId59"/>
    <p:sldId id="3766" r:id="rId60"/>
    <p:sldId id="3722" r:id="rId61"/>
    <p:sldId id="378"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BD1"/>
    <a:srgbClr val="F7C475"/>
    <a:srgbClr val="F9D8A3"/>
    <a:srgbClr val="E25428"/>
    <a:srgbClr val="164FA2"/>
    <a:srgbClr val="8BC145"/>
    <a:srgbClr val="36AFCE"/>
    <a:srgbClr val="451377"/>
    <a:srgbClr val="FFFF99"/>
    <a:srgbClr val="DC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3EE38-FC86-4FCE-AC10-EFFCC32A48C3}" v="1092" dt="2024-08-10T04:48:51.04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9" d="100"/>
          <a:sy n="119" d="100"/>
        </p:scale>
        <p:origin x="124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博一 金丸" userId="9a9aaf7779d110b0" providerId="LiveId" clId="{4D196C0F-2DC5-4789-B285-33703034327B}"/>
    <pc:docChg chg="custSel addSld modSld sldOrd">
      <pc:chgData name="博一 金丸" userId="9a9aaf7779d110b0" providerId="LiveId" clId="{4D196C0F-2DC5-4789-B285-33703034327B}" dt="2024-07-31T11:17:59.188" v="4344" actId="27636"/>
      <pc:docMkLst>
        <pc:docMk/>
      </pc:docMkLst>
      <pc:sldChg chg="addSp delSp modSp mod">
        <pc:chgData name="博一 金丸" userId="9a9aaf7779d110b0" providerId="LiveId" clId="{4D196C0F-2DC5-4789-B285-33703034327B}" dt="2024-07-31T09:53:57.826" v="91" actId="207"/>
        <pc:sldMkLst>
          <pc:docMk/>
          <pc:sldMk cId="1685672810" sldId="256"/>
        </pc:sldMkLst>
        <pc:spChg chg="mod ord">
          <ac:chgData name="博一 金丸" userId="9a9aaf7779d110b0" providerId="LiveId" clId="{4D196C0F-2DC5-4789-B285-33703034327B}" dt="2024-07-31T09:50:53.683" v="72" actId="166"/>
          <ac:spMkLst>
            <pc:docMk/>
            <pc:sldMk cId="1685672810" sldId="256"/>
            <ac:spMk id="2" creationId="{C18C7D1A-E771-4D07-8AE3-AA1B0F595AC8}"/>
          </ac:spMkLst>
        </pc:spChg>
        <pc:spChg chg="mod">
          <ac:chgData name="博一 金丸" userId="9a9aaf7779d110b0" providerId="LiveId" clId="{4D196C0F-2DC5-4789-B285-33703034327B}" dt="2024-07-31T09:44:19.034" v="30" actId="404"/>
          <ac:spMkLst>
            <pc:docMk/>
            <pc:sldMk cId="1685672810" sldId="256"/>
            <ac:spMk id="3" creationId="{C382A0CF-2F6F-415D-8892-7C20358891A7}"/>
          </ac:spMkLst>
        </pc:spChg>
        <pc:spChg chg="add mod ord">
          <ac:chgData name="博一 金丸" userId="9a9aaf7779d110b0" providerId="LiveId" clId="{4D196C0F-2DC5-4789-B285-33703034327B}" dt="2024-07-31T09:48:21.862" v="58" actId="1076"/>
          <ac:spMkLst>
            <pc:docMk/>
            <pc:sldMk cId="1685672810" sldId="256"/>
            <ac:spMk id="4" creationId="{8D12D66D-EA8D-D49D-EDAD-CEAD04AC4333}"/>
          </ac:spMkLst>
        </pc:spChg>
        <pc:spChg chg="add mod ord">
          <ac:chgData name="博一 金丸" userId="9a9aaf7779d110b0" providerId="LiveId" clId="{4D196C0F-2DC5-4789-B285-33703034327B}" dt="2024-07-31T09:51:27.467" v="75" actId="170"/>
          <ac:spMkLst>
            <pc:docMk/>
            <pc:sldMk cId="1685672810" sldId="256"/>
            <ac:spMk id="6" creationId="{F9C329AC-6939-D091-4E30-F40F3FC7E70F}"/>
          </ac:spMkLst>
        </pc:spChg>
        <pc:spChg chg="add mod">
          <ac:chgData name="博一 金丸" userId="9a9aaf7779d110b0" providerId="LiveId" clId="{4D196C0F-2DC5-4789-B285-33703034327B}" dt="2024-07-31T09:47:33.202" v="53" actId="1076"/>
          <ac:spMkLst>
            <pc:docMk/>
            <pc:sldMk cId="1685672810" sldId="256"/>
            <ac:spMk id="7" creationId="{77C047F4-8AE6-6780-353F-81390A1C8EC7}"/>
          </ac:spMkLst>
        </pc:spChg>
        <pc:spChg chg="add mod">
          <ac:chgData name="博一 金丸" userId="9a9aaf7779d110b0" providerId="LiveId" clId="{4D196C0F-2DC5-4789-B285-33703034327B}" dt="2024-07-31T09:48:31.334" v="60" actId="1076"/>
          <ac:spMkLst>
            <pc:docMk/>
            <pc:sldMk cId="1685672810" sldId="256"/>
            <ac:spMk id="8" creationId="{BE57847F-D176-5DDD-3551-0DD5AC926D63}"/>
          </ac:spMkLst>
        </pc:spChg>
        <pc:spChg chg="add mod ord">
          <ac:chgData name="博一 金丸" userId="9a9aaf7779d110b0" providerId="LiveId" clId="{4D196C0F-2DC5-4789-B285-33703034327B}" dt="2024-07-31T09:52:14.505" v="80" actId="1076"/>
          <ac:spMkLst>
            <pc:docMk/>
            <pc:sldMk cId="1685672810" sldId="256"/>
            <ac:spMk id="9" creationId="{4B10BFBA-9AC7-64FE-6865-042A56BB498E}"/>
          </ac:spMkLst>
        </pc:spChg>
        <pc:spChg chg="add mod">
          <ac:chgData name="博一 金丸" userId="9a9aaf7779d110b0" providerId="LiveId" clId="{4D196C0F-2DC5-4789-B285-33703034327B}" dt="2024-07-31T09:53:57.826" v="91" actId="207"/>
          <ac:spMkLst>
            <pc:docMk/>
            <pc:sldMk cId="1685672810" sldId="256"/>
            <ac:spMk id="10" creationId="{608778FD-3499-603E-83AE-CABC6AD58D02}"/>
          </ac:spMkLst>
        </pc:spChg>
        <pc:picChg chg="del">
          <ac:chgData name="博一 金丸" userId="9a9aaf7779d110b0" providerId="LiveId" clId="{4D196C0F-2DC5-4789-B285-33703034327B}" dt="2024-07-31T09:31:46.773" v="0" actId="21"/>
          <ac:picMkLst>
            <pc:docMk/>
            <pc:sldMk cId="1685672810" sldId="256"/>
            <ac:picMk id="5" creationId="{782ABA15-1472-81E2-4919-FEBC6ABDA8AC}"/>
          </ac:picMkLst>
        </pc:picChg>
      </pc:sldChg>
      <pc:sldChg chg="modSp mod">
        <pc:chgData name="博一 金丸" userId="9a9aaf7779d110b0" providerId="LiveId" clId="{4D196C0F-2DC5-4789-B285-33703034327B}" dt="2024-07-31T10:31:20.681" v="1380"/>
        <pc:sldMkLst>
          <pc:docMk/>
          <pc:sldMk cId="0" sldId="318"/>
        </pc:sldMkLst>
        <pc:spChg chg="mod">
          <ac:chgData name="博一 金丸" userId="9a9aaf7779d110b0" providerId="LiveId" clId="{4D196C0F-2DC5-4789-B285-33703034327B}" dt="2024-07-31T10:31:20.681" v="1380"/>
          <ac:spMkLst>
            <pc:docMk/>
            <pc:sldMk cId="0" sldId="318"/>
            <ac:spMk id="3" creationId="{00000000-0000-0000-0000-000000000000}"/>
          </ac:spMkLst>
        </pc:spChg>
      </pc:sldChg>
      <pc:sldChg chg="modSp">
        <pc:chgData name="博一 金丸" userId="9a9aaf7779d110b0" providerId="LiveId" clId="{4D196C0F-2DC5-4789-B285-33703034327B}" dt="2024-07-31T10:34:42.592" v="1403" actId="20577"/>
        <pc:sldMkLst>
          <pc:docMk/>
          <pc:sldMk cId="70054532" sldId="376"/>
        </pc:sldMkLst>
        <pc:graphicFrameChg chg="mod">
          <ac:chgData name="博一 金丸" userId="9a9aaf7779d110b0" providerId="LiveId" clId="{4D196C0F-2DC5-4789-B285-33703034327B}" dt="2024-07-31T10:34:42.592" v="1403" actId="20577"/>
          <ac:graphicFrameMkLst>
            <pc:docMk/>
            <pc:sldMk cId="70054532" sldId="376"/>
            <ac:graphicFrameMk id="9" creationId="{DA58164E-BADC-45B3-9911-E530CE50AEBC}"/>
          </ac:graphicFrameMkLst>
        </pc:graphicFrameChg>
      </pc:sldChg>
      <pc:sldChg chg="ord">
        <pc:chgData name="博一 金丸" userId="9a9aaf7779d110b0" providerId="LiveId" clId="{4D196C0F-2DC5-4789-B285-33703034327B}" dt="2024-07-31T11:13:30.980" v="4120"/>
        <pc:sldMkLst>
          <pc:docMk/>
          <pc:sldMk cId="0" sldId="1690"/>
        </pc:sldMkLst>
      </pc:sldChg>
      <pc:sldChg chg="modSp mod">
        <pc:chgData name="博一 金丸" userId="9a9aaf7779d110b0" providerId="LiveId" clId="{4D196C0F-2DC5-4789-B285-33703034327B}" dt="2024-07-31T10:09:22.841" v="456" actId="14100"/>
        <pc:sldMkLst>
          <pc:docMk/>
          <pc:sldMk cId="2683660226" sldId="3719"/>
        </pc:sldMkLst>
        <pc:spChg chg="mod">
          <ac:chgData name="博一 金丸" userId="9a9aaf7779d110b0" providerId="LiveId" clId="{4D196C0F-2DC5-4789-B285-33703034327B}" dt="2024-07-31T10:09:22.841" v="456" actId="14100"/>
          <ac:spMkLst>
            <pc:docMk/>
            <pc:sldMk cId="2683660226" sldId="3719"/>
            <ac:spMk id="3" creationId="{EBC98F04-F74B-4C38-B0F4-51CE0CE73E07}"/>
          </ac:spMkLst>
        </pc:spChg>
      </pc:sldChg>
      <pc:sldChg chg="addSp modSp mod ord">
        <pc:chgData name="博一 金丸" userId="9a9aaf7779d110b0" providerId="LiveId" clId="{4D196C0F-2DC5-4789-B285-33703034327B}" dt="2024-07-31T10:59:30.529" v="3245" actId="14100"/>
        <pc:sldMkLst>
          <pc:docMk/>
          <pc:sldMk cId="1717583069" sldId="3723"/>
        </pc:sldMkLst>
        <pc:spChg chg="mod">
          <ac:chgData name="博一 金丸" userId="9a9aaf7779d110b0" providerId="LiveId" clId="{4D196C0F-2DC5-4789-B285-33703034327B}" dt="2024-07-31T10:43:47.351" v="2210"/>
          <ac:spMkLst>
            <pc:docMk/>
            <pc:sldMk cId="1717583069" sldId="3723"/>
            <ac:spMk id="2" creationId="{5135AE7C-AD7B-452A-A547-427D10A8659E}"/>
          </ac:spMkLst>
        </pc:spChg>
        <pc:spChg chg="mod">
          <ac:chgData name="博一 金丸" userId="9a9aaf7779d110b0" providerId="LiveId" clId="{4D196C0F-2DC5-4789-B285-33703034327B}" dt="2024-07-31T10:44:52.722" v="2279" actId="14100"/>
          <ac:spMkLst>
            <pc:docMk/>
            <pc:sldMk cId="1717583069" sldId="3723"/>
            <ac:spMk id="3" creationId="{936C4741-4275-4403-B0C8-D3BBB5DD8E4B}"/>
          </ac:spMkLst>
        </pc:spChg>
        <pc:spChg chg="add mod">
          <ac:chgData name="博一 金丸" userId="9a9aaf7779d110b0" providerId="LiveId" clId="{4D196C0F-2DC5-4789-B285-33703034327B}" dt="2024-07-31T10:59:30.529" v="3245" actId="14100"/>
          <ac:spMkLst>
            <pc:docMk/>
            <pc:sldMk cId="1717583069" sldId="3723"/>
            <ac:spMk id="5" creationId="{B1156163-4863-9AD0-6DC2-6AEBBC7DBCB2}"/>
          </ac:spMkLst>
        </pc:spChg>
        <pc:graphicFrameChg chg="add mod">
          <ac:chgData name="博一 金丸" userId="9a9aaf7779d110b0" providerId="LiveId" clId="{4D196C0F-2DC5-4789-B285-33703034327B}" dt="2024-07-31T10:45:06.237" v="2280"/>
          <ac:graphicFrameMkLst>
            <pc:docMk/>
            <pc:sldMk cId="1717583069" sldId="3723"/>
            <ac:graphicFrameMk id="4" creationId="{4EA85494-541D-49F9-B7AF-746CE8F2BEB3}"/>
          </ac:graphicFrameMkLst>
        </pc:graphicFrameChg>
      </pc:sldChg>
      <pc:sldChg chg="ord">
        <pc:chgData name="博一 金丸" userId="9a9aaf7779d110b0" providerId="LiveId" clId="{4D196C0F-2DC5-4789-B285-33703034327B}" dt="2024-07-31T11:13:22.932" v="4116"/>
        <pc:sldMkLst>
          <pc:docMk/>
          <pc:sldMk cId="1681016152" sldId="3743"/>
        </pc:sldMkLst>
      </pc:sldChg>
      <pc:sldChg chg="modSp mod">
        <pc:chgData name="博一 金丸" userId="9a9aaf7779d110b0" providerId="LiveId" clId="{4D196C0F-2DC5-4789-B285-33703034327B}" dt="2024-07-31T10:10:21.319" v="480" actId="6549"/>
        <pc:sldMkLst>
          <pc:docMk/>
          <pc:sldMk cId="2535732324" sldId="3751"/>
        </pc:sldMkLst>
        <pc:spChg chg="mod">
          <ac:chgData name="博一 金丸" userId="9a9aaf7779d110b0" providerId="LiveId" clId="{4D196C0F-2DC5-4789-B285-33703034327B}" dt="2024-07-31T10:10:21.319" v="480" actId="6549"/>
          <ac:spMkLst>
            <pc:docMk/>
            <pc:sldMk cId="2535732324" sldId="3751"/>
            <ac:spMk id="3" creationId="{EBC98F04-F74B-4C38-B0F4-51CE0CE73E07}"/>
          </ac:spMkLst>
        </pc:spChg>
      </pc:sldChg>
      <pc:sldChg chg="delSp modSp mod">
        <pc:chgData name="博一 金丸" userId="9a9aaf7779d110b0" providerId="LiveId" clId="{4D196C0F-2DC5-4789-B285-33703034327B}" dt="2024-07-31T10:20:47.187" v="930" actId="1076"/>
        <pc:sldMkLst>
          <pc:docMk/>
          <pc:sldMk cId="2187933904" sldId="3756"/>
        </pc:sldMkLst>
        <pc:spChg chg="mod">
          <ac:chgData name="博一 金丸" userId="9a9aaf7779d110b0" providerId="LiveId" clId="{4D196C0F-2DC5-4789-B285-33703034327B}" dt="2024-07-31T10:20:31.481" v="928" actId="1076"/>
          <ac:spMkLst>
            <pc:docMk/>
            <pc:sldMk cId="2187933904" sldId="3756"/>
            <ac:spMk id="2" creationId="{6CE80A32-A563-948B-9C8E-090EC22838D7}"/>
          </ac:spMkLst>
        </pc:spChg>
        <pc:graphicFrameChg chg="del mod">
          <ac:chgData name="博一 金丸" userId="9a9aaf7779d110b0" providerId="LiveId" clId="{4D196C0F-2DC5-4789-B285-33703034327B}" dt="2024-07-31T10:18:11.923" v="862" actId="21"/>
          <ac:graphicFrameMkLst>
            <pc:docMk/>
            <pc:sldMk cId="2187933904" sldId="3756"/>
            <ac:graphicFrameMk id="3" creationId="{4EA85494-541D-49F9-B7AF-746CE8F2BEB3}"/>
          </ac:graphicFrameMkLst>
        </pc:graphicFrameChg>
        <pc:graphicFrameChg chg="mod">
          <ac:chgData name="博一 金丸" userId="9a9aaf7779d110b0" providerId="LiveId" clId="{4D196C0F-2DC5-4789-B285-33703034327B}" dt="2024-07-31T10:20:47.187" v="930" actId="1076"/>
          <ac:graphicFrameMkLst>
            <pc:docMk/>
            <pc:sldMk cId="2187933904" sldId="3756"/>
            <ac:graphicFrameMk id="4" creationId="{38B85A68-6288-38AF-4DDB-5D832E8D7F8D}"/>
          </ac:graphicFrameMkLst>
        </pc:graphicFrameChg>
      </pc:sldChg>
      <pc:sldChg chg="modSp mod">
        <pc:chgData name="博一 金丸" userId="9a9aaf7779d110b0" providerId="LiveId" clId="{4D196C0F-2DC5-4789-B285-33703034327B}" dt="2024-07-31T11:17:59.188" v="4344" actId="27636"/>
        <pc:sldMkLst>
          <pc:docMk/>
          <pc:sldMk cId="3762869518" sldId="3765"/>
        </pc:sldMkLst>
        <pc:spChg chg="mod">
          <ac:chgData name="博一 金丸" userId="9a9aaf7779d110b0" providerId="LiveId" clId="{4D196C0F-2DC5-4789-B285-33703034327B}" dt="2024-07-31T11:17:51.936" v="4342"/>
          <ac:spMkLst>
            <pc:docMk/>
            <pc:sldMk cId="3762869518" sldId="3765"/>
            <ac:spMk id="2" creationId="{00000000-0000-0000-0000-000000000000}"/>
          </ac:spMkLst>
        </pc:spChg>
        <pc:spChg chg="mod">
          <ac:chgData name="博一 金丸" userId="9a9aaf7779d110b0" providerId="LiveId" clId="{4D196C0F-2DC5-4789-B285-33703034327B}" dt="2024-07-31T11:17:59.188" v="4344" actId="27636"/>
          <ac:spMkLst>
            <pc:docMk/>
            <pc:sldMk cId="3762869518" sldId="3765"/>
            <ac:spMk id="4" creationId="{00000000-0000-0000-0000-000000000000}"/>
          </ac:spMkLst>
        </pc:spChg>
      </pc:sldChg>
      <pc:sldChg chg="modSp mod">
        <pc:chgData name="博一 金丸" userId="9a9aaf7779d110b0" providerId="LiveId" clId="{4D196C0F-2DC5-4789-B285-33703034327B}" dt="2024-07-31T10:00:17.383" v="215" actId="20577"/>
        <pc:sldMkLst>
          <pc:docMk/>
          <pc:sldMk cId="3627281372" sldId="3777"/>
        </pc:sldMkLst>
        <pc:spChg chg="mod">
          <ac:chgData name="博一 金丸" userId="9a9aaf7779d110b0" providerId="LiveId" clId="{4D196C0F-2DC5-4789-B285-33703034327B}" dt="2024-07-31T10:00:17.383" v="215" actId="20577"/>
          <ac:spMkLst>
            <pc:docMk/>
            <pc:sldMk cId="3627281372" sldId="3777"/>
            <ac:spMk id="3" creationId="{DF3C571C-F9B7-0669-E4C9-00F59ADB7928}"/>
          </ac:spMkLst>
        </pc:spChg>
      </pc:sldChg>
      <pc:sldChg chg="addSp modSp mod">
        <pc:chgData name="博一 金丸" userId="9a9aaf7779d110b0" providerId="LiveId" clId="{4D196C0F-2DC5-4789-B285-33703034327B}" dt="2024-07-31T09:57:34.892" v="160"/>
        <pc:sldMkLst>
          <pc:docMk/>
          <pc:sldMk cId="2543397114" sldId="3779"/>
        </pc:sldMkLst>
        <pc:spChg chg="add mod">
          <ac:chgData name="博一 金丸" userId="9a9aaf7779d110b0" providerId="LiveId" clId="{4D196C0F-2DC5-4789-B285-33703034327B}" dt="2024-07-31T09:57:34.892" v="160"/>
          <ac:spMkLst>
            <pc:docMk/>
            <pc:sldMk cId="2543397114" sldId="3779"/>
            <ac:spMk id="2" creationId="{FCCCBC0C-B0DC-C0D9-4139-1AC837E4FF2F}"/>
          </ac:spMkLst>
        </pc:spChg>
        <pc:spChg chg="mod">
          <ac:chgData name="博一 金丸" userId="9a9aaf7779d110b0" providerId="LiveId" clId="{4D196C0F-2DC5-4789-B285-33703034327B}" dt="2024-07-31T09:55:59.351" v="112" actId="14100"/>
          <ac:spMkLst>
            <pc:docMk/>
            <pc:sldMk cId="2543397114" sldId="3779"/>
            <ac:spMk id="11" creationId="{2CC5DA98-B314-9C9A-3041-1A6DDF6E80EF}"/>
          </ac:spMkLst>
        </pc:spChg>
      </pc:sldChg>
      <pc:sldChg chg="addSp delSp modSp new mod">
        <pc:chgData name="博一 金丸" userId="9a9aaf7779d110b0" providerId="LiveId" clId="{4D196C0F-2DC5-4789-B285-33703034327B}" dt="2024-07-31T11:12:06.653" v="4114"/>
        <pc:sldMkLst>
          <pc:docMk/>
          <pc:sldMk cId="3560422332" sldId="3782"/>
        </pc:sldMkLst>
        <pc:spChg chg="mod">
          <ac:chgData name="博一 金丸" userId="9a9aaf7779d110b0" providerId="LiveId" clId="{4D196C0F-2DC5-4789-B285-33703034327B}" dt="2024-07-31T11:00:17.153" v="3252" actId="404"/>
          <ac:spMkLst>
            <pc:docMk/>
            <pc:sldMk cId="3560422332" sldId="3782"/>
            <ac:spMk id="2" creationId="{E6037D32-6FA1-222F-DC3C-BA66ADF4F697}"/>
          </ac:spMkLst>
        </pc:spChg>
        <pc:spChg chg="del mod">
          <ac:chgData name="博一 金丸" userId="9a9aaf7779d110b0" providerId="LiveId" clId="{4D196C0F-2DC5-4789-B285-33703034327B}" dt="2024-07-31T11:08:56.380" v="4031" actId="12084"/>
          <ac:spMkLst>
            <pc:docMk/>
            <pc:sldMk cId="3560422332" sldId="3782"/>
            <ac:spMk id="3" creationId="{18ADA095-2589-7938-414E-0DDF55E11071}"/>
          </ac:spMkLst>
        </pc:spChg>
        <pc:spChg chg="add mod">
          <ac:chgData name="博一 金丸" userId="9a9aaf7779d110b0" providerId="LiveId" clId="{4D196C0F-2DC5-4789-B285-33703034327B}" dt="2024-07-31T11:12:06.653" v="4114"/>
          <ac:spMkLst>
            <pc:docMk/>
            <pc:sldMk cId="3560422332" sldId="3782"/>
            <ac:spMk id="4" creationId="{DDFD29E1-09F0-09D0-D1B2-5FF98B9F2655}"/>
          </ac:spMkLst>
        </pc:spChg>
        <pc:graphicFrameChg chg="add mod">
          <ac:chgData name="博一 金丸" userId="9a9aaf7779d110b0" providerId="LiveId" clId="{4D196C0F-2DC5-4789-B285-33703034327B}" dt="2024-07-31T11:09:13.432" v="4035" actId="14100"/>
          <ac:graphicFrameMkLst>
            <pc:docMk/>
            <pc:sldMk cId="3560422332" sldId="3782"/>
            <ac:graphicFrameMk id="5" creationId="{F8F0D08A-31C7-366C-7ECD-774C905E02B3}"/>
          </ac:graphicFrameMkLst>
        </pc:graphicFrameChg>
      </pc:sldChg>
    </pc:docChg>
  </pc:docChgLst>
  <pc:docChgLst>
    <pc:chgData name="博一 金丸" userId="9a9aaf7779d110b0" providerId="LiveId" clId="{23B3EE38-FC86-4FCE-AC10-EFFCC32A48C3}"/>
    <pc:docChg chg="undo custSel addSld modSld">
      <pc:chgData name="博一 金丸" userId="9a9aaf7779d110b0" providerId="LiveId" clId="{23B3EE38-FC86-4FCE-AC10-EFFCC32A48C3}" dt="2024-08-10T04:49:19.905" v="4990" actId="1076"/>
      <pc:docMkLst>
        <pc:docMk/>
      </pc:docMkLst>
      <pc:sldChg chg="modSp">
        <pc:chgData name="博一 金丸" userId="9a9aaf7779d110b0" providerId="LiveId" clId="{23B3EE38-FC86-4FCE-AC10-EFFCC32A48C3}" dt="2024-08-08T04:42:41.460" v="1331"/>
        <pc:sldMkLst>
          <pc:docMk/>
          <pc:sldMk cId="3395995961" sldId="257"/>
        </pc:sldMkLst>
        <pc:graphicFrameChg chg="mod">
          <ac:chgData name="博一 金丸" userId="9a9aaf7779d110b0" providerId="LiveId" clId="{23B3EE38-FC86-4FCE-AC10-EFFCC32A48C3}" dt="2024-08-08T04:42:41.460" v="1331"/>
          <ac:graphicFrameMkLst>
            <pc:docMk/>
            <pc:sldMk cId="3395995961" sldId="257"/>
            <ac:graphicFrameMk id="5" creationId="{DB3A6AAA-991F-45A4-8327-64BE7F9C76CC}"/>
          </ac:graphicFrameMkLst>
        </pc:graphicFrameChg>
      </pc:sldChg>
      <pc:sldChg chg="delSp mod">
        <pc:chgData name="博一 金丸" userId="9a9aaf7779d110b0" providerId="LiveId" clId="{23B3EE38-FC86-4FCE-AC10-EFFCC32A48C3}" dt="2024-08-07T02:43:06.275" v="1314" actId="21"/>
        <pc:sldMkLst>
          <pc:docMk/>
          <pc:sldMk cId="2134424732" sldId="259"/>
        </pc:sldMkLst>
        <pc:picChg chg="del">
          <ac:chgData name="博一 金丸" userId="9a9aaf7779d110b0" providerId="LiveId" clId="{23B3EE38-FC86-4FCE-AC10-EFFCC32A48C3}" dt="2024-08-07T02:43:06.275" v="1314" actId="21"/>
          <ac:picMkLst>
            <pc:docMk/>
            <pc:sldMk cId="2134424732" sldId="259"/>
            <ac:picMk id="4" creationId="{11B1AF2F-4147-43FA-9BFB-0902B5E5DB25}"/>
          </ac:picMkLst>
        </pc:picChg>
      </pc:sldChg>
      <pc:sldChg chg="addSp modSp mod">
        <pc:chgData name="博一 金丸" userId="9a9aaf7779d110b0" providerId="LiveId" clId="{23B3EE38-FC86-4FCE-AC10-EFFCC32A48C3}" dt="2024-08-10T04:49:19.905" v="4990" actId="1076"/>
        <pc:sldMkLst>
          <pc:docMk/>
          <pc:sldMk cId="3376041245" sldId="373"/>
        </pc:sldMkLst>
        <pc:spChg chg="add mod">
          <ac:chgData name="博一 金丸" userId="9a9aaf7779d110b0" providerId="LiveId" clId="{23B3EE38-FC86-4FCE-AC10-EFFCC32A48C3}" dt="2024-08-10T04:49:19.905" v="4990" actId="1076"/>
          <ac:spMkLst>
            <pc:docMk/>
            <pc:sldMk cId="3376041245" sldId="373"/>
            <ac:spMk id="3" creationId="{25F572E4-9F43-E27A-2BF0-7B8D581A51D1}"/>
          </ac:spMkLst>
        </pc:spChg>
        <pc:picChg chg="mod">
          <ac:chgData name="博一 金丸" userId="9a9aaf7779d110b0" providerId="LiveId" clId="{23B3EE38-FC86-4FCE-AC10-EFFCC32A48C3}" dt="2024-08-10T04:49:14.052" v="4989" actId="1076"/>
          <ac:picMkLst>
            <pc:docMk/>
            <pc:sldMk cId="3376041245" sldId="373"/>
            <ac:picMk id="6" creationId="{FDD318F9-1A40-441F-BFBF-5224227A48D9}"/>
          </ac:picMkLst>
        </pc:picChg>
      </pc:sldChg>
      <pc:sldChg chg="addSp delSp modSp mod">
        <pc:chgData name="博一 金丸" userId="9a9aaf7779d110b0" providerId="LiveId" clId="{23B3EE38-FC86-4FCE-AC10-EFFCC32A48C3}" dt="2024-08-08T04:44:24.973" v="1358"/>
        <pc:sldMkLst>
          <pc:docMk/>
          <pc:sldMk cId="3163082278" sldId="378"/>
        </pc:sldMkLst>
        <pc:spChg chg="del">
          <ac:chgData name="博一 金丸" userId="9a9aaf7779d110b0" providerId="LiveId" clId="{23B3EE38-FC86-4FCE-AC10-EFFCC32A48C3}" dt="2024-08-03T03:30:37.688" v="1155" actId="12084"/>
          <ac:spMkLst>
            <pc:docMk/>
            <pc:sldMk cId="3163082278" sldId="378"/>
            <ac:spMk id="2" creationId="{D14EDB2B-8E02-9339-D878-0A1D22BB3480}"/>
          </ac:spMkLst>
        </pc:spChg>
        <pc:spChg chg="del mod">
          <ac:chgData name="博一 金丸" userId="9a9aaf7779d110b0" providerId="LiveId" clId="{23B3EE38-FC86-4FCE-AC10-EFFCC32A48C3}" dt="2024-08-03T03:14:28.786" v="644" actId="21"/>
          <ac:spMkLst>
            <pc:docMk/>
            <pc:sldMk cId="3163082278" sldId="378"/>
            <ac:spMk id="3" creationId="{4AEE7A81-104D-4D7C-AFFA-5FC3960D3549}"/>
          </ac:spMkLst>
        </pc:spChg>
        <pc:spChg chg="add mod">
          <ac:chgData name="博一 金丸" userId="9a9aaf7779d110b0" providerId="LiveId" clId="{23B3EE38-FC86-4FCE-AC10-EFFCC32A48C3}" dt="2024-08-03T03:24:25.421" v="940" actId="14100"/>
          <ac:spMkLst>
            <pc:docMk/>
            <pc:sldMk cId="3163082278" sldId="378"/>
            <ac:spMk id="4" creationId="{FD2EAF43-7026-A171-7A86-012D1D37C985}"/>
          </ac:spMkLst>
        </pc:spChg>
        <pc:spChg chg="add del mod">
          <ac:chgData name="博一 金丸" userId="9a9aaf7779d110b0" providerId="LiveId" clId="{23B3EE38-FC86-4FCE-AC10-EFFCC32A48C3}" dt="2024-08-03T03:03:20.997" v="476" actId="12084"/>
          <ac:spMkLst>
            <pc:docMk/>
            <pc:sldMk cId="3163082278" sldId="378"/>
            <ac:spMk id="6" creationId="{FAD53B8E-09F7-0957-37B1-7B942D985AC6}"/>
          </ac:spMkLst>
        </pc:spChg>
        <pc:spChg chg="add del mod">
          <ac:chgData name="博一 金丸" userId="9a9aaf7779d110b0" providerId="LiveId" clId="{23B3EE38-FC86-4FCE-AC10-EFFCC32A48C3}" dt="2024-08-03T03:02:51.057" v="472" actId="12084"/>
          <ac:spMkLst>
            <pc:docMk/>
            <pc:sldMk cId="3163082278" sldId="378"/>
            <ac:spMk id="7" creationId="{BA0FF3C4-925D-109F-A6D8-8078F08F67C8}"/>
          </ac:spMkLst>
        </pc:spChg>
        <pc:spChg chg="del mod">
          <ac:chgData name="博一 金丸" userId="9a9aaf7779d110b0" providerId="LiveId" clId="{23B3EE38-FC86-4FCE-AC10-EFFCC32A48C3}" dt="2024-08-03T02:43:38.919" v="109" actId="21"/>
          <ac:spMkLst>
            <pc:docMk/>
            <pc:sldMk cId="3163082278" sldId="378"/>
            <ac:spMk id="9" creationId="{93878BDE-5AC9-30FE-D6CF-F7D3729A3783}"/>
          </ac:spMkLst>
        </pc:spChg>
        <pc:spChg chg="mod ord">
          <ac:chgData name="博一 金丸" userId="9a9aaf7779d110b0" providerId="LiveId" clId="{23B3EE38-FC86-4FCE-AC10-EFFCC32A48C3}" dt="2024-08-03T03:26:28.344" v="1040" actId="1076"/>
          <ac:spMkLst>
            <pc:docMk/>
            <pc:sldMk cId="3163082278" sldId="378"/>
            <ac:spMk id="10" creationId="{3AAB6305-DADC-B80D-9D7B-8C9518B0E5C9}"/>
          </ac:spMkLst>
        </pc:spChg>
        <pc:spChg chg="del">
          <ac:chgData name="博一 金丸" userId="9a9aaf7779d110b0" providerId="LiveId" clId="{23B3EE38-FC86-4FCE-AC10-EFFCC32A48C3}" dt="2024-08-03T02:50:51.367" v="132" actId="21"/>
          <ac:spMkLst>
            <pc:docMk/>
            <pc:sldMk cId="3163082278" sldId="378"/>
            <ac:spMk id="11" creationId="{7BEEE414-5AB7-DC3D-7A1E-4C14C076B579}"/>
          </ac:spMkLst>
        </pc:spChg>
        <pc:spChg chg="del">
          <ac:chgData name="博一 金丸" userId="9a9aaf7779d110b0" providerId="LiveId" clId="{23B3EE38-FC86-4FCE-AC10-EFFCC32A48C3}" dt="2024-08-03T02:50:47.790" v="131" actId="21"/>
          <ac:spMkLst>
            <pc:docMk/>
            <pc:sldMk cId="3163082278" sldId="378"/>
            <ac:spMk id="12" creationId="{2BB429E1-5669-3DB9-65CF-7AA5FC1E2BE0}"/>
          </ac:spMkLst>
        </pc:spChg>
        <pc:spChg chg="del">
          <ac:chgData name="博一 金丸" userId="9a9aaf7779d110b0" providerId="LiveId" clId="{23B3EE38-FC86-4FCE-AC10-EFFCC32A48C3}" dt="2024-08-03T02:52:02.246" v="134" actId="21"/>
          <ac:spMkLst>
            <pc:docMk/>
            <pc:sldMk cId="3163082278" sldId="378"/>
            <ac:spMk id="13" creationId="{71282FEE-73A0-BC64-83B1-63EC6BD531AE}"/>
          </ac:spMkLst>
        </pc:spChg>
        <pc:spChg chg="del">
          <ac:chgData name="博一 金丸" userId="9a9aaf7779d110b0" providerId="LiveId" clId="{23B3EE38-FC86-4FCE-AC10-EFFCC32A48C3}" dt="2024-08-03T02:51:56.007" v="133" actId="21"/>
          <ac:spMkLst>
            <pc:docMk/>
            <pc:sldMk cId="3163082278" sldId="378"/>
            <ac:spMk id="14" creationId="{099FDD1A-C72E-E261-58A4-DA284EBCFC1E}"/>
          </ac:spMkLst>
        </pc:spChg>
        <pc:spChg chg="add del mod">
          <ac:chgData name="博一 金丸" userId="9a9aaf7779d110b0" providerId="LiveId" clId="{23B3EE38-FC86-4FCE-AC10-EFFCC32A48C3}" dt="2024-08-03T03:06:32.034" v="498" actId="12084"/>
          <ac:spMkLst>
            <pc:docMk/>
            <pc:sldMk cId="3163082278" sldId="378"/>
            <ac:spMk id="15" creationId="{9528673C-1C9F-9273-A968-DBCA9373F1C3}"/>
          </ac:spMkLst>
        </pc:spChg>
        <pc:spChg chg="add del mod">
          <ac:chgData name="博一 金丸" userId="9a9aaf7779d110b0" providerId="LiveId" clId="{23B3EE38-FC86-4FCE-AC10-EFFCC32A48C3}" dt="2024-08-03T03:10:42.880" v="608" actId="12084"/>
          <ac:spMkLst>
            <pc:docMk/>
            <pc:sldMk cId="3163082278" sldId="378"/>
            <ac:spMk id="20" creationId="{16C20477-D225-A1E1-BA24-89EAAD59918A}"/>
          </ac:spMkLst>
        </pc:spChg>
        <pc:spChg chg="add del mod">
          <ac:chgData name="博一 金丸" userId="9a9aaf7779d110b0" providerId="LiveId" clId="{23B3EE38-FC86-4FCE-AC10-EFFCC32A48C3}" dt="2024-08-03T03:14:33.301" v="645" actId="21"/>
          <ac:spMkLst>
            <pc:docMk/>
            <pc:sldMk cId="3163082278" sldId="378"/>
            <ac:spMk id="24" creationId="{7313EF36-5997-0557-6D87-B96651C5A9C9}"/>
          </ac:spMkLst>
        </pc:spChg>
        <pc:spChg chg="add mod">
          <ac:chgData name="博一 金丸" userId="9a9aaf7779d110b0" providerId="LiveId" clId="{23B3EE38-FC86-4FCE-AC10-EFFCC32A48C3}" dt="2024-08-03T03:32:43.362" v="1163" actId="1076"/>
          <ac:spMkLst>
            <pc:docMk/>
            <pc:sldMk cId="3163082278" sldId="378"/>
            <ac:spMk id="28" creationId="{2F18691F-BEB3-A670-C628-63CA92A50D19}"/>
          </ac:spMkLst>
        </pc:spChg>
        <pc:spChg chg="add mod">
          <ac:chgData name="博一 金丸" userId="9a9aaf7779d110b0" providerId="LiveId" clId="{23B3EE38-FC86-4FCE-AC10-EFFCC32A48C3}" dt="2024-08-03T03:34:41.487" v="1168" actId="1076"/>
          <ac:spMkLst>
            <pc:docMk/>
            <pc:sldMk cId="3163082278" sldId="378"/>
            <ac:spMk id="29" creationId="{BE707621-16D1-09D8-E0D3-243B385D897B}"/>
          </ac:spMkLst>
        </pc:spChg>
        <pc:graphicFrameChg chg="add mod modGraphic">
          <ac:chgData name="博一 金丸" userId="9a9aaf7779d110b0" providerId="LiveId" clId="{23B3EE38-FC86-4FCE-AC10-EFFCC32A48C3}" dt="2024-08-03T03:15:27.617" v="654" actId="1076"/>
          <ac:graphicFrameMkLst>
            <pc:docMk/>
            <pc:sldMk cId="3163082278" sldId="378"/>
            <ac:graphicFrameMk id="16" creationId="{1A562017-B466-A157-B9BA-4BF78144F47B}"/>
          </ac:graphicFrameMkLst>
        </pc:graphicFrameChg>
        <pc:graphicFrameChg chg="add mod modGraphic">
          <ac:chgData name="博一 金丸" userId="9a9aaf7779d110b0" providerId="LiveId" clId="{23B3EE38-FC86-4FCE-AC10-EFFCC32A48C3}" dt="2024-08-03T03:24:07.013" v="938" actId="1076"/>
          <ac:graphicFrameMkLst>
            <pc:docMk/>
            <pc:sldMk cId="3163082278" sldId="378"/>
            <ac:graphicFrameMk id="17" creationId="{CDEF0F22-2CB2-6DB2-6F0A-CC7FB8F097A7}"/>
          </ac:graphicFrameMkLst>
        </pc:graphicFrameChg>
        <pc:graphicFrameChg chg="add mod">
          <ac:chgData name="博一 金丸" userId="9a9aaf7779d110b0" providerId="LiveId" clId="{23B3EE38-FC86-4FCE-AC10-EFFCC32A48C3}" dt="2024-08-03T03:26:15.883" v="1038" actId="1076"/>
          <ac:graphicFrameMkLst>
            <pc:docMk/>
            <pc:sldMk cId="3163082278" sldId="378"/>
            <ac:graphicFrameMk id="18" creationId="{E937993F-16B7-497F-860F-1359EC090335}"/>
          </ac:graphicFrameMkLst>
        </pc:graphicFrameChg>
        <pc:graphicFrameChg chg="add mod modGraphic">
          <ac:chgData name="博一 金丸" userId="9a9aaf7779d110b0" providerId="LiveId" clId="{23B3EE38-FC86-4FCE-AC10-EFFCC32A48C3}" dt="2024-08-03T03:29:00.367" v="1144" actId="1076"/>
          <ac:graphicFrameMkLst>
            <pc:docMk/>
            <pc:sldMk cId="3163082278" sldId="378"/>
            <ac:graphicFrameMk id="21" creationId="{2FC2EA8F-CA93-3B61-E5CF-589E9810380F}"/>
          </ac:graphicFrameMkLst>
        </pc:graphicFrameChg>
        <pc:graphicFrameChg chg="add mod">
          <ac:chgData name="博一 金丸" userId="9a9aaf7779d110b0" providerId="LiveId" clId="{23B3EE38-FC86-4FCE-AC10-EFFCC32A48C3}" dt="2024-08-03T03:37:20.635" v="1311" actId="1076"/>
          <ac:graphicFrameMkLst>
            <pc:docMk/>
            <pc:sldMk cId="3163082278" sldId="378"/>
            <ac:graphicFrameMk id="22" creationId="{1A527944-893D-8AAE-BBB3-6CC2AD16818D}"/>
          </ac:graphicFrameMkLst>
        </pc:graphicFrameChg>
        <pc:graphicFrameChg chg="add mod">
          <ac:chgData name="博一 金丸" userId="9a9aaf7779d110b0" providerId="LiveId" clId="{23B3EE38-FC86-4FCE-AC10-EFFCC32A48C3}" dt="2024-08-03T03:17:11.921" v="784" actId="14100"/>
          <ac:graphicFrameMkLst>
            <pc:docMk/>
            <pc:sldMk cId="3163082278" sldId="378"/>
            <ac:graphicFrameMk id="25" creationId="{EDD088D4-8442-4827-339C-903A5449C1B7}"/>
          </ac:graphicFrameMkLst>
        </pc:graphicFrameChg>
        <pc:graphicFrameChg chg="add mod">
          <ac:chgData name="博一 金丸" userId="9a9aaf7779d110b0" providerId="LiveId" clId="{23B3EE38-FC86-4FCE-AC10-EFFCC32A48C3}" dt="2024-08-03T03:26:38.817" v="1041"/>
          <ac:graphicFrameMkLst>
            <pc:docMk/>
            <pc:sldMk cId="3163082278" sldId="378"/>
            <ac:graphicFrameMk id="26" creationId="{282828BC-7FEA-62DF-B28F-311CB90171E3}"/>
          </ac:graphicFrameMkLst>
        </pc:graphicFrameChg>
        <pc:graphicFrameChg chg="add mod">
          <ac:chgData name="博一 金丸" userId="9a9aaf7779d110b0" providerId="LiveId" clId="{23B3EE38-FC86-4FCE-AC10-EFFCC32A48C3}" dt="2024-08-03T03:32:21.661" v="1162" actId="14100"/>
          <ac:graphicFrameMkLst>
            <pc:docMk/>
            <pc:sldMk cId="3163082278" sldId="378"/>
            <ac:graphicFrameMk id="27" creationId="{E6CD6BB9-86A6-C230-58A3-089510F3C927}"/>
          </ac:graphicFrameMkLst>
        </pc:graphicFrameChg>
        <pc:graphicFrameChg chg="add mod modGraphic">
          <ac:chgData name="博一 金丸" userId="9a9aaf7779d110b0" providerId="LiveId" clId="{23B3EE38-FC86-4FCE-AC10-EFFCC32A48C3}" dt="2024-08-08T04:44:24.973" v="1358"/>
          <ac:graphicFrameMkLst>
            <pc:docMk/>
            <pc:sldMk cId="3163082278" sldId="378"/>
            <ac:graphicFrameMk id="30" creationId="{8E627645-5930-D1B2-4896-46140786A609}"/>
          </ac:graphicFrameMkLst>
        </pc:graphicFrameChg>
        <pc:graphicFrameChg chg="add mod">
          <ac:chgData name="博一 金丸" userId="9a9aaf7779d110b0" providerId="LiveId" clId="{23B3EE38-FC86-4FCE-AC10-EFFCC32A48C3}" dt="2024-08-03T03:37:41.798" v="1313" actId="14100"/>
          <ac:graphicFrameMkLst>
            <pc:docMk/>
            <pc:sldMk cId="3163082278" sldId="378"/>
            <ac:graphicFrameMk id="31" creationId="{4BC75E5E-A19C-98BD-CB19-709A27C06CC6}"/>
          </ac:graphicFrameMkLst>
        </pc:graphicFrameChg>
        <pc:picChg chg="mod">
          <ac:chgData name="博一 金丸" userId="9a9aaf7779d110b0" providerId="LiveId" clId="{23B3EE38-FC86-4FCE-AC10-EFFCC32A48C3}" dt="2024-08-03T03:24:15.241" v="939" actId="1076"/>
          <ac:picMkLst>
            <pc:docMk/>
            <pc:sldMk cId="3163082278" sldId="378"/>
            <ac:picMk id="5" creationId="{1B5DAA31-1CB4-1379-BC8A-0986121297D3}"/>
          </ac:picMkLst>
        </pc:picChg>
        <pc:picChg chg="mod">
          <ac:chgData name="博一 金丸" userId="9a9aaf7779d110b0" providerId="LiveId" clId="{23B3EE38-FC86-4FCE-AC10-EFFCC32A48C3}" dt="2024-08-03T03:15:18.648" v="653" actId="1076"/>
          <ac:picMkLst>
            <pc:docMk/>
            <pc:sldMk cId="3163082278" sldId="378"/>
            <ac:picMk id="8" creationId="{EBDE948E-6D95-D441-6CA4-2A0AFC0FCA2F}"/>
          </ac:picMkLst>
        </pc:picChg>
      </pc:sldChg>
      <pc:sldChg chg="addSp delSp modSp mod">
        <pc:chgData name="博一 金丸" userId="9a9aaf7779d110b0" providerId="LiveId" clId="{23B3EE38-FC86-4FCE-AC10-EFFCC32A48C3}" dt="2024-08-08T05:40:01.842" v="3664" actId="14100"/>
        <pc:sldMkLst>
          <pc:docMk/>
          <pc:sldMk cId="1596623099" sldId="397"/>
        </pc:sldMkLst>
        <pc:spChg chg="mod">
          <ac:chgData name="博一 金丸" userId="9a9aaf7779d110b0" providerId="LiveId" clId="{23B3EE38-FC86-4FCE-AC10-EFFCC32A48C3}" dt="2024-08-08T05:40:01.842" v="3664" actId="14100"/>
          <ac:spMkLst>
            <pc:docMk/>
            <pc:sldMk cId="1596623099" sldId="397"/>
            <ac:spMk id="5" creationId="{00000000-0000-0000-0000-000000000000}"/>
          </ac:spMkLst>
        </pc:spChg>
        <pc:spChg chg="del">
          <ac:chgData name="博一 金丸" userId="9a9aaf7779d110b0" providerId="LiveId" clId="{23B3EE38-FC86-4FCE-AC10-EFFCC32A48C3}" dt="2024-08-08T05:24:47.221" v="3557" actId="12084"/>
          <ac:spMkLst>
            <pc:docMk/>
            <pc:sldMk cId="1596623099" sldId="397"/>
            <ac:spMk id="279554" creationId="{00000000-0000-0000-0000-000000000000}"/>
          </ac:spMkLst>
        </pc:spChg>
        <pc:spChg chg="mod">
          <ac:chgData name="博一 金丸" userId="9a9aaf7779d110b0" providerId="LiveId" clId="{23B3EE38-FC86-4FCE-AC10-EFFCC32A48C3}" dt="2024-08-08T05:29:54.478" v="3593" actId="1076"/>
          <ac:spMkLst>
            <pc:docMk/>
            <pc:sldMk cId="1596623099" sldId="397"/>
            <ac:spMk id="279555" creationId="{00000000-0000-0000-0000-000000000000}"/>
          </ac:spMkLst>
        </pc:spChg>
        <pc:graphicFrameChg chg="add mod">
          <ac:chgData name="博一 金丸" userId="9a9aaf7779d110b0" providerId="LiveId" clId="{23B3EE38-FC86-4FCE-AC10-EFFCC32A48C3}" dt="2024-08-08T05:25:40.803" v="3567" actId="113"/>
          <ac:graphicFrameMkLst>
            <pc:docMk/>
            <pc:sldMk cId="1596623099" sldId="397"/>
            <ac:graphicFrameMk id="2" creationId="{FB678B1D-9861-9993-AF21-26B1214B9D0A}"/>
          </ac:graphicFrameMkLst>
        </pc:graphicFrameChg>
      </pc:sldChg>
      <pc:sldChg chg="modSp mod">
        <pc:chgData name="博一 金丸" userId="9a9aaf7779d110b0" providerId="LiveId" clId="{23B3EE38-FC86-4FCE-AC10-EFFCC32A48C3}" dt="2024-08-08T04:43:17.376" v="1340"/>
        <pc:sldMkLst>
          <pc:docMk/>
          <pc:sldMk cId="0" sldId="448"/>
        </pc:sldMkLst>
        <pc:spChg chg="mod">
          <ac:chgData name="博一 金丸" userId="9a9aaf7779d110b0" providerId="LiveId" clId="{23B3EE38-FC86-4FCE-AC10-EFFCC32A48C3}" dt="2024-08-08T04:43:17.376" v="1340"/>
          <ac:spMkLst>
            <pc:docMk/>
            <pc:sldMk cId="0" sldId="448"/>
            <ac:spMk id="2" creationId="{00000000-0000-0000-0000-000000000000}"/>
          </ac:spMkLst>
        </pc:spChg>
      </pc:sldChg>
      <pc:sldChg chg="modSp mod">
        <pc:chgData name="博一 金丸" userId="9a9aaf7779d110b0" providerId="LiveId" clId="{23B3EE38-FC86-4FCE-AC10-EFFCC32A48C3}" dt="2024-08-08T04:47:20.801" v="1388"/>
        <pc:sldMkLst>
          <pc:docMk/>
          <pc:sldMk cId="0" sldId="449"/>
        </pc:sldMkLst>
        <pc:spChg chg="mod">
          <ac:chgData name="博一 金丸" userId="9a9aaf7779d110b0" providerId="LiveId" clId="{23B3EE38-FC86-4FCE-AC10-EFFCC32A48C3}" dt="2024-08-08T04:47:20.801" v="1388"/>
          <ac:spMkLst>
            <pc:docMk/>
            <pc:sldMk cId="0" sldId="449"/>
            <ac:spMk id="3" creationId="{00000000-0000-0000-0000-000000000000}"/>
          </ac:spMkLst>
        </pc:spChg>
        <pc:spChg chg="mod">
          <ac:chgData name="博一 金丸" userId="9a9aaf7779d110b0" providerId="LiveId" clId="{23B3EE38-FC86-4FCE-AC10-EFFCC32A48C3}" dt="2024-08-08T04:43:47.330" v="1349"/>
          <ac:spMkLst>
            <pc:docMk/>
            <pc:sldMk cId="0" sldId="449"/>
            <ac:spMk id="4" creationId="{00000000-0000-0000-0000-000000000000}"/>
          </ac:spMkLst>
        </pc:spChg>
      </pc:sldChg>
      <pc:sldChg chg="modSp mod">
        <pc:chgData name="博一 金丸" userId="9a9aaf7779d110b0" providerId="LiveId" clId="{23B3EE38-FC86-4FCE-AC10-EFFCC32A48C3}" dt="2024-08-03T02:42:01.065" v="103" actId="14100"/>
        <pc:sldMkLst>
          <pc:docMk/>
          <pc:sldMk cId="0" sldId="458"/>
        </pc:sldMkLst>
        <pc:spChg chg="mod">
          <ac:chgData name="博一 金丸" userId="9a9aaf7779d110b0" providerId="LiveId" clId="{23B3EE38-FC86-4FCE-AC10-EFFCC32A48C3}" dt="2024-08-03T02:39:57.582" v="38" actId="1076"/>
          <ac:spMkLst>
            <pc:docMk/>
            <pc:sldMk cId="0" sldId="458"/>
            <ac:spMk id="4" creationId="{EBC7502E-E935-3A6B-BBA7-A8A65D3C3503}"/>
          </ac:spMkLst>
        </pc:spChg>
        <pc:spChg chg="mod">
          <ac:chgData name="博一 金丸" userId="9a9aaf7779d110b0" providerId="LiveId" clId="{23B3EE38-FC86-4FCE-AC10-EFFCC32A48C3}" dt="2024-08-03T02:42:01.065" v="103" actId="14100"/>
          <ac:spMkLst>
            <pc:docMk/>
            <pc:sldMk cId="0" sldId="458"/>
            <ac:spMk id="7" creationId="{E525592D-F63F-ED9A-BBD9-2BED38F8B35A}"/>
          </ac:spMkLst>
        </pc:spChg>
      </pc:sldChg>
      <pc:sldChg chg="modSp add mod setBg">
        <pc:chgData name="博一 金丸" userId="9a9aaf7779d110b0" providerId="LiveId" clId="{23B3EE38-FC86-4FCE-AC10-EFFCC32A48C3}" dt="2024-08-10T04:39:45.886" v="4917"/>
        <pc:sldMkLst>
          <pc:docMk/>
          <pc:sldMk cId="1982689055" sldId="958"/>
        </pc:sldMkLst>
        <pc:spChg chg="mod">
          <ac:chgData name="博一 金丸" userId="9a9aaf7779d110b0" providerId="LiveId" clId="{23B3EE38-FC86-4FCE-AC10-EFFCC32A48C3}" dt="2024-08-10T04:27:27.976" v="3779" actId="3064"/>
          <ac:spMkLst>
            <pc:docMk/>
            <pc:sldMk cId="1982689055" sldId="958"/>
            <ac:spMk id="2" creationId="{0045E7DA-4B5A-744B-8D4F-2614C06F336B}"/>
          </ac:spMkLst>
        </pc:spChg>
        <pc:spChg chg="mod">
          <ac:chgData name="博一 金丸" userId="9a9aaf7779d110b0" providerId="LiveId" clId="{23B3EE38-FC86-4FCE-AC10-EFFCC32A48C3}" dt="2024-08-10T04:39:45.886" v="4917"/>
          <ac:spMkLst>
            <pc:docMk/>
            <pc:sldMk cId="1982689055" sldId="958"/>
            <ac:spMk id="3" creationId="{3A6EF524-8383-82CC-5E35-BCE53239110B}"/>
          </ac:spMkLst>
        </pc:spChg>
      </pc:sldChg>
      <pc:sldChg chg="addSp delSp modSp mod">
        <pc:chgData name="博一 金丸" userId="9a9aaf7779d110b0" providerId="LiveId" clId="{23B3EE38-FC86-4FCE-AC10-EFFCC32A48C3}" dt="2024-08-07T02:45:35.691" v="1322" actId="26606"/>
        <pc:sldMkLst>
          <pc:docMk/>
          <pc:sldMk cId="3147478857" sldId="3722"/>
        </pc:sldMkLst>
        <pc:spChg chg="mod">
          <ac:chgData name="博一 金丸" userId="9a9aaf7779d110b0" providerId="LiveId" clId="{23B3EE38-FC86-4FCE-AC10-EFFCC32A48C3}" dt="2024-08-07T02:45:35.691" v="1322" actId="26606"/>
          <ac:spMkLst>
            <pc:docMk/>
            <pc:sldMk cId="3147478857" sldId="3722"/>
            <ac:spMk id="2" creationId="{E89626CC-C674-46B0-B1D3-97FA5F0144D8}"/>
          </ac:spMkLst>
        </pc:spChg>
        <pc:spChg chg="mod">
          <ac:chgData name="博一 金丸" userId="9a9aaf7779d110b0" providerId="LiveId" clId="{23B3EE38-FC86-4FCE-AC10-EFFCC32A48C3}" dt="2024-08-07T02:45:35.691" v="1322" actId="26606"/>
          <ac:spMkLst>
            <pc:docMk/>
            <pc:sldMk cId="3147478857" sldId="3722"/>
            <ac:spMk id="3" creationId="{1472012B-8B3D-49B9-BD90-729454505662}"/>
          </ac:spMkLst>
        </pc:spChg>
        <pc:spChg chg="add">
          <ac:chgData name="博一 金丸" userId="9a9aaf7779d110b0" providerId="LiveId" clId="{23B3EE38-FC86-4FCE-AC10-EFFCC32A48C3}" dt="2024-08-07T02:45:35.691" v="1322" actId="26606"/>
          <ac:spMkLst>
            <pc:docMk/>
            <pc:sldMk cId="3147478857" sldId="3722"/>
            <ac:spMk id="21" creationId="{59A309A7-1751-4ABE-A3C1-EEC40366AD89}"/>
          </ac:spMkLst>
        </pc:spChg>
        <pc:spChg chg="add">
          <ac:chgData name="博一 金丸" userId="9a9aaf7779d110b0" providerId="LiveId" clId="{23B3EE38-FC86-4FCE-AC10-EFFCC32A48C3}" dt="2024-08-07T02:45:35.691" v="1322" actId="26606"/>
          <ac:spMkLst>
            <pc:docMk/>
            <pc:sldMk cId="3147478857" sldId="3722"/>
            <ac:spMk id="23" creationId="{967D8EB6-EAE1-4F9C-B398-83321E287204}"/>
          </ac:spMkLst>
        </pc:spChg>
        <pc:picChg chg="del">
          <ac:chgData name="博一 金丸" userId="9a9aaf7779d110b0" providerId="LiveId" clId="{23B3EE38-FC86-4FCE-AC10-EFFCC32A48C3}" dt="2024-08-07T02:45:13.423" v="1321" actId="21"/>
          <ac:picMkLst>
            <pc:docMk/>
            <pc:sldMk cId="3147478857" sldId="3722"/>
            <ac:picMk id="5" creationId="{32EB068F-A96C-4228-8D4A-F37ADB9771B6}"/>
          </ac:picMkLst>
        </pc:picChg>
        <pc:picChg chg="add">
          <ac:chgData name="博一 金丸" userId="9a9aaf7779d110b0" providerId="LiveId" clId="{23B3EE38-FC86-4FCE-AC10-EFFCC32A48C3}" dt="2024-08-07T02:45:35.691" v="1322" actId="26606"/>
          <ac:picMkLst>
            <pc:docMk/>
            <pc:sldMk cId="3147478857" sldId="3722"/>
            <ac:picMk id="18" creationId="{C7D13B3D-4F56-2993-BF1B-014D83620D78}"/>
          </ac:picMkLst>
        </pc:picChg>
        <pc:cxnChg chg="del">
          <ac:chgData name="博一 金丸" userId="9a9aaf7779d110b0" providerId="LiveId" clId="{23B3EE38-FC86-4FCE-AC10-EFFCC32A48C3}" dt="2024-08-07T02:45:35.691" v="1322" actId="26606"/>
          <ac:cxnSpMkLst>
            <pc:docMk/>
            <pc:sldMk cId="3147478857" sldId="3722"/>
            <ac:cxnSpMk id="14" creationId="{A7F400EE-A8A5-48AF-B4D6-291B52C6F0B0}"/>
          </ac:cxnSpMkLst>
        </pc:cxnChg>
      </pc:sldChg>
      <pc:sldChg chg="addSp modSp mod">
        <pc:chgData name="博一 金丸" userId="9a9aaf7779d110b0" providerId="LiveId" clId="{23B3EE38-FC86-4FCE-AC10-EFFCC32A48C3}" dt="2024-08-08T05:43:31.650" v="3684" actId="1076"/>
        <pc:sldMkLst>
          <pc:docMk/>
          <pc:sldMk cId="2676129219" sldId="3742"/>
        </pc:sldMkLst>
        <pc:spChg chg="mod">
          <ac:chgData name="博一 金丸" userId="9a9aaf7779d110b0" providerId="LiveId" clId="{23B3EE38-FC86-4FCE-AC10-EFFCC32A48C3}" dt="2024-08-08T05:41:56.698" v="3671" actId="339"/>
          <ac:spMkLst>
            <pc:docMk/>
            <pc:sldMk cId="2676129219" sldId="3742"/>
            <ac:spMk id="2" creationId="{3578A1CE-2F8E-437E-82F8-36A931BC7BBD}"/>
          </ac:spMkLst>
        </pc:spChg>
        <pc:spChg chg="add mod ord">
          <ac:chgData name="博一 金丸" userId="9a9aaf7779d110b0" providerId="LiveId" clId="{23B3EE38-FC86-4FCE-AC10-EFFCC32A48C3}" dt="2024-08-08T05:43:31.650" v="3684" actId="1076"/>
          <ac:spMkLst>
            <pc:docMk/>
            <pc:sldMk cId="2676129219" sldId="3742"/>
            <ac:spMk id="3" creationId="{008CDD3E-897B-BF62-2AB2-B2B093DAA7EE}"/>
          </ac:spMkLst>
        </pc:spChg>
      </pc:sldChg>
      <pc:sldChg chg="modSp add mod">
        <pc:chgData name="博一 金丸" userId="9a9aaf7779d110b0" providerId="LiveId" clId="{23B3EE38-FC86-4FCE-AC10-EFFCC32A48C3}" dt="2024-08-10T04:47:34.184" v="4919" actId="27636"/>
        <pc:sldMkLst>
          <pc:docMk/>
          <pc:sldMk cId="1513232030" sldId="3749"/>
        </pc:sldMkLst>
        <pc:spChg chg="mod">
          <ac:chgData name="博一 金丸" userId="9a9aaf7779d110b0" providerId="LiveId" clId="{23B3EE38-FC86-4FCE-AC10-EFFCC32A48C3}" dt="2024-08-10T04:47:34.184" v="4919" actId="27636"/>
          <ac:spMkLst>
            <pc:docMk/>
            <pc:sldMk cId="1513232030" sldId="3749"/>
            <ac:spMk id="2" creationId="{AD79C243-D2B9-43CF-9DD1-39EDE26A2823}"/>
          </ac:spMkLst>
        </pc:spChg>
      </pc:sldChg>
      <pc:sldChg chg="delSp modSp mod">
        <pc:chgData name="博一 金丸" userId="9a9aaf7779d110b0" providerId="LiveId" clId="{23B3EE38-FC86-4FCE-AC10-EFFCC32A48C3}" dt="2024-08-07T02:44:06.072" v="1320" actId="2710"/>
        <pc:sldMkLst>
          <pc:docMk/>
          <pc:sldMk cId="1458894913" sldId="3750"/>
        </pc:sldMkLst>
        <pc:spChg chg="mod">
          <ac:chgData name="博一 金丸" userId="9a9aaf7779d110b0" providerId="LiveId" clId="{23B3EE38-FC86-4FCE-AC10-EFFCC32A48C3}" dt="2024-08-07T02:44:06.072" v="1320" actId="2710"/>
          <ac:spMkLst>
            <pc:docMk/>
            <pc:sldMk cId="1458894913" sldId="3750"/>
            <ac:spMk id="4" creationId="{FF5257B7-E493-470B-CBD5-A3EBEA1F0E28}"/>
          </ac:spMkLst>
        </pc:spChg>
        <pc:picChg chg="del">
          <ac:chgData name="博一 金丸" userId="9a9aaf7779d110b0" providerId="LiveId" clId="{23B3EE38-FC86-4FCE-AC10-EFFCC32A48C3}" dt="2024-08-07T02:43:22.532" v="1315" actId="21"/>
          <ac:picMkLst>
            <pc:docMk/>
            <pc:sldMk cId="1458894913" sldId="3750"/>
            <ac:picMk id="6" creationId="{A8DA554E-225C-9A27-DF9C-64EDAAB22D5F}"/>
          </ac:picMkLst>
        </pc:picChg>
      </pc:sldChg>
      <pc:sldChg chg="modSp mod">
        <pc:chgData name="博一 金丸" userId="9a9aaf7779d110b0" providerId="LiveId" clId="{23B3EE38-FC86-4FCE-AC10-EFFCC32A48C3}" dt="2024-08-08T05:40:08.643" v="3665" actId="1076"/>
        <pc:sldMkLst>
          <pc:docMk/>
          <pc:sldMk cId="1733629077" sldId="3781"/>
        </pc:sldMkLst>
        <pc:spChg chg="mod">
          <ac:chgData name="博一 金丸" userId="9a9aaf7779d110b0" providerId="LiveId" clId="{23B3EE38-FC86-4FCE-AC10-EFFCC32A48C3}" dt="2024-08-08T05:40:08.643" v="3665" actId="1076"/>
          <ac:spMkLst>
            <pc:docMk/>
            <pc:sldMk cId="1733629077" sldId="3781"/>
            <ac:spMk id="5" creationId="{00000000-0000-0000-0000-000000000000}"/>
          </ac:spMkLst>
        </pc:spChg>
        <pc:spChg chg="mod">
          <ac:chgData name="博一 金丸" userId="9a9aaf7779d110b0" providerId="LiveId" clId="{23B3EE38-FC86-4FCE-AC10-EFFCC32A48C3}" dt="2024-08-08T05:38:15.032" v="3614" actId="113"/>
          <ac:spMkLst>
            <pc:docMk/>
            <pc:sldMk cId="1733629077" sldId="3781"/>
            <ac:spMk id="279555" creationId="{00000000-0000-0000-0000-000000000000}"/>
          </ac:spMkLst>
        </pc:spChg>
      </pc:sldChg>
    </pc:docChg>
  </pc:docChgLst>
  <pc:docChgLst>
    <pc:chgData name="博一 金丸" userId="9a9aaf7779d110b0" providerId="LiveId" clId="{D6E539FD-56EA-451B-8F4F-01AE6AF80FED}"/>
    <pc:docChg chg="undo redo custSel addSld delSld modSld">
      <pc:chgData name="博一 金丸" userId="9a9aaf7779d110b0" providerId="LiveId" clId="{D6E539FD-56EA-451B-8F4F-01AE6AF80FED}" dt="2024-07-27T07:13:10.004" v="3531" actId="6549"/>
      <pc:docMkLst>
        <pc:docMk/>
      </pc:docMkLst>
      <pc:sldChg chg="modSp">
        <pc:chgData name="博一 金丸" userId="9a9aaf7779d110b0" providerId="LiveId" clId="{D6E539FD-56EA-451B-8F4F-01AE6AF80FED}" dt="2024-07-26T07:56:54.442" v="3"/>
        <pc:sldMkLst>
          <pc:docMk/>
          <pc:sldMk cId="3395995961" sldId="257"/>
        </pc:sldMkLst>
        <pc:graphicFrameChg chg="mod">
          <ac:chgData name="博一 金丸" userId="9a9aaf7779d110b0" providerId="LiveId" clId="{D6E539FD-56EA-451B-8F4F-01AE6AF80FED}" dt="2024-07-26T07:56:54.442" v="3"/>
          <ac:graphicFrameMkLst>
            <pc:docMk/>
            <pc:sldMk cId="3395995961" sldId="257"/>
            <ac:graphicFrameMk id="5" creationId="{DB3A6AAA-991F-45A4-8327-64BE7F9C76CC}"/>
          </ac:graphicFrameMkLst>
        </pc:graphicFrameChg>
      </pc:sldChg>
      <pc:sldChg chg="modSp mod">
        <pc:chgData name="博一 金丸" userId="9a9aaf7779d110b0" providerId="LiveId" clId="{D6E539FD-56EA-451B-8F4F-01AE6AF80FED}" dt="2024-07-26T11:26:46.357" v="2087" actId="14100"/>
        <pc:sldMkLst>
          <pc:docMk/>
          <pc:sldMk cId="1596623099" sldId="397"/>
        </pc:sldMkLst>
        <pc:spChg chg="mod">
          <ac:chgData name="博一 金丸" userId="9a9aaf7779d110b0" providerId="LiveId" clId="{D6E539FD-56EA-451B-8F4F-01AE6AF80FED}" dt="2024-07-26T11:26:46.357" v="2087" actId="14100"/>
          <ac:spMkLst>
            <pc:docMk/>
            <pc:sldMk cId="1596623099" sldId="397"/>
            <ac:spMk id="5" creationId="{00000000-0000-0000-0000-000000000000}"/>
          </ac:spMkLst>
        </pc:spChg>
        <pc:spChg chg="mod">
          <ac:chgData name="博一 金丸" userId="9a9aaf7779d110b0" providerId="LiveId" clId="{D6E539FD-56EA-451B-8F4F-01AE6AF80FED}" dt="2024-07-26T11:25:29.748" v="2062" actId="255"/>
          <ac:spMkLst>
            <pc:docMk/>
            <pc:sldMk cId="1596623099" sldId="397"/>
            <ac:spMk id="279555" creationId="{00000000-0000-0000-0000-000000000000}"/>
          </ac:spMkLst>
        </pc:spChg>
      </pc:sldChg>
      <pc:sldChg chg="addSp delSp modSp mod">
        <pc:chgData name="博一 金丸" userId="9a9aaf7779d110b0" providerId="LiveId" clId="{D6E539FD-56EA-451B-8F4F-01AE6AF80FED}" dt="2024-07-27T07:13:10.004" v="3531" actId="6549"/>
        <pc:sldMkLst>
          <pc:docMk/>
          <pc:sldMk cId="4077986971" sldId="947"/>
        </pc:sldMkLst>
        <pc:spChg chg="mod">
          <ac:chgData name="博一 金丸" userId="9a9aaf7779d110b0" providerId="LiveId" clId="{D6E539FD-56EA-451B-8F4F-01AE6AF80FED}" dt="2024-07-27T06:51:29.833" v="3091" actId="1076"/>
          <ac:spMkLst>
            <pc:docMk/>
            <pc:sldMk cId="4077986971" sldId="947"/>
            <ac:spMk id="2" creationId="{00000000-0000-0000-0000-000000000000}"/>
          </ac:spMkLst>
        </pc:spChg>
        <pc:spChg chg="mod">
          <ac:chgData name="博一 金丸" userId="9a9aaf7779d110b0" providerId="LiveId" clId="{D6E539FD-56EA-451B-8F4F-01AE6AF80FED}" dt="2024-07-27T06:52:13.486" v="3093" actId="1076"/>
          <ac:spMkLst>
            <pc:docMk/>
            <pc:sldMk cId="4077986971" sldId="947"/>
            <ac:spMk id="3" creationId="{6AF22104-BBC3-5114-0702-B101679ABBF8}"/>
          </ac:spMkLst>
        </pc:spChg>
        <pc:spChg chg="add del mod">
          <ac:chgData name="博一 金丸" userId="9a9aaf7779d110b0" providerId="LiveId" clId="{D6E539FD-56EA-451B-8F4F-01AE6AF80FED}" dt="2024-07-27T07:05:47.706" v="3405" actId="12084"/>
          <ac:spMkLst>
            <pc:docMk/>
            <pc:sldMk cId="4077986971" sldId="947"/>
            <ac:spMk id="4" creationId="{BBFD8206-150E-673A-00C2-ED0E91FBFA91}"/>
          </ac:spMkLst>
        </pc:spChg>
        <pc:spChg chg="add mod">
          <ac:chgData name="博一 金丸" userId="9a9aaf7779d110b0" providerId="LiveId" clId="{D6E539FD-56EA-451B-8F4F-01AE6AF80FED}" dt="2024-07-27T07:07:43.495" v="3436" actId="3062"/>
          <ac:spMkLst>
            <pc:docMk/>
            <pc:sldMk cId="4077986971" sldId="947"/>
            <ac:spMk id="6" creationId="{EA9991E5-0BD5-F139-122B-FAE5A63037DE}"/>
          </ac:spMkLst>
        </pc:spChg>
        <pc:spChg chg="add del mod">
          <ac:chgData name="博一 金丸" userId="9a9aaf7779d110b0" providerId="LiveId" clId="{D6E539FD-56EA-451B-8F4F-01AE6AF80FED}" dt="2024-07-27T07:08:58.775" v="3474" actId="12084"/>
          <ac:spMkLst>
            <pc:docMk/>
            <pc:sldMk cId="4077986971" sldId="947"/>
            <ac:spMk id="7" creationId="{2FAF2880-689C-C45A-F214-7C9AB16176BC}"/>
          </ac:spMkLst>
        </pc:spChg>
        <pc:spChg chg="add mod">
          <ac:chgData name="博一 金丸" userId="9a9aaf7779d110b0" providerId="LiveId" clId="{D6E539FD-56EA-451B-8F4F-01AE6AF80FED}" dt="2024-07-27T07:11:18.104" v="3492" actId="1076"/>
          <ac:spMkLst>
            <pc:docMk/>
            <pc:sldMk cId="4077986971" sldId="947"/>
            <ac:spMk id="9" creationId="{7F696CEF-FC20-AC66-D491-1A55A724D362}"/>
          </ac:spMkLst>
        </pc:spChg>
        <pc:spChg chg="add del mod">
          <ac:chgData name="博一 金丸" userId="9a9aaf7779d110b0" providerId="LiveId" clId="{D6E539FD-56EA-451B-8F4F-01AE6AF80FED}" dt="2024-07-27T07:11:46.835" v="3509" actId="12084"/>
          <ac:spMkLst>
            <pc:docMk/>
            <pc:sldMk cId="4077986971" sldId="947"/>
            <ac:spMk id="10" creationId="{3AB30078-2B00-9445-134C-244FE72A640D}"/>
          </ac:spMkLst>
        </pc:spChg>
        <pc:spChg chg="add mod">
          <ac:chgData name="博一 金丸" userId="9a9aaf7779d110b0" providerId="LiveId" clId="{D6E539FD-56EA-451B-8F4F-01AE6AF80FED}" dt="2024-07-27T07:13:10.004" v="3531" actId="6549"/>
          <ac:spMkLst>
            <pc:docMk/>
            <pc:sldMk cId="4077986971" sldId="947"/>
            <ac:spMk id="12" creationId="{F91E85E8-5C1A-1C6D-A1F2-7BE09C1B6D64}"/>
          </ac:spMkLst>
        </pc:spChg>
        <pc:graphicFrameChg chg="add mod modGraphic">
          <ac:chgData name="博一 金丸" userId="9a9aaf7779d110b0" providerId="LiveId" clId="{D6E539FD-56EA-451B-8F4F-01AE6AF80FED}" dt="2024-07-27T07:06:44.796" v="3413" actId="1076"/>
          <ac:graphicFrameMkLst>
            <pc:docMk/>
            <pc:sldMk cId="4077986971" sldId="947"/>
            <ac:graphicFrameMk id="5" creationId="{10210324-62EA-42EF-E2F9-C26E462C28F1}"/>
          </ac:graphicFrameMkLst>
        </pc:graphicFrameChg>
        <pc:graphicFrameChg chg="add mod modGraphic">
          <ac:chgData name="博一 金丸" userId="9a9aaf7779d110b0" providerId="LiveId" clId="{D6E539FD-56EA-451B-8F4F-01AE6AF80FED}" dt="2024-07-27T07:11:09.929" v="3491" actId="14100"/>
          <ac:graphicFrameMkLst>
            <pc:docMk/>
            <pc:sldMk cId="4077986971" sldId="947"/>
            <ac:graphicFrameMk id="8" creationId="{7CCA35F8-2293-2F89-70F7-59DCCE9FFC8F}"/>
          </ac:graphicFrameMkLst>
        </pc:graphicFrameChg>
        <pc:graphicFrameChg chg="add mod modGraphic">
          <ac:chgData name="博一 金丸" userId="9a9aaf7779d110b0" providerId="LiveId" clId="{D6E539FD-56EA-451B-8F4F-01AE6AF80FED}" dt="2024-07-27T07:12:21.991" v="3518" actId="1076"/>
          <ac:graphicFrameMkLst>
            <pc:docMk/>
            <pc:sldMk cId="4077986971" sldId="947"/>
            <ac:graphicFrameMk id="11" creationId="{06C76C94-6277-944C-4013-AD9488E88CE6}"/>
          </ac:graphicFrameMkLst>
        </pc:graphicFrameChg>
        <pc:graphicFrameChg chg="mod modGraphic">
          <ac:chgData name="博一 金丸" userId="9a9aaf7779d110b0" providerId="LiveId" clId="{D6E539FD-56EA-451B-8F4F-01AE6AF80FED}" dt="2024-07-27T07:02:28.340" v="3323" actId="1076"/>
          <ac:graphicFrameMkLst>
            <pc:docMk/>
            <pc:sldMk cId="4077986971" sldId="947"/>
            <ac:graphicFrameMk id="14" creationId="{14523116-88A3-48F3-B236-96055D28F99A}"/>
          </ac:graphicFrameMkLst>
        </pc:graphicFrameChg>
      </pc:sldChg>
      <pc:sldChg chg="del">
        <pc:chgData name="博一 金丸" userId="9a9aaf7779d110b0" providerId="LiveId" clId="{D6E539FD-56EA-451B-8F4F-01AE6AF80FED}" dt="2024-07-26T12:13:17.101" v="2401" actId="2696"/>
        <pc:sldMkLst>
          <pc:docMk/>
          <pc:sldMk cId="665060405" sldId="2928"/>
        </pc:sldMkLst>
      </pc:sldChg>
      <pc:sldChg chg="del">
        <pc:chgData name="博一 金丸" userId="9a9aaf7779d110b0" providerId="LiveId" clId="{D6E539FD-56EA-451B-8F4F-01AE6AF80FED}" dt="2024-07-26T12:15:00.699" v="2402" actId="2696"/>
        <pc:sldMkLst>
          <pc:docMk/>
          <pc:sldMk cId="4016452822" sldId="3724"/>
        </pc:sldMkLst>
      </pc:sldChg>
      <pc:sldChg chg="modSp del mod">
        <pc:chgData name="博一 金丸" userId="9a9aaf7779d110b0" providerId="LiveId" clId="{D6E539FD-56EA-451B-8F4F-01AE6AF80FED}" dt="2024-07-26T11:47:47.620" v="2399" actId="2696"/>
        <pc:sldMkLst>
          <pc:docMk/>
          <pc:sldMk cId="1787126120" sldId="3730"/>
        </pc:sldMkLst>
        <pc:spChg chg="mod">
          <ac:chgData name="博一 金丸" userId="9a9aaf7779d110b0" providerId="LiveId" clId="{D6E539FD-56EA-451B-8F4F-01AE6AF80FED}" dt="2024-07-26T11:29:08.998" v="2108"/>
          <ac:spMkLst>
            <pc:docMk/>
            <pc:sldMk cId="1787126120" sldId="3730"/>
            <ac:spMk id="2" creationId="{B58085F2-F148-48C3-990F-B9EB3A8B6D6F}"/>
          </ac:spMkLst>
        </pc:spChg>
      </pc:sldChg>
      <pc:sldChg chg="addSp modSp mod">
        <pc:chgData name="博一 金丸" userId="9a9aaf7779d110b0" providerId="LiveId" clId="{D6E539FD-56EA-451B-8F4F-01AE6AF80FED}" dt="2024-07-27T06:45:58.519" v="3089"/>
        <pc:sldMkLst>
          <pc:docMk/>
          <pc:sldMk cId="839968909" sldId="3774"/>
        </pc:sldMkLst>
        <pc:spChg chg="mod">
          <ac:chgData name="博一 金丸" userId="9a9aaf7779d110b0" providerId="LiveId" clId="{D6E539FD-56EA-451B-8F4F-01AE6AF80FED}" dt="2024-07-27T06:37:23.426" v="2675"/>
          <ac:spMkLst>
            <pc:docMk/>
            <pc:sldMk cId="839968909" sldId="3774"/>
            <ac:spMk id="2" creationId="{CB0FFC1F-C391-D472-AA23-2ECC240DE647}"/>
          </ac:spMkLst>
        </pc:spChg>
        <pc:spChg chg="mod">
          <ac:chgData name="博一 金丸" userId="9a9aaf7779d110b0" providerId="LiveId" clId="{D6E539FD-56EA-451B-8F4F-01AE6AF80FED}" dt="2024-07-27T06:45:58.519" v="3089"/>
          <ac:spMkLst>
            <pc:docMk/>
            <pc:sldMk cId="839968909" sldId="3774"/>
            <ac:spMk id="3" creationId="{C948BB27-30F4-9977-6B47-8452AD7F14A1}"/>
          </ac:spMkLst>
        </pc:spChg>
        <pc:spChg chg="mod">
          <ac:chgData name="博一 金丸" userId="9a9aaf7779d110b0" providerId="LiveId" clId="{D6E539FD-56EA-451B-8F4F-01AE6AF80FED}" dt="2024-07-27T06:38:55.082" v="2679" actId="14100"/>
          <ac:spMkLst>
            <pc:docMk/>
            <pc:sldMk cId="839968909" sldId="3774"/>
            <ac:spMk id="4" creationId="{9DF7DC45-DEFC-F2B1-D596-DDDEE97E093E}"/>
          </ac:spMkLst>
        </pc:spChg>
        <pc:spChg chg="mod">
          <ac:chgData name="博一 金丸" userId="9a9aaf7779d110b0" providerId="LiveId" clId="{D6E539FD-56EA-451B-8F4F-01AE6AF80FED}" dt="2024-07-27T06:38:59.788" v="2680" actId="1076"/>
          <ac:spMkLst>
            <pc:docMk/>
            <pc:sldMk cId="839968909" sldId="3774"/>
            <ac:spMk id="5" creationId="{A0F988FA-3E51-EABD-C23A-BCAD5C9357B4}"/>
          </ac:spMkLst>
        </pc:spChg>
        <pc:spChg chg="add mod">
          <ac:chgData name="博一 金丸" userId="9a9aaf7779d110b0" providerId="LiveId" clId="{D6E539FD-56EA-451B-8F4F-01AE6AF80FED}" dt="2024-07-27T06:45:20.213" v="3085" actId="208"/>
          <ac:spMkLst>
            <pc:docMk/>
            <pc:sldMk cId="839968909" sldId="3774"/>
            <ac:spMk id="6" creationId="{FEA2105A-502C-C4C1-C889-44E3F0283660}"/>
          </ac:spMkLst>
        </pc:spChg>
      </pc:sldChg>
      <pc:sldChg chg="modSp mod">
        <pc:chgData name="博一 金丸" userId="9a9aaf7779d110b0" providerId="LiveId" clId="{D6E539FD-56EA-451B-8F4F-01AE6AF80FED}" dt="2024-07-27T06:47:59.424" v="3090" actId="1076"/>
        <pc:sldMkLst>
          <pc:docMk/>
          <pc:sldMk cId="3627281372" sldId="3777"/>
        </pc:sldMkLst>
        <pc:spChg chg="mod">
          <ac:chgData name="博一 金丸" userId="9a9aaf7779d110b0" providerId="LiveId" clId="{D6E539FD-56EA-451B-8F4F-01AE6AF80FED}" dt="2024-07-27T06:47:59.424" v="3090" actId="1076"/>
          <ac:spMkLst>
            <pc:docMk/>
            <pc:sldMk cId="3627281372" sldId="3777"/>
            <ac:spMk id="3" creationId="{DF3C571C-F9B7-0669-E4C9-00F59ADB7928}"/>
          </ac:spMkLst>
        </pc:spChg>
      </pc:sldChg>
      <pc:sldChg chg="modSp new del mod">
        <pc:chgData name="博一 金丸" userId="9a9aaf7779d110b0" providerId="LiveId" clId="{D6E539FD-56EA-451B-8F4F-01AE6AF80FED}" dt="2024-07-26T09:28:05.815" v="1982" actId="2696"/>
        <pc:sldMkLst>
          <pc:docMk/>
          <pc:sldMk cId="1182474124" sldId="3778"/>
        </pc:sldMkLst>
        <pc:spChg chg="mod">
          <ac:chgData name="博一 金丸" userId="9a9aaf7779d110b0" providerId="LiveId" clId="{D6E539FD-56EA-451B-8F4F-01AE6AF80FED}" dt="2024-07-26T08:04:33.985" v="85" actId="339"/>
          <ac:spMkLst>
            <pc:docMk/>
            <pc:sldMk cId="1182474124" sldId="3778"/>
            <ac:spMk id="2" creationId="{EAD46F27-9A02-232E-F1E8-90939747DE93}"/>
          </ac:spMkLst>
        </pc:spChg>
      </pc:sldChg>
      <pc:sldChg chg="addSp delSp modSp add mod">
        <pc:chgData name="博一 金丸" userId="9a9aaf7779d110b0" providerId="LiveId" clId="{D6E539FD-56EA-451B-8F4F-01AE6AF80FED}" dt="2024-07-27T06:35:31.371" v="2651" actId="1076"/>
        <pc:sldMkLst>
          <pc:docMk/>
          <pc:sldMk cId="2543397114" sldId="3779"/>
        </pc:sldMkLst>
        <pc:spChg chg="del">
          <ac:chgData name="博一 金丸" userId="9a9aaf7779d110b0" providerId="LiveId" clId="{D6E539FD-56EA-451B-8F4F-01AE6AF80FED}" dt="2024-07-26T08:05:45.278" v="88" actId="21"/>
          <ac:spMkLst>
            <pc:docMk/>
            <pc:sldMk cId="2543397114" sldId="3779"/>
            <ac:spMk id="2" creationId="{2109DD48-28A0-4AD8-89D6-B69E4F7A9EAB}"/>
          </ac:spMkLst>
        </pc:spChg>
        <pc:spChg chg="del mod">
          <ac:chgData name="博一 金丸" userId="9a9aaf7779d110b0" providerId="LiveId" clId="{D6E539FD-56EA-451B-8F4F-01AE6AF80FED}" dt="2024-07-26T08:15:56.489" v="240" actId="21"/>
          <ac:spMkLst>
            <pc:docMk/>
            <pc:sldMk cId="2543397114" sldId="3779"/>
            <ac:spMk id="3" creationId="{2FB34D97-86DD-4ECA-8C06-0D80603B5B16}"/>
          </ac:spMkLst>
        </pc:spChg>
        <pc:spChg chg="add mod">
          <ac:chgData name="博一 金丸" userId="9a9aaf7779d110b0" providerId="LiveId" clId="{D6E539FD-56EA-451B-8F4F-01AE6AF80FED}" dt="2024-07-27T06:35:10.931" v="2648"/>
          <ac:spMkLst>
            <pc:docMk/>
            <pc:sldMk cId="2543397114" sldId="3779"/>
            <ac:spMk id="4" creationId="{687D059F-3E1D-9077-3083-110CF8F1B610}"/>
          </ac:spMkLst>
        </pc:spChg>
        <pc:spChg chg="add del mod">
          <ac:chgData name="博一 金丸" userId="9a9aaf7779d110b0" providerId="LiveId" clId="{D6E539FD-56EA-451B-8F4F-01AE6AF80FED}" dt="2024-07-26T08:05:52.920" v="89" actId="21"/>
          <ac:spMkLst>
            <pc:docMk/>
            <pc:sldMk cId="2543397114" sldId="3779"/>
            <ac:spMk id="6" creationId="{8316DDC7-2D0C-D639-EC12-C0D12D41763A}"/>
          </ac:spMkLst>
        </pc:spChg>
        <pc:spChg chg="add mod">
          <ac:chgData name="博一 金丸" userId="9a9aaf7779d110b0" providerId="LiveId" clId="{D6E539FD-56EA-451B-8F4F-01AE6AF80FED}" dt="2024-07-26T08:58:32.321" v="501" actId="255"/>
          <ac:spMkLst>
            <pc:docMk/>
            <pc:sldMk cId="2543397114" sldId="3779"/>
            <ac:spMk id="11" creationId="{2CC5DA98-B314-9C9A-3041-1A6DDF6E80EF}"/>
          </ac:spMkLst>
        </pc:spChg>
        <pc:spChg chg="add mod">
          <ac:chgData name="博一 金丸" userId="9a9aaf7779d110b0" providerId="LiveId" clId="{D6E539FD-56EA-451B-8F4F-01AE6AF80FED}" dt="2024-07-26T11:15:10.286" v="2001"/>
          <ac:spMkLst>
            <pc:docMk/>
            <pc:sldMk cId="2543397114" sldId="3779"/>
            <ac:spMk id="13" creationId="{1FD8AEE6-68C3-5947-4959-8BFB91D4159A}"/>
          </ac:spMkLst>
        </pc:spChg>
        <pc:spChg chg="add mod">
          <ac:chgData name="博一 金丸" userId="9a9aaf7779d110b0" providerId="LiveId" clId="{D6E539FD-56EA-451B-8F4F-01AE6AF80FED}" dt="2024-07-26T09:04:43.791" v="706"/>
          <ac:spMkLst>
            <pc:docMk/>
            <pc:sldMk cId="2543397114" sldId="3779"/>
            <ac:spMk id="15" creationId="{3AB750E0-E4AA-972C-30CF-EE3BF398731E}"/>
          </ac:spMkLst>
        </pc:spChg>
        <pc:spChg chg="add mod">
          <ac:chgData name="博一 金丸" userId="9a9aaf7779d110b0" providerId="LiveId" clId="{D6E539FD-56EA-451B-8F4F-01AE6AF80FED}" dt="2024-07-26T09:10:50.993" v="1047"/>
          <ac:spMkLst>
            <pc:docMk/>
            <pc:sldMk cId="2543397114" sldId="3779"/>
            <ac:spMk id="16" creationId="{3171C6BE-0E66-16EB-99BE-59228E37A803}"/>
          </ac:spMkLst>
        </pc:spChg>
        <pc:spChg chg="add mod">
          <ac:chgData name="博一 金丸" userId="9a9aaf7779d110b0" providerId="LiveId" clId="{D6E539FD-56EA-451B-8F4F-01AE6AF80FED}" dt="2024-07-26T11:15:57.933" v="2042"/>
          <ac:spMkLst>
            <pc:docMk/>
            <pc:sldMk cId="2543397114" sldId="3779"/>
            <ac:spMk id="17" creationId="{E194E9DF-3139-4252-3AD6-A97CFA189E46}"/>
          </ac:spMkLst>
        </pc:spChg>
        <pc:spChg chg="add mod">
          <ac:chgData name="博一 金丸" userId="9a9aaf7779d110b0" providerId="LiveId" clId="{D6E539FD-56EA-451B-8F4F-01AE6AF80FED}" dt="2024-07-26T11:16:21.657" v="2054"/>
          <ac:spMkLst>
            <pc:docMk/>
            <pc:sldMk cId="2543397114" sldId="3779"/>
            <ac:spMk id="19" creationId="{86F2CCA1-8E8F-BF08-3DD3-357C4DE98C10}"/>
          </ac:spMkLst>
        </pc:spChg>
        <pc:spChg chg="add mod">
          <ac:chgData name="博一 金丸" userId="9a9aaf7779d110b0" providerId="LiveId" clId="{D6E539FD-56EA-451B-8F4F-01AE6AF80FED}" dt="2024-07-27T06:34:40.496" v="2638"/>
          <ac:spMkLst>
            <pc:docMk/>
            <pc:sldMk cId="2543397114" sldId="3779"/>
            <ac:spMk id="21" creationId="{B51350C1-0B28-18CA-EDC1-5CC670901DDF}"/>
          </ac:spMkLst>
        </pc:spChg>
        <pc:spChg chg="mod">
          <ac:chgData name="博一 金丸" userId="9a9aaf7779d110b0" providerId="LiveId" clId="{D6E539FD-56EA-451B-8F4F-01AE6AF80FED}" dt="2024-07-26T08:50:49.644" v="368" actId="1076"/>
          <ac:spMkLst>
            <pc:docMk/>
            <pc:sldMk cId="2543397114" sldId="3779"/>
            <ac:spMk id="25" creationId="{7D2E2509-8B30-428D-8DAE-D43785533E0F}"/>
          </ac:spMkLst>
        </pc:spChg>
        <pc:spChg chg="mod">
          <ac:chgData name="博一 金丸" userId="9a9aaf7779d110b0" providerId="LiveId" clId="{D6E539FD-56EA-451B-8F4F-01AE6AF80FED}" dt="2024-07-26T09:11:00.852" v="1048" actId="1076"/>
          <ac:spMkLst>
            <pc:docMk/>
            <pc:sldMk cId="2543397114" sldId="3779"/>
            <ac:spMk id="36" creationId="{8D9CD4F0-BA5E-4914-A25C-6DFC6579159A}"/>
          </ac:spMkLst>
        </pc:spChg>
        <pc:spChg chg="mod">
          <ac:chgData name="博一 金丸" userId="9a9aaf7779d110b0" providerId="LiveId" clId="{D6E539FD-56EA-451B-8F4F-01AE6AF80FED}" dt="2024-07-26T09:08:06.215" v="851" actId="1076"/>
          <ac:spMkLst>
            <pc:docMk/>
            <pc:sldMk cId="2543397114" sldId="3779"/>
            <ac:spMk id="37" creationId="{EF258CCC-4A50-47A7-86DF-5C96F48EC9D4}"/>
          </ac:spMkLst>
        </pc:spChg>
        <pc:spChg chg="mod">
          <ac:chgData name="博一 金丸" userId="9a9aaf7779d110b0" providerId="LiveId" clId="{D6E539FD-56EA-451B-8F4F-01AE6AF80FED}" dt="2024-07-26T09:04:20.554" v="704" actId="1076"/>
          <ac:spMkLst>
            <pc:docMk/>
            <pc:sldMk cId="2543397114" sldId="3779"/>
            <ac:spMk id="38" creationId="{2E9334BF-8F6A-48C0-B873-E1F6CBE96A6F}"/>
          </ac:spMkLst>
        </pc:spChg>
        <pc:spChg chg="mod">
          <ac:chgData name="博一 金丸" userId="9a9aaf7779d110b0" providerId="LiveId" clId="{D6E539FD-56EA-451B-8F4F-01AE6AF80FED}" dt="2024-07-26T08:54:18.560" v="389" actId="1076"/>
          <ac:spMkLst>
            <pc:docMk/>
            <pc:sldMk cId="2543397114" sldId="3779"/>
            <ac:spMk id="39" creationId="{E857B617-6DD0-46AF-BE26-FE7B6998015D}"/>
          </ac:spMkLst>
        </pc:spChg>
        <pc:spChg chg="mod">
          <ac:chgData name="博一 金丸" userId="9a9aaf7779d110b0" providerId="LiveId" clId="{D6E539FD-56EA-451B-8F4F-01AE6AF80FED}" dt="2024-07-26T09:23:54.671" v="1810" actId="1076"/>
          <ac:spMkLst>
            <pc:docMk/>
            <pc:sldMk cId="2543397114" sldId="3779"/>
            <ac:spMk id="40" creationId="{4A72C200-9273-4D0C-936C-DDDF0EDD846F}"/>
          </ac:spMkLst>
        </pc:spChg>
        <pc:spChg chg="mod">
          <ac:chgData name="博一 金丸" userId="9a9aaf7779d110b0" providerId="LiveId" clId="{D6E539FD-56EA-451B-8F4F-01AE6AF80FED}" dt="2024-07-26T09:11:25.811" v="1053" actId="1076"/>
          <ac:spMkLst>
            <pc:docMk/>
            <pc:sldMk cId="2543397114" sldId="3779"/>
            <ac:spMk id="42" creationId="{1C2CD8BE-6219-4CFE-B726-A71F335E762C}"/>
          </ac:spMkLst>
        </pc:spChg>
        <pc:spChg chg="del">
          <ac:chgData name="博一 金丸" userId="9a9aaf7779d110b0" providerId="LiveId" clId="{D6E539FD-56EA-451B-8F4F-01AE6AF80FED}" dt="2024-07-26T08:37:05.264" v="268" actId="21"/>
          <ac:spMkLst>
            <pc:docMk/>
            <pc:sldMk cId="2543397114" sldId="3779"/>
            <ac:spMk id="53" creationId="{5A05CBE9-E191-4FC5-BF45-34262934415E}"/>
          </ac:spMkLst>
        </pc:spChg>
        <pc:picChg chg="add mod">
          <ac:chgData name="博一 金丸" userId="9a9aaf7779d110b0" providerId="LiveId" clId="{D6E539FD-56EA-451B-8F4F-01AE6AF80FED}" dt="2024-07-26T09:11:03.916" v="1049" actId="1076"/>
          <ac:picMkLst>
            <pc:docMk/>
            <pc:sldMk cId="2543397114" sldId="3779"/>
            <ac:picMk id="7" creationId="{9B90ABBB-0D69-2DB4-C522-6CBC5042014D}"/>
          </ac:picMkLst>
        </pc:picChg>
        <pc:picChg chg="mod">
          <ac:chgData name="博一 金丸" userId="9a9aaf7779d110b0" providerId="LiveId" clId="{D6E539FD-56EA-451B-8F4F-01AE6AF80FED}" dt="2024-07-26T08:51:06.865" v="373" actId="1076"/>
          <ac:picMkLst>
            <pc:docMk/>
            <pc:sldMk cId="2543397114" sldId="3779"/>
            <ac:picMk id="8" creationId="{A53CA810-C3B8-4C11-ABA5-97FF3737469B}"/>
          </ac:picMkLst>
        </pc:picChg>
        <pc:picChg chg="add mod">
          <ac:chgData name="博一 金丸" userId="9a9aaf7779d110b0" providerId="LiveId" clId="{D6E539FD-56EA-451B-8F4F-01AE6AF80FED}" dt="2024-07-27T06:35:31.371" v="2651" actId="1076"/>
          <ac:picMkLst>
            <pc:docMk/>
            <pc:sldMk cId="2543397114" sldId="3779"/>
            <ac:picMk id="9" creationId="{9E7E1CF7-F7B6-EF36-58CD-9BFF9F99C27D}"/>
          </ac:picMkLst>
        </pc:picChg>
        <pc:picChg chg="mod">
          <ac:chgData name="博一 金丸" userId="9a9aaf7779d110b0" providerId="LiveId" clId="{D6E539FD-56EA-451B-8F4F-01AE6AF80FED}" dt="2024-07-26T08:51:10.928" v="374" actId="1076"/>
          <ac:picMkLst>
            <pc:docMk/>
            <pc:sldMk cId="2543397114" sldId="3779"/>
            <ac:picMk id="10" creationId="{308266B0-740D-4A22-8E2B-E8A629C7696A}"/>
          </ac:picMkLst>
        </pc:picChg>
        <pc:picChg chg="mod">
          <ac:chgData name="博一 金丸" userId="9a9aaf7779d110b0" providerId="LiveId" clId="{D6E539FD-56EA-451B-8F4F-01AE6AF80FED}" dt="2024-07-26T08:50:53.426" v="369" actId="1076"/>
          <ac:picMkLst>
            <pc:docMk/>
            <pc:sldMk cId="2543397114" sldId="3779"/>
            <ac:picMk id="12" creationId="{DB61C5A7-A27F-4E67-9DE1-BE1D93487EA6}"/>
          </ac:picMkLst>
        </pc:picChg>
        <pc:picChg chg="mod">
          <ac:chgData name="博一 金丸" userId="9a9aaf7779d110b0" providerId="LiveId" clId="{D6E539FD-56EA-451B-8F4F-01AE6AF80FED}" dt="2024-07-26T08:50:55.472" v="370" actId="1076"/>
          <ac:picMkLst>
            <pc:docMk/>
            <pc:sldMk cId="2543397114" sldId="3779"/>
            <ac:picMk id="14" creationId="{0EBC5F4A-1AFC-4DD2-9FC5-5F88E0FA60B2}"/>
          </ac:picMkLst>
        </pc:picChg>
        <pc:picChg chg="mod">
          <ac:chgData name="博一 金丸" userId="9a9aaf7779d110b0" providerId="LiveId" clId="{D6E539FD-56EA-451B-8F4F-01AE6AF80FED}" dt="2024-07-26T09:18:16.228" v="1378" actId="1076"/>
          <ac:picMkLst>
            <pc:docMk/>
            <pc:sldMk cId="2543397114" sldId="3779"/>
            <ac:picMk id="18" creationId="{CED5E005-B1FA-44CE-A22E-5FF217BF3031}"/>
          </ac:picMkLst>
        </pc:picChg>
        <pc:picChg chg="mod">
          <ac:chgData name="博一 金丸" userId="9a9aaf7779d110b0" providerId="LiveId" clId="{D6E539FD-56EA-451B-8F4F-01AE6AF80FED}" dt="2024-07-26T08:54:23.482" v="390" actId="1076"/>
          <ac:picMkLst>
            <pc:docMk/>
            <pc:sldMk cId="2543397114" sldId="3779"/>
            <ac:picMk id="20" creationId="{DC90B190-5FDD-4112-ACC5-1F7EF170FB55}"/>
          </ac:picMkLst>
        </pc:picChg>
        <pc:picChg chg="mod">
          <ac:chgData name="博一 金丸" userId="9a9aaf7779d110b0" providerId="LiveId" clId="{D6E539FD-56EA-451B-8F4F-01AE6AF80FED}" dt="2024-07-26T09:04:25.791" v="705" actId="1076"/>
          <ac:picMkLst>
            <pc:docMk/>
            <pc:sldMk cId="2543397114" sldId="3779"/>
            <ac:picMk id="24" creationId="{B412BC74-8CD6-4D5E-9539-0C33D48ED292}"/>
          </ac:picMkLst>
        </pc:picChg>
        <pc:picChg chg="del mod">
          <ac:chgData name="博一 金丸" userId="9a9aaf7779d110b0" providerId="LiveId" clId="{D6E539FD-56EA-451B-8F4F-01AE6AF80FED}" dt="2024-07-26T08:40:49.427" v="277" actId="21"/>
          <ac:picMkLst>
            <pc:docMk/>
            <pc:sldMk cId="2543397114" sldId="3779"/>
            <ac:picMk id="27" creationId="{49973489-53FB-4FCC-99CA-50F97C404BF1}"/>
          </ac:picMkLst>
        </pc:picChg>
        <pc:picChg chg="del">
          <ac:chgData name="博一 金丸" userId="9a9aaf7779d110b0" providerId="LiveId" clId="{D6E539FD-56EA-451B-8F4F-01AE6AF80FED}" dt="2024-07-26T08:37:10.327" v="269" actId="21"/>
          <ac:picMkLst>
            <pc:docMk/>
            <pc:sldMk cId="2543397114" sldId="3779"/>
            <ac:picMk id="31" creationId="{D3BC5CE8-FAD6-46C0-9A09-DF6B453918F6}"/>
          </ac:picMkLst>
        </pc:picChg>
        <pc:picChg chg="del">
          <ac:chgData name="博一 金丸" userId="9a9aaf7779d110b0" providerId="LiveId" clId="{D6E539FD-56EA-451B-8F4F-01AE6AF80FED}" dt="2024-07-26T08:37:15.279" v="270" actId="21"/>
          <ac:picMkLst>
            <pc:docMk/>
            <pc:sldMk cId="2543397114" sldId="3779"/>
            <ac:picMk id="32" creationId="{BEE0A531-8704-4210-BCA6-079021B7C752}"/>
          </ac:picMkLst>
        </pc:picChg>
        <pc:picChg chg="del mod">
          <ac:chgData name="博一 金丸" userId="9a9aaf7779d110b0" providerId="LiveId" clId="{D6E539FD-56EA-451B-8F4F-01AE6AF80FED}" dt="2024-07-26T08:37:18.734" v="271" actId="21"/>
          <ac:picMkLst>
            <pc:docMk/>
            <pc:sldMk cId="2543397114" sldId="3779"/>
            <ac:picMk id="33" creationId="{550567F1-87CA-4D96-BDE2-2BE65A44233C}"/>
          </ac:picMkLst>
        </pc:picChg>
        <pc:picChg chg="del">
          <ac:chgData name="博一 金丸" userId="9a9aaf7779d110b0" providerId="LiveId" clId="{D6E539FD-56EA-451B-8F4F-01AE6AF80FED}" dt="2024-07-26T08:37:22.750" v="272" actId="21"/>
          <ac:picMkLst>
            <pc:docMk/>
            <pc:sldMk cId="2543397114" sldId="3779"/>
            <ac:picMk id="34" creationId="{B6954B6C-8C4C-48C5-955C-58A4F8CDC4EF}"/>
          </ac:picMkLst>
        </pc:picChg>
        <pc:picChg chg="del mod">
          <ac:chgData name="博一 金丸" userId="9a9aaf7779d110b0" providerId="LiveId" clId="{D6E539FD-56EA-451B-8F4F-01AE6AF80FED}" dt="2024-07-26T08:37:26.204" v="274" actId="21"/>
          <ac:picMkLst>
            <pc:docMk/>
            <pc:sldMk cId="2543397114" sldId="3779"/>
            <ac:picMk id="35" creationId="{70477FA6-3F07-4F27-9027-7AA72EEF5552}"/>
          </ac:picMkLst>
        </pc:picChg>
        <pc:picChg chg="mod">
          <ac:chgData name="博一 金丸" userId="9a9aaf7779d110b0" providerId="LiveId" clId="{D6E539FD-56EA-451B-8F4F-01AE6AF80FED}" dt="2024-07-26T09:11:29.015" v="1054" actId="1076"/>
          <ac:picMkLst>
            <pc:docMk/>
            <pc:sldMk cId="2543397114" sldId="3779"/>
            <ac:picMk id="41" creationId="{112787D3-0E66-4586-B569-045D8173BF70}"/>
          </ac:picMkLst>
        </pc:picChg>
        <pc:picChg chg="del mod">
          <ac:chgData name="博一 金丸" userId="9a9aaf7779d110b0" providerId="LiveId" clId="{D6E539FD-56EA-451B-8F4F-01AE6AF80FED}" dt="2024-07-26T08:09:10.120" v="151" actId="21"/>
          <ac:picMkLst>
            <pc:docMk/>
            <pc:sldMk cId="2543397114" sldId="3779"/>
            <ac:picMk id="55" creationId="{640ACF98-E226-4C24-9299-F05E8531F38D}"/>
          </ac:picMkLst>
        </pc:picChg>
        <pc:picChg chg="mod">
          <ac:chgData name="博一 金丸" userId="9a9aaf7779d110b0" providerId="LiveId" clId="{D6E539FD-56EA-451B-8F4F-01AE6AF80FED}" dt="2024-07-26T09:07:27.615" v="844" actId="14100"/>
          <ac:picMkLst>
            <pc:docMk/>
            <pc:sldMk cId="2543397114" sldId="3779"/>
            <ac:picMk id="57" creationId="{1E102704-E0F5-4E72-A922-5DAD64996FE0}"/>
          </ac:picMkLst>
        </pc:picChg>
      </pc:sldChg>
      <pc:sldChg chg="add del">
        <pc:chgData name="博一 金丸" userId="9a9aaf7779d110b0" providerId="LiveId" clId="{D6E539FD-56EA-451B-8F4F-01AE6AF80FED}" dt="2024-07-26T11:47:51.089" v="2400" actId="2696"/>
        <pc:sldMkLst>
          <pc:docMk/>
          <pc:sldMk cId="2823126937" sldId="3780"/>
        </pc:sldMkLst>
      </pc:sldChg>
      <pc:sldChg chg="modSp add mod">
        <pc:chgData name="博一 金丸" userId="9a9aaf7779d110b0" providerId="LiveId" clId="{D6E539FD-56EA-451B-8F4F-01AE6AF80FED}" dt="2024-07-26T11:47:39.289" v="2398" actId="113"/>
        <pc:sldMkLst>
          <pc:docMk/>
          <pc:sldMk cId="1733629077" sldId="3781"/>
        </pc:sldMkLst>
        <pc:spChg chg="mod">
          <ac:chgData name="博一 金丸" userId="9a9aaf7779d110b0" providerId="LiveId" clId="{D6E539FD-56EA-451B-8F4F-01AE6AF80FED}" dt="2024-07-26T11:44:01.554" v="2250"/>
          <ac:spMkLst>
            <pc:docMk/>
            <pc:sldMk cId="1733629077" sldId="3781"/>
            <ac:spMk id="5" creationId="{00000000-0000-0000-0000-000000000000}"/>
          </ac:spMkLst>
        </pc:spChg>
        <pc:spChg chg="mod">
          <ac:chgData name="博一 金丸" userId="9a9aaf7779d110b0" providerId="LiveId" clId="{D6E539FD-56EA-451B-8F4F-01AE6AF80FED}" dt="2024-07-26T11:45:39.166" v="2381"/>
          <ac:spMkLst>
            <pc:docMk/>
            <pc:sldMk cId="1733629077" sldId="3781"/>
            <ac:spMk id="279554" creationId="{00000000-0000-0000-0000-000000000000}"/>
          </ac:spMkLst>
        </pc:spChg>
        <pc:spChg chg="mod">
          <ac:chgData name="博一 金丸" userId="9a9aaf7779d110b0" providerId="LiveId" clId="{D6E539FD-56EA-451B-8F4F-01AE6AF80FED}" dt="2024-07-26T11:47:39.289" v="2398" actId="113"/>
          <ac:spMkLst>
            <pc:docMk/>
            <pc:sldMk cId="1733629077" sldId="3781"/>
            <ac:spMk id="279555" creationId="{00000000-0000-0000-0000-000000000000}"/>
          </ac:spMkLst>
        </pc:spChg>
      </pc:sldChg>
    </pc:docChg>
  </pc:docChgLst>
  <pc:docChgLst>
    <pc:chgData name="博一 金丸" userId="9a9aaf7779d110b0" providerId="LiveId" clId="{93E001C3-3B1C-4F38-9CCD-8D1B43CF78DF}"/>
    <pc:docChg chg="custSel modSld">
      <pc:chgData name="博一 金丸" userId="9a9aaf7779d110b0" providerId="LiveId" clId="{93E001C3-3B1C-4F38-9CCD-8D1B43CF78DF}" dt="2024-07-23T11:27:31.462" v="124" actId="1076"/>
      <pc:docMkLst>
        <pc:docMk/>
      </pc:docMkLst>
      <pc:sldChg chg="modSp mod">
        <pc:chgData name="博一 金丸" userId="9a9aaf7779d110b0" providerId="LiveId" clId="{93E001C3-3B1C-4F38-9CCD-8D1B43CF78DF}" dt="2024-07-23T11:27:31.462" v="124" actId="1076"/>
        <pc:sldMkLst>
          <pc:docMk/>
          <pc:sldMk cId="0" sldId="1690"/>
        </pc:sldMkLst>
        <pc:spChg chg="mod">
          <ac:chgData name="博一 金丸" userId="9a9aaf7779d110b0" providerId="LiveId" clId="{93E001C3-3B1C-4F38-9CCD-8D1B43CF78DF}" dt="2024-07-23T11:27:00.750" v="87" actId="122"/>
          <ac:spMkLst>
            <pc:docMk/>
            <pc:sldMk cId="0" sldId="1690"/>
            <ac:spMk id="13314" creationId="{43A7F37E-F1D4-458C-B9EE-0FFE6F833F1B}"/>
          </ac:spMkLst>
        </pc:spChg>
        <pc:spChg chg="mod">
          <ac:chgData name="博一 金丸" userId="9a9aaf7779d110b0" providerId="LiveId" clId="{93E001C3-3B1C-4F38-9CCD-8D1B43CF78DF}" dt="2024-07-23T11:27:31.462" v="124" actId="1076"/>
          <ac:spMkLst>
            <pc:docMk/>
            <pc:sldMk cId="0" sldId="1690"/>
            <ac:spMk id="13315" creationId="{AC635221-AEC9-4D5D-9F8F-3953033A4469}"/>
          </ac:spMkLst>
        </pc:spChg>
      </pc:sldChg>
    </pc:docChg>
  </pc:docChgLst>
  <pc:docChgLst>
    <pc:chgData name="博一 金丸" userId="9a9aaf7779d110b0" providerId="LiveId" clId="{B71FEE5D-C688-42CA-AC2F-661AF637665C}"/>
    <pc:docChg chg="custSel addSld delSld modSld">
      <pc:chgData name="博一 金丸" userId="9a9aaf7779d110b0" providerId="LiveId" clId="{B71FEE5D-C688-42CA-AC2F-661AF637665C}" dt="2024-07-17T05:10:41.442" v="2833" actId="20577"/>
      <pc:docMkLst>
        <pc:docMk/>
      </pc:docMkLst>
      <pc:sldChg chg="modSp mod">
        <pc:chgData name="博一 金丸" userId="9a9aaf7779d110b0" providerId="LiveId" clId="{B71FEE5D-C688-42CA-AC2F-661AF637665C}" dt="2024-07-17T04:17:24.813" v="1526" actId="207"/>
        <pc:sldMkLst>
          <pc:docMk/>
          <pc:sldMk cId="0" sldId="318"/>
        </pc:sldMkLst>
        <pc:spChg chg="mod">
          <ac:chgData name="博一 金丸" userId="9a9aaf7779d110b0" providerId="LiveId" clId="{B71FEE5D-C688-42CA-AC2F-661AF637665C}" dt="2024-07-17T04:17:24.813" v="1526" actId="207"/>
          <ac:spMkLst>
            <pc:docMk/>
            <pc:sldMk cId="0" sldId="318"/>
            <ac:spMk id="3" creationId="{00000000-0000-0000-0000-000000000000}"/>
          </ac:spMkLst>
        </pc:spChg>
      </pc:sldChg>
      <pc:sldChg chg="addSp modSp mod">
        <pc:chgData name="博一 金丸" userId="9a9aaf7779d110b0" providerId="LiveId" clId="{B71FEE5D-C688-42CA-AC2F-661AF637665C}" dt="2024-07-17T04:33:48.126" v="1993" actId="1076"/>
        <pc:sldMkLst>
          <pc:docMk/>
          <pc:sldMk cId="3163082278" sldId="378"/>
        </pc:sldMkLst>
        <pc:spChg chg="add mod">
          <ac:chgData name="博一 金丸" userId="9a9aaf7779d110b0" providerId="LiveId" clId="{B71FEE5D-C688-42CA-AC2F-661AF637665C}" dt="2024-07-17T04:33:48.126" v="1993" actId="1076"/>
          <ac:spMkLst>
            <pc:docMk/>
            <pc:sldMk cId="3163082278" sldId="378"/>
            <ac:spMk id="2" creationId="{D14EDB2B-8E02-9339-D878-0A1D22BB3480}"/>
          </ac:spMkLst>
        </pc:spChg>
        <pc:spChg chg="mod">
          <ac:chgData name="博一 金丸" userId="9a9aaf7779d110b0" providerId="LiveId" clId="{B71FEE5D-C688-42CA-AC2F-661AF637665C}" dt="2024-07-17T04:31:17.623" v="1795" actId="1076"/>
          <ac:spMkLst>
            <pc:docMk/>
            <pc:sldMk cId="3163082278" sldId="378"/>
            <ac:spMk id="19" creationId="{6579F236-E5A6-4E37-9FDF-31B23F62F646}"/>
          </ac:spMkLst>
        </pc:spChg>
      </pc:sldChg>
      <pc:sldChg chg="del">
        <pc:chgData name="博一 金丸" userId="9a9aaf7779d110b0" providerId="LiveId" clId="{B71FEE5D-C688-42CA-AC2F-661AF637665C}" dt="2024-07-17T04:07:15.658" v="843" actId="2696"/>
        <pc:sldMkLst>
          <pc:docMk/>
          <pc:sldMk cId="0" sldId="411"/>
        </pc:sldMkLst>
      </pc:sldChg>
      <pc:sldChg chg="addSp delSp modSp mod">
        <pc:chgData name="博一 金丸" userId="9a9aaf7779d110b0" providerId="LiveId" clId="{B71FEE5D-C688-42CA-AC2F-661AF637665C}" dt="2024-07-15T03:18:18.542" v="754"/>
        <pc:sldMkLst>
          <pc:docMk/>
          <pc:sldMk cId="0" sldId="448"/>
        </pc:sldMkLst>
        <pc:spChg chg="del">
          <ac:chgData name="博一 金丸" userId="9a9aaf7779d110b0" providerId="LiveId" clId="{B71FEE5D-C688-42CA-AC2F-661AF637665C}" dt="2024-07-15T03:07:14.349" v="0" actId="12084"/>
          <ac:spMkLst>
            <pc:docMk/>
            <pc:sldMk cId="0" sldId="448"/>
            <ac:spMk id="3" creationId="{00000000-0000-0000-0000-000000000000}"/>
          </ac:spMkLst>
        </pc:spChg>
        <pc:spChg chg="mod">
          <ac:chgData name="博一 金丸" userId="9a9aaf7779d110b0" providerId="LiveId" clId="{B71FEE5D-C688-42CA-AC2F-661AF637665C}" dt="2024-07-15T03:07:42.324" v="5" actId="1076"/>
          <ac:spMkLst>
            <pc:docMk/>
            <pc:sldMk cId="0" sldId="448"/>
            <ac:spMk id="4" creationId="{00000000-0000-0000-0000-000000000000}"/>
          </ac:spMkLst>
        </pc:spChg>
        <pc:graphicFrameChg chg="add mod">
          <ac:chgData name="博一 金丸" userId="9a9aaf7779d110b0" providerId="LiveId" clId="{B71FEE5D-C688-42CA-AC2F-661AF637665C}" dt="2024-07-15T03:18:18.542" v="754"/>
          <ac:graphicFrameMkLst>
            <pc:docMk/>
            <pc:sldMk cId="0" sldId="448"/>
            <ac:graphicFrameMk id="5" creationId="{C0EA3F82-1033-0043-4700-A5565019EE56}"/>
          </ac:graphicFrameMkLst>
        </pc:graphicFrameChg>
      </pc:sldChg>
      <pc:sldChg chg="addSp modSp mod">
        <pc:chgData name="博一 金丸" userId="9a9aaf7779d110b0" providerId="LiveId" clId="{B71FEE5D-C688-42CA-AC2F-661AF637665C}" dt="2024-07-17T04:26:01.518" v="1710" actId="404"/>
        <pc:sldMkLst>
          <pc:docMk/>
          <pc:sldMk cId="0" sldId="455"/>
        </pc:sldMkLst>
        <pc:spChg chg="mod">
          <ac:chgData name="博一 金丸" userId="9a9aaf7779d110b0" providerId="LiveId" clId="{B71FEE5D-C688-42CA-AC2F-661AF637665C}" dt="2024-07-17T04:26:01.518" v="1710" actId="404"/>
          <ac:spMkLst>
            <pc:docMk/>
            <pc:sldMk cId="0" sldId="455"/>
            <ac:spMk id="2" creationId="{00000000-0000-0000-0000-000000000000}"/>
          </ac:spMkLst>
        </pc:spChg>
        <pc:spChg chg="add mod">
          <ac:chgData name="博一 金丸" userId="9a9aaf7779d110b0" providerId="LiveId" clId="{B71FEE5D-C688-42CA-AC2F-661AF637665C}" dt="2024-07-17T04:25:53.842" v="1709"/>
          <ac:spMkLst>
            <pc:docMk/>
            <pc:sldMk cId="0" sldId="455"/>
            <ac:spMk id="4" creationId="{299A9427-6890-BA7E-2B23-C3F111B1A5AC}"/>
          </ac:spMkLst>
        </pc:spChg>
      </pc:sldChg>
      <pc:sldChg chg="addSp modSp mod">
        <pc:chgData name="博一 金丸" userId="9a9aaf7779d110b0" providerId="LiveId" clId="{B71FEE5D-C688-42CA-AC2F-661AF637665C}" dt="2024-07-17T04:24:54.313" v="1707"/>
        <pc:sldMkLst>
          <pc:docMk/>
          <pc:sldMk cId="0" sldId="458"/>
        </pc:sldMkLst>
        <pc:spChg chg="add mod">
          <ac:chgData name="博一 金丸" userId="9a9aaf7779d110b0" providerId="LiveId" clId="{B71FEE5D-C688-42CA-AC2F-661AF637665C}" dt="2024-07-17T04:22:02.600" v="1602" actId="13822"/>
          <ac:spMkLst>
            <pc:docMk/>
            <pc:sldMk cId="0" sldId="458"/>
            <ac:spMk id="2" creationId="{0F848F99-2639-81C7-4979-E15F4C5D98E5}"/>
          </ac:spMkLst>
        </pc:spChg>
        <pc:spChg chg="add mod">
          <ac:chgData name="博一 金丸" userId="9a9aaf7779d110b0" providerId="LiveId" clId="{B71FEE5D-C688-42CA-AC2F-661AF637665C}" dt="2024-07-17T04:23:55.506" v="1659" actId="1076"/>
          <ac:spMkLst>
            <pc:docMk/>
            <pc:sldMk cId="0" sldId="458"/>
            <ac:spMk id="3" creationId="{416F24EE-751E-B32F-B13B-AE15ADF3C73A}"/>
          </ac:spMkLst>
        </pc:spChg>
        <pc:spChg chg="add mod">
          <ac:chgData name="博一 金丸" userId="9a9aaf7779d110b0" providerId="LiveId" clId="{B71FEE5D-C688-42CA-AC2F-661AF637665C}" dt="2024-07-17T04:23:40.330" v="1658" actId="339"/>
          <ac:spMkLst>
            <pc:docMk/>
            <pc:sldMk cId="0" sldId="458"/>
            <ac:spMk id="4" creationId="{EBC7502E-E935-3A6B-BBA7-A8A65D3C3503}"/>
          </ac:spMkLst>
        </pc:spChg>
        <pc:spChg chg="add mod">
          <ac:chgData name="博一 金丸" userId="9a9aaf7779d110b0" providerId="LiveId" clId="{B71FEE5D-C688-42CA-AC2F-661AF637665C}" dt="2024-07-17T04:24:54.313" v="1707"/>
          <ac:spMkLst>
            <pc:docMk/>
            <pc:sldMk cId="0" sldId="458"/>
            <ac:spMk id="7" creationId="{E525592D-F63F-ED9A-BBD9-2BED38F8B35A}"/>
          </ac:spMkLst>
        </pc:spChg>
      </pc:sldChg>
      <pc:sldChg chg="addSp modSp">
        <pc:chgData name="博一 金丸" userId="9a9aaf7779d110b0" providerId="LiveId" clId="{B71FEE5D-C688-42CA-AC2F-661AF637665C}" dt="2024-07-17T04:25:45.146" v="1708"/>
        <pc:sldMkLst>
          <pc:docMk/>
          <pc:sldMk cId="356748701" sldId="723"/>
        </pc:sldMkLst>
        <pc:spChg chg="add mod">
          <ac:chgData name="博一 金丸" userId="9a9aaf7779d110b0" providerId="LiveId" clId="{B71FEE5D-C688-42CA-AC2F-661AF637665C}" dt="2024-07-17T04:25:45.146" v="1708"/>
          <ac:spMkLst>
            <pc:docMk/>
            <pc:sldMk cId="356748701" sldId="723"/>
            <ac:spMk id="5" creationId="{F03D9F53-F5DF-A599-67D8-701031A25202}"/>
          </ac:spMkLst>
        </pc:spChg>
      </pc:sldChg>
      <pc:sldChg chg="delSp modSp mod">
        <pc:chgData name="博一 金丸" userId="9a9aaf7779d110b0" providerId="LiveId" clId="{B71FEE5D-C688-42CA-AC2F-661AF637665C}" dt="2024-07-15T03:24:17.232" v="795" actId="1076"/>
        <pc:sldMkLst>
          <pc:docMk/>
          <pc:sldMk cId="1717583069" sldId="3723"/>
        </pc:sldMkLst>
        <pc:spChg chg="mod">
          <ac:chgData name="博一 金丸" userId="9a9aaf7779d110b0" providerId="LiveId" clId="{B71FEE5D-C688-42CA-AC2F-661AF637665C}" dt="2024-07-15T03:24:17.232" v="795" actId="1076"/>
          <ac:spMkLst>
            <pc:docMk/>
            <pc:sldMk cId="1717583069" sldId="3723"/>
            <ac:spMk id="3" creationId="{936C4741-4275-4403-B0C8-D3BBB5DD8E4B}"/>
          </ac:spMkLst>
        </pc:spChg>
        <pc:spChg chg="del mod">
          <ac:chgData name="博一 金丸" userId="9a9aaf7779d110b0" providerId="LiveId" clId="{B71FEE5D-C688-42CA-AC2F-661AF637665C}" dt="2024-07-15T03:24:11.446" v="794" actId="21"/>
          <ac:spMkLst>
            <pc:docMk/>
            <pc:sldMk cId="1717583069" sldId="3723"/>
            <ac:spMk id="7" creationId="{FFCD0350-D5A1-4313-8147-A44C2C544EA0}"/>
          </ac:spMkLst>
        </pc:spChg>
      </pc:sldChg>
      <pc:sldChg chg="delSp modSp del mod">
        <pc:chgData name="博一 金丸" userId="9a9aaf7779d110b0" providerId="LiveId" clId="{B71FEE5D-C688-42CA-AC2F-661AF637665C}" dt="2024-07-15T03:21:58.477" v="765" actId="2696"/>
        <pc:sldMkLst>
          <pc:docMk/>
          <pc:sldMk cId="490364899" sldId="3731"/>
        </pc:sldMkLst>
        <pc:spChg chg="del">
          <ac:chgData name="博一 金丸" userId="9a9aaf7779d110b0" providerId="LiveId" clId="{B71FEE5D-C688-42CA-AC2F-661AF637665C}" dt="2024-07-15T03:21:15.569" v="759" actId="21"/>
          <ac:spMkLst>
            <pc:docMk/>
            <pc:sldMk cId="490364899" sldId="3731"/>
            <ac:spMk id="5" creationId="{777FFE07-3107-4D38-903E-2696C3AB7FD4}"/>
          </ac:spMkLst>
        </pc:spChg>
        <pc:spChg chg="mod">
          <ac:chgData name="博一 金丸" userId="9a9aaf7779d110b0" providerId="LiveId" clId="{B71FEE5D-C688-42CA-AC2F-661AF637665C}" dt="2024-07-15T03:21:39.348" v="764" actId="14100"/>
          <ac:spMkLst>
            <pc:docMk/>
            <pc:sldMk cId="490364899" sldId="3731"/>
            <ac:spMk id="6" creationId="{2D60E635-F575-1DD0-E643-0B88B8BDB024}"/>
          </ac:spMkLst>
        </pc:spChg>
      </pc:sldChg>
      <pc:sldChg chg="modSp mod">
        <pc:chgData name="博一 金丸" userId="9a9aaf7779d110b0" providerId="LiveId" clId="{B71FEE5D-C688-42CA-AC2F-661AF637665C}" dt="2024-07-17T04:28:29.766" v="1718"/>
        <pc:sldMkLst>
          <pc:docMk/>
          <pc:sldMk cId="574414891" sldId="3744"/>
        </pc:sldMkLst>
        <pc:spChg chg="mod">
          <ac:chgData name="博一 金丸" userId="9a9aaf7779d110b0" providerId="LiveId" clId="{B71FEE5D-C688-42CA-AC2F-661AF637665C}" dt="2024-07-17T04:28:29.766" v="1718"/>
          <ac:spMkLst>
            <pc:docMk/>
            <pc:sldMk cId="574414891" sldId="3744"/>
            <ac:spMk id="8" creationId="{88EA54CB-2956-47EA-9405-14F44CBD24A6}"/>
          </ac:spMkLst>
        </pc:spChg>
      </pc:sldChg>
      <pc:sldChg chg="del">
        <pc:chgData name="博一 金丸" userId="9a9aaf7779d110b0" providerId="LiveId" clId="{B71FEE5D-C688-42CA-AC2F-661AF637665C}" dt="2024-07-15T03:29:06.466" v="797" actId="2696"/>
        <pc:sldMkLst>
          <pc:docMk/>
          <pc:sldMk cId="3863409887" sldId="3747"/>
        </pc:sldMkLst>
      </pc:sldChg>
      <pc:sldChg chg="del">
        <pc:chgData name="博一 金丸" userId="9a9aaf7779d110b0" providerId="LiveId" clId="{B71FEE5D-C688-42CA-AC2F-661AF637665C}" dt="2024-07-15T03:29:04.622" v="796" actId="2696"/>
        <pc:sldMkLst>
          <pc:docMk/>
          <pc:sldMk cId="1549228381" sldId="3757"/>
        </pc:sldMkLst>
      </pc:sldChg>
      <pc:sldChg chg="addSp modSp mod">
        <pc:chgData name="博一 金丸" userId="9a9aaf7779d110b0" providerId="LiveId" clId="{B71FEE5D-C688-42CA-AC2F-661AF637665C}" dt="2024-07-17T04:43:14.641" v="2347"/>
        <pc:sldMkLst>
          <pc:docMk/>
          <pc:sldMk cId="2094288040" sldId="3775"/>
        </pc:sldMkLst>
        <pc:spChg chg="mod">
          <ac:chgData name="博一 金丸" userId="9a9aaf7779d110b0" providerId="LiveId" clId="{B71FEE5D-C688-42CA-AC2F-661AF637665C}" dt="2024-07-17T04:38:56.512" v="2216" actId="1076"/>
          <ac:spMkLst>
            <pc:docMk/>
            <pc:sldMk cId="2094288040" sldId="3775"/>
            <ac:spMk id="2" creationId="{A3926061-763C-7FC9-77CC-3F98B7B92917}"/>
          </ac:spMkLst>
        </pc:spChg>
        <pc:spChg chg="add mod">
          <ac:chgData name="博一 金丸" userId="9a9aaf7779d110b0" providerId="LiveId" clId="{B71FEE5D-C688-42CA-AC2F-661AF637665C}" dt="2024-07-17T04:40:05.270" v="2235" actId="1076"/>
          <ac:spMkLst>
            <pc:docMk/>
            <pc:sldMk cId="2094288040" sldId="3775"/>
            <ac:spMk id="3" creationId="{C5E2B958-478D-22FB-AA30-3FC73C2FCA20}"/>
          </ac:spMkLst>
        </pc:spChg>
        <pc:spChg chg="mod">
          <ac:chgData name="博一 金丸" userId="9a9aaf7779d110b0" providerId="LiveId" clId="{B71FEE5D-C688-42CA-AC2F-661AF637665C}" dt="2024-07-17T04:41:29.013" v="2238" actId="1076"/>
          <ac:spMkLst>
            <pc:docMk/>
            <pc:sldMk cId="2094288040" sldId="3775"/>
            <ac:spMk id="8" creationId="{D26E7B13-5F4C-F49F-9619-BAEDF66266EA}"/>
          </ac:spMkLst>
        </pc:spChg>
        <pc:graphicFrameChg chg="mod">
          <ac:chgData name="博一 金丸" userId="9a9aaf7779d110b0" providerId="LiveId" clId="{B71FEE5D-C688-42CA-AC2F-661AF637665C}" dt="2024-07-17T04:41:24.079" v="2237" actId="14100"/>
          <ac:graphicFrameMkLst>
            <pc:docMk/>
            <pc:sldMk cId="2094288040" sldId="3775"/>
            <ac:graphicFrameMk id="5" creationId="{32535E14-CA75-A1AE-1BAB-27F53F1E6D14}"/>
          </ac:graphicFrameMkLst>
        </pc:graphicFrameChg>
        <pc:graphicFrameChg chg="mod modGraphic">
          <ac:chgData name="博一 金丸" userId="9a9aaf7779d110b0" providerId="LiveId" clId="{B71FEE5D-C688-42CA-AC2F-661AF637665C}" dt="2024-07-17T04:43:14.641" v="2347"/>
          <ac:graphicFrameMkLst>
            <pc:docMk/>
            <pc:sldMk cId="2094288040" sldId="3775"/>
            <ac:graphicFrameMk id="7" creationId="{6E29509F-44F7-8BE4-21D7-8E7174FA3B9E}"/>
          </ac:graphicFrameMkLst>
        </pc:graphicFrameChg>
      </pc:sldChg>
      <pc:sldChg chg="modSp mod">
        <pc:chgData name="博一 金丸" userId="9a9aaf7779d110b0" providerId="LiveId" clId="{B71FEE5D-C688-42CA-AC2F-661AF637665C}" dt="2024-07-17T05:10:41.442" v="2833" actId="20577"/>
        <pc:sldMkLst>
          <pc:docMk/>
          <pc:sldMk cId="912934329" sldId="3776"/>
        </pc:sldMkLst>
        <pc:spChg chg="mod">
          <ac:chgData name="博一 金丸" userId="9a9aaf7779d110b0" providerId="LiveId" clId="{B71FEE5D-C688-42CA-AC2F-661AF637665C}" dt="2024-07-17T05:03:15.619" v="2619" actId="1076"/>
          <ac:spMkLst>
            <pc:docMk/>
            <pc:sldMk cId="912934329" sldId="3776"/>
            <ac:spMk id="2" creationId="{D3D97DA7-149C-C6DB-81CD-74BBDC1F10CC}"/>
          </ac:spMkLst>
        </pc:spChg>
        <pc:graphicFrameChg chg="mod">
          <ac:chgData name="博一 金丸" userId="9a9aaf7779d110b0" providerId="LiveId" clId="{B71FEE5D-C688-42CA-AC2F-661AF637665C}" dt="2024-07-17T05:10:41.442" v="2833" actId="20577"/>
          <ac:graphicFrameMkLst>
            <pc:docMk/>
            <pc:sldMk cId="912934329" sldId="3776"/>
            <ac:graphicFrameMk id="4" creationId="{67A0C4EB-653C-B2F7-AAB8-486815EF9FCA}"/>
          </ac:graphicFrameMkLst>
        </pc:graphicFrameChg>
      </pc:sldChg>
      <pc:sldChg chg="addSp modSp new mod setBg">
        <pc:chgData name="博一 金丸" userId="9a9aaf7779d110b0" providerId="LiveId" clId="{B71FEE5D-C688-42CA-AC2F-661AF637665C}" dt="2024-07-17T04:16:04.342" v="1525" actId="20577"/>
        <pc:sldMkLst>
          <pc:docMk/>
          <pc:sldMk cId="3627281372" sldId="3777"/>
        </pc:sldMkLst>
        <pc:spChg chg="mod">
          <ac:chgData name="博一 金丸" userId="9a9aaf7779d110b0" providerId="LiveId" clId="{B71FEE5D-C688-42CA-AC2F-661AF637665C}" dt="2024-07-17T04:16:04.342" v="1525" actId="20577"/>
          <ac:spMkLst>
            <pc:docMk/>
            <pc:sldMk cId="3627281372" sldId="3777"/>
            <ac:spMk id="2" creationId="{40A69A04-2D64-A244-A126-B2B5D8AD1FBB}"/>
          </ac:spMkLst>
        </pc:spChg>
        <pc:spChg chg="mod">
          <ac:chgData name="博一 金丸" userId="9a9aaf7779d110b0" providerId="LiveId" clId="{B71FEE5D-C688-42CA-AC2F-661AF637665C}" dt="2024-07-17T04:15:48.183" v="1523" actId="26606"/>
          <ac:spMkLst>
            <pc:docMk/>
            <pc:sldMk cId="3627281372" sldId="3777"/>
            <ac:spMk id="3" creationId="{DF3C571C-F9B7-0669-E4C9-00F59ADB7928}"/>
          </ac:spMkLst>
        </pc:spChg>
        <pc:spChg chg="add">
          <ac:chgData name="博一 金丸" userId="9a9aaf7779d110b0" providerId="LiveId" clId="{B71FEE5D-C688-42CA-AC2F-661AF637665C}" dt="2024-07-17T04:15:48.183" v="1523" actId="26606"/>
          <ac:spMkLst>
            <pc:docMk/>
            <pc:sldMk cId="3627281372" sldId="3777"/>
            <ac:spMk id="8" creationId="{907EF6B7-1338-4443-8C46-6A318D952DFD}"/>
          </ac:spMkLst>
        </pc:spChg>
        <pc:spChg chg="add">
          <ac:chgData name="博一 金丸" userId="9a9aaf7779d110b0" providerId="LiveId" clId="{B71FEE5D-C688-42CA-AC2F-661AF637665C}" dt="2024-07-17T04:15:48.183" v="1523" actId="26606"/>
          <ac:spMkLst>
            <pc:docMk/>
            <pc:sldMk cId="3627281372" sldId="3777"/>
            <ac:spMk id="10" creationId="{DAAE4CDD-124C-4DCF-9584-B6033B545DD5}"/>
          </ac:spMkLst>
        </pc:spChg>
        <pc:spChg chg="add">
          <ac:chgData name="博一 金丸" userId="9a9aaf7779d110b0" providerId="LiveId" clId="{B71FEE5D-C688-42CA-AC2F-661AF637665C}" dt="2024-07-17T04:15:48.183" v="1523" actId="26606"/>
          <ac:spMkLst>
            <pc:docMk/>
            <pc:sldMk cId="3627281372" sldId="3777"/>
            <ac:spMk id="12" creationId="{081E4A58-353D-44AE-B2FC-2A74E2E400F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B90EF-CE5E-4600-99B7-B5348BA5F0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315CB8E-AFD2-44D5-8329-08F195ED8A19}">
      <dgm:prSet custT="1"/>
      <dgm:spPr/>
      <dgm:t>
        <a:bodyPr/>
        <a:lstStyle/>
        <a:p>
          <a:r>
            <a:rPr lang="ja-JP" sz="2800" b="1" dirty="0"/>
            <a:t>児童期における相談支援専門員と児童発達</a:t>
          </a:r>
          <a:r>
            <a:rPr lang="ja-JP" altLang="en-US" sz="2800" b="1" dirty="0"/>
            <a:t>支援</a:t>
          </a:r>
          <a:r>
            <a:rPr lang="ja-JP" sz="2800" b="1" dirty="0"/>
            <a:t>管理責任者の関係について理解</a:t>
          </a:r>
          <a:r>
            <a:rPr lang="ja-JP" altLang="en-US" sz="2800" b="1" dirty="0"/>
            <a:t>できる</a:t>
          </a:r>
          <a:endParaRPr lang="en-US" sz="2800" b="1" dirty="0"/>
        </a:p>
      </dgm:t>
    </dgm:pt>
    <dgm:pt modelId="{EADD0003-478C-411A-B2A1-9F766E138AB8}" type="parTrans" cxnId="{B0EC0591-2479-47A3-8652-D21B38AB3BAA}">
      <dgm:prSet/>
      <dgm:spPr/>
      <dgm:t>
        <a:bodyPr/>
        <a:lstStyle/>
        <a:p>
          <a:endParaRPr lang="en-US"/>
        </a:p>
      </dgm:t>
    </dgm:pt>
    <dgm:pt modelId="{328D8AC4-B5EA-4E10-9E73-72083D6D6742}" type="sibTrans" cxnId="{B0EC0591-2479-47A3-8652-D21B38AB3BAA}">
      <dgm:prSet/>
      <dgm:spPr/>
      <dgm:t>
        <a:bodyPr/>
        <a:lstStyle/>
        <a:p>
          <a:endParaRPr lang="en-US"/>
        </a:p>
      </dgm:t>
    </dgm:pt>
    <dgm:pt modelId="{E15E1042-0512-4AEE-9AA4-2638B5CDBEB9}">
      <dgm:prSet/>
      <dgm:spPr/>
      <dgm:t>
        <a:bodyPr/>
        <a:lstStyle/>
        <a:p>
          <a:r>
            <a:rPr kumimoji="1" lang="ja-JP" altLang="en-US" dirty="0"/>
            <a:t>・児童期における相談支援の特長と役割、基本的視点</a:t>
          </a:r>
          <a:endParaRPr kumimoji="1" lang="en-US" altLang="ja-JP" dirty="0"/>
        </a:p>
        <a:p>
          <a:r>
            <a:rPr lang="ja-JP" altLang="en-US" dirty="0"/>
            <a:t>・児童期における相談支援の現状（障害児福祉計画と体制整備、セルフプランについて、を含める）</a:t>
          </a:r>
          <a:endParaRPr lang="en-US" altLang="ja-JP" dirty="0"/>
        </a:p>
        <a:p>
          <a:r>
            <a:rPr lang="ja-JP" altLang="en-US" dirty="0"/>
            <a:t>・児童発達支援管理責任者の地域連携における役割と現状</a:t>
          </a:r>
          <a:endParaRPr lang="en-US" dirty="0"/>
        </a:p>
      </dgm:t>
    </dgm:pt>
    <dgm:pt modelId="{30D806D3-DE00-41BE-84D3-2ECEE14A56D5}" type="parTrans" cxnId="{DA00396E-A3AF-4796-8179-FA1CD12E03A4}">
      <dgm:prSet/>
      <dgm:spPr/>
      <dgm:t>
        <a:bodyPr/>
        <a:lstStyle/>
        <a:p>
          <a:endParaRPr lang="en-US"/>
        </a:p>
      </dgm:t>
    </dgm:pt>
    <dgm:pt modelId="{F31A26F7-13DD-495F-A8E7-CCE52E7099F6}" type="sibTrans" cxnId="{DA00396E-A3AF-4796-8179-FA1CD12E03A4}">
      <dgm:prSet/>
      <dgm:spPr/>
      <dgm:t>
        <a:bodyPr/>
        <a:lstStyle/>
        <a:p>
          <a:endParaRPr lang="en-US"/>
        </a:p>
      </dgm:t>
    </dgm:pt>
    <dgm:pt modelId="{975028CE-C991-46C8-B6DF-F972328D8B38}">
      <dgm:prSet/>
      <dgm:spPr/>
      <dgm:t>
        <a:bodyPr/>
        <a:lstStyle/>
        <a:p>
          <a:r>
            <a:rPr lang="ja-JP" altLang="en-US" dirty="0"/>
            <a:t>・相談支援専門員と児童発達支援管理責任者の連携（計画書や支援方針の共有を含めた協働のあり方や現状と課題等について触れる）</a:t>
          </a:r>
          <a:endParaRPr lang="en-US" altLang="ja-JP" dirty="0"/>
        </a:p>
        <a:p>
          <a:r>
            <a:rPr lang="ja-JP" altLang="en-US" dirty="0"/>
            <a:t>・児童期における支援会議（サービス担当者会議や個別支援会議等の機能、会議の進め方及び留意点等について触れる）</a:t>
          </a:r>
          <a:endParaRPr lang="en-US" dirty="0"/>
        </a:p>
      </dgm:t>
    </dgm:pt>
    <dgm:pt modelId="{1C560D89-A83D-4504-8984-8B696BAE2EE5}" type="parTrans" cxnId="{DFE20886-943A-4433-9FC1-A931DC08E4E5}">
      <dgm:prSet/>
      <dgm:spPr/>
      <dgm:t>
        <a:bodyPr/>
        <a:lstStyle/>
        <a:p>
          <a:endParaRPr lang="en-US"/>
        </a:p>
      </dgm:t>
    </dgm:pt>
    <dgm:pt modelId="{D30C83F1-134B-414C-AE06-EA42743BD947}" type="sibTrans" cxnId="{DFE20886-943A-4433-9FC1-A931DC08E4E5}">
      <dgm:prSet/>
      <dgm:spPr/>
      <dgm:t>
        <a:bodyPr/>
        <a:lstStyle/>
        <a:p>
          <a:endParaRPr lang="en-US"/>
        </a:p>
      </dgm:t>
    </dgm:pt>
    <dgm:pt modelId="{56A3BC8A-ABFB-4F16-A58E-BDA0C1750E98}" type="pres">
      <dgm:prSet presAssocID="{8E6B90EF-CE5E-4600-99B7-B5348BA5F03F}" presName="vert0" presStyleCnt="0">
        <dgm:presLayoutVars>
          <dgm:dir/>
          <dgm:animOne val="branch"/>
          <dgm:animLvl val="lvl"/>
        </dgm:presLayoutVars>
      </dgm:prSet>
      <dgm:spPr/>
    </dgm:pt>
    <dgm:pt modelId="{CF4087DD-795D-41FB-A240-05C78245366C}" type="pres">
      <dgm:prSet presAssocID="{5315CB8E-AFD2-44D5-8329-08F195ED8A19}" presName="thickLine" presStyleLbl="alignNode1" presStyleIdx="0" presStyleCnt="3"/>
      <dgm:spPr/>
    </dgm:pt>
    <dgm:pt modelId="{98DE5645-FB3E-48D7-B1A8-F9B5BE0C0F0B}" type="pres">
      <dgm:prSet presAssocID="{5315CB8E-AFD2-44D5-8329-08F195ED8A19}" presName="horz1" presStyleCnt="0"/>
      <dgm:spPr/>
    </dgm:pt>
    <dgm:pt modelId="{ACB824FD-3B38-4110-B5E7-0225787B3F98}" type="pres">
      <dgm:prSet presAssocID="{5315CB8E-AFD2-44D5-8329-08F195ED8A19}" presName="tx1" presStyleLbl="revTx" presStyleIdx="0" presStyleCnt="3"/>
      <dgm:spPr/>
    </dgm:pt>
    <dgm:pt modelId="{175FD29D-04A7-4F07-AA02-E8AB16F0E94C}" type="pres">
      <dgm:prSet presAssocID="{5315CB8E-AFD2-44D5-8329-08F195ED8A19}" presName="vert1" presStyleCnt="0"/>
      <dgm:spPr/>
    </dgm:pt>
    <dgm:pt modelId="{5883208A-2BDB-45EA-9F19-A95EB7B92A35}" type="pres">
      <dgm:prSet presAssocID="{E15E1042-0512-4AEE-9AA4-2638B5CDBEB9}" presName="thickLine" presStyleLbl="alignNode1" presStyleIdx="1" presStyleCnt="3"/>
      <dgm:spPr/>
    </dgm:pt>
    <dgm:pt modelId="{A6C5769A-9EEB-43B5-B267-B004F6C6295B}" type="pres">
      <dgm:prSet presAssocID="{E15E1042-0512-4AEE-9AA4-2638B5CDBEB9}" presName="horz1" presStyleCnt="0"/>
      <dgm:spPr/>
    </dgm:pt>
    <dgm:pt modelId="{B8D15996-DF31-43A9-9B53-BFA0EA0F6172}" type="pres">
      <dgm:prSet presAssocID="{E15E1042-0512-4AEE-9AA4-2638B5CDBEB9}" presName="tx1" presStyleLbl="revTx" presStyleIdx="1" presStyleCnt="3"/>
      <dgm:spPr/>
    </dgm:pt>
    <dgm:pt modelId="{55460443-9BA9-470A-9E45-B3F8758E2DA6}" type="pres">
      <dgm:prSet presAssocID="{E15E1042-0512-4AEE-9AA4-2638B5CDBEB9}" presName="vert1" presStyleCnt="0"/>
      <dgm:spPr/>
    </dgm:pt>
    <dgm:pt modelId="{BE7AE077-2B68-4ED5-8346-840FEF68C9BF}" type="pres">
      <dgm:prSet presAssocID="{975028CE-C991-46C8-B6DF-F972328D8B38}" presName="thickLine" presStyleLbl="alignNode1" presStyleIdx="2" presStyleCnt="3"/>
      <dgm:spPr/>
    </dgm:pt>
    <dgm:pt modelId="{8056B35E-4E42-4F28-80B1-962734D6414D}" type="pres">
      <dgm:prSet presAssocID="{975028CE-C991-46C8-B6DF-F972328D8B38}" presName="horz1" presStyleCnt="0"/>
      <dgm:spPr/>
    </dgm:pt>
    <dgm:pt modelId="{5B720D77-E097-4834-9FDD-D0546CFC6B9B}" type="pres">
      <dgm:prSet presAssocID="{975028CE-C991-46C8-B6DF-F972328D8B38}" presName="tx1" presStyleLbl="revTx" presStyleIdx="2" presStyleCnt="3"/>
      <dgm:spPr/>
    </dgm:pt>
    <dgm:pt modelId="{917FA92B-E21C-4402-BCD3-CDA059E7C92E}" type="pres">
      <dgm:prSet presAssocID="{975028CE-C991-46C8-B6DF-F972328D8B38}" presName="vert1" presStyleCnt="0"/>
      <dgm:spPr/>
    </dgm:pt>
  </dgm:ptLst>
  <dgm:cxnLst>
    <dgm:cxn modelId="{66B79419-1846-409B-AB51-739E9A939523}" type="presOf" srcId="{8E6B90EF-CE5E-4600-99B7-B5348BA5F03F}" destId="{56A3BC8A-ABFB-4F16-A58E-BDA0C1750E98}" srcOrd="0" destOrd="0" presId="urn:microsoft.com/office/officeart/2008/layout/LinedList"/>
    <dgm:cxn modelId="{DA00396E-A3AF-4796-8179-FA1CD12E03A4}" srcId="{8E6B90EF-CE5E-4600-99B7-B5348BA5F03F}" destId="{E15E1042-0512-4AEE-9AA4-2638B5CDBEB9}" srcOrd="1" destOrd="0" parTransId="{30D806D3-DE00-41BE-84D3-2ECEE14A56D5}" sibTransId="{F31A26F7-13DD-495F-A8E7-CCE52E7099F6}"/>
    <dgm:cxn modelId="{DFE20886-943A-4433-9FC1-A931DC08E4E5}" srcId="{8E6B90EF-CE5E-4600-99B7-B5348BA5F03F}" destId="{975028CE-C991-46C8-B6DF-F972328D8B38}" srcOrd="2" destOrd="0" parTransId="{1C560D89-A83D-4504-8984-8B696BAE2EE5}" sibTransId="{D30C83F1-134B-414C-AE06-EA42743BD947}"/>
    <dgm:cxn modelId="{B0EC0591-2479-47A3-8652-D21B38AB3BAA}" srcId="{8E6B90EF-CE5E-4600-99B7-B5348BA5F03F}" destId="{5315CB8E-AFD2-44D5-8329-08F195ED8A19}" srcOrd="0" destOrd="0" parTransId="{EADD0003-478C-411A-B2A1-9F766E138AB8}" sibTransId="{328D8AC4-B5EA-4E10-9E73-72083D6D6742}"/>
    <dgm:cxn modelId="{F31D87AD-679D-46F6-A828-1261D612B802}" type="presOf" srcId="{975028CE-C991-46C8-B6DF-F972328D8B38}" destId="{5B720D77-E097-4834-9FDD-D0546CFC6B9B}" srcOrd="0" destOrd="0" presId="urn:microsoft.com/office/officeart/2008/layout/LinedList"/>
    <dgm:cxn modelId="{6025ECAD-3AEF-4B1A-8F3F-A44B06C1FA05}" type="presOf" srcId="{5315CB8E-AFD2-44D5-8329-08F195ED8A19}" destId="{ACB824FD-3B38-4110-B5E7-0225787B3F98}" srcOrd="0" destOrd="0" presId="urn:microsoft.com/office/officeart/2008/layout/LinedList"/>
    <dgm:cxn modelId="{679E8BC6-1FBB-4279-82A1-C325135EC562}" type="presOf" srcId="{E15E1042-0512-4AEE-9AA4-2638B5CDBEB9}" destId="{B8D15996-DF31-43A9-9B53-BFA0EA0F6172}" srcOrd="0" destOrd="0" presId="urn:microsoft.com/office/officeart/2008/layout/LinedList"/>
    <dgm:cxn modelId="{C0F8C71D-4DD9-4A8D-978E-9B9974988CE5}" type="presParOf" srcId="{56A3BC8A-ABFB-4F16-A58E-BDA0C1750E98}" destId="{CF4087DD-795D-41FB-A240-05C78245366C}" srcOrd="0" destOrd="0" presId="urn:microsoft.com/office/officeart/2008/layout/LinedList"/>
    <dgm:cxn modelId="{CB91DFCE-4211-4358-8E78-FC4F3B987948}" type="presParOf" srcId="{56A3BC8A-ABFB-4F16-A58E-BDA0C1750E98}" destId="{98DE5645-FB3E-48D7-B1A8-F9B5BE0C0F0B}" srcOrd="1" destOrd="0" presId="urn:microsoft.com/office/officeart/2008/layout/LinedList"/>
    <dgm:cxn modelId="{DA2019B7-8059-42E7-BD6F-8386143C50DC}" type="presParOf" srcId="{98DE5645-FB3E-48D7-B1A8-F9B5BE0C0F0B}" destId="{ACB824FD-3B38-4110-B5E7-0225787B3F98}" srcOrd="0" destOrd="0" presId="urn:microsoft.com/office/officeart/2008/layout/LinedList"/>
    <dgm:cxn modelId="{1ED21C66-B593-48CF-9F24-D9B53217A3DB}" type="presParOf" srcId="{98DE5645-FB3E-48D7-B1A8-F9B5BE0C0F0B}" destId="{175FD29D-04A7-4F07-AA02-E8AB16F0E94C}" srcOrd="1" destOrd="0" presId="urn:microsoft.com/office/officeart/2008/layout/LinedList"/>
    <dgm:cxn modelId="{A08A95E9-7D2F-472A-82B7-C3EB405B6CAE}" type="presParOf" srcId="{56A3BC8A-ABFB-4F16-A58E-BDA0C1750E98}" destId="{5883208A-2BDB-45EA-9F19-A95EB7B92A35}" srcOrd="2" destOrd="0" presId="urn:microsoft.com/office/officeart/2008/layout/LinedList"/>
    <dgm:cxn modelId="{511930C9-3655-4279-B24D-3A7642377146}" type="presParOf" srcId="{56A3BC8A-ABFB-4F16-A58E-BDA0C1750E98}" destId="{A6C5769A-9EEB-43B5-B267-B004F6C6295B}" srcOrd="3" destOrd="0" presId="urn:microsoft.com/office/officeart/2008/layout/LinedList"/>
    <dgm:cxn modelId="{F9F9D04B-F15B-420A-9338-6DD72D168A89}" type="presParOf" srcId="{A6C5769A-9EEB-43B5-B267-B004F6C6295B}" destId="{B8D15996-DF31-43A9-9B53-BFA0EA0F6172}" srcOrd="0" destOrd="0" presId="urn:microsoft.com/office/officeart/2008/layout/LinedList"/>
    <dgm:cxn modelId="{F099ACF9-4CFF-4418-8860-C40F77C52782}" type="presParOf" srcId="{A6C5769A-9EEB-43B5-B267-B004F6C6295B}" destId="{55460443-9BA9-470A-9E45-B3F8758E2DA6}" srcOrd="1" destOrd="0" presId="urn:microsoft.com/office/officeart/2008/layout/LinedList"/>
    <dgm:cxn modelId="{5647BB9C-7D21-4649-94E8-A42477FCB154}" type="presParOf" srcId="{56A3BC8A-ABFB-4F16-A58E-BDA0C1750E98}" destId="{BE7AE077-2B68-4ED5-8346-840FEF68C9BF}" srcOrd="4" destOrd="0" presId="urn:microsoft.com/office/officeart/2008/layout/LinedList"/>
    <dgm:cxn modelId="{AE467A7F-5A1E-4AF2-A951-48CCE7CE0D47}" type="presParOf" srcId="{56A3BC8A-ABFB-4F16-A58E-BDA0C1750E98}" destId="{8056B35E-4E42-4F28-80B1-962734D6414D}" srcOrd="5" destOrd="0" presId="urn:microsoft.com/office/officeart/2008/layout/LinedList"/>
    <dgm:cxn modelId="{5153092B-F89F-4616-AA0A-772ED0B1AA45}" type="presParOf" srcId="{8056B35E-4E42-4F28-80B1-962734D6414D}" destId="{5B720D77-E097-4834-9FDD-D0546CFC6B9B}" srcOrd="0" destOrd="0" presId="urn:microsoft.com/office/officeart/2008/layout/LinedList"/>
    <dgm:cxn modelId="{5A346ACD-C557-4EF1-8BAD-C49B68DF82BD}" type="presParOf" srcId="{8056B35E-4E42-4F28-80B1-962734D6414D}" destId="{917FA92B-E21C-4402-BCD3-CDA059E7C92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DEAD10B-E010-4763-AE9F-A05E404301B1}" type="doc">
      <dgm:prSet loTypeId="urn:microsoft.com/office/officeart/2005/8/layout/vList2" loCatId="list" qsTypeId="urn:microsoft.com/office/officeart/2005/8/quickstyle/simple3" qsCatId="simple" csTypeId="urn:microsoft.com/office/officeart/2005/8/colors/accent2_2" csCatId="accent2" phldr="1"/>
      <dgm:spPr/>
      <dgm:t>
        <a:bodyPr/>
        <a:lstStyle/>
        <a:p>
          <a:endParaRPr kumimoji="1" lang="ja-JP" altLang="en-US"/>
        </a:p>
      </dgm:t>
    </dgm:pt>
    <dgm:pt modelId="{813182EF-395D-4347-968D-16DE210D5F29}">
      <dgm:prSet/>
      <dgm:spPr/>
      <dgm:t>
        <a:bodyPr/>
        <a:lstStyle/>
        <a:p>
          <a:r>
            <a:rPr kumimoji="1" lang="ja-JP" dirty="0"/>
            <a:t>保護者が子育てに自信を持ち、子育てを楽しんでいるのであれば、子どもは持てる力を大いに発揮できていくものです。</a:t>
          </a:r>
          <a:r>
            <a:rPr kumimoji="1" lang="ja-JP" altLang="en-US" dirty="0"/>
            <a:t>一方、</a:t>
          </a:r>
          <a:r>
            <a:rPr kumimoji="1" lang="ja-JP" altLang="en-US" b="1" dirty="0"/>
            <a:t>必要以上のサービス提供により、保護者の子育ての力を弱める側面</a:t>
          </a:r>
          <a:r>
            <a:rPr kumimoji="1" lang="ja-JP" altLang="en-US" dirty="0"/>
            <a:t>があると留意しましょう。</a:t>
          </a:r>
          <a:endParaRPr lang="ja-JP" dirty="0"/>
        </a:p>
      </dgm:t>
    </dgm:pt>
    <dgm:pt modelId="{B751AB5D-F7AD-4653-8BB8-2ED7E474538B}" type="parTrans" cxnId="{61E9CBB2-2DBF-4551-BD2C-24F9300572C4}">
      <dgm:prSet/>
      <dgm:spPr/>
      <dgm:t>
        <a:bodyPr/>
        <a:lstStyle/>
        <a:p>
          <a:endParaRPr kumimoji="1" lang="ja-JP" altLang="en-US"/>
        </a:p>
      </dgm:t>
    </dgm:pt>
    <dgm:pt modelId="{E3FFCFF5-AFB9-4F83-97AF-085425661C79}" type="sibTrans" cxnId="{61E9CBB2-2DBF-4551-BD2C-24F9300572C4}">
      <dgm:prSet/>
      <dgm:spPr/>
      <dgm:t>
        <a:bodyPr/>
        <a:lstStyle/>
        <a:p>
          <a:endParaRPr kumimoji="1" lang="ja-JP" altLang="en-US"/>
        </a:p>
      </dgm:t>
    </dgm:pt>
    <dgm:pt modelId="{E2B00F1C-1918-4BFC-B671-5A0B56B71B23}">
      <dgm:prSet/>
      <dgm:spPr/>
      <dgm:t>
        <a:bodyPr/>
        <a:lstStyle/>
        <a:p>
          <a:r>
            <a:rPr kumimoji="1" lang="ja-JP" dirty="0"/>
            <a:t>障害のある成人期の方々</a:t>
          </a:r>
          <a:r>
            <a:rPr kumimoji="1" lang="ja-JP" altLang="en-US" dirty="0"/>
            <a:t>の暮らし</a:t>
          </a:r>
          <a:r>
            <a:rPr kumimoji="1" lang="ja-JP" dirty="0"/>
            <a:t>に</a:t>
          </a:r>
          <a:r>
            <a:rPr kumimoji="1" lang="ja-JP" altLang="en-US" dirty="0"/>
            <a:t>ついての情報提供</a:t>
          </a:r>
          <a:r>
            <a:rPr kumimoji="1" lang="ja-JP" dirty="0"/>
            <a:t>、</a:t>
          </a:r>
          <a:r>
            <a:rPr kumimoji="1" lang="ja-JP" altLang="en-US" dirty="0"/>
            <a:t>特に</a:t>
          </a:r>
          <a:r>
            <a:rPr kumimoji="1" lang="ja-JP" dirty="0"/>
            <a:t>活き活きとした生活を送っている方の情報は、相談支援専門員から伝えたいものです。</a:t>
          </a:r>
          <a:endParaRPr lang="ja-JP" dirty="0"/>
        </a:p>
      </dgm:t>
    </dgm:pt>
    <dgm:pt modelId="{A447818E-A57C-405F-A842-34A788E46F6C}" type="parTrans" cxnId="{F66245E1-820B-4EA3-9CF5-CC58E093633C}">
      <dgm:prSet/>
      <dgm:spPr/>
      <dgm:t>
        <a:bodyPr/>
        <a:lstStyle/>
        <a:p>
          <a:endParaRPr kumimoji="1" lang="ja-JP" altLang="en-US"/>
        </a:p>
      </dgm:t>
    </dgm:pt>
    <dgm:pt modelId="{315257D8-EFA0-4232-AF74-84E9B7B08E15}" type="sibTrans" cxnId="{F66245E1-820B-4EA3-9CF5-CC58E093633C}">
      <dgm:prSet/>
      <dgm:spPr/>
      <dgm:t>
        <a:bodyPr/>
        <a:lstStyle/>
        <a:p>
          <a:endParaRPr kumimoji="1" lang="ja-JP" altLang="en-US"/>
        </a:p>
      </dgm:t>
    </dgm:pt>
    <dgm:pt modelId="{1F8045CA-FD4C-4BA2-84DA-8654B6C25926}">
      <dgm:prSet/>
      <dgm:spPr/>
      <dgm:t>
        <a:bodyPr/>
        <a:lstStyle/>
        <a:p>
          <a:r>
            <a:rPr kumimoji="1" lang="ja-JP" altLang="en-US" dirty="0"/>
            <a:t>まだまだ課題は多い福祉サービスであり、本人の強みを活かした選択肢が見つかりにくい現状ですが、</a:t>
          </a:r>
          <a:r>
            <a:rPr kumimoji="1" lang="ja-JP" dirty="0"/>
            <a:t>「家族が看る」といった価値観にとらわれないようにエールを送り</a:t>
          </a:r>
          <a:r>
            <a:rPr kumimoji="1" lang="ja-JP" altLang="en-US" dirty="0"/>
            <a:t>続けましょう</a:t>
          </a:r>
          <a:r>
            <a:rPr kumimoji="1" lang="ja-JP" dirty="0"/>
            <a:t>。</a:t>
          </a:r>
          <a:endParaRPr lang="ja-JP" dirty="0"/>
        </a:p>
      </dgm:t>
    </dgm:pt>
    <dgm:pt modelId="{E7B4B0F7-E6B0-4B13-B9EF-EFF02A8655C6}" type="parTrans" cxnId="{74F05246-D3DC-4B5E-A67A-B9CFAD9AB1C1}">
      <dgm:prSet/>
      <dgm:spPr/>
      <dgm:t>
        <a:bodyPr/>
        <a:lstStyle/>
        <a:p>
          <a:endParaRPr kumimoji="1" lang="ja-JP" altLang="en-US"/>
        </a:p>
      </dgm:t>
    </dgm:pt>
    <dgm:pt modelId="{46A1F6DA-8F61-4ED9-A2F4-6F72D34FC69E}" type="sibTrans" cxnId="{74F05246-D3DC-4B5E-A67A-B9CFAD9AB1C1}">
      <dgm:prSet/>
      <dgm:spPr/>
      <dgm:t>
        <a:bodyPr/>
        <a:lstStyle/>
        <a:p>
          <a:endParaRPr kumimoji="1" lang="ja-JP" altLang="en-US"/>
        </a:p>
      </dgm:t>
    </dgm:pt>
    <dgm:pt modelId="{5E64834B-CC07-4FE2-B027-63623A22D64E}" type="pres">
      <dgm:prSet presAssocID="{8DEAD10B-E010-4763-AE9F-A05E404301B1}" presName="linear" presStyleCnt="0">
        <dgm:presLayoutVars>
          <dgm:animLvl val="lvl"/>
          <dgm:resizeHandles val="exact"/>
        </dgm:presLayoutVars>
      </dgm:prSet>
      <dgm:spPr/>
    </dgm:pt>
    <dgm:pt modelId="{89BCE39F-BD0A-49A1-B6E0-512E6014D598}" type="pres">
      <dgm:prSet presAssocID="{813182EF-395D-4347-968D-16DE210D5F29}" presName="parentText" presStyleLbl="node1" presStyleIdx="0" presStyleCnt="3">
        <dgm:presLayoutVars>
          <dgm:chMax val="0"/>
          <dgm:bulletEnabled val="1"/>
        </dgm:presLayoutVars>
      </dgm:prSet>
      <dgm:spPr/>
    </dgm:pt>
    <dgm:pt modelId="{A144C0CA-1DF2-4418-8386-42126EE99D52}" type="pres">
      <dgm:prSet presAssocID="{E3FFCFF5-AFB9-4F83-97AF-085425661C79}" presName="spacer" presStyleCnt="0"/>
      <dgm:spPr/>
    </dgm:pt>
    <dgm:pt modelId="{201A41E1-37BC-4AE7-8D5F-FBBB0C26BF7C}" type="pres">
      <dgm:prSet presAssocID="{E2B00F1C-1918-4BFC-B671-5A0B56B71B23}" presName="parentText" presStyleLbl="node1" presStyleIdx="1" presStyleCnt="3">
        <dgm:presLayoutVars>
          <dgm:chMax val="0"/>
          <dgm:bulletEnabled val="1"/>
        </dgm:presLayoutVars>
      </dgm:prSet>
      <dgm:spPr/>
    </dgm:pt>
    <dgm:pt modelId="{3BA12AD7-376B-41EB-9B94-0FCB8A0770DE}" type="pres">
      <dgm:prSet presAssocID="{315257D8-EFA0-4232-AF74-84E9B7B08E15}" presName="spacer" presStyleCnt="0"/>
      <dgm:spPr/>
    </dgm:pt>
    <dgm:pt modelId="{1558C218-3280-48E9-A46D-B8A3BE4221DF}" type="pres">
      <dgm:prSet presAssocID="{1F8045CA-FD4C-4BA2-84DA-8654B6C25926}" presName="parentText" presStyleLbl="node1" presStyleIdx="2" presStyleCnt="3">
        <dgm:presLayoutVars>
          <dgm:chMax val="0"/>
          <dgm:bulletEnabled val="1"/>
        </dgm:presLayoutVars>
      </dgm:prSet>
      <dgm:spPr/>
    </dgm:pt>
  </dgm:ptLst>
  <dgm:cxnLst>
    <dgm:cxn modelId="{74F05246-D3DC-4B5E-A67A-B9CFAD9AB1C1}" srcId="{8DEAD10B-E010-4763-AE9F-A05E404301B1}" destId="{1F8045CA-FD4C-4BA2-84DA-8654B6C25926}" srcOrd="2" destOrd="0" parTransId="{E7B4B0F7-E6B0-4B13-B9EF-EFF02A8655C6}" sibTransId="{46A1F6DA-8F61-4ED9-A2F4-6F72D34FC69E}"/>
    <dgm:cxn modelId="{AEAD9A6F-D3D1-473F-8C7B-0C34C6587763}" type="presOf" srcId="{813182EF-395D-4347-968D-16DE210D5F29}" destId="{89BCE39F-BD0A-49A1-B6E0-512E6014D598}" srcOrd="0" destOrd="0" presId="urn:microsoft.com/office/officeart/2005/8/layout/vList2"/>
    <dgm:cxn modelId="{25BD1177-AF27-49F6-8DD4-67DAC0B9E713}" type="presOf" srcId="{1F8045CA-FD4C-4BA2-84DA-8654B6C25926}" destId="{1558C218-3280-48E9-A46D-B8A3BE4221DF}" srcOrd="0" destOrd="0" presId="urn:microsoft.com/office/officeart/2005/8/layout/vList2"/>
    <dgm:cxn modelId="{FCE499A2-B294-4307-9EA1-035A52B86311}" type="presOf" srcId="{8DEAD10B-E010-4763-AE9F-A05E404301B1}" destId="{5E64834B-CC07-4FE2-B027-63623A22D64E}" srcOrd="0" destOrd="0" presId="urn:microsoft.com/office/officeart/2005/8/layout/vList2"/>
    <dgm:cxn modelId="{61E9CBB2-2DBF-4551-BD2C-24F9300572C4}" srcId="{8DEAD10B-E010-4763-AE9F-A05E404301B1}" destId="{813182EF-395D-4347-968D-16DE210D5F29}" srcOrd="0" destOrd="0" parTransId="{B751AB5D-F7AD-4653-8BB8-2ED7E474538B}" sibTransId="{E3FFCFF5-AFB9-4F83-97AF-085425661C79}"/>
    <dgm:cxn modelId="{49F099E0-0771-4272-81F2-22D454A4DAC7}" type="presOf" srcId="{E2B00F1C-1918-4BFC-B671-5A0B56B71B23}" destId="{201A41E1-37BC-4AE7-8D5F-FBBB0C26BF7C}" srcOrd="0" destOrd="0" presId="urn:microsoft.com/office/officeart/2005/8/layout/vList2"/>
    <dgm:cxn modelId="{F66245E1-820B-4EA3-9CF5-CC58E093633C}" srcId="{8DEAD10B-E010-4763-AE9F-A05E404301B1}" destId="{E2B00F1C-1918-4BFC-B671-5A0B56B71B23}" srcOrd="1" destOrd="0" parTransId="{A447818E-A57C-405F-A842-34A788E46F6C}" sibTransId="{315257D8-EFA0-4232-AF74-84E9B7B08E15}"/>
    <dgm:cxn modelId="{7074B3AD-5942-433C-9954-7E7633828EBF}" type="presParOf" srcId="{5E64834B-CC07-4FE2-B027-63623A22D64E}" destId="{89BCE39F-BD0A-49A1-B6E0-512E6014D598}" srcOrd="0" destOrd="0" presId="urn:microsoft.com/office/officeart/2005/8/layout/vList2"/>
    <dgm:cxn modelId="{403944B2-B584-484B-BD77-00111BAB1481}" type="presParOf" srcId="{5E64834B-CC07-4FE2-B027-63623A22D64E}" destId="{A144C0CA-1DF2-4418-8386-42126EE99D52}" srcOrd="1" destOrd="0" presId="urn:microsoft.com/office/officeart/2005/8/layout/vList2"/>
    <dgm:cxn modelId="{628B457C-84E5-4A4B-A594-1E9BB236B9FF}" type="presParOf" srcId="{5E64834B-CC07-4FE2-B027-63623A22D64E}" destId="{201A41E1-37BC-4AE7-8D5F-FBBB0C26BF7C}" srcOrd="2" destOrd="0" presId="urn:microsoft.com/office/officeart/2005/8/layout/vList2"/>
    <dgm:cxn modelId="{41FF2C4B-79EA-4615-8A47-C11A1AFA0226}" type="presParOf" srcId="{5E64834B-CC07-4FE2-B027-63623A22D64E}" destId="{3BA12AD7-376B-41EB-9B94-0FCB8A0770DE}" srcOrd="3" destOrd="0" presId="urn:microsoft.com/office/officeart/2005/8/layout/vList2"/>
    <dgm:cxn modelId="{30CA9582-F770-4938-A62A-5EB783ED1273}" type="presParOf" srcId="{5E64834B-CC07-4FE2-B027-63623A22D64E}" destId="{1558C218-3280-48E9-A46D-B8A3BE4221D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B64249-0AFB-411F-9B76-60B72E8E8F6F}"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n-US"/>
        </a:p>
      </dgm:t>
    </dgm:pt>
    <dgm:pt modelId="{BC670796-F3F4-439E-990B-312A9F7CB839}">
      <dgm:prSet custT="1"/>
      <dgm:spPr/>
      <dgm:t>
        <a:bodyPr/>
        <a:lstStyle/>
        <a:p>
          <a:pPr algn="ctr"/>
          <a:r>
            <a:rPr kumimoji="1" lang="ja-JP" sz="2000" dirty="0"/>
            <a:t>親（保護者）の</a:t>
          </a:r>
          <a:r>
            <a:rPr kumimoji="1" lang="ja-JP" altLang="en-US" sz="2000" dirty="0"/>
            <a:t>心配ごとと</a:t>
          </a:r>
          <a:r>
            <a:rPr kumimoji="1" lang="ja-JP" sz="2000" dirty="0"/>
            <a:t>要望</a:t>
          </a:r>
          <a:endParaRPr lang="en-US" sz="2000" dirty="0"/>
        </a:p>
      </dgm:t>
    </dgm:pt>
    <dgm:pt modelId="{CD5313D6-3900-4F09-8245-7E27010F2298}" type="parTrans" cxnId="{C04E640D-7A65-458B-AB54-C3617C75162F}">
      <dgm:prSet/>
      <dgm:spPr/>
      <dgm:t>
        <a:bodyPr/>
        <a:lstStyle/>
        <a:p>
          <a:pPr algn="ctr"/>
          <a:endParaRPr lang="en-US" sz="2400"/>
        </a:p>
      </dgm:t>
    </dgm:pt>
    <dgm:pt modelId="{09DE9BEB-149E-4025-943D-6D98444987CF}" type="sibTrans" cxnId="{C04E640D-7A65-458B-AB54-C3617C75162F}">
      <dgm:prSet/>
      <dgm:spPr/>
      <dgm:t>
        <a:bodyPr/>
        <a:lstStyle/>
        <a:p>
          <a:pPr algn="ctr"/>
          <a:endParaRPr lang="en-US" sz="2400"/>
        </a:p>
      </dgm:t>
    </dgm:pt>
    <dgm:pt modelId="{E406B06F-F78D-4A32-8E88-6EF37051E60A}">
      <dgm:prSet custT="1"/>
      <dgm:spPr/>
      <dgm:t>
        <a:bodyPr/>
        <a:lstStyle/>
        <a:p>
          <a:pPr algn="ctr"/>
          <a:r>
            <a:rPr kumimoji="1" lang="ja-JP" sz="2000" dirty="0"/>
            <a:t>子どもが望んでいること</a:t>
          </a:r>
          <a:endParaRPr kumimoji="1" lang="en-US" altLang="ja-JP" sz="2000" dirty="0"/>
        </a:p>
        <a:p>
          <a:pPr algn="ctr"/>
          <a:r>
            <a:rPr lang="ja-JP" altLang="en-US" sz="2000" dirty="0"/>
            <a:t>好きなこと・嫌いなこと</a:t>
          </a:r>
          <a:endParaRPr lang="en-US" sz="2000" dirty="0"/>
        </a:p>
      </dgm:t>
    </dgm:pt>
    <dgm:pt modelId="{99946EC5-DFBF-4A50-9DE2-41CE984C2966}" type="parTrans" cxnId="{A918A054-6A9C-417A-937F-DA038CFBC871}">
      <dgm:prSet/>
      <dgm:spPr/>
      <dgm:t>
        <a:bodyPr/>
        <a:lstStyle/>
        <a:p>
          <a:pPr algn="ctr"/>
          <a:endParaRPr lang="en-US" sz="2400"/>
        </a:p>
      </dgm:t>
    </dgm:pt>
    <dgm:pt modelId="{AC532A0A-1B2D-40CF-A452-02BB51F4185D}" type="sibTrans" cxnId="{A918A054-6A9C-417A-937F-DA038CFBC871}">
      <dgm:prSet/>
      <dgm:spPr/>
      <dgm:t>
        <a:bodyPr/>
        <a:lstStyle/>
        <a:p>
          <a:pPr algn="ctr"/>
          <a:endParaRPr lang="en-US" sz="2400"/>
        </a:p>
      </dgm:t>
    </dgm:pt>
    <dgm:pt modelId="{396FC7F0-266B-4A07-9ADF-758A1BF5A413}">
      <dgm:prSet custT="1"/>
      <dgm:spPr/>
      <dgm:t>
        <a:bodyPr/>
        <a:lstStyle/>
        <a:p>
          <a:pPr algn="ctr"/>
          <a:r>
            <a:rPr kumimoji="1" lang="ja-JP" altLang="en-US" sz="2000" dirty="0"/>
            <a:t>支援目標ごとの役割分担</a:t>
          </a:r>
          <a:endParaRPr lang="en-US" sz="2000" dirty="0"/>
        </a:p>
      </dgm:t>
    </dgm:pt>
    <dgm:pt modelId="{29F554C0-E4E2-41DF-AB4C-AC088272D2BD}" type="parTrans" cxnId="{F7CA1BE9-C8BF-4EA3-9B02-E2F68AD9D9D8}">
      <dgm:prSet/>
      <dgm:spPr/>
      <dgm:t>
        <a:bodyPr/>
        <a:lstStyle/>
        <a:p>
          <a:pPr algn="ctr"/>
          <a:endParaRPr lang="en-US" sz="2400"/>
        </a:p>
      </dgm:t>
    </dgm:pt>
    <dgm:pt modelId="{6C189B2E-D371-4084-AE95-55B43A59172E}" type="sibTrans" cxnId="{F7CA1BE9-C8BF-4EA3-9B02-E2F68AD9D9D8}">
      <dgm:prSet/>
      <dgm:spPr/>
      <dgm:t>
        <a:bodyPr/>
        <a:lstStyle/>
        <a:p>
          <a:pPr algn="ctr"/>
          <a:endParaRPr lang="en-US" sz="2400"/>
        </a:p>
      </dgm:t>
    </dgm:pt>
    <dgm:pt modelId="{B647EE4F-AD07-4FAD-9945-2F9EEA17D164}">
      <dgm:prSet custT="1"/>
      <dgm:spPr/>
      <dgm:t>
        <a:bodyPr/>
        <a:lstStyle/>
        <a:p>
          <a:pPr algn="ctr"/>
          <a:r>
            <a:rPr kumimoji="1" lang="ja-JP" altLang="en-US" sz="2000" dirty="0"/>
            <a:t>支援の方向性</a:t>
          </a:r>
          <a:endParaRPr lang="en-US" sz="2000" dirty="0"/>
        </a:p>
      </dgm:t>
    </dgm:pt>
    <dgm:pt modelId="{A2E0F759-A925-4364-A0B4-0C3899226B19}" type="parTrans" cxnId="{7505EAF1-46FA-4264-8E91-5C11BF477864}">
      <dgm:prSet/>
      <dgm:spPr/>
      <dgm:t>
        <a:bodyPr/>
        <a:lstStyle/>
        <a:p>
          <a:pPr algn="ctr"/>
          <a:endParaRPr lang="en-US" sz="2400"/>
        </a:p>
      </dgm:t>
    </dgm:pt>
    <dgm:pt modelId="{1A33F457-D531-4D2C-BBBD-E9DFFC63FD16}" type="sibTrans" cxnId="{7505EAF1-46FA-4264-8E91-5C11BF477864}">
      <dgm:prSet/>
      <dgm:spPr/>
      <dgm:t>
        <a:bodyPr/>
        <a:lstStyle/>
        <a:p>
          <a:pPr algn="ctr"/>
          <a:endParaRPr lang="en-US" sz="2400"/>
        </a:p>
      </dgm:t>
    </dgm:pt>
    <dgm:pt modelId="{C10CFFEC-1D02-44FA-A03A-45899957023D}" type="pres">
      <dgm:prSet presAssocID="{36B64249-0AFB-411F-9B76-60B72E8E8F6F}" presName="linear" presStyleCnt="0">
        <dgm:presLayoutVars>
          <dgm:animLvl val="lvl"/>
          <dgm:resizeHandles val="exact"/>
        </dgm:presLayoutVars>
      </dgm:prSet>
      <dgm:spPr/>
    </dgm:pt>
    <dgm:pt modelId="{765CF611-BA11-49B5-9E4F-5A71505E67E5}" type="pres">
      <dgm:prSet presAssocID="{BC670796-F3F4-439E-990B-312A9F7CB839}" presName="parentText" presStyleLbl="node1" presStyleIdx="0" presStyleCnt="4">
        <dgm:presLayoutVars>
          <dgm:chMax val="0"/>
          <dgm:bulletEnabled val="1"/>
        </dgm:presLayoutVars>
      </dgm:prSet>
      <dgm:spPr/>
    </dgm:pt>
    <dgm:pt modelId="{9E7FB150-15D5-4E5A-9D46-4EFEF2D53BB2}" type="pres">
      <dgm:prSet presAssocID="{09DE9BEB-149E-4025-943D-6D98444987CF}" presName="spacer" presStyleCnt="0"/>
      <dgm:spPr/>
    </dgm:pt>
    <dgm:pt modelId="{6269888E-9B4F-4F5C-A7D2-E3D52B0240BF}" type="pres">
      <dgm:prSet presAssocID="{E406B06F-F78D-4A32-8E88-6EF37051E60A}" presName="parentText" presStyleLbl="node1" presStyleIdx="1" presStyleCnt="4">
        <dgm:presLayoutVars>
          <dgm:chMax val="0"/>
          <dgm:bulletEnabled val="1"/>
        </dgm:presLayoutVars>
      </dgm:prSet>
      <dgm:spPr/>
    </dgm:pt>
    <dgm:pt modelId="{C066AA65-A65A-461C-A9CC-500E6AEAF336}" type="pres">
      <dgm:prSet presAssocID="{AC532A0A-1B2D-40CF-A452-02BB51F4185D}" presName="spacer" presStyleCnt="0"/>
      <dgm:spPr/>
    </dgm:pt>
    <dgm:pt modelId="{80F50A35-6CC5-4F44-B5DB-4D0BA728756B}" type="pres">
      <dgm:prSet presAssocID="{396FC7F0-266B-4A07-9ADF-758A1BF5A413}" presName="parentText" presStyleLbl="node1" presStyleIdx="2" presStyleCnt="4">
        <dgm:presLayoutVars>
          <dgm:chMax val="0"/>
          <dgm:bulletEnabled val="1"/>
        </dgm:presLayoutVars>
      </dgm:prSet>
      <dgm:spPr/>
    </dgm:pt>
    <dgm:pt modelId="{A6DF701B-7A14-490E-931F-1C0D07CF9F81}" type="pres">
      <dgm:prSet presAssocID="{6C189B2E-D371-4084-AE95-55B43A59172E}" presName="spacer" presStyleCnt="0"/>
      <dgm:spPr/>
    </dgm:pt>
    <dgm:pt modelId="{562F9F4F-FDD3-4F67-B6F2-18D0A8694B14}" type="pres">
      <dgm:prSet presAssocID="{B647EE4F-AD07-4FAD-9945-2F9EEA17D164}" presName="parentText" presStyleLbl="node1" presStyleIdx="3" presStyleCnt="4">
        <dgm:presLayoutVars>
          <dgm:chMax val="0"/>
          <dgm:bulletEnabled val="1"/>
        </dgm:presLayoutVars>
      </dgm:prSet>
      <dgm:spPr/>
    </dgm:pt>
  </dgm:ptLst>
  <dgm:cxnLst>
    <dgm:cxn modelId="{C04E640D-7A65-458B-AB54-C3617C75162F}" srcId="{36B64249-0AFB-411F-9B76-60B72E8E8F6F}" destId="{BC670796-F3F4-439E-990B-312A9F7CB839}" srcOrd="0" destOrd="0" parTransId="{CD5313D6-3900-4F09-8245-7E27010F2298}" sibTransId="{09DE9BEB-149E-4025-943D-6D98444987CF}"/>
    <dgm:cxn modelId="{7953CC10-FFD1-4FD1-AFAA-0B47268F79D1}" type="presOf" srcId="{E406B06F-F78D-4A32-8E88-6EF37051E60A}" destId="{6269888E-9B4F-4F5C-A7D2-E3D52B0240BF}" srcOrd="0" destOrd="0" presId="urn:microsoft.com/office/officeart/2005/8/layout/vList2"/>
    <dgm:cxn modelId="{30EA962C-0781-4C68-A03A-0CBE2C227469}" type="presOf" srcId="{36B64249-0AFB-411F-9B76-60B72E8E8F6F}" destId="{C10CFFEC-1D02-44FA-A03A-45899957023D}" srcOrd="0" destOrd="0" presId="urn:microsoft.com/office/officeart/2005/8/layout/vList2"/>
    <dgm:cxn modelId="{A918A054-6A9C-417A-937F-DA038CFBC871}" srcId="{36B64249-0AFB-411F-9B76-60B72E8E8F6F}" destId="{E406B06F-F78D-4A32-8E88-6EF37051E60A}" srcOrd="1" destOrd="0" parTransId="{99946EC5-DFBF-4A50-9DE2-41CE984C2966}" sibTransId="{AC532A0A-1B2D-40CF-A452-02BB51F4185D}"/>
    <dgm:cxn modelId="{41120075-9C46-424C-9363-5C843A7AEAD4}" type="presOf" srcId="{396FC7F0-266B-4A07-9ADF-758A1BF5A413}" destId="{80F50A35-6CC5-4F44-B5DB-4D0BA728756B}" srcOrd="0" destOrd="0" presId="urn:microsoft.com/office/officeart/2005/8/layout/vList2"/>
    <dgm:cxn modelId="{C9138AB1-1015-49D6-B312-63F7F3163CB9}" type="presOf" srcId="{BC670796-F3F4-439E-990B-312A9F7CB839}" destId="{765CF611-BA11-49B5-9E4F-5A71505E67E5}" srcOrd="0" destOrd="0" presId="urn:microsoft.com/office/officeart/2005/8/layout/vList2"/>
    <dgm:cxn modelId="{F7CA1BE9-C8BF-4EA3-9B02-E2F68AD9D9D8}" srcId="{36B64249-0AFB-411F-9B76-60B72E8E8F6F}" destId="{396FC7F0-266B-4A07-9ADF-758A1BF5A413}" srcOrd="2" destOrd="0" parTransId="{29F554C0-E4E2-41DF-AB4C-AC088272D2BD}" sibTransId="{6C189B2E-D371-4084-AE95-55B43A59172E}"/>
    <dgm:cxn modelId="{7505EAF1-46FA-4264-8E91-5C11BF477864}" srcId="{36B64249-0AFB-411F-9B76-60B72E8E8F6F}" destId="{B647EE4F-AD07-4FAD-9945-2F9EEA17D164}" srcOrd="3" destOrd="0" parTransId="{A2E0F759-A925-4364-A0B4-0C3899226B19}" sibTransId="{1A33F457-D531-4D2C-BBBD-E9DFFC63FD16}"/>
    <dgm:cxn modelId="{D6031DF9-3C5D-45C3-AA84-304072224632}" type="presOf" srcId="{B647EE4F-AD07-4FAD-9945-2F9EEA17D164}" destId="{562F9F4F-FDD3-4F67-B6F2-18D0A8694B14}" srcOrd="0" destOrd="0" presId="urn:microsoft.com/office/officeart/2005/8/layout/vList2"/>
    <dgm:cxn modelId="{98D7C947-3D80-476C-8DC5-1875C90D6C07}" type="presParOf" srcId="{C10CFFEC-1D02-44FA-A03A-45899957023D}" destId="{765CF611-BA11-49B5-9E4F-5A71505E67E5}" srcOrd="0" destOrd="0" presId="urn:microsoft.com/office/officeart/2005/8/layout/vList2"/>
    <dgm:cxn modelId="{96F65A6C-AE69-4F0A-8C3B-CA6E6C973BDB}" type="presParOf" srcId="{C10CFFEC-1D02-44FA-A03A-45899957023D}" destId="{9E7FB150-15D5-4E5A-9D46-4EFEF2D53BB2}" srcOrd="1" destOrd="0" presId="urn:microsoft.com/office/officeart/2005/8/layout/vList2"/>
    <dgm:cxn modelId="{C91C5003-DB50-4B59-83BB-4AD64B07C213}" type="presParOf" srcId="{C10CFFEC-1D02-44FA-A03A-45899957023D}" destId="{6269888E-9B4F-4F5C-A7D2-E3D52B0240BF}" srcOrd="2" destOrd="0" presId="urn:microsoft.com/office/officeart/2005/8/layout/vList2"/>
    <dgm:cxn modelId="{A4D7A0B8-2436-46E8-A169-280D3230DCC5}" type="presParOf" srcId="{C10CFFEC-1D02-44FA-A03A-45899957023D}" destId="{C066AA65-A65A-461C-A9CC-500E6AEAF336}" srcOrd="3" destOrd="0" presId="urn:microsoft.com/office/officeart/2005/8/layout/vList2"/>
    <dgm:cxn modelId="{8D1C460B-10BC-47BC-9FCA-CE36AD321AE4}" type="presParOf" srcId="{C10CFFEC-1D02-44FA-A03A-45899957023D}" destId="{80F50A35-6CC5-4F44-B5DB-4D0BA728756B}" srcOrd="4" destOrd="0" presId="urn:microsoft.com/office/officeart/2005/8/layout/vList2"/>
    <dgm:cxn modelId="{A75682D2-9463-4D3C-BC39-EFC0D1C23535}" type="presParOf" srcId="{C10CFFEC-1D02-44FA-A03A-45899957023D}" destId="{A6DF701B-7A14-490E-931F-1C0D07CF9F81}" srcOrd="5" destOrd="0" presId="urn:microsoft.com/office/officeart/2005/8/layout/vList2"/>
    <dgm:cxn modelId="{6081628C-E686-4C4A-BE4C-95A674EF52A1}" type="presParOf" srcId="{C10CFFEC-1D02-44FA-A03A-45899957023D}" destId="{562F9F4F-FDD3-4F67-B6F2-18D0A8694B1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699A12-F4F9-48DB-8E7A-D1CD9DB73CED}"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kumimoji="1" lang="ja-JP" altLang="en-US"/>
        </a:p>
      </dgm:t>
    </dgm:pt>
    <dgm:pt modelId="{DC9801CC-824A-4CFE-8E92-1FF0F3E3CE76}">
      <dgm:prSet custT="1"/>
      <dgm:spPr/>
      <dgm:t>
        <a:bodyPr/>
        <a:lstStyle/>
        <a:p>
          <a:r>
            <a:rPr kumimoji="1" lang="ja-JP" altLang="en-US" sz="2400" dirty="0"/>
            <a:t>誰が、いつ、どこで、何を、どのように</a:t>
          </a:r>
          <a:endParaRPr lang="ja-JP" altLang="en-US" sz="2400" dirty="0"/>
        </a:p>
      </dgm:t>
    </dgm:pt>
    <dgm:pt modelId="{B50161C5-DF98-4B54-8B00-AC22BE15C2CF}" type="parTrans" cxnId="{78EEDD33-E3D8-44E7-A714-DAB6A6718730}">
      <dgm:prSet/>
      <dgm:spPr/>
      <dgm:t>
        <a:bodyPr/>
        <a:lstStyle/>
        <a:p>
          <a:endParaRPr kumimoji="1" lang="ja-JP" altLang="en-US"/>
        </a:p>
      </dgm:t>
    </dgm:pt>
    <dgm:pt modelId="{A642DE8D-0014-4B4D-9E09-0C110FEB4E42}" type="sibTrans" cxnId="{78EEDD33-E3D8-44E7-A714-DAB6A6718730}">
      <dgm:prSet/>
      <dgm:spPr/>
      <dgm:t>
        <a:bodyPr/>
        <a:lstStyle/>
        <a:p>
          <a:endParaRPr kumimoji="1" lang="ja-JP" altLang="en-US"/>
        </a:p>
      </dgm:t>
    </dgm:pt>
    <dgm:pt modelId="{354D40AA-10F0-41D4-94DE-D32E4F27B1D4}" type="pres">
      <dgm:prSet presAssocID="{F1699A12-F4F9-48DB-8E7A-D1CD9DB73CED}" presName="linear" presStyleCnt="0">
        <dgm:presLayoutVars>
          <dgm:animLvl val="lvl"/>
          <dgm:resizeHandles val="exact"/>
        </dgm:presLayoutVars>
      </dgm:prSet>
      <dgm:spPr/>
    </dgm:pt>
    <dgm:pt modelId="{C48E4F75-D2FE-4F57-A875-CE94148A8D50}" type="pres">
      <dgm:prSet presAssocID="{DC9801CC-824A-4CFE-8E92-1FF0F3E3CE76}" presName="parentText" presStyleLbl="node1" presStyleIdx="0" presStyleCnt="1">
        <dgm:presLayoutVars>
          <dgm:chMax val="0"/>
          <dgm:bulletEnabled val="1"/>
        </dgm:presLayoutVars>
      </dgm:prSet>
      <dgm:spPr/>
    </dgm:pt>
  </dgm:ptLst>
  <dgm:cxnLst>
    <dgm:cxn modelId="{333C1301-C64D-498B-A3BD-8F49197D43FD}" type="presOf" srcId="{F1699A12-F4F9-48DB-8E7A-D1CD9DB73CED}" destId="{354D40AA-10F0-41D4-94DE-D32E4F27B1D4}" srcOrd="0" destOrd="0" presId="urn:microsoft.com/office/officeart/2005/8/layout/vList2"/>
    <dgm:cxn modelId="{78EEDD33-E3D8-44E7-A714-DAB6A6718730}" srcId="{F1699A12-F4F9-48DB-8E7A-D1CD9DB73CED}" destId="{DC9801CC-824A-4CFE-8E92-1FF0F3E3CE76}" srcOrd="0" destOrd="0" parTransId="{B50161C5-DF98-4B54-8B00-AC22BE15C2CF}" sibTransId="{A642DE8D-0014-4B4D-9E09-0C110FEB4E42}"/>
    <dgm:cxn modelId="{D4BBD1E5-7EDC-4F08-B030-96C47A4E70CC}" type="presOf" srcId="{DC9801CC-824A-4CFE-8E92-1FF0F3E3CE76}" destId="{C48E4F75-D2FE-4F57-A875-CE94148A8D50}" srcOrd="0" destOrd="0" presId="urn:microsoft.com/office/officeart/2005/8/layout/vList2"/>
    <dgm:cxn modelId="{9EF22008-E596-460F-89DC-220938E04659}" type="presParOf" srcId="{354D40AA-10F0-41D4-94DE-D32E4F27B1D4}" destId="{C48E4F75-D2FE-4F57-A875-CE94148A8D50}"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F820FD-D940-4C93-A6F2-22C3C77A2C76}"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402E2847-C696-499C-99D5-85B57925CAD5}">
      <dgm:prSet custT="1"/>
      <dgm:spPr/>
      <dgm:t>
        <a:bodyPr/>
        <a:lstStyle/>
        <a:p>
          <a:pPr algn="ctr"/>
          <a:r>
            <a:rPr kumimoji="1" lang="ja-JP" altLang="en-US" sz="2400" dirty="0"/>
            <a:t>優先順位</a:t>
          </a:r>
          <a:endParaRPr lang="ja-JP" altLang="en-US" sz="2400" dirty="0"/>
        </a:p>
      </dgm:t>
    </dgm:pt>
    <dgm:pt modelId="{8966EAF5-78B0-44DB-8C7B-B4464B645208}" type="parTrans" cxnId="{5C58C715-7EA5-47C7-964F-596B4109CF8A}">
      <dgm:prSet/>
      <dgm:spPr/>
      <dgm:t>
        <a:bodyPr/>
        <a:lstStyle/>
        <a:p>
          <a:pPr algn="ctr"/>
          <a:endParaRPr kumimoji="1" lang="ja-JP" altLang="en-US"/>
        </a:p>
      </dgm:t>
    </dgm:pt>
    <dgm:pt modelId="{B83BA85A-2031-4EA3-A04F-E72EFA443E55}" type="sibTrans" cxnId="{5C58C715-7EA5-47C7-964F-596B4109CF8A}">
      <dgm:prSet/>
      <dgm:spPr/>
      <dgm:t>
        <a:bodyPr/>
        <a:lstStyle/>
        <a:p>
          <a:pPr algn="ctr"/>
          <a:endParaRPr kumimoji="1" lang="ja-JP" altLang="en-US"/>
        </a:p>
      </dgm:t>
    </dgm:pt>
    <dgm:pt modelId="{AA21A0A7-32E2-4078-BDA1-FC374E8105D0}" type="pres">
      <dgm:prSet presAssocID="{71F820FD-D940-4C93-A6F2-22C3C77A2C76}" presName="linear" presStyleCnt="0">
        <dgm:presLayoutVars>
          <dgm:animLvl val="lvl"/>
          <dgm:resizeHandles val="exact"/>
        </dgm:presLayoutVars>
      </dgm:prSet>
      <dgm:spPr/>
    </dgm:pt>
    <dgm:pt modelId="{8B73F43D-DFFC-4C39-8F53-1BFEF2CCF361}" type="pres">
      <dgm:prSet presAssocID="{402E2847-C696-499C-99D5-85B57925CAD5}" presName="parentText" presStyleLbl="node1" presStyleIdx="0" presStyleCnt="1" custScaleY="100147">
        <dgm:presLayoutVars>
          <dgm:chMax val="0"/>
          <dgm:bulletEnabled val="1"/>
        </dgm:presLayoutVars>
      </dgm:prSet>
      <dgm:spPr/>
    </dgm:pt>
  </dgm:ptLst>
  <dgm:cxnLst>
    <dgm:cxn modelId="{5C58C715-7EA5-47C7-964F-596B4109CF8A}" srcId="{71F820FD-D940-4C93-A6F2-22C3C77A2C76}" destId="{402E2847-C696-499C-99D5-85B57925CAD5}" srcOrd="0" destOrd="0" parTransId="{8966EAF5-78B0-44DB-8C7B-B4464B645208}" sibTransId="{B83BA85A-2031-4EA3-A04F-E72EFA443E55}"/>
    <dgm:cxn modelId="{7CAA0C46-5BF4-4064-A711-6671CFC9658F}" type="presOf" srcId="{71F820FD-D940-4C93-A6F2-22C3C77A2C76}" destId="{AA21A0A7-32E2-4078-BDA1-FC374E8105D0}" srcOrd="0" destOrd="0" presId="urn:microsoft.com/office/officeart/2005/8/layout/vList2"/>
    <dgm:cxn modelId="{8C531284-470C-4F17-82AF-54AE28FB7238}" type="presOf" srcId="{402E2847-C696-499C-99D5-85B57925CAD5}" destId="{8B73F43D-DFFC-4C39-8F53-1BFEF2CCF361}" srcOrd="0" destOrd="0" presId="urn:microsoft.com/office/officeart/2005/8/layout/vList2"/>
    <dgm:cxn modelId="{06FD187B-0923-4BF3-BC92-17C29B6A738C}" type="presParOf" srcId="{AA21A0A7-32E2-4078-BDA1-FC374E8105D0}" destId="{8B73F43D-DFFC-4C39-8F53-1BFEF2CCF361}"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D0C3EAA-4EB2-48AD-BCD4-67E6156B039E}"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EBE935B7-31BF-48AC-A450-E7D00954E994}">
      <dgm:prSet custT="1"/>
      <dgm:spPr/>
      <dgm:t>
        <a:bodyPr/>
        <a:lstStyle/>
        <a:p>
          <a:pPr algn="ctr"/>
          <a:r>
            <a:rPr kumimoji="1" lang="ja-JP" altLang="en-US" sz="2400"/>
            <a:t>時系列</a:t>
          </a:r>
          <a:endParaRPr lang="ja-JP" altLang="en-US" sz="2400"/>
        </a:p>
      </dgm:t>
    </dgm:pt>
    <dgm:pt modelId="{5E5A2A56-1AA2-4580-BE5C-F44E95E42759}" type="parTrans" cxnId="{B21A292D-277D-4149-8116-90D6FBE08EF5}">
      <dgm:prSet/>
      <dgm:spPr/>
      <dgm:t>
        <a:bodyPr/>
        <a:lstStyle/>
        <a:p>
          <a:endParaRPr kumimoji="1" lang="ja-JP" altLang="en-US"/>
        </a:p>
      </dgm:t>
    </dgm:pt>
    <dgm:pt modelId="{61D24BB7-B407-4E9E-9ED6-67E88AAC2AC7}" type="sibTrans" cxnId="{B21A292D-277D-4149-8116-90D6FBE08EF5}">
      <dgm:prSet/>
      <dgm:spPr/>
      <dgm:t>
        <a:bodyPr/>
        <a:lstStyle/>
        <a:p>
          <a:endParaRPr kumimoji="1" lang="ja-JP" altLang="en-US"/>
        </a:p>
      </dgm:t>
    </dgm:pt>
    <dgm:pt modelId="{AAC44C17-198F-49A6-A4E0-E9B3DB50F2DB}" type="pres">
      <dgm:prSet presAssocID="{FD0C3EAA-4EB2-48AD-BCD4-67E6156B039E}" presName="linear" presStyleCnt="0">
        <dgm:presLayoutVars>
          <dgm:animLvl val="lvl"/>
          <dgm:resizeHandles val="exact"/>
        </dgm:presLayoutVars>
      </dgm:prSet>
      <dgm:spPr/>
    </dgm:pt>
    <dgm:pt modelId="{5F5A5517-5F4A-4F85-830B-443A633F8532}" type="pres">
      <dgm:prSet presAssocID="{EBE935B7-31BF-48AC-A450-E7D00954E994}" presName="parentText" presStyleLbl="node1" presStyleIdx="0" presStyleCnt="1">
        <dgm:presLayoutVars>
          <dgm:chMax val="0"/>
          <dgm:bulletEnabled val="1"/>
        </dgm:presLayoutVars>
      </dgm:prSet>
      <dgm:spPr/>
    </dgm:pt>
  </dgm:ptLst>
  <dgm:cxnLst>
    <dgm:cxn modelId="{B21A292D-277D-4149-8116-90D6FBE08EF5}" srcId="{FD0C3EAA-4EB2-48AD-BCD4-67E6156B039E}" destId="{EBE935B7-31BF-48AC-A450-E7D00954E994}" srcOrd="0" destOrd="0" parTransId="{5E5A2A56-1AA2-4580-BE5C-F44E95E42759}" sibTransId="{61D24BB7-B407-4E9E-9ED6-67E88AAC2AC7}"/>
    <dgm:cxn modelId="{FB313696-A501-46EB-9BF9-87A75035BAEF}" type="presOf" srcId="{EBE935B7-31BF-48AC-A450-E7D00954E994}" destId="{5F5A5517-5F4A-4F85-830B-443A633F8532}" srcOrd="0" destOrd="0" presId="urn:microsoft.com/office/officeart/2005/8/layout/vList2"/>
    <dgm:cxn modelId="{40296BCC-8F8A-4642-A0A0-0AFD939ED785}" type="presOf" srcId="{FD0C3EAA-4EB2-48AD-BCD4-67E6156B039E}" destId="{AAC44C17-198F-49A6-A4E0-E9B3DB50F2DB}" srcOrd="0" destOrd="0" presId="urn:microsoft.com/office/officeart/2005/8/layout/vList2"/>
    <dgm:cxn modelId="{56D0ACFB-2051-43A9-A4CA-4D0A47213B18}" type="presParOf" srcId="{AAC44C17-198F-49A6-A4E0-E9B3DB50F2DB}" destId="{5F5A5517-5F4A-4F85-830B-443A633F8532}"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6A5E5DC-8C95-472C-B3AF-F4A3611A797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7AC857E-4DB3-4D6E-9487-D748EEEA518B}">
      <dgm:prSet/>
      <dgm:spPr/>
      <dgm:t>
        <a:bodyPr/>
        <a:lstStyle/>
        <a:p>
          <a:r>
            <a:rPr lang="ja-JP" dirty="0"/>
            <a:t>地域の活力の源である子どもの笑顔を、地域に還元していく視点</a:t>
          </a:r>
          <a:endParaRPr lang="en-US" dirty="0"/>
        </a:p>
      </dgm:t>
    </dgm:pt>
    <dgm:pt modelId="{5D9A4BC3-1A00-4179-B7F1-BBE16A4DC408}" type="parTrans" cxnId="{C4B0AFB4-550F-47E6-9CF3-2BEA3C746193}">
      <dgm:prSet/>
      <dgm:spPr/>
      <dgm:t>
        <a:bodyPr/>
        <a:lstStyle/>
        <a:p>
          <a:endParaRPr lang="en-US"/>
        </a:p>
      </dgm:t>
    </dgm:pt>
    <dgm:pt modelId="{05216F8F-4529-4F32-A37D-2059B99F4D0B}" type="sibTrans" cxnId="{C4B0AFB4-550F-47E6-9CF3-2BEA3C746193}">
      <dgm:prSet/>
      <dgm:spPr/>
      <dgm:t>
        <a:bodyPr/>
        <a:lstStyle/>
        <a:p>
          <a:endParaRPr lang="en-US"/>
        </a:p>
      </dgm:t>
    </dgm:pt>
    <dgm:pt modelId="{E6B8B020-6062-4DB9-9651-B1A5E944A142}">
      <dgm:prSet/>
      <dgm:spPr/>
      <dgm:t>
        <a:bodyPr/>
        <a:lstStyle/>
        <a:p>
          <a:r>
            <a:rPr lang="ja-JP" dirty="0"/>
            <a:t>どんな子どもも社会的な役割は果たしているという視点</a:t>
          </a:r>
          <a:endParaRPr lang="en-US" dirty="0"/>
        </a:p>
      </dgm:t>
    </dgm:pt>
    <dgm:pt modelId="{2E0B8E8F-199E-4ABD-ADF4-5B69DD2B1A5A}" type="parTrans" cxnId="{16DE9F28-1D88-4B41-839A-DCD386C437B4}">
      <dgm:prSet/>
      <dgm:spPr/>
      <dgm:t>
        <a:bodyPr/>
        <a:lstStyle/>
        <a:p>
          <a:endParaRPr lang="en-US"/>
        </a:p>
      </dgm:t>
    </dgm:pt>
    <dgm:pt modelId="{D659507D-ED62-4C11-8D74-264E9810C192}" type="sibTrans" cxnId="{16DE9F28-1D88-4B41-839A-DCD386C437B4}">
      <dgm:prSet/>
      <dgm:spPr/>
      <dgm:t>
        <a:bodyPr/>
        <a:lstStyle/>
        <a:p>
          <a:endParaRPr lang="en-US"/>
        </a:p>
      </dgm:t>
    </dgm:pt>
    <dgm:pt modelId="{846EED71-1945-4BAF-AC6F-8929EDD69D2C}">
      <dgm:prSet/>
      <dgm:spPr/>
      <dgm:t>
        <a:bodyPr/>
        <a:lstStyle/>
        <a:p>
          <a:r>
            <a:rPr lang="ja-JP" b="1" dirty="0">
              <a:solidFill>
                <a:srgbClr val="FF0000"/>
              </a:solidFill>
            </a:rPr>
            <a:t>子どもの権利擁護</a:t>
          </a:r>
          <a:r>
            <a:rPr lang="ja-JP" dirty="0"/>
            <a:t>＝発達保障＋</a:t>
          </a:r>
          <a:r>
            <a:rPr lang="ja-JP" altLang="en-US" dirty="0"/>
            <a:t>子どもの年齢に応じた暮らしの保障</a:t>
          </a:r>
          <a:r>
            <a:rPr lang="ja-JP" dirty="0"/>
            <a:t>、という視点</a:t>
          </a:r>
          <a:endParaRPr lang="en-US" dirty="0"/>
        </a:p>
      </dgm:t>
    </dgm:pt>
    <dgm:pt modelId="{69BB1CB7-25BC-4C0A-939B-1C455F0787FE}" type="parTrans" cxnId="{12265F86-C690-4BF5-8FFF-7A35398ED97F}">
      <dgm:prSet/>
      <dgm:spPr/>
      <dgm:t>
        <a:bodyPr/>
        <a:lstStyle/>
        <a:p>
          <a:endParaRPr lang="en-US"/>
        </a:p>
      </dgm:t>
    </dgm:pt>
    <dgm:pt modelId="{7DF5A8E1-58E8-4676-ACB2-3B24D82FCD07}" type="sibTrans" cxnId="{12265F86-C690-4BF5-8FFF-7A35398ED97F}">
      <dgm:prSet/>
      <dgm:spPr/>
      <dgm:t>
        <a:bodyPr/>
        <a:lstStyle/>
        <a:p>
          <a:endParaRPr lang="en-US"/>
        </a:p>
      </dgm:t>
    </dgm:pt>
    <dgm:pt modelId="{F72AC876-E32D-48E1-8FC7-EA2949FA388A}">
      <dgm:prSet/>
      <dgm:spPr/>
      <dgm:t>
        <a:bodyPr/>
        <a:lstStyle/>
        <a:p>
          <a:r>
            <a:rPr lang="ja-JP" dirty="0"/>
            <a:t>保護する、囲うという時代からの脱却といった視点</a:t>
          </a:r>
          <a:endParaRPr lang="en-US" dirty="0"/>
        </a:p>
      </dgm:t>
    </dgm:pt>
    <dgm:pt modelId="{0D0A44AB-80D7-482B-A335-205DDCA41324}" type="parTrans" cxnId="{E911F269-37F3-4960-A4AD-9809F8552F77}">
      <dgm:prSet/>
      <dgm:spPr/>
      <dgm:t>
        <a:bodyPr/>
        <a:lstStyle/>
        <a:p>
          <a:endParaRPr lang="en-US"/>
        </a:p>
      </dgm:t>
    </dgm:pt>
    <dgm:pt modelId="{E61CBAA4-0725-44A6-AAB9-ECDE50EE22BC}" type="sibTrans" cxnId="{E911F269-37F3-4960-A4AD-9809F8552F77}">
      <dgm:prSet/>
      <dgm:spPr/>
      <dgm:t>
        <a:bodyPr/>
        <a:lstStyle/>
        <a:p>
          <a:endParaRPr lang="en-US"/>
        </a:p>
      </dgm:t>
    </dgm:pt>
    <dgm:pt modelId="{05B53B74-244C-4235-A258-82F67EB7A680}" type="pres">
      <dgm:prSet presAssocID="{56A5E5DC-8C95-472C-B3AF-F4A3611A797E}" presName="linear" presStyleCnt="0">
        <dgm:presLayoutVars>
          <dgm:animLvl val="lvl"/>
          <dgm:resizeHandles val="exact"/>
        </dgm:presLayoutVars>
      </dgm:prSet>
      <dgm:spPr/>
    </dgm:pt>
    <dgm:pt modelId="{4CB638D8-8761-455F-9458-24EEF095CA29}" type="pres">
      <dgm:prSet presAssocID="{B7AC857E-4DB3-4D6E-9487-D748EEEA518B}" presName="parentText" presStyleLbl="node1" presStyleIdx="0" presStyleCnt="4">
        <dgm:presLayoutVars>
          <dgm:chMax val="0"/>
          <dgm:bulletEnabled val="1"/>
        </dgm:presLayoutVars>
      </dgm:prSet>
      <dgm:spPr/>
    </dgm:pt>
    <dgm:pt modelId="{72CE5C57-4E96-405C-A48C-F08803A46A60}" type="pres">
      <dgm:prSet presAssocID="{05216F8F-4529-4F32-A37D-2059B99F4D0B}" presName="spacer" presStyleCnt="0"/>
      <dgm:spPr/>
    </dgm:pt>
    <dgm:pt modelId="{95F10EF6-7CC1-438B-B9FE-9CEAACF42A7F}" type="pres">
      <dgm:prSet presAssocID="{E6B8B020-6062-4DB9-9651-B1A5E944A142}" presName="parentText" presStyleLbl="node1" presStyleIdx="1" presStyleCnt="4">
        <dgm:presLayoutVars>
          <dgm:chMax val="0"/>
          <dgm:bulletEnabled val="1"/>
        </dgm:presLayoutVars>
      </dgm:prSet>
      <dgm:spPr/>
    </dgm:pt>
    <dgm:pt modelId="{C4138BA5-015B-4EC0-8A2B-0598CDC9CCEA}" type="pres">
      <dgm:prSet presAssocID="{D659507D-ED62-4C11-8D74-264E9810C192}" presName="spacer" presStyleCnt="0"/>
      <dgm:spPr/>
    </dgm:pt>
    <dgm:pt modelId="{FE9BCC1C-30BA-47F0-B27C-7061B7746649}" type="pres">
      <dgm:prSet presAssocID="{846EED71-1945-4BAF-AC6F-8929EDD69D2C}" presName="parentText" presStyleLbl="node1" presStyleIdx="2" presStyleCnt="4">
        <dgm:presLayoutVars>
          <dgm:chMax val="0"/>
          <dgm:bulletEnabled val="1"/>
        </dgm:presLayoutVars>
      </dgm:prSet>
      <dgm:spPr/>
    </dgm:pt>
    <dgm:pt modelId="{07B86511-C37A-4247-8041-2258841216E9}" type="pres">
      <dgm:prSet presAssocID="{7DF5A8E1-58E8-4676-ACB2-3B24D82FCD07}" presName="spacer" presStyleCnt="0"/>
      <dgm:spPr/>
    </dgm:pt>
    <dgm:pt modelId="{5FB0684E-F87A-439D-BEA4-4D901BB5370A}" type="pres">
      <dgm:prSet presAssocID="{F72AC876-E32D-48E1-8FC7-EA2949FA388A}" presName="parentText" presStyleLbl="node1" presStyleIdx="3" presStyleCnt="4">
        <dgm:presLayoutVars>
          <dgm:chMax val="0"/>
          <dgm:bulletEnabled val="1"/>
        </dgm:presLayoutVars>
      </dgm:prSet>
      <dgm:spPr/>
    </dgm:pt>
  </dgm:ptLst>
  <dgm:cxnLst>
    <dgm:cxn modelId="{16DE9F28-1D88-4B41-839A-DCD386C437B4}" srcId="{56A5E5DC-8C95-472C-B3AF-F4A3611A797E}" destId="{E6B8B020-6062-4DB9-9651-B1A5E944A142}" srcOrd="1" destOrd="0" parTransId="{2E0B8E8F-199E-4ABD-ADF4-5B69DD2B1A5A}" sibTransId="{D659507D-ED62-4C11-8D74-264E9810C192}"/>
    <dgm:cxn modelId="{E911F269-37F3-4960-A4AD-9809F8552F77}" srcId="{56A5E5DC-8C95-472C-B3AF-F4A3611A797E}" destId="{F72AC876-E32D-48E1-8FC7-EA2949FA388A}" srcOrd="3" destOrd="0" parTransId="{0D0A44AB-80D7-482B-A335-205DDCA41324}" sibTransId="{E61CBAA4-0725-44A6-AAB9-ECDE50EE22BC}"/>
    <dgm:cxn modelId="{9EEE9F56-7998-468C-81DC-12A8A69E1B83}" type="presOf" srcId="{B7AC857E-4DB3-4D6E-9487-D748EEEA518B}" destId="{4CB638D8-8761-455F-9458-24EEF095CA29}" srcOrd="0" destOrd="0" presId="urn:microsoft.com/office/officeart/2005/8/layout/vList2"/>
    <dgm:cxn modelId="{4298237B-EE8D-426A-AE7A-866D2449912F}" type="presOf" srcId="{E6B8B020-6062-4DB9-9651-B1A5E944A142}" destId="{95F10EF6-7CC1-438B-B9FE-9CEAACF42A7F}" srcOrd="0" destOrd="0" presId="urn:microsoft.com/office/officeart/2005/8/layout/vList2"/>
    <dgm:cxn modelId="{12265F86-C690-4BF5-8FFF-7A35398ED97F}" srcId="{56A5E5DC-8C95-472C-B3AF-F4A3611A797E}" destId="{846EED71-1945-4BAF-AC6F-8929EDD69D2C}" srcOrd="2" destOrd="0" parTransId="{69BB1CB7-25BC-4C0A-939B-1C455F0787FE}" sibTransId="{7DF5A8E1-58E8-4676-ACB2-3B24D82FCD07}"/>
    <dgm:cxn modelId="{C4B0AFB4-550F-47E6-9CF3-2BEA3C746193}" srcId="{56A5E5DC-8C95-472C-B3AF-F4A3611A797E}" destId="{B7AC857E-4DB3-4D6E-9487-D748EEEA518B}" srcOrd="0" destOrd="0" parTransId="{5D9A4BC3-1A00-4179-B7F1-BBE16A4DC408}" sibTransId="{05216F8F-4529-4F32-A37D-2059B99F4D0B}"/>
    <dgm:cxn modelId="{9403D1C8-C275-4225-818B-4D145368E79A}" type="presOf" srcId="{56A5E5DC-8C95-472C-B3AF-F4A3611A797E}" destId="{05B53B74-244C-4235-A258-82F67EB7A680}" srcOrd="0" destOrd="0" presId="urn:microsoft.com/office/officeart/2005/8/layout/vList2"/>
    <dgm:cxn modelId="{157C96D5-4E25-4BA2-BBD3-10A9CBFB7B58}" type="presOf" srcId="{846EED71-1945-4BAF-AC6F-8929EDD69D2C}" destId="{FE9BCC1C-30BA-47F0-B27C-7061B7746649}" srcOrd="0" destOrd="0" presId="urn:microsoft.com/office/officeart/2005/8/layout/vList2"/>
    <dgm:cxn modelId="{11497FF9-CC3A-4C58-B28F-472FC208F2FF}" type="presOf" srcId="{F72AC876-E32D-48E1-8FC7-EA2949FA388A}" destId="{5FB0684E-F87A-439D-BEA4-4D901BB5370A}" srcOrd="0" destOrd="0" presId="urn:microsoft.com/office/officeart/2005/8/layout/vList2"/>
    <dgm:cxn modelId="{36056502-EC65-4EAE-B8F6-261248F27EAF}" type="presParOf" srcId="{05B53B74-244C-4235-A258-82F67EB7A680}" destId="{4CB638D8-8761-455F-9458-24EEF095CA29}" srcOrd="0" destOrd="0" presId="urn:microsoft.com/office/officeart/2005/8/layout/vList2"/>
    <dgm:cxn modelId="{2D62EC12-8E7E-47BF-8B78-129F7CFA7C7E}" type="presParOf" srcId="{05B53B74-244C-4235-A258-82F67EB7A680}" destId="{72CE5C57-4E96-405C-A48C-F08803A46A60}" srcOrd="1" destOrd="0" presId="urn:microsoft.com/office/officeart/2005/8/layout/vList2"/>
    <dgm:cxn modelId="{9ECC0713-5000-4A31-A494-3996F97064F9}" type="presParOf" srcId="{05B53B74-244C-4235-A258-82F67EB7A680}" destId="{95F10EF6-7CC1-438B-B9FE-9CEAACF42A7F}" srcOrd="2" destOrd="0" presId="urn:microsoft.com/office/officeart/2005/8/layout/vList2"/>
    <dgm:cxn modelId="{9FC792D0-BFBE-4476-BF15-AB08D6AD8B25}" type="presParOf" srcId="{05B53B74-244C-4235-A258-82F67EB7A680}" destId="{C4138BA5-015B-4EC0-8A2B-0598CDC9CCEA}" srcOrd="3" destOrd="0" presId="urn:microsoft.com/office/officeart/2005/8/layout/vList2"/>
    <dgm:cxn modelId="{95BC4F41-12F5-4D9A-BDC3-A4247C78F085}" type="presParOf" srcId="{05B53B74-244C-4235-A258-82F67EB7A680}" destId="{FE9BCC1C-30BA-47F0-B27C-7061B7746649}" srcOrd="4" destOrd="0" presId="urn:microsoft.com/office/officeart/2005/8/layout/vList2"/>
    <dgm:cxn modelId="{90A1C419-FDD3-425B-A3CF-44BB2CC5D474}" type="presParOf" srcId="{05B53B74-244C-4235-A258-82F67EB7A680}" destId="{07B86511-C37A-4247-8041-2258841216E9}" srcOrd="5" destOrd="0" presId="urn:microsoft.com/office/officeart/2005/8/layout/vList2"/>
    <dgm:cxn modelId="{926A5CD1-E266-4F8A-99B5-467E93666623}" type="presParOf" srcId="{05B53B74-244C-4235-A258-82F67EB7A680}" destId="{5FB0684E-F87A-439D-BEA4-4D901BB5370A}" srcOrd="6" destOrd="0" presId="urn:microsoft.com/office/officeart/2005/8/layout/vList2"/>
  </dgm:cxnLst>
  <dgm:bg>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63A575-31D5-440C-8936-594D7D52F847}" type="doc">
      <dgm:prSet loTypeId="urn:microsoft.com/office/officeart/2005/8/layout/vList2" loCatId="list" qsTypeId="urn:microsoft.com/office/officeart/2005/8/quickstyle/3d1" qsCatId="3D" csTypeId="urn:microsoft.com/office/officeart/2005/8/colors/accent5_2" csCatId="accent5" phldr="1"/>
      <dgm:spPr/>
      <dgm:t>
        <a:bodyPr/>
        <a:lstStyle/>
        <a:p>
          <a:endParaRPr kumimoji="1" lang="ja-JP" altLang="en-US"/>
        </a:p>
      </dgm:t>
    </dgm:pt>
    <dgm:pt modelId="{4929B1D5-6EF0-402B-ABC6-398A8741B365}">
      <dgm:prSet/>
      <dgm:spPr>
        <a:solidFill>
          <a:schemeClr val="accent4">
            <a:lumMod val="60000"/>
            <a:lumOff val="40000"/>
          </a:schemeClr>
        </a:solidFill>
      </dgm:spPr>
      <dgm:t>
        <a:bodyPr/>
        <a:lstStyle/>
        <a:p>
          <a:r>
            <a:rPr kumimoji="1" lang="ja-JP" dirty="0"/>
            <a:t>様々な立場の人の意見を</a:t>
          </a:r>
          <a:r>
            <a:rPr kumimoji="1" lang="ja-JP" altLang="en-US" dirty="0"/>
            <a:t>整理しながら、子どもの気持ちを探っていきます。（意思表明権支援）</a:t>
          </a:r>
          <a:endParaRPr lang="ja-JP" dirty="0"/>
        </a:p>
      </dgm:t>
    </dgm:pt>
    <dgm:pt modelId="{D7248722-985E-4943-BD3C-A76428888BCF}" type="parTrans" cxnId="{9B7A04BC-F271-45E6-B94E-D0487388BAE6}">
      <dgm:prSet/>
      <dgm:spPr/>
      <dgm:t>
        <a:bodyPr/>
        <a:lstStyle/>
        <a:p>
          <a:endParaRPr kumimoji="1" lang="ja-JP" altLang="en-US"/>
        </a:p>
      </dgm:t>
    </dgm:pt>
    <dgm:pt modelId="{BC79EBAF-87C3-4321-8EE3-7650A69C64AF}" type="sibTrans" cxnId="{9B7A04BC-F271-45E6-B94E-D0487388BAE6}">
      <dgm:prSet/>
      <dgm:spPr/>
      <dgm:t>
        <a:bodyPr/>
        <a:lstStyle/>
        <a:p>
          <a:endParaRPr kumimoji="1" lang="ja-JP" altLang="en-US"/>
        </a:p>
      </dgm:t>
    </dgm:pt>
    <dgm:pt modelId="{A65F6061-C14A-415A-AB77-B1C9D86AB01C}">
      <dgm:prSet/>
      <dgm:spPr>
        <a:solidFill>
          <a:schemeClr val="accent4">
            <a:lumMod val="60000"/>
            <a:lumOff val="40000"/>
          </a:schemeClr>
        </a:solidFill>
      </dgm:spPr>
      <dgm:t>
        <a:bodyPr/>
        <a:lstStyle/>
        <a:p>
          <a:r>
            <a:rPr lang="ja-JP" altLang="en-US" dirty="0"/>
            <a:t>大人たちが子どものためになると考えたことが、子どものためになるわけではないこともあると常に意識しましょう。</a:t>
          </a:r>
          <a:endParaRPr lang="ja-JP" dirty="0"/>
        </a:p>
      </dgm:t>
    </dgm:pt>
    <dgm:pt modelId="{37E8CD8A-0A91-4295-9ACA-913EFA3C0C8E}" type="parTrans" cxnId="{5FB2C60E-A549-4716-A98F-5C978D1144AB}">
      <dgm:prSet/>
      <dgm:spPr/>
      <dgm:t>
        <a:bodyPr/>
        <a:lstStyle/>
        <a:p>
          <a:endParaRPr kumimoji="1" lang="ja-JP" altLang="en-US"/>
        </a:p>
      </dgm:t>
    </dgm:pt>
    <dgm:pt modelId="{7AF6BE8A-5A21-40A5-8455-75717882388B}" type="sibTrans" cxnId="{5FB2C60E-A549-4716-A98F-5C978D1144AB}">
      <dgm:prSet/>
      <dgm:spPr/>
      <dgm:t>
        <a:bodyPr/>
        <a:lstStyle/>
        <a:p>
          <a:endParaRPr kumimoji="1" lang="ja-JP" altLang="en-US"/>
        </a:p>
      </dgm:t>
    </dgm:pt>
    <dgm:pt modelId="{7634CDB0-5A87-4468-AC51-41F5102093A3}">
      <dgm:prSet/>
      <dgm:spPr/>
      <dgm:t>
        <a:bodyPr/>
        <a:lstStyle/>
        <a:p>
          <a:r>
            <a:rPr kumimoji="1" lang="ja-JP" altLang="en-US" dirty="0"/>
            <a:t>保護者を</a:t>
          </a:r>
          <a:r>
            <a:rPr kumimoji="1" lang="ja-JP" dirty="0"/>
            <a:t>説得</a:t>
          </a:r>
          <a:r>
            <a:rPr kumimoji="1" lang="ja-JP" altLang="en-US" dirty="0"/>
            <a:t>してはいけません。</a:t>
          </a:r>
          <a:r>
            <a:rPr kumimoji="1" lang="ja-JP" dirty="0"/>
            <a:t>「納得」を尊重すべきです。</a:t>
          </a:r>
          <a:endParaRPr lang="ja-JP" dirty="0"/>
        </a:p>
      </dgm:t>
    </dgm:pt>
    <dgm:pt modelId="{63FA1543-6842-43BA-9B34-B5477ED2CD07}" type="parTrans" cxnId="{096EF1BB-5350-412E-ABB2-ACE4D0F6F8EE}">
      <dgm:prSet/>
      <dgm:spPr/>
      <dgm:t>
        <a:bodyPr/>
        <a:lstStyle/>
        <a:p>
          <a:endParaRPr kumimoji="1" lang="ja-JP" altLang="en-US"/>
        </a:p>
      </dgm:t>
    </dgm:pt>
    <dgm:pt modelId="{7E6B2DEA-635C-49BB-9BF8-62DF19E1A412}" type="sibTrans" cxnId="{096EF1BB-5350-412E-ABB2-ACE4D0F6F8EE}">
      <dgm:prSet/>
      <dgm:spPr/>
      <dgm:t>
        <a:bodyPr/>
        <a:lstStyle/>
        <a:p>
          <a:endParaRPr kumimoji="1" lang="ja-JP" altLang="en-US"/>
        </a:p>
      </dgm:t>
    </dgm:pt>
    <dgm:pt modelId="{65508DBF-4BA7-4753-8D15-0B01588F6535}">
      <dgm:prSet/>
      <dgm:spPr/>
      <dgm:t>
        <a:bodyPr/>
        <a:lstStyle/>
        <a:p>
          <a:r>
            <a:rPr kumimoji="1" lang="ja-JP" dirty="0"/>
            <a:t>気になること</a:t>
          </a:r>
          <a:r>
            <a:rPr kumimoji="1" lang="ja-JP" altLang="en-US" dirty="0"/>
            <a:t>やわからないこと</a:t>
          </a:r>
          <a:r>
            <a:rPr kumimoji="1" lang="ja-JP" dirty="0"/>
            <a:t>があれば、</a:t>
          </a:r>
          <a:r>
            <a:rPr kumimoji="1" lang="ja-JP" altLang="en-US" dirty="0"/>
            <a:t>どのような</a:t>
          </a:r>
          <a:r>
            <a:rPr kumimoji="1" lang="ja-JP" dirty="0"/>
            <a:t>体験</a:t>
          </a:r>
          <a:r>
            <a:rPr kumimoji="1" lang="ja-JP" altLang="en-US" dirty="0"/>
            <a:t>が必要なのかを関係者に考えてもらうように促しましょう</a:t>
          </a:r>
          <a:r>
            <a:rPr kumimoji="1" lang="ja-JP" dirty="0"/>
            <a:t>。</a:t>
          </a:r>
          <a:endParaRPr lang="ja-JP" dirty="0"/>
        </a:p>
      </dgm:t>
    </dgm:pt>
    <dgm:pt modelId="{99A69E49-15A2-434C-9668-E821C4E72001}" type="parTrans" cxnId="{E1D81B78-0C20-4F02-A420-CE9C74F8278E}">
      <dgm:prSet/>
      <dgm:spPr/>
      <dgm:t>
        <a:bodyPr/>
        <a:lstStyle/>
        <a:p>
          <a:endParaRPr kumimoji="1" lang="ja-JP" altLang="en-US"/>
        </a:p>
      </dgm:t>
    </dgm:pt>
    <dgm:pt modelId="{87847762-CF64-4E7B-B53C-35E283E1D946}" type="sibTrans" cxnId="{E1D81B78-0C20-4F02-A420-CE9C74F8278E}">
      <dgm:prSet/>
      <dgm:spPr/>
      <dgm:t>
        <a:bodyPr/>
        <a:lstStyle/>
        <a:p>
          <a:endParaRPr kumimoji="1" lang="ja-JP" altLang="en-US"/>
        </a:p>
      </dgm:t>
    </dgm:pt>
    <dgm:pt modelId="{F28C1558-86CB-4DF3-BC2B-371F29726146}" type="pres">
      <dgm:prSet presAssocID="{7663A575-31D5-440C-8936-594D7D52F847}" presName="linear" presStyleCnt="0">
        <dgm:presLayoutVars>
          <dgm:animLvl val="lvl"/>
          <dgm:resizeHandles val="exact"/>
        </dgm:presLayoutVars>
      </dgm:prSet>
      <dgm:spPr/>
    </dgm:pt>
    <dgm:pt modelId="{F805CF02-AB63-410A-9B10-B5588853D2BC}" type="pres">
      <dgm:prSet presAssocID="{4929B1D5-6EF0-402B-ABC6-398A8741B365}" presName="parentText" presStyleLbl="node1" presStyleIdx="0" presStyleCnt="4">
        <dgm:presLayoutVars>
          <dgm:chMax val="0"/>
          <dgm:bulletEnabled val="1"/>
        </dgm:presLayoutVars>
      </dgm:prSet>
      <dgm:spPr/>
    </dgm:pt>
    <dgm:pt modelId="{81806078-7169-4588-B521-8F1A79245E16}" type="pres">
      <dgm:prSet presAssocID="{BC79EBAF-87C3-4321-8EE3-7650A69C64AF}" presName="spacer" presStyleCnt="0"/>
      <dgm:spPr/>
    </dgm:pt>
    <dgm:pt modelId="{1E488C5B-DB32-48E0-B2E8-195562A0F8B5}" type="pres">
      <dgm:prSet presAssocID="{A65F6061-C14A-415A-AB77-B1C9D86AB01C}" presName="parentText" presStyleLbl="node1" presStyleIdx="1" presStyleCnt="4">
        <dgm:presLayoutVars>
          <dgm:chMax val="0"/>
          <dgm:bulletEnabled val="1"/>
        </dgm:presLayoutVars>
      </dgm:prSet>
      <dgm:spPr/>
    </dgm:pt>
    <dgm:pt modelId="{420EAD2C-0D9F-44A5-AC34-0E1E245E5FDC}" type="pres">
      <dgm:prSet presAssocID="{7AF6BE8A-5A21-40A5-8455-75717882388B}" presName="spacer" presStyleCnt="0"/>
      <dgm:spPr/>
    </dgm:pt>
    <dgm:pt modelId="{250BBACF-9DC8-4E0B-91E3-9C805F157DF5}" type="pres">
      <dgm:prSet presAssocID="{7634CDB0-5A87-4468-AC51-41F5102093A3}" presName="parentText" presStyleLbl="node1" presStyleIdx="2" presStyleCnt="4">
        <dgm:presLayoutVars>
          <dgm:chMax val="0"/>
          <dgm:bulletEnabled val="1"/>
        </dgm:presLayoutVars>
      </dgm:prSet>
      <dgm:spPr/>
    </dgm:pt>
    <dgm:pt modelId="{CBD18FC7-9974-484E-82C3-BE171DE0B2BA}" type="pres">
      <dgm:prSet presAssocID="{7E6B2DEA-635C-49BB-9BF8-62DF19E1A412}" presName="spacer" presStyleCnt="0"/>
      <dgm:spPr/>
    </dgm:pt>
    <dgm:pt modelId="{7F5332BE-A8AD-44EB-BBBF-55E3F3062A20}" type="pres">
      <dgm:prSet presAssocID="{65508DBF-4BA7-4753-8D15-0B01588F6535}" presName="parentText" presStyleLbl="node1" presStyleIdx="3" presStyleCnt="4">
        <dgm:presLayoutVars>
          <dgm:chMax val="0"/>
          <dgm:bulletEnabled val="1"/>
        </dgm:presLayoutVars>
      </dgm:prSet>
      <dgm:spPr/>
    </dgm:pt>
  </dgm:ptLst>
  <dgm:cxnLst>
    <dgm:cxn modelId="{E6C25F04-95CF-4DB2-988C-E2EE45A90248}" type="presOf" srcId="{65508DBF-4BA7-4753-8D15-0B01588F6535}" destId="{7F5332BE-A8AD-44EB-BBBF-55E3F3062A20}" srcOrd="0" destOrd="0" presId="urn:microsoft.com/office/officeart/2005/8/layout/vList2"/>
    <dgm:cxn modelId="{5FB2C60E-A549-4716-A98F-5C978D1144AB}" srcId="{7663A575-31D5-440C-8936-594D7D52F847}" destId="{A65F6061-C14A-415A-AB77-B1C9D86AB01C}" srcOrd="1" destOrd="0" parTransId="{37E8CD8A-0A91-4295-9ACA-913EFA3C0C8E}" sibTransId="{7AF6BE8A-5A21-40A5-8455-75717882388B}"/>
    <dgm:cxn modelId="{511ED217-4C46-434B-AAED-0648B58DB0CC}" type="presOf" srcId="{7634CDB0-5A87-4468-AC51-41F5102093A3}" destId="{250BBACF-9DC8-4E0B-91E3-9C805F157DF5}" srcOrd="0" destOrd="0" presId="urn:microsoft.com/office/officeart/2005/8/layout/vList2"/>
    <dgm:cxn modelId="{B8A94B1D-2296-4557-9F3D-7FCF9D300182}" type="presOf" srcId="{7663A575-31D5-440C-8936-594D7D52F847}" destId="{F28C1558-86CB-4DF3-BC2B-371F29726146}" srcOrd="0" destOrd="0" presId="urn:microsoft.com/office/officeart/2005/8/layout/vList2"/>
    <dgm:cxn modelId="{E1D81B78-0C20-4F02-A420-CE9C74F8278E}" srcId="{7663A575-31D5-440C-8936-594D7D52F847}" destId="{65508DBF-4BA7-4753-8D15-0B01588F6535}" srcOrd="3" destOrd="0" parTransId="{99A69E49-15A2-434C-9668-E821C4E72001}" sibTransId="{87847762-CF64-4E7B-B53C-35E283E1D946}"/>
    <dgm:cxn modelId="{096EF1BB-5350-412E-ABB2-ACE4D0F6F8EE}" srcId="{7663A575-31D5-440C-8936-594D7D52F847}" destId="{7634CDB0-5A87-4468-AC51-41F5102093A3}" srcOrd="2" destOrd="0" parTransId="{63FA1543-6842-43BA-9B34-B5477ED2CD07}" sibTransId="{7E6B2DEA-635C-49BB-9BF8-62DF19E1A412}"/>
    <dgm:cxn modelId="{9B7A04BC-F271-45E6-B94E-D0487388BAE6}" srcId="{7663A575-31D5-440C-8936-594D7D52F847}" destId="{4929B1D5-6EF0-402B-ABC6-398A8741B365}" srcOrd="0" destOrd="0" parTransId="{D7248722-985E-4943-BD3C-A76428888BCF}" sibTransId="{BC79EBAF-87C3-4321-8EE3-7650A69C64AF}"/>
    <dgm:cxn modelId="{F666F8CD-C6F5-4832-8AAC-F4CB0A4361B5}" type="presOf" srcId="{4929B1D5-6EF0-402B-ABC6-398A8741B365}" destId="{F805CF02-AB63-410A-9B10-B5588853D2BC}" srcOrd="0" destOrd="0" presId="urn:microsoft.com/office/officeart/2005/8/layout/vList2"/>
    <dgm:cxn modelId="{21D457D9-C930-4B4D-A294-31D39FA9F85B}" type="presOf" srcId="{A65F6061-C14A-415A-AB77-B1C9D86AB01C}" destId="{1E488C5B-DB32-48E0-B2E8-195562A0F8B5}" srcOrd="0" destOrd="0" presId="urn:microsoft.com/office/officeart/2005/8/layout/vList2"/>
    <dgm:cxn modelId="{CC396FAA-C6D4-4346-AE4B-8E6F647973CA}" type="presParOf" srcId="{F28C1558-86CB-4DF3-BC2B-371F29726146}" destId="{F805CF02-AB63-410A-9B10-B5588853D2BC}" srcOrd="0" destOrd="0" presId="urn:microsoft.com/office/officeart/2005/8/layout/vList2"/>
    <dgm:cxn modelId="{B5681D83-E0F0-40B6-AB3B-B6F4D2A9CB9B}" type="presParOf" srcId="{F28C1558-86CB-4DF3-BC2B-371F29726146}" destId="{81806078-7169-4588-B521-8F1A79245E16}" srcOrd="1" destOrd="0" presId="urn:microsoft.com/office/officeart/2005/8/layout/vList2"/>
    <dgm:cxn modelId="{4F4C9EA1-38A3-49DF-BFFF-2A702383E4F8}" type="presParOf" srcId="{F28C1558-86CB-4DF3-BC2B-371F29726146}" destId="{1E488C5B-DB32-48E0-B2E8-195562A0F8B5}" srcOrd="2" destOrd="0" presId="urn:microsoft.com/office/officeart/2005/8/layout/vList2"/>
    <dgm:cxn modelId="{F92FCEB5-8CC9-4421-A4C8-5122F7FD6511}" type="presParOf" srcId="{F28C1558-86CB-4DF3-BC2B-371F29726146}" destId="{420EAD2C-0D9F-44A5-AC34-0E1E245E5FDC}" srcOrd="3" destOrd="0" presId="urn:microsoft.com/office/officeart/2005/8/layout/vList2"/>
    <dgm:cxn modelId="{65BDD99E-A84C-4E95-9B98-04E7C74BE2AE}" type="presParOf" srcId="{F28C1558-86CB-4DF3-BC2B-371F29726146}" destId="{250BBACF-9DC8-4E0B-91E3-9C805F157DF5}" srcOrd="4" destOrd="0" presId="urn:microsoft.com/office/officeart/2005/8/layout/vList2"/>
    <dgm:cxn modelId="{A74D0B5C-CE6A-40DC-8E1E-CF56550C51E6}" type="presParOf" srcId="{F28C1558-86CB-4DF3-BC2B-371F29726146}" destId="{CBD18FC7-9974-484E-82C3-BE171DE0B2BA}" srcOrd="5" destOrd="0" presId="urn:microsoft.com/office/officeart/2005/8/layout/vList2"/>
    <dgm:cxn modelId="{9F9BB25B-0D21-42A7-965C-7829CE7B937F}" type="presParOf" srcId="{F28C1558-86CB-4DF3-BC2B-371F29726146}" destId="{7F5332BE-A8AD-44EB-BBBF-55E3F3062A2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6DD0049-9526-497D-A812-6DDBB8D5219D}" type="doc">
      <dgm:prSet loTypeId="urn:microsoft.com/office/officeart/2005/8/layout/vList2" loCatId="list" qsTypeId="urn:microsoft.com/office/officeart/2005/8/quickstyle/3d3" qsCatId="3D" csTypeId="urn:microsoft.com/office/officeart/2005/8/colors/accent5_2" csCatId="accent5" phldr="1"/>
      <dgm:spPr/>
      <dgm:t>
        <a:bodyPr/>
        <a:lstStyle/>
        <a:p>
          <a:endParaRPr kumimoji="1" lang="ja-JP" altLang="en-US"/>
        </a:p>
      </dgm:t>
    </dgm:pt>
    <dgm:pt modelId="{31D6BDCF-00B7-4099-BBAD-A3FFE8042CED}">
      <dgm:prSet/>
      <dgm:spPr>
        <a:solidFill>
          <a:schemeClr val="accent4">
            <a:lumMod val="60000"/>
            <a:lumOff val="40000"/>
          </a:schemeClr>
        </a:solidFill>
      </dgm:spPr>
      <dgm:t>
        <a:bodyPr/>
        <a:lstStyle/>
        <a:p>
          <a:r>
            <a:rPr kumimoji="1" lang="ja-JP" b="1" dirty="0"/>
            <a:t>障害の状態、障がいの特性を考慮していくことはもちろん大切ですが、子どものことを真剣に考え、共に歩もうとする人との出会いで、予想を超えた成長を遂げることがあります。</a:t>
          </a:r>
          <a:endParaRPr lang="ja-JP" b="1" dirty="0"/>
        </a:p>
      </dgm:t>
    </dgm:pt>
    <dgm:pt modelId="{659D531D-75B6-43B6-B1FD-BDA85958A4C2}" type="parTrans" cxnId="{BEDD5700-ACB5-44E2-8B68-9C265ACEE9F9}">
      <dgm:prSet/>
      <dgm:spPr/>
      <dgm:t>
        <a:bodyPr/>
        <a:lstStyle/>
        <a:p>
          <a:endParaRPr kumimoji="1" lang="ja-JP" altLang="en-US" b="1"/>
        </a:p>
      </dgm:t>
    </dgm:pt>
    <dgm:pt modelId="{16386C63-6FF0-4F23-A7A1-B5E13DEFF55C}" type="sibTrans" cxnId="{BEDD5700-ACB5-44E2-8B68-9C265ACEE9F9}">
      <dgm:prSet/>
      <dgm:spPr/>
      <dgm:t>
        <a:bodyPr/>
        <a:lstStyle/>
        <a:p>
          <a:endParaRPr kumimoji="1" lang="ja-JP" altLang="en-US" b="1"/>
        </a:p>
      </dgm:t>
    </dgm:pt>
    <dgm:pt modelId="{72299A99-868B-430E-B27E-55E2B3FD8642}">
      <dgm:prSet/>
      <dgm:spPr/>
      <dgm:t>
        <a:bodyPr/>
        <a:lstStyle/>
        <a:p>
          <a:r>
            <a:rPr kumimoji="1" lang="ja-JP" b="1" dirty="0"/>
            <a:t>すてきな「出会い」を仕掛けていくこと</a:t>
          </a:r>
          <a:r>
            <a:rPr kumimoji="1" lang="ja-JP" altLang="en-US" b="1" dirty="0"/>
            <a:t>は</a:t>
          </a:r>
          <a:r>
            <a:rPr kumimoji="1" lang="ja-JP" b="1" dirty="0"/>
            <a:t>、相談支援を中心に考えていきたいものです。</a:t>
          </a:r>
          <a:endParaRPr lang="ja-JP" b="1" dirty="0"/>
        </a:p>
      </dgm:t>
    </dgm:pt>
    <dgm:pt modelId="{9C1159A3-C0D0-4CCC-B16B-B188A817F95A}" type="parTrans" cxnId="{87FA33C7-70C5-4B18-B02F-99F227FA6137}">
      <dgm:prSet/>
      <dgm:spPr/>
      <dgm:t>
        <a:bodyPr/>
        <a:lstStyle/>
        <a:p>
          <a:endParaRPr kumimoji="1" lang="ja-JP" altLang="en-US" b="1"/>
        </a:p>
      </dgm:t>
    </dgm:pt>
    <dgm:pt modelId="{C814D530-B2AE-433C-8426-4FF2CB5DCC0A}" type="sibTrans" cxnId="{87FA33C7-70C5-4B18-B02F-99F227FA6137}">
      <dgm:prSet/>
      <dgm:spPr/>
      <dgm:t>
        <a:bodyPr/>
        <a:lstStyle/>
        <a:p>
          <a:endParaRPr kumimoji="1" lang="ja-JP" altLang="en-US" b="1"/>
        </a:p>
      </dgm:t>
    </dgm:pt>
    <dgm:pt modelId="{3C7BEDAD-1BA0-4C30-9D80-992B06B5397C}">
      <dgm:prSet/>
      <dgm:spPr/>
      <dgm:t>
        <a:bodyPr/>
        <a:lstStyle/>
        <a:p>
          <a:r>
            <a:rPr kumimoji="1" lang="ja-JP" b="1" dirty="0"/>
            <a:t>今の子どもの姿を愛おしく想い、今のあなたのままで充分なのだということを子どもに届けていくことも、大切な</a:t>
          </a:r>
          <a:r>
            <a:rPr kumimoji="1" lang="ja-JP" altLang="en-US" b="1" dirty="0"/>
            <a:t>こと</a:t>
          </a:r>
          <a:r>
            <a:rPr kumimoji="1" lang="ja-JP" b="1" dirty="0"/>
            <a:t>です。</a:t>
          </a:r>
          <a:endParaRPr lang="ja-JP" b="1" dirty="0"/>
        </a:p>
      </dgm:t>
    </dgm:pt>
    <dgm:pt modelId="{B71AB801-11D3-4938-B54D-2FEEC32B0021}" type="parTrans" cxnId="{A020CBBE-20DE-4AB6-928C-D7A26B0344BC}">
      <dgm:prSet/>
      <dgm:spPr/>
      <dgm:t>
        <a:bodyPr/>
        <a:lstStyle/>
        <a:p>
          <a:endParaRPr kumimoji="1" lang="ja-JP" altLang="en-US" b="1"/>
        </a:p>
      </dgm:t>
    </dgm:pt>
    <dgm:pt modelId="{3A2AE93A-0847-4860-B5FB-CBC1B50095D9}" type="sibTrans" cxnId="{A020CBBE-20DE-4AB6-928C-D7A26B0344BC}">
      <dgm:prSet/>
      <dgm:spPr/>
      <dgm:t>
        <a:bodyPr/>
        <a:lstStyle/>
        <a:p>
          <a:endParaRPr kumimoji="1" lang="ja-JP" altLang="en-US" b="1"/>
        </a:p>
      </dgm:t>
    </dgm:pt>
    <dgm:pt modelId="{1DD9B1E3-572E-42EB-8D57-4D9032C3791D}">
      <dgm:prSet/>
      <dgm:spPr/>
      <dgm:t>
        <a:bodyPr/>
        <a:lstStyle/>
        <a:p>
          <a:r>
            <a:rPr kumimoji="1" lang="ja-JP" b="1" dirty="0"/>
            <a:t>どうせできない、無理をさせてはダメ、健常児ではない、将来もできるだけ手をかけていく必要がある･･･といった差別的な</a:t>
          </a:r>
          <a:r>
            <a:rPr kumimoji="1" lang="ja-JP" altLang="en-US" b="1" dirty="0"/>
            <a:t>見方</a:t>
          </a:r>
          <a:r>
            <a:rPr kumimoji="1" lang="ja-JP" b="1" dirty="0"/>
            <a:t>と長期的に戦っていくことが必要です。</a:t>
          </a:r>
          <a:endParaRPr lang="ja-JP" b="1" dirty="0"/>
        </a:p>
      </dgm:t>
    </dgm:pt>
    <dgm:pt modelId="{8DBA1975-CE5E-4656-8A1D-B23290F2177B}" type="parTrans" cxnId="{AC6F96B1-D767-4F1A-9AEC-EC92AD2E780C}">
      <dgm:prSet/>
      <dgm:spPr/>
      <dgm:t>
        <a:bodyPr/>
        <a:lstStyle/>
        <a:p>
          <a:endParaRPr kumimoji="1" lang="ja-JP" altLang="en-US" b="1"/>
        </a:p>
      </dgm:t>
    </dgm:pt>
    <dgm:pt modelId="{0E479479-DE47-44F0-AC70-B21349A932E7}" type="sibTrans" cxnId="{AC6F96B1-D767-4F1A-9AEC-EC92AD2E780C}">
      <dgm:prSet/>
      <dgm:spPr/>
      <dgm:t>
        <a:bodyPr/>
        <a:lstStyle/>
        <a:p>
          <a:endParaRPr kumimoji="1" lang="ja-JP" altLang="en-US" b="1"/>
        </a:p>
      </dgm:t>
    </dgm:pt>
    <dgm:pt modelId="{AC77C9C7-F357-477F-8F96-E90C3C2E9226}" type="pres">
      <dgm:prSet presAssocID="{F6DD0049-9526-497D-A812-6DDBB8D5219D}" presName="linear" presStyleCnt="0">
        <dgm:presLayoutVars>
          <dgm:animLvl val="lvl"/>
          <dgm:resizeHandles val="exact"/>
        </dgm:presLayoutVars>
      </dgm:prSet>
      <dgm:spPr/>
    </dgm:pt>
    <dgm:pt modelId="{1E63E17D-52CF-404B-9173-8BB91EFFE2AB}" type="pres">
      <dgm:prSet presAssocID="{31D6BDCF-00B7-4099-BBAD-A3FFE8042CED}" presName="parentText" presStyleLbl="node1" presStyleIdx="0" presStyleCnt="4">
        <dgm:presLayoutVars>
          <dgm:chMax val="0"/>
          <dgm:bulletEnabled val="1"/>
        </dgm:presLayoutVars>
      </dgm:prSet>
      <dgm:spPr/>
    </dgm:pt>
    <dgm:pt modelId="{8EB3FFA0-B3E2-4CA0-AB1E-EC14F93B0AE1}" type="pres">
      <dgm:prSet presAssocID="{16386C63-6FF0-4F23-A7A1-B5E13DEFF55C}" presName="spacer" presStyleCnt="0"/>
      <dgm:spPr/>
    </dgm:pt>
    <dgm:pt modelId="{90E4F6A3-F4A1-47CC-BAB1-D95CB28C4412}" type="pres">
      <dgm:prSet presAssocID="{72299A99-868B-430E-B27E-55E2B3FD8642}" presName="parentText" presStyleLbl="node1" presStyleIdx="1" presStyleCnt="4">
        <dgm:presLayoutVars>
          <dgm:chMax val="0"/>
          <dgm:bulletEnabled val="1"/>
        </dgm:presLayoutVars>
      </dgm:prSet>
      <dgm:spPr/>
    </dgm:pt>
    <dgm:pt modelId="{542ACBE5-34C6-478F-AE9E-93B4E162B8AF}" type="pres">
      <dgm:prSet presAssocID="{C814D530-B2AE-433C-8426-4FF2CB5DCC0A}" presName="spacer" presStyleCnt="0"/>
      <dgm:spPr/>
    </dgm:pt>
    <dgm:pt modelId="{91007DBD-4F49-49B7-BC82-78FE90C1ED55}" type="pres">
      <dgm:prSet presAssocID="{3C7BEDAD-1BA0-4C30-9D80-992B06B5397C}" presName="parentText" presStyleLbl="node1" presStyleIdx="2" presStyleCnt="4">
        <dgm:presLayoutVars>
          <dgm:chMax val="0"/>
          <dgm:bulletEnabled val="1"/>
        </dgm:presLayoutVars>
      </dgm:prSet>
      <dgm:spPr/>
    </dgm:pt>
    <dgm:pt modelId="{2DC9F307-7E65-4492-9DDD-211E69D2A2ED}" type="pres">
      <dgm:prSet presAssocID="{3A2AE93A-0847-4860-B5FB-CBC1B50095D9}" presName="spacer" presStyleCnt="0"/>
      <dgm:spPr/>
    </dgm:pt>
    <dgm:pt modelId="{4BFC5913-D132-471B-B90A-D36BDBE42590}" type="pres">
      <dgm:prSet presAssocID="{1DD9B1E3-572E-42EB-8D57-4D9032C3791D}" presName="parentText" presStyleLbl="node1" presStyleIdx="3" presStyleCnt="4">
        <dgm:presLayoutVars>
          <dgm:chMax val="0"/>
          <dgm:bulletEnabled val="1"/>
        </dgm:presLayoutVars>
      </dgm:prSet>
      <dgm:spPr/>
    </dgm:pt>
  </dgm:ptLst>
  <dgm:cxnLst>
    <dgm:cxn modelId="{BEDD5700-ACB5-44E2-8B68-9C265ACEE9F9}" srcId="{F6DD0049-9526-497D-A812-6DDBB8D5219D}" destId="{31D6BDCF-00B7-4099-BBAD-A3FFE8042CED}" srcOrd="0" destOrd="0" parTransId="{659D531D-75B6-43B6-B1FD-BDA85958A4C2}" sibTransId="{16386C63-6FF0-4F23-A7A1-B5E13DEFF55C}"/>
    <dgm:cxn modelId="{C9CF2307-28A1-4D73-9375-F28091F35CF4}" type="presOf" srcId="{F6DD0049-9526-497D-A812-6DDBB8D5219D}" destId="{AC77C9C7-F357-477F-8F96-E90C3C2E9226}" srcOrd="0" destOrd="0" presId="urn:microsoft.com/office/officeart/2005/8/layout/vList2"/>
    <dgm:cxn modelId="{0F807235-1B82-4A8E-83D4-9D8C8D128B1A}" type="presOf" srcId="{72299A99-868B-430E-B27E-55E2B3FD8642}" destId="{90E4F6A3-F4A1-47CC-BAB1-D95CB28C4412}" srcOrd="0" destOrd="0" presId="urn:microsoft.com/office/officeart/2005/8/layout/vList2"/>
    <dgm:cxn modelId="{D3EE3F37-1D05-42C1-89E5-5C85CC148788}" type="presOf" srcId="{1DD9B1E3-572E-42EB-8D57-4D9032C3791D}" destId="{4BFC5913-D132-471B-B90A-D36BDBE42590}" srcOrd="0" destOrd="0" presId="urn:microsoft.com/office/officeart/2005/8/layout/vList2"/>
    <dgm:cxn modelId="{B851304C-C412-48A3-A02D-D38057E16A90}" type="presOf" srcId="{3C7BEDAD-1BA0-4C30-9D80-992B06B5397C}" destId="{91007DBD-4F49-49B7-BC82-78FE90C1ED55}" srcOrd="0" destOrd="0" presId="urn:microsoft.com/office/officeart/2005/8/layout/vList2"/>
    <dgm:cxn modelId="{AC6F96B1-D767-4F1A-9AEC-EC92AD2E780C}" srcId="{F6DD0049-9526-497D-A812-6DDBB8D5219D}" destId="{1DD9B1E3-572E-42EB-8D57-4D9032C3791D}" srcOrd="3" destOrd="0" parTransId="{8DBA1975-CE5E-4656-8A1D-B23290F2177B}" sibTransId="{0E479479-DE47-44F0-AC70-B21349A932E7}"/>
    <dgm:cxn modelId="{A020CBBE-20DE-4AB6-928C-D7A26B0344BC}" srcId="{F6DD0049-9526-497D-A812-6DDBB8D5219D}" destId="{3C7BEDAD-1BA0-4C30-9D80-992B06B5397C}" srcOrd="2" destOrd="0" parTransId="{B71AB801-11D3-4938-B54D-2FEEC32B0021}" sibTransId="{3A2AE93A-0847-4860-B5FB-CBC1B50095D9}"/>
    <dgm:cxn modelId="{87FA33C7-70C5-4B18-B02F-99F227FA6137}" srcId="{F6DD0049-9526-497D-A812-6DDBB8D5219D}" destId="{72299A99-868B-430E-B27E-55E2B3FD8642}" srcOrd="1" destOrd="0" parTransId="{9C1159A3-C0D0-4CCC-B16B-B188A817F95A}" sibTransId="{C814D530-B2AE-433C-8426-4FF2CB5DCC0A}"/>
    <dgm:cxn modelId="{12EB48F2-7DFF-4242-9892-7DB287720142}" type="presOf" srcId="{31D6BDCF-00B7-4099-BBAD-A3FFE8042CED}" destId="{1E63E17D-52CF-404B-9173-8BB91EFFE2AB}" srcOrd="0" destOrd="0" presId="urn:microsoft.com/office/officeart/2005/8/layout/vList2"/>
    <dgm:cxn modelId="{611AB729-6397-4760-8D4F-7E911BB74122}" type="presParOf" srcId="{AC77C9C7-F357-477F-8F96-E90C3C2E9226}" destId="{1E63E17D-52CF-404B-9173-8BB91EFFE2AB}" srcOrd="0" destOrd="0" presId="urn:microsoft.com/office/officeart/2005/8/layout/vList2"/>
    <dgm:cxn modelId="{25054431-1571-418B-815C-CB9529653FFA}" type="presParOf" srcId="{AC77C9C7-F357-477F-8F96-E90C3C2E9226}" destId="{8EB3FFA0-B3E2-4CA0-AB1E-EC14F93B0AE1}" srcOrd="1" destOrd="0" presId="urn:microsoft.com/office/officeart/2005/8/layout/vList2"/>
    <dgm:cxn modelId="{0508C34B-4D6F-433E-A9CF-AAD5420FB9E5}" type="presParOf" srcId="{AC77C9C7-F357-477F-8F96-E90C3C2E9226}" destId="{90E4F6A3-F4A1-47CC-BAB1-D95CB28C4412}" srcOrd="2" destOrd="0" presId="urn:microsoft.com/office/officeart/2005/8/layout/vList2"/>
    <dgm:cxn modelId="{1BED51D4-1E0B-4D2B-A77D-D2A5B9027D7B}" type="presParOf" srcId="{AC77C9C7-F357-477F-8F96-E90C3C2E9226}" destId="{542ACBE5-34C6-478F-AE9E-93B4E162B8AF}" srcOrd="3" destOrd="0" presId="urn:microsoft.com/office/officeart/2005/8/layout/vList2"/>
    <dgm:cxn modelId="{86E83CCD-F2FB-430E-95DD-EE9A970370FA}" type="presParOf" srcId="{AC77C9C7-F357-477F-8F96-E90C3C2E9226}" destId="{91007DBD-4F49-49B7-BC82-78FE90C1ED55}" srcOrd="4" destOrd="0" presId="urn:microsoft.com/office/officeart/2005/8/layout/vList2"/>
    <dgm:cxn modelId="{CDA278E9-B50A-4DB1-9865-24AE017047EA}" type="presParOf" srcId="{AC77C9C7-F357-477F-8F96-E90C3C2E9226}" destId="{2DC9F307-7E65-4492-9DDD-211E69D2A2ED}" srcOrd="5" destOrd="0" presId="urn:microsoft.com/office/officeart/2005/8/layout/vList2"/>
    <dgm:cxn modelId="{603DDC98-D6CE-4CC1-9D98-EE4533BF0E0C}" type="presParOf" srcId="{AC77C9C7-F357-477F-8F96-E90C3C2E9226}" destId="{4BFC5913-D132-471B-B90A-D36BDBE4259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00F20A4-BC25-45AD-8BAD-04643C42B0A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A0ECFE3-024A-428D-8B63-A3D56A2953A3}">
      <dgm:prSet custT="1"/>
      <dgm:spPr/>
      <dgm:t>
        <a:bodyPr/>
        <a:lstStyle/>
        <a:p>
          <a:r>
            <a:rPr lang="ja-JP" altLang="en-US" sz="2400" b="1" u="none" dirty="0"/>
            <a:t>都道府県障害児福祉計画と市町村障害児福祉計画</a:t>
          </a:r>
          <a:endParaRPr lang="en-US" sz="2400" u="none" dirty="0"/>
        </a:p>
      </dgm:t>
    </dgm:pt>
    <dgm:pt modelId="{5CBFE9F5-5E00-4C0F-A25A-11C318345046}" type="parTrans" cxnId="{F00F7359-54C6-4EF7-B964-EC6E9D301485}">
      <dgm:prSet/>
      <dgm:spPr/>
      <dgm:t>
        <a:bodyPr/>
        <a:lstStyle/>
        <a:p>
          <a:endParaRPr lang="en-US"/>
        </a:p>
      </dgm:t>
    </dgm:pt>
    <dgm:pt modelId="{650CCEB4-532D-4636-988A-05DC9D65B231}" type="sibTrans" cxnId="{F00F7359-54C6-4EF7-B964-EC6E9D301485}">
      <dgm:prSet/>
      <dgm:spPr/>
      <dgm:t>
        <a:bodyPr/>
        <a:lstStyle/>
        <a:p>
          <a:endParaRPr lang="en-US"/>
        </a:p>
      </dgm:t>
    </dgm:pt>
    <dgm:pt modelId="{EF3C7764-44F8-4F83-8B04-F6F3C89AE39A}">
      <dgm:prSet custT="1"/>
      <dgm:spPr/>
      <dgm:t>
        <a:bodyPr/>
        <a:lstStyle/>
        <a:p>
          <a:r>
            <a:rPr lang="ja-JP" altLang="en-US" sz="2400" b="1" u="none" dirty="0"/>
            <a:t>児童期のセルフプランの現状</a:t>
          </a:r>
          <a:endParaRPr lang="en-US" altLang="ja-JP" sz="2400" b="1" u="none" dirty="0"/>
        </a:p>
        <a:p>
          <a:r>
            <a:rPr lang="ja-JP" altLang="en-US" sz="2400" b="1" u="none" dirty="0"/>
            <a:t>児童期の支援計画として工夫している様式</a:t>
          </a:r>
          <a:endParaRPr lang="en-US" sz="2400" b="1" u="none" dirty="0"/>
        </a:p>
      </dgm:t>
    </dgm:pt>
    <dgm:pt modelId="{A2753F14-6D5F-4E3E-96DB-8AFEB02C79D1}" type="parTrans" cxnId="{46F0C3CF-3058-47D7-AF5E-5EDFA7AD0764}">
      <dgm:prSet/>
      <dgm:spPr/>
      <dgm:t>
        <a:bodyPr/>
        <a:lstStyle/>
        <a:p>
          <a:endParaRPr lang="en-US"/>
        </a:p>
      </dgm:t>
    </dgm:pt>
    <dgm:pt modelId="{A55FCCA4-565C-4668-A616-ADE512A677D5}" type="sibTrans" cxnId="{46F0C3CF-3058-47D7-AF5E-5EDFA7AD0764}">
      <dgm:prSet/>
      <dgm:spPr/>
      <dgm:t>
        <a:bodyPr/>
        <a:lstStyle/>
        <a:p>
          <a:endParaRPr lang="en-US"/>
        </a:p>
      </dgm:t>
    </dgm:pt>
    <dgm:pt modelId="{7C199E4C-8B35-472C-A040-32D974503682}">
      <dgm:prSet custT="1"/>
      <dgm:spPr/>
      <dgm:t>
        <a:bodyPr/>
        <a:lstStyle/>
        <a:p>
          <a:r>
            <a:rPr lang="ja-JP" altLang="en-US" sz="2400" b="1" u="none" dirty="0"/>
            <a:t>相談支援としての本来の目的を達していない児童期の相談支援</a:t>
          </a:r>
          <a:endParaRPr lang="en-US" sz="2400" u="none" dirty="0"/>
        </a:p>
      </dgm:t>
    </dgm:pt>
    <dgm:pt modelId="{4CA5326B-D47E-46A1-B468-C881548B97A3}" type="parTrans" cxnId="{F7181604-655E-4976-BC55-86544640DDF3}">
      <dgm:prSet/>
      <dgm:spPr/>
      <dgm:t>
        <a:bodyPr/>
        <a:lstStyle/>
        <a:p>
          <a:endParaRPr lang="en-US"/>
        </a:p>
      </dgm:t>
    </dgm:pt>
    <dgm:pt modelId="{FE8F0E01-CBF6-4B79-9505-0FA3534593E2}" type="sibTrans" cxnId="{F7181604-655E-4976-BC55-86544640DDF3}">
      <dgm:prSet/>
      <dgm:spPr/>
      <dgm:t>
        <a:bodyPr/>
        <a:lstStyle/>
        <a:p>
          <a:endParaRPr lang="en-US"/>
        </a:p>
      </dgm:t>
    </dgm:pt>
    <dgm:pt modelId="{1786B4CE-FAC4-46A6-97CA-76C2509F8C3C}" type="pres">
      <dgm:prSet presAssocID="{900F20A4-BC25-45AD-8BAD-04643C42B0A3}" presName="linear" presStyleCnt="0">
        <dgm:presLayoutVars>
          <dgm:animLvl val="lvl"/>
          <dgm:resizeHandles val="exact"/>
        </dgm:presLayoutVars>
      </dgm:prSet>
      <dgm:spPr/>
    </dgm:pt>
    <dgm:pt modelId="{87DF56A2-646C-4CD0-95A5-ECA193D657AF}" type="pres">
      <dgm:prSet presAssocID="{1A0ECFE3-024A-428D-8B63-A3D56A2953A3}" presName="parentText" presStyleLbl="node1" presStyleIdx="0" presStyleCnt="3">
        <dgm:presLayoutVars>
          <dgm:chMax val="0"/>
          <dgm:bulletEnabled val="1"/>
        </dgm:presLayoutVars>
      </dgm:prSet>
      <dgm:spPr/>
    </dgm:pt>
    <dgm:pt modelId="{549AD8F7-395E-47C8-918E-221878E9575A}" type="pres">
      <dgm:prSet presAssocID="{650CCEB4-532D-4636-988A-05DC9D65B231}" presName="spacer" presStyleCnt="0"/>
      <dgm:spPr/>
    </dgm:pt>
    <dgm:pt modelId="{010CF344-6791-45F3-ACBB-C2051E7CBD3E}" type="pres">
      <dgm:prSet presAssocID="{EF3C7764-44F8-4F83-8B04-F6F3C89AE39A}" presName="parentText" presStyleLbl="node1" presStyleIdx="1" presStyleCnt="3">
        <dgm:presLayoutVars>
          <dgm:chMax val="0"/>
          <dgm:bulletEnabled val="1"/>
        </dgm:presLayoutVars>
      </dgm:prSet>
      <dgm:spPr/>
    </dgm:pt>
    <dgm:pt modelId="{0C91F8CA-C154-480E-9E95-1CE8B084A9D1}" type="pres">
      <dgm:prSet presAssocID="{A55FCCA4-565C-4668-A616-ADE512A677D5}" presName="spacer" presStyleCnt="0"/>
      <dgm:spPr/>
    </dgm:pt>
    <dgm:pt modelId="{4C7EB180-5057-4445-A0ED-F9113FABD184}" type="pres">
      <dgm:prSet presAssocID="{7C199E4C-8B35-472C-A040-32D974503682}" presName="parentText" presStyleLbl="node1" presStyleIdx="2" presStyleCnt="3">
        <dgm:presLayoutVars>
          <dgm:chMax val="0"/>
          <dgm:bulletEnabled val="1"/>
        </dgm:presLayoutVars>
      </dgm:prSet>
      <dgm:spPr/>
    </dgm:pt>
  </dgm:ptLst>
  <dgm:cxnLst>
    <dgm:cxn modelId="{F7181604-655E-4976-BC55-86544640DDF3}" srcId="{900F20A4-BC25-45AD-8BAD-04643C42B0A3}" destId="{7C199E4C-8B35-472C-A040-32D974503682}" srcOrd="2" destOrd="0" parTransId="{4CA5326B-D47E-46A1-B468-C881548B97A3}" sibTransId="{FE8F0E01-CBF6-4B79-9505-0FA3534593E2}"/>
    <dgm:cxn modelId="{9286C920-79B5-4B88-9DAD-FE7EBDD86994}" type="presOf" srcId="{1A0ECFE3-024A-428D-8B63-A3D56A2953A3}" destId="{87DF56A2-646C-4CD0-95A5-ECA193D657AF}" srcOrd="0" destOrd="0" presId="urn:microsoft.com/office/officeart/2005/8/layout/vList2"/>
    <dgm:cxn modelId="{6A98775D-E7E8-45E4-B54B-0EA83ECF6004}" type="presOf" srcId="{EF3C7764-44F8-4F83-8B04-F6F3C89AE39A}" destId="{010CF344-6791-45F3-ACBB-C2051E7CBD3E}" srcOrd="0" destOrd="0" presId="urn:microsoft.com/office/officeart/2005/8/layout/vList2"/>
    <dgm:cxn modelId="{F00F7359-54C6-4EF7-B964-EC6E9D301485}" srcId="{900F20A4-BC25-45AD-8BAD-04643C42B0A3}" destId="{1A0ECFE3-024A-428D-8B63-A3D56A2953A3}" srcOrd="0" destOrd="0" parTransId="{5CBFE9F5-5E00-4C0F-A25A-11C318345046}" sibTransId="{650CCEB4-532D-4636-988A-05DC9D65B231}"/>
    <dgm:cxn modelId="{42CC477A-A858-4990-9E9D-CD835EE2118F}" type="presOf" srcId="{900F20A4-BC25-45AD-8BAD-04643C42B0A3}" destId="{1786B4CE-FAC4-46A6-97CA-76C2509F8C3C}" srcOrd="0" destOrd="0" presId="urn:microsoft.com/office/officeart/2005/8/layout/vList2"/>
    <dgm:cxn modelId="{0307C07D-75EC-41BC-81E8-9ACDB9487335}" type="presOf" srcId="{7C199E4C-8B35-472C-A040-32D974503682}" destId="{4C7EB180-5057-4445-A0ED-F9113FABD184}" srcOrd="0" destOrd="0" presId="urn:microsoft.com/office/officeart/2005/8/layout/vList2"/>
    <dgm:cxn modelId="{46F0C3CF-3058-47D7-AF5E-5EDFA7AD0764}" srcId="{900F20A4-BC25-45AD-8BAD-04643C42B0A3}" destId="{EF3C7764-44F8-4F83-8B04-F6F3C89AE39A}" srcOrd="1" destOrd="0" parTransId="{A2753F14-6D5F-4E3E-96DB-8AFEB02C79D1}" sibTransId="{A55FCCA4-565C-4668-A616-ADE512A677D5}"/>
    <dgm:cxn modelId="{7EF5CD9B-0C2B-41C6-9F38-F63BFEAACD76}" type="presParOf" srcId="{1786B4CE-FAC4-46A6-97CA-76C2509F8C3C}" destId="{87DF56A2-646C-4CD0-95A5-ECA193D657AF}" srcOrd="0" destOrd="0" presId="urn:microsoft.com/office/officeart/2005/8/layout/vList2"/>
    <dgm:cxn modelId="{CB015B11-3220-4B9B-9161-1ADA8456AD1C}" type="presParOf" srcId="{1786B4CE-FAC4-46A6-97CA-76C2509F8C3C}" destId="{549AD8F7-395E-47C8-918E-221878E9575A}" srcOrd="1" destOrd="0" presId="urn:microsoft.com/office/officeart/2005/8/layout/vList2"/>
    <dgm:cxn modelId="{EA972003-12D8-462D-B305-E8C191ED7DAE}" type="presParOf" srcId="{1786B4CE-FAC4-46A6-97CA-76C2509F8C3C}" destId="{010CF344-6791-45F3-ACBB-C2051E7CBD3E}" srcOrd="2" destOrd="0" presId="urn:microsoft.com/office/officeart/2005/8/layout/vList2"/>
    <dgm:cxn modelId="{533EA568-F834-455D-B0F9-38DC7980C867}" type="presParOf" srcId="{1786B4CE-FAC4-46A6-97CA-76C2509F8C3C}" destId="{0C91F8CA-C154-480E-9E95-1CE8B084A9D1}" srcOrd="3" destOrd="0" presId="urn:microsoft.com/office/officeart/2005/8/layout/vList2"/>
    <dgm:cxn modelId="{DBF6EE91-47BC-4607-96A2-8408E57CDFEB}" type="presParOf" srcId="{1786B4CE-FAC4-46A6-97CA-76C2509F8C3C}" destId="{4C7EB180-5057-4445-A0ED-F9113FABD18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715352-1BE8-4B3A-AC49-660E1EC376C7}" type="doc">
      <dgm:prSet loTypeId="urn:microsoft.com/office/officeart/2005/8/layout/vList2" loCatId="list" qsTypeId="urn:microsoft.com/office/officeart/2005/8/quickstyle/3d2" qsCatId="3D" csTypeId="urn:microsoft.com/office/officeart/2005/8/colors/accent1_1" csCatId="accent1" phldr="1"/>
      <dgm:spPr/>
      <dgm:t>
        <a:bodyPr/>
        <a:lstStyle/>
        <a:p>
          <a:endParaRPr kumimoji="1" lang="ja-JP" altLang="en-US"/>
        </a:p>
      </dgm:t>
    </dgm:pt>
    <dgm:pt modelId="{3BF19B19-0921-425A-9FCF-FF59B69E8A90}">
      <dgm:prSet/>
      <dgm:spPr/>
      <dgm:t>
        <a:bodyPr/>
        <a:lstStyle/>
        <a:p>
          <a:r>
            <a:rPr kumimoji="1" lang="ja-JP" dirty="0"/>
            <a:t>保護者の思いや専門家の意見が中心になりがち。</a:t>
          </a:r>
          <a:r>
            <a:rPr kumimoji="1" lang="ja-JP" altLang="en-US" dirty="0"/>
            <a:t>（子どものニーズが中心であるべき）</a:t>
          </a:r>
          <a:endParaRPr lang="ja-JP" dirty="0"/>
        </a:p>
      </dgm:t>
    </dgm:pt>
    <dgm:pt modelId="{9408FE79-14FE-4493-9DE9-B4A5FDCC5C11}" type="parTrans" cxnId="{1E16539A-1982-49C1-9646-47340ADB2305}">
      <dgm:prSet/>
      <dgm:spPr/>
      <dgm:t>
        <a:bodyPr/>
        <a:lstStyle/>
        <a:p>
          <a:endParaRPr kumimoji="1" lang="ja-JP" altLang="en-US"/>
        </a:p>
      </dgm:t>
    </dgm:pt>
    <dgm:pt modelId="{00D1500D-FF22-43B7-BE4E-5500B9646FDB}" type="sibTrans" cxnId="{1E16539A-1982-49C1-9646-47340ADB2305}">
      <dgm:prSet/>
      <dgm:spPr/>
      <dgm:t>
        <a:bodyPr/>
        <a:lstStyle/>
        <a:p>
          <a:endParaRPr kumimoji="1" lang="ja-JP" altLang="en-US"/>
        </a:p>
      </dgm:t>
    </dgm:pt>
    <dgm:pt modelId="{18968E3C-AB0A-4D56-B54B-DB8E43E3BA56}">
      <dgm:prSet/>
      <dgm:spPr/>
      <dgm:t>
        <a:bodyPr/>
        <a:lstStyle/>
        <a:p>
          <a:r>
            <a:rPr kumimoji="1" lang="ja-JP" dirty="0"/>
            <a:t>通所先が決まった段階で関わりが始まりがち。</a:t>
          </a:r>
          <a:r>
            <a:rPr kumimoji="1" lang="ja-JP" altLang="en-US" dirty="0"/>
            <a:t>（いくつかの見学の後に決定していく過程は重要）</a:t>
          </a:r>
          <a:endParaRPr lang="ja-JP" dirty="0"/>
        </a:p>
      </dgm:t>
    </dgm:pt>
    <dgm:pt modelId="{D7CC94E9-C3EE-4D35-B023-34F6CAAB8ABD}" type="parTrans" cxnId="{9B8E8074-C647-4957-A50A-E86F6FE095EF}">
      <dgm:prSet/>
      <dgm:spPr/>
      <dgm:t>
        <a:bodyPr/>
        <a:lstStyle/>
        <a:p>
          <a:endParaRPr kumimoji="1" lang="ja-JP" altLang="en-US"/>
        </a:p>
      </dgm:t>
    </dgm:pt>
    <dgm:pt modelId="{996B46F0-4AFB-41B2-B71B-C8082ADEE3B7}" type="sibTrans" cxnId="{9B8E8074-C647-4957-A50A-E86F6FE095EF}">
      <dgm:prSet/>
      <dgm:spPr/>
      <dgm:t>
        <a:bodyPr/>
        <a:lstStyle/>
        <a:p>
          <a:endParaRPr kumimoji="1" lang="ja-JP" altLang="en-US"/>
        </a:p>
      </dgm:t>
    </dgm:pt>
    <dgm:pt modelId="{6AB0AAF0-122A-48C2-B82B-0777B6DC6AD5}">
      <dgm:prSet/>
      <dgm:spPr/>
      <dgm:t>
        <a:bodyPr/>
        <a:lstStyle/>
        <a:p>
          <a:r>
            <a:rPr kumimoji="1" lang="ja-JP" dirty="0"/>
            <a:t>「子どもの現状」が十分に把握できていないまま、結論を出してしまいがち。</a:t>
          </a:r>
          <a:r>
            <a:rPr kumimoji="1" lang="ja-JP" altLang="en-US" dirty="0"/>
            <a:t>（方針を検討するためにさまざまな立場の意見を収集していくべき）</a:t>
          </a:r>
          <a:endParaRPr lang="ja-JP" dirty="0"/>
        </a:p>
      </dgm:t>
    </dgm:pt>
    <dgm:pt modelId="{CE3F762A-017A-4616-A8F3-3CF542D4592F}" type="parTrans" cxnId="{89138248-5D2E-42F8-932A-2C45C8B7294D}">
      <dgm:prSet/>
      <dgm:spPr/>
      <dgm:t>
        <a:bodyPr/>
        <a:lstStyle/>
        <a:p>
          <a:endParaRPr kumimoji="1" lang="ja-JP" altLang="en-US"/>
        </a:p>
      </dgm:t>
    </dgm:pt>
    <dgm:pt modelId="{9CBBAA17-7ADC-495D-821C-3FDC25F96AA2}" type="sibTrans" cxnId="{89138248-5D2E-42F8-932A-2C45C8B7294D}">
      <dgm:prSet/>
      <dgm:spPr/>
      <dgm:t>
        <a:bodyPr/>
        <a:lstStyle/>
        <a:p>
          <a:endParaRPr kumimoji="1" lang="ja-JP" altLang="en-US"/>
        </a:p>
      </dgm:t>
    </dgm:pt>
    <dgm:pt modelId="{5BFA7A6A-2635-473C-B5F0-D25A1C837D55}">
      <dgm:prSet/>
      <dgm:spPr/>
      <dgm:t>
        <a:bodyPr/>
        <a:lstStyle/>
        <a:p>
          <a:r>
            <a:rPr kumimoji="1" lang="ja-JP" dirty="0"/>
            <a:t>療育を受ける、特別な支援を受けることがゴールとなりがち。</a:t>
          </a:r>
          <a:r>
            <a:rPr kumimoji="1" lang="ja-JP" altLang="en-US" dirty="0"/>
            <a:t>（子どもにとってより良い暮らしを考えていくためには、あらゆる資源を活用すべき）</a:t>
          </a:r>
          <a:endParaRPr lang="ja-JP" dirty="0"/>
        </a:p>
      </dgm:t>
    </dgm:pt>
    <dgm:pt modelId="{FA9C9CD3-005E-4253-88AB-200C972B7AAD}" type="parTrans" cxnId="{2E675DDF-386D-4452-9797-2664DF31041B}">
      <dgm:prSet/>
      <dgm:spPr/>
      <dgm:t>
        <a:bodyPr/>
        <a:lstStyle/>
        <a:p>
          <a:endParaRPr kumimoji="1" lang="ja-JP" altLang="en-US"/>
        </a:p>
      </dgm:t>
    </dgm:pt>
    <dgm:pt modelId="{44ACD2AD-C537-417E-9659-FF23099FFD24}" type="sibTrans" cxnId="{2E675DDF-386D-4452-9797-2664DF31041B}">
      <dgm:prSet/>
      <dgm:spPr/>
      <dgm:t>
        <a:bodyPr/>
        <a:lstStyle/>
        <a:p>
          <a:endParaRPr kumimoji="1" lang="ja-JP" altLang="en-US"/>
        </a:p>
      </dgm:t>
    </dgm:pt>
    <dgm:pt modelId="{E6798843-F3D0-455D-BB69-D17A99B6ED77}" type="pres">
      <dgm:prSet presAssocID="{8D715352-1BE8-4B3A-AC49-660E1EC376C7}" presName="linear" presStyleCnt="0">
        <dgm:presLayoutVars>
          <dgm:animLvl val="lvl"/>
          <dgm:resizeHandles val="exact"/>
        </dgm:presLayoutVars>
      </dgm:prSet>
      <dgm:spPr/>
    </dgm:pt>
    <dgm:pt modelId="{733AAD05-68F4-4419-8DCC-794ABD77EC62}" type="pres">
      <dgm:prSet presAssocID="{3BF19B19-0921-425A-9FCF-FF59B69E8A90}" presName="parentText" presStyleLbl="node1" presStyleIdx="0" presStyleCnt="4" custLinFactNeighborX="536" custLinFactNeighborY="-20509">
        <dgm:presLayoutVars>
          <dgm:chMax val="0"/>
          <dgm:bulletEnabled val="1"/>
        </dgm:presLayoutVars>
      </dgm:prSet>
      <dgm:spPr/>
    </dgm:pt>
    <dgm:pt modelId="{66FACA80-9875-4153-AB12-7C09F0C73A69}" type="pres">
      <dgm:prSet presAssocID="{00D1500D-FF22-43B7-BE4E-5500B9646FDB}" presName="spacer" presStyleCnt="0"/>
      <dgm:spPr/>
    </dgm:pt>
    <dgm:pt modelId="{1B7CC3C2-5540-422E-854E-89E3A8554E81}" type="pres">
      <dgm:prSet presAssocID="{18968E3C-AB0A-4D56-B54B-DB8E43E3BA56}" presName="parentText" presStyleLbl="node1" presStyleIdx="1" presStyleCnt="4">
        <dgm:presLayoutVars>
          <dgm:chMax val="0"/>
          <dgm:bulletEnabled val="1"/>
        </dgm:presLayoutVars>
      </dgm:prSet>
      <dgm:spPr/>
    </dgm:pt>
    <dgm:pt modelId="{B791F980-D9AC-4B2E-805D-8AD14CDA856E}" type="pres">
      <dgm:prSet presAssocID="{996B46F0-4AFB-41B2-B71B-C8082ADEE3B7}" presName="spacer" presStyleCnt="0"/>
      <dgm:spPr/>
    </dgm:pt>
    <dgm:pt modelId="{B336B0E5-BB3E-47EB-A1BC-DD3540D0B335}" type="pres">
      <dgm:prSet presAssocID="{6AB0AAF0-122A-48C2-B82B-0777B6DC6AD5}" presName="parentText" presStyleLbl="node1" presStyleIdx="2" presStyleCnt="4">
        <dgm:presLayoutVars>
          <dgm:chMax val="0"/>
          <dgm:bulletEnabled val="1"/>
        </dgm:presLayoutVars>
      </dgm:prSet>
      <dgm:spPr/>
    </dgm:pt>
    <dgm:pt modelId="{6B63B5BD-C574-4BDF-98E6-CFADE107BD75}" type="pres">
      <dgm:prSet presAssocID="{9CBBAA17-7ADC-495D-821C-3FDC25F96AA2}" presName="spacer" presStyleCnt="0"/>
      <dgm:spPr/>
    </dgm:pt>
    <dgm:pt modelId="{475481BB-950F-41A0-9874-A3FB08A57902}" type="pres">
      <dgm:prSet presAssocID="{5BFA7A6A-2635-473C-B5F0-D25A1C837D55}" presName="parentText" presStyleLbl="node1" presStyleIdx="3" presStyleCnt="4">
        <dgm:presLayoutVars>
          <dgm:chMax val="0"/>
          <dgm:bulletEnabled val="1"/>
        </dgm:presLayoutVars>
      </dgm:prSet>
      <dgm:spPr/>
    </dgm:pt>
  </dgm:ptLst>
  <dgm:cxnLst>
    <dgm:cxn modelId="{E372175F-5733-4A3F-A8DE-2FFE4403921A}" type="presOf" srcId="{5BFA7A6A-2635-473C-B5F0-D25A1C837D55}" destId="{475481BB-950F-41A0-9874-A3FB08A57902}" srcOrd="0" destOrd="0" presId="urn:microsoft.com/office/officeart/2005/8/layout/vList2"/>
    <dgm:cxn modelId="{89138248-5D2E-42F8-932A-2C45C8B7294D}" srcId="{8D715352-1BE8-4B3A-AC49-660E1EC376C7}" destId="{6AB0AAF0-122A-48C2-B82B-0777B6DC6AD5}" srcOrd="2" destOrd="0" parTransId="{CE3F762A-017A-4616-A8F3-3CF542D4592F}" sibTransId="{9CBBAA17-7ADC-495D-821C-3FDC25F96AA2}"/>
    <dgm:cxn modelId="{9B8E8074-C647-4957-A50A-E86F6FE095EF}" srcId="{8D715352-1BE8-4B3A-AC49-660E1EC376C7}" destId="{18968E3C-AB0A-4D56-B54B-DB8E43E3BA56}" srcOrd="1" destOrd="0" parTransId="{D7CC94E9-C3EE-4D35-B023-34F6CAAB8ABD}" sibTransId="{996B46F0-4AFB-41B2-B71B-C8082ADEE3B7}"/>
    <dgm:cxn modelId="{D7973557-2B16-4DE9-B41E-75381828EF5D}" type="presOf" srcId="{3BF19B19-0921-425A-9FCF-FF59B69E8A90}" destId="{733AAD05-68F4-4419-8DCC-794ABD77EC62}" srcOrd="0" destOrd="0" presId="urn:microsoft.com/office/officeart/2005/8/layout/vList2"/>
    <dgm:cxn modelId="{154A4486-D301-46A0-8016-1037004A479B}" type="presOf" srcId="{6AB0AAF0-122A-48C2-B82B-0777B6DC6AD5}" destId="{B336B0E5-BB3E-47EB-A1BC-DD3540D0B335}" srcOrd="0" destOrd="0" presId="urn:microsoft.com/office/officeart/2005/8/layout/vList2"/>
    <dgm:cxn modelId="{1E16539A-1982-49C1-9646-47340ADB2305}" srcId="{8D715352-1BE8-4B3A-AC49-660E1EC376C7}" destId="{3BF19B19-0921-425A-9FCF-FF59B69E8A90}" srcOrd="0" destOrd="0" parTransId="{9408FE79-14FE-4493-9DE9-B4A5FDCC5C11}" sibTransId="{00D1500D-FF22-43B7-BE4E-5500B9646FDB}"/>
    <dgm:cxn modelId="{74D6BDBF-A67E-49B4-9BDB-A2AF7D1F3F26}" type="presOf" srcId="{18968E3C-AB0A-4D56-B54B-DB8E43E3BA56}" destId="{1B7CC3C2-5540-422E-854E-89E3A8554E81}" srcOrd="0" destOrd="0" presId="urn:microsoft.com/office/officeart/2005/8/layout/vList2"/>
    <dgm:cxn modelId="{2E675DDF-386D-4452-9797-2664DF31041B}" srcId="{8D715352-1BE8-4B3A-AC49-660E1EC376C7}" destId="{5BFA7A6A-2635-473C-B5F0-D25A1C837D55}" srcOrd="3" destOrd="0" parTransId="{FA9C9CD3-005E-4253-88AB-200C972B7AAD}" sibTransId="{44ACD2AD-C537-417E-9659-FF23099FFD24}"/>
    <dgm:cxn modelId="{294FD2E3-0428-4082-8A07-66BA57E2C7C4}" type="presOf" srcId="{8D715352-1BE8-4B3A-AC49-660E1EC376C7}" destId="{E6798843-F3D0-455D-BB69-D17A99B6ED77}" srcOrd="0" destOrd="0" presId="urn:microsoft.com/office/officeart/2005/8/layout/vList2"/>
    <dgm:cxn modelId="{6417944D-2CD4-4426-AE17-F4A6C6F8895E}" type="presParOf" srcId="{E6798843-F3D0-455D-BB69-D17A99B6ED77}" destId="{733AAD05-68F4-4419-8DCC-794ABD77EC62}" srcOrd="0" destOrd="0" presId="urn:microsoft.com/office/officeart/2005/8/layout/vList2"/>
    <dgm:cxn modelId="{F9832226-F7C1-4D5A-8240-A83267189677}" type="presParOf" srcId="{E6798843-F3D0-455D-BB69-D17A99B6ED77}" destId="{66FACA80-9875-4153-AB12-7C09F0C73A69}" srcOrd="1" destOrd="0" presId="urn:microsoft.com/office/officeart/2005/8/layout/vList2"/>
    <dgm:cxn modelId="{7D25DDA0-D6C4-46B4-9AB2-189BE6923F24}" type="presParOf" srcId="{E6798843-F3D0-455D-BB69-D17A99B6ED77}" destId="{1B7CC3C2-5540-422E-854E-89E3A8554E81}" srcOrd="2" destOrd="0" presId="urn:microsoft.com/office/officeart/2005/8/layout/vList2"/>
    <dgm:cxn modelId="{7C4A6359-763F-4679-B6E7-262A4FF2A601}" type="presParOf" srcId="{E6798843-F3D0-455D-BB69-D17A99B6ED77}" destId="{B791F980-D9AC-4B2E-805D-8AD14CDA856E}" srcOrd="3" destOrd="0" presId="urn:microsoft.com/office/officeart/2005/8/layout/vList2"/>
    <dgm:cxn modelId="{949BB3F9-B622-46F7-9F58-E6502AE429DD}" type="presParOf" srcId="{E6798843-F3D0-455D-BB69-D17A99B6ED77}" destId="{B336B0E5-BB3E-47EB-A1BC-DD3540D0B335}" srcOrd="4" destOrd="0" presId="urn:microsoft.com/office/officeart/2005/8/layout/vList2"/>
    <dgm:cxn modelId="{2B761DA3-4D4F-4A83-977A-B36ACC50ACEC}" type="presParOf" srcId="{E6798843-F3D0-455D-BB69-D17A99B6ED77}" destId="{6B63B5BD-C574-4BDF-98E6-CFADE107BD75}" srcOrd="5" destOrd="0" presId="urn:microsoft.com/office/officeart/2005/8/layout/vList2"/>
    <dgm:cxn modelId="{972F0566-09EB-4C57-9870-428B896CACB4}" type="presParOf" srcId="{E6798843-F3D0-455D-BB69-D17A99B6ED77}" destId="{475481BB-950F-41A0-9874-A3FB08A5790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DE6A7A-FD84-417D-8E53-EC2832DE3226}"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kumimoji="1" lang="ja-JP" altLang="en-US"/>
        </a:p>
      </dgm:t>
    </dgm:pt>
    <dgm:pt modelId="{167CB180-6ABC-41A8-B05C-A13915A1DBB6}">
      <dgm:prSet custT="1"/>
      <dgm:spPr/>
      <dgm:t>
        <a:bodyPr/>
        <a:lstStyle/>
        <a:p>
          <a:r>
            <a:rPr kumimoji="1" lang="ja-JP" altLang="en-US" sz="1300" dirty="0"/>
            <a:t>相談支援の基本姿勢は、初任者研修で伝えているが、児童期における相談支援の特長と役割を示していく。</a:t>
          </a:r>
          <a:endParaRPr lang="ja-JP" altLang="en-US" sz="1300" dirty="0"/>
        </a:p>
      </dgm:t>
    </dgm:pt>
    <dgm:pt modelId="{AAF78204-E051-411B-9C26-5D87C159FF14}" type="parTrans" cxnId="{6570A928-4007-4B55-B743-A1C1374763B8}">
      <dgm:prSet/>
      <dgm:spPr/>
      <dgm:t>
        <a:bodyPr/>
        <a:lstStyle/>
        <a:p>
          <a:endParaRPr kumimoji="1" lang="ja-JP" altLang="en-US" sz="1300"/>
        </a:p>
      </dgm:t>
    </dgm:pt>
    <dgm:pt modelId="{004B219D-CEC6-4EE8-8EC8-960A46AA629C}" type="sibTrans" cxnId="{6570A928-4007-4B55-B743-A1C1374763B8}">
      <dgm:prSet custT="1"/>
      <dgm:spPr/>
      <dgm:t>
        <a:bodyPr/>
        <a:lstStyle/>
        <a:p>
          <a:endParaRPr kumimoji="1" lang="ja-JP" altLang="en-US" sz="1300"/>
        </a:p>
      </dgm:t>
    </dgm:pt>
    <dgm:pt modelId="{F5010A68-D185-4292-A632-9EC473C339F9}">
      <dgm:prSet custT="1"/>
      <dgm:spPr/>
      <dgm:t>
        <a:bodyPr/>
        <a:lstStyle/>
        <a:p>
          <a:r>
            <a:rPr kumimoji="1" lang="ja-JP" altLang="en-US" sz="1300" dirty="0"/>
            <a:t>都道府県の児童期の相談支援の現状について、最新の状況を振り返る。（家族が提出しているセルフプランについて触れていく）</a:t>
          </a:r>
          <a:endParaRPr lang="ja-JP" altLang="en-US" sz="1300" dirty="0"/>
        </a:p>
      </dgm:t>
    </dgm:pt>
    <dgm:pt modelId="{4AF2E1E4-D70C-488D-B668-9E110E349CE6}" type="parTrans" cxnId="{82FCE07C-8FF2-4F68-B76A-ECA9CD2D296D}">
      <dgm:prSet/>
      <dgm:spPr/>
      <dgm:t>
        <a:bodyPr/>
        <a:lstStyle/>
        <a:p>
          <a:endParaRPr kumimoji="1" lang="ja-JP" altLang="en-US" sz="1300"/>
        </a:p>
      </dgm:t>
    </dgm:pt>
    <dgm:pt modelId="{146FEFF3-8520-4F19-ADB7-9CC91646B4E5}" type="sibTrans" cxnId="{82FCE07C-8FF2-4F68-B76A-ECA9CD2D296D}">
      <dgm:prSet custT="1"/>
      <dgm:spPr/>
      <dgm:t>
        <a:bodyPr/>
        <a:lstStyle/>
        <a:p>
          <a:endParaRPr kumimoji="1" lang="ja-JP" altLang="en-US" sz="1300"/>
        </a:p>
      </dgm:t>
    </dgm:pt>
    <dgm:pt modelId="{7CBD28F2-A322-45F0-A842-F8A744150CBE}">
      <dgm:prSet custT="1"/>
      <dgm:spPr/>
      <dgm:t>
        <a:bodyPr/>
        <a:lstStyle/>
        <a:p>
          <a:r>
            <a:rPr kumimoji="1" lang="ja-JP" altLang="en-US" sz="1300"/>
            <a:t>児童発達支援管理責任者に役割の一つである「地域連携」について解説していく。</a:t>
          </a:r>
          <a:endParaRPr lang="ja-JP" altLang="en-US" sz="1300"/>
        </a:p>
      </dgm:t>
    </dgm:pt>
    <dgm:pt modelId="{4C77918B-3755-4463-A633-FD7641570585}" type="parTrans" cxnId="{43829B83-D747-4AAE-961A-E87B4EB90199}">
      <dgm:prSet/>
      <dgm:spPr/>
      <dgm:t>
        <a:bodyPr/>
        <a:lstStyle/>
        <a:p>
          <a:endParaRPr kumimoji="1" lang="ja-JP" altLang="en-US" sz="1300"/>
        </a:p>
      </dgm:t>
    </dgm:pt>
    <dgm:pt modelId="{40261690-779E-44F3-BCC3-94A7C4206300}" type="sibTrans" cxnId="{43829B83-D747-4AAE-961A-E87B4EB90199}">
      <dgm:prSet custT="1"/>
      <dgm:spPr/>
      <dgm:t>
        <a:bodyPr/>
        <a:lstStyle/>
        <a:p>
          <a:endParaRPr kumimoji="1" lang="ja-JP" altLang="en-US" sz="1300"/>
        </a:p>
      </dgm:t>
    </dgm:pt>
    <dgm:pt modelId="{7620202C-C285-40BF-9821-F3D01AC8B9AC}">
      <dgm:prSet custT="1"/>
      <dgm:spPr/>
      <dgm:t>
        <a:bodyPr/>
        <a:lstStyle/>
        <a:p>
          <a:r>
            <a:rPr kumimoji="1" lang="ja-JP" altLang="en-US" sz="1300"/>
            <a:t>その上で、児童発達管理責任者と相談支援専門員が相談支援体制の中でどのように役割を果たしていくべきなのかについてを伝えていく。</a:t>
          </a:r>
          <a:endParaRPr lang="ja-JP" altLang="en-US" sz="1300"/>
        </a:p>
      </dgm:t>
    </dgm:pt>
    <dgm:pt modelId="{1E085C07-A164-480E-8EA7-A1C958359212}" type="parTrans" cxnId="{3A4911B5-C3DF-47C4-B71E-04B5F0DD112C}">
      <dgm:prSet/>
      <dgm:spPr/>
      <dgm:t>
        <a:bodyPr/>
        <a:lstStyle/>
        <a:p>
          <a:endParaRPr kumimoji="1" lang="ja-JP" altLang="en-US" sz="1300"/>
        </a:p>
      </dgm:t>
    </dgm:pt>
    <dgm:pt modelId="{4E716A3A-2D0D-4F82-84F2-8DCF358B2D4C}" type="sibTrans" cxnId="{3A4911B5-C3DF-47C4-B71E-04B5F0DD112C}">
      <dgm:prSet custT="1"/>
      <dgm:spPr/>
      <dgm:t>
        <a:bodyPr/>
        <a:lstStyle/>
        <a:p>
          <a:endParaRPr kumimoji="1" lang="ja-JP" altLang="en-US" sz="1300"/>
        </a:p>
      </dgm:t>
    </dgm:pt>
    <dgm:pt modelId="{DDF079B2-3518-4082-8C23-1D757B05D3D7}">
      <dgm:prSet custT="1"/>
      <dgm:spPr/>
      <dgm:t>
        <a:bodyPr/>
        <a:lstStyle/>
        <a:p>
          <a:r>
            <a:rPr kumimoji="1" lang="ja-JP" altLang="en-US" sz="1300" dirty="0"/>
            <a:t>児童期における支援会議で、子どものの状態、家族の思いを考慮しつつ、児童発達支援管理責任者と相談支援専門員の連携のあり方について示す。</a:t>
          </a:r>
          <a:endParaRPr lang="ja-JP" altLang="en-US" sz="1300" dirty="0"/>
        </a:p>
      </dgm:t>
    </dgm:pt>
    <dgm:pt modelId="{4AE3E3E7-0399-430A-A85E-061CA30AB644}" type="parTrans" cxnId="{11A2A92E-0A0B-487B-AB75-4CAC5E51E045}">
      <dgm:prSet/>
      <dgm:spPr/>
      <dgm:t>
        <a:bodyPr/>
        <a:lstStyle/>
        <a:p>
          <a:endParaRPr kumimoji="1" lang="ja-JP" altLang="en-US" sz="1300"/>
        </a:p>
      </dgm:t>
    </dgm:pt>
    <dgm:pt modelId="{69FF1BC2-48BF-495C-9668-D447E219BF89}" type="sibTrans" cxnId="{11A2A92E-0A0B-487B-AB75-4CAC5E51E045}">
      <dgm:prSet/>
      <dgm:spPr/>
      <dgm:t>
        <a:bodyPr/>
        <a:lstStyle/>
        <a:p>
          <a:endParaRPr kumimoji="1" lang="ja-JP" altLang="en-US" sz="1300"/>
        </a:p>
      </dgm:t>
    </dgm:pt>
    <dgm:pt modelId="{11BEBBF7-3774-4192-ABB6-130788B20E18}" type="pres">
      <dgm:prSet presAssocID="{48DE6A7A-FD84-417D-8E53-EC2832DE3226}" presName="outerComposite" presStyleCnt="0">
        <dgm:presLayoutVars>
          <dgm:chMax val="5"/>
          <dgm:dir/>
          <dgm:resizeHandles val="exact"/>
        </dgm:presLayoutVars>
      </dgm:prSet>
      <dgm:spPr/>
    </dgm:pt>
    <dgm:pt modelId="{C22AB2F7-B241-414A-BB97-6B73A08D70DF}" type="pres">
      <dgm:prSet presAssocID="{48DE6A7A-FD84-417D-8E53-EC2832DE3226}" presName="dummyMaxCanvas" presStyleCnt="0">
        <dgm:presLayoutVars/>
      </dgm:prSet>
      <dgm:spPr/>
    </dgm:pt>
    <dgm:pt modelId="{9F2880CB-E78B-4A1E-B97F-D5ECB96C56C8}" type="pres">
      <dgm:prSet presAssocID="{48DE6A7A-FD84-417D-8E53-EC2832DE3226}" presName="FiveNodes_1" presStyleLbl="node1" presStyleIdx="0" presStyleCnt="5">
        <dgm:presLayoutVars>
          <dgm:bulletEnabled val="1"/>
        </dgm:presLayoutVars>
      </dgm:prSet>
      <dgm:spPr/>
    </dgm:pt>
    <dgm:pt modelId="{7B19EFDF-152E-4604-AECE-99EBC5B9C6E7}" type="pres">
      <dgm:prSet presAssocID="{48DE6A7A-FD84-417D-8E53-EC2832DE3226}" presName="FiveNodes_2" presStyleLbl="node1" presStyleIdx="1" presStyleCnt="5">
        <dgm:presLayoutVars>
          <dgm:bulletEnabled val="1"/>
        </dgm:presLayoutVars>
      </dgm:prSet>
      <dgm:spPr/>
    </dgm:pt>
    <dgm:pt modelId="{541AC164-3119-4BA3-A434-4E15DBB12552}" type="pres">
      <dgm:prSet presAssocID="{48DE6A7A-FD84-417D-8E53-EC2832DE3226}" presName="FiveNodes_3" presStyleLbl="node1" presStyleIdx="2" presStyleCnt="5">
        <dgm:presLayoutVars>
          <dgm:bulletEnabled val="1"/>
        </dgm:presLayoutVars>
      </dgm:prSet>
      <dgm:spPr/>
    </dgm:pt>
    <dgm:pt modelId="{3854EE21-51A2-4493-A1F0-54A19FFFD23B}" type="pres">
      <dgm:prSet presAssocID="{48DE6A7A-FD84-417D-8E53-EC2832DE3226}" presName="FiveNodes_4" presStyleLbl="node1" presStyleIdx="3" presStyleCnt="5">
        <dgm:presLayoutVars>
          <dgm:bulletEnabled val="1"/>
        </dgm:presLayoutVars>
      </dgm:prSet>
      <dgm:spPr/>
    </dgm:pt>
    <dgm:pt modelId="{46BF2E6F-52B2-40CE-96FB-E4D371733E2D}" type="pres">
      <dgm:prSet presAssocID="{48DE6A7A-FD84-417D-8E53-EC2832DE3226}" presName="FiveNodes_5" presStyleLbl="node1" presStyleIdx="4" presStyleCnt="5">
        <dgm:presLayoutVars>
          <dgm:bulletEnabled val="1"/>
        </dgm:presLayoutVars>
      </dgm:prSet>
      <dgm:spPr/>
    </dgm:pt>
    <dgm:pt modelId="{F07B540E-C42B-474B-9DA4-7BD60422071A}" type="pres">
      <dgm:prSet presAssocID="{48DE6A7A-FD84-417D-8E53-EC2832DE3226}" presName="FiveConn_1-2" presStyleLbl="fgAccFollowNode1" presStyleIdx="0" presStyleCnt="4">
        <dgm:presLayoutVars>
          <dgm:bulletEnabled val="1"/>
        </dgm:presLayoutVars>
      </dgm:prSet>
      <dgm:spPr/>
    </dgm:pt>
    <dgm:pt modelId="{1366F4CC-07B0-4DFC-A7C5-CB11FBB82B5B}" type="pres">
      <dgm:prSet presAssocID="{48DE6A7A-FD84-417D-8E53-EC2832DE3226}" presName="FiveConn_2-3" presStyleLbl="fgAccFollowNode1" presStyleIdx="1" presStyleCnt="4">
        <dgm:presLayoutVars>
          <dgm:bulletEnabled val="1"/>
        </dgm:presLayoutVars>
      </dgm:prSet>
      <dgm:spPr/>
    </dgm:pt>
    <dgm:pt modelId="{C8F0E4E5-2B03-4E04-84B0-BB08962B0B99}" type="pres">
      <dgm:prSet presAssocID="{48DE6A7A-FD84-417D-8E53-EC2832DE3226}" presName="FiveConn_3-4" presStyleLbl="fgAccFollowNode1" presStyleIdx="2" presStyleCnt="4">
        <dgm:presLayoutVars>
          <dgm:bulletEnabled val="1"/>
        </dgm:presLayoutVars>
      </dgm:prSet>
      <dgm:spPr/>
    </dgm:pt>
    <dgm:pt modelId="{C5FDC173-E7F3-4FFD-B713-AEC0D828AF6F}" type="pres">
      <dgm:prSet presAssocID="{48DE6A7A-FD84-417D-8E53-EC2832DE3226}" presName="FiveConn_4-5" presStyleLbl="fgAccFollowNode1" presStyleIdx="3" presStyleCnt="4">
        <dgm:presLayoutVars>
          <dgm:bulletEnabled val="1"/>
        </dgm:presLayoutVars>
      </dgm:prSet>
      <dgm:spPr/>
    </dgm:pt>
    <dgm:pt modelId="{0F2679CD-67A3-4CAD-A69F-0F98206E8DEE}" type="pres">
      <dgm:prSet presAssocID="{48DE6A7A-FD84-417D-8E53-EC2832DE3226}" presName="FiveNodes_1_text" presStyleLbl="node1" presStyleIdx="4" presStyleCnt="5">
        <dgm:presLayoutVars>
          <dgm:bulletEnabled val="1"/>
        </dgm:presLayoutVars>
      </dgm:prSet>
      <dgm:spPr/>
    </dgm:pt>
    <dgm:pt modelId="{B6656ADF-CFFF-4B31-B59E-6F5614748615}" type="pres">
      <dgm:prSet presAssocID="{48DE6A7A-FD84-417D-8E53-EC2832DE3226}" presName="FiveNodes_2_text" presStyleLbl="node1" presStyleIdx="4" presStyleCnt="5">
        <dgm:presLayoutVars>
          <dgm:bulletEnabled val="1"/>
        </dgm:presLayoutVars>
      </dgm:prSet>
      <dgm:spPr/>
    </dgm:pt>
    <dgm:pt modelId="{7C9B32A1-5F72-4809-940B-D1288D8616D3}" type="pres">
      <dgm:prSet presAssocID="{48DE6A7A-FD84-417D-8E53-EC2832DE3226}" presName="FiveNodes_3_text" presStyleLbl="node1" presStyleIdx="4" presStyleCnt="5">
        <dgm:presLayoutVars>
          <dgm:bulletEnabled val="1"/>
        </dgm:presLayoutVars>
      </dgm:prSet>
      <dgm:spPr/>
    </dgm:pt>
    <dgm:pt modelId="{EE52CB1B-80E6-4BF2-91DF-73F361FCD981}" type="pres">
      <dgm:prSet presAssocID="{48DE6A7A-FD84-417D-8E53-EC2832DE3226}" presName="FiveNodes_4_text" presStyleLbl="node1" presStyleIdx="4" presStyleCnt="5">
        <dgm:presLayoutVars>
          <dgm:bulletEnabled val="1"/>
        </dgm:presLayoutVars>
      </dgm:prSet>
      <dgm:spPr/>
    </dgm:pt>
    <dgm:pt modelId="{699D76DC-CF89-43B2-A5A0-4C7CCC8D1B10}" type="pres">
      <dgm:prSet presAssocID="{48DE6A7A-FD84-417D-8E53-EC2832DE3226}" presName="FiveNodes_5_text" presStyleLbl="node1" presStyleIdx="4" presStyleCnt="5">
        <dgm:presLayoutVars>
          <dgm:bulletEnabled val="1"/>
        </dgm:presLayoutVars>
      </dgm:prSet>
      <dgm:spPr/>
    </dgm:pt>
  </dgm:ptLst>
  <dgm:cxnLst>
    <dgm:cxn modelId="{DBDFD00F-0F89-4E7A-88D6-1C19B72A6A2D}" type="presOf" srcId="{7CBD28F2-A322-45F0-A842-F8A744150CBE}" destId="{7C9B32A1-5F72-4809-940B-D1288D8616D3}" srcOrd="1" destOrd="0" presId="urn:microsoft.com/office/officeart/2005/8/layout/vProcess5"/>
    <dgm:cxn modelId="{7BCA2119-5482-4113-81C9-41CCBA022AB2}" type="presOf" srcId="{146FEFF3-8520-4F19-ADB7-9CC91646B4E5}" destId="{1366F4CC-07B0-4DFC-A7C5-CB11FBB82B5B}" srcOrd="0" destOrd="0" presId="urn:microsoft.com/office/officeart/2005/8/layout/vProcess5"/>
    <dgm:cxn modelId="{34475D1A-5303-4E81-BE75-1C8911A0554F}" type="presOf" srcId="{DDF079B2-3518-4082-8C23-1D757B05D3D7}" destId="{699D76DC-CF89-43B2-A5A0-4C7CCC8D1B10}" srcOrd="1" destOrd="0" presId="urn:microsoft.com/office/officeart/2005/8/layout/vProcess5"/>
    <dgm:cxn modelId="{6570A928-4007-4B55-B743-A1C1374763B8}" srcId="{48DE6A7A-FD84-417D-8E53-EC2832DE3226}" destId="{167CB180-6ABC-41A8-B05C-A13915A1DBB6}" srcOrd="0" destOrd="0" parTransId="{AAF78204-E051-411B-9C26-5D87C159FF14}" sibTransId="{004B219D-CEC6-4EE8-8EC8-960A46AA629C}"/>
    <dgm:cxn modelId="{2F16CC29-52A1-4BA5-8BAD-EF986036ECCC}" type="presOf" srcId="{DDF079B2-3518-4082-8C23-1D757B05D3D7}" destId="{46BF2E6F-52B2-40CE-96FB-E4D371733E2D}" srcOrd="0" destOrd="0" presId="urn:microsoft.com/office/officeart/2005/8/layout/vProcess5"/>
    <dgm:cxn modelId="{AE11782A-CAA9-4320-8F13-7B69C883093B}" type="presOf" srcId="{48DE6A7A-FD84-417D-8E53-EC2832DE3226}" destId="{11BEBBF7-3774-4192-ABB6-130788B20E18}" srcOrd="0" destOrd="0" presId="urn:microsoft.com/office/officeart/2005/8/layout/vProcess5"/>
    <dgm:cxn modelId="{11A2A92E-0A0B-487B-AB75-4CAC5E51E045}" srcId="{48DE6A7A-FD84-417D-8E53-EC2832DE3226}" destId="{DDF079B2-3518-4082-8C23-1D757B05D3D7}" srcOrd="4" destOrd="0" parTransId="{4AE3E3E7-0399-430A-A85E-061CA30AB644}" sibTransId="{69FF1BC2-48BF-495C-9668-D447E219BF89}"/>
    <dgm:cxn modelId="{0F674843-1350-4FA9-B919-51FAB411DBFA}" type="presOf" srcId="{167CB180-6ABC-41A8-B05C-A13915A1DBB6}" destId="{9F2880CB-E78B-4A1E-B97F-D5ECB96C56C8}" srcOrd="0" destOrd="0" presId="urn:microsoft.com/office/officeart/2005/8/layout/vProcess5"/>
    <dgm:cxn modelId="{F6049C46-6566-4040-AC0F-B144EBB95822}" type="presOf" srcId="{F5010A68-D185-4292-A632-9EC473C339F9}" destId="{B6656ADF-CFFF-4B31-B59E-6F5614748615}" srcOrd="1" destOrd="0" presId="urn:microsoft.com/office/officeart/2005/8/layout/vProcess5"/>
    <dgm:cxn modelId="{82FCE07C-8FF2-4F68-B76A-ECA9CD2D296D}" srcId="{48DE6A7A-FD84-417D-8E53-EC2832DE3226}" destId="{F5010A68-D185-4292-A632-9EC473C339F9}" srcOrd="1" destOrd="0" parTransId="{4AF2E1E4-D70C-488D-B668-9E110E349CE6}" sibTransId="{146FEFF3-8520-4F19-ADB7-9CC91646B4E5}"/>
    <dgm:cxn modelId="{43829B83-D747-4AAE-961A-E87B4EB90199}" srcId="{48DE6A7A-FD84-417D-8E53-EC2832DE3226}" destId="{7CBD28F2-A322-45F0-A842-F8A744150CBE}" srcOrd="2" destOrd="0" parTransId="{4C77918B-3755-4463-A633-FD7641570585}" sibTransId="{40261690-779E-44F3-BCC3-94A7C4206300}"/>
    <dgm:cxn modelId="{FC9B7084-74D5-492F-9073-F169AF7CB7E4}" type="presOf" srcId="{167CB180-6ABC-41A8-B05C-A13915A1DBB6}" destId="{0F2679CD-67A3-4CAD-A69F-0F98206E8DEE}" srcOrd="1" destOrd="0" presId="urn:microsoft.com/office/officeart/2005/8/layout/vProcess5"/>
    <dgm:cxn modelId="{1254588A-909A-4DCB-9599-E3C98BFC786A}" type="presOf" srcId="{7CBD28F2-A322-45F0-A842-F8A744150CBE}" destId="{541AC164-3119-4BA3-A434-4E15DBB12552}" srcOrd="0" destOrd="0" presId="urn:microsoft.com/office/officeart/2005/8/layout/vProcess5"/>
    <dgm:cxn modelId="{499A238E-D065-455E-BD00-D5CE2E444C06}" type="presOf" srcId="{F5010A68-D185-4292-A632-9EC473C339F9}" destId="{7B19EFDF-152E-4604-AECE-99EBC5B9C6E7}" srcOrd="0" destOrd="0" presId="urn:microsoft.com/office/officeart/2005/8/layout/vProcess5"/>
    <dgm:cxn modelId="{637DF18F-F5E1-4C05-8E28-D795073A9F43}" type="presOf" srcId="{40261690-779E-44F3-BCC3-94A7C4206300}" destId="{C8F0E4E5-2B03-4E04-84B0-BB08962B0B99}" srcOrd="0" destOrd="0" presId="urn:microsoft.com/office/officeart/2005/8/layout/vProcess5"/>
    <dgm:cxn modelId="{B3416AAF-6DAC-4854-A888-71C3C17EE74D}" type="presOf" srcId="{7620202C-C285-40BF-9821-F3D01AC8B9AC}" destId="{EE52CB1B-80E6-4BF2-91DF-73F361FCD981}" srcOrd="1" destOrd="0" presId="urn:microsoft.com/office/officeart/2005/8/layout/vProcess5"/>
    <dgm:cxn modelId="{3A4911B5-C3DF-47C4-B71E-04B5F0DD112C}" srcId="{48DE6A7A-FD84-417D-8E53-EC2832DE3226}" destId="{7620202C-C285-40BF-9821-F3D01AC8B9AC}" srcOrd="3" destOrd="0" parTransId="{1E085C07-A164-480E-8EA7-A1C958359212}" sibTransId="{4E716A3A-2D0D-4F82-84F2-8DCF358B2D4C}"/>
    <dgm:cxn modelId="{E5C086D8-7C80-468C-941E-9230D824C897}" type="presOf" srcId="{7620202C-C285-40BF-9821-F3D01AC8B9AC}" destId="{3854EE21-51A2-4493-A1F0-54A19FFFD23B}" srcOrd="0" destOrd="0" presId="urn:microsoft.com/office/officeart/2005/8/layout/vProcess5"/>
    <dgm:cxn modelId="{57F567EF-2398-4BA7-9507-0353A3612D25}" type="presOf" srcId="{4E716A3A-2D0D-4F82-84F2-8DCF358B2D4C}" destId="{C5FDC173-E7F3-4FFD-B713-AEC0D828AF6F}" srcOrd="0" destOrd="0" presId="urn:microsoft.com/office/officeart/2005/8/layout/vProcess5"/>
    <dgm:cxn modelId="{F829BFF7-550D-4A60-84F6-1D324DC19108}" type="presOf" srcId="{004B219D-CEC6-4EE8-8EC8-960A46AA629C}" destId="{F07B540E-C42B-474B-9DA4-7BD60422071A}" srcOrd="0" destOrd="0" presId="urn:microsoft.com/office/officeart/2005/8/layout/vProcess5"/>
    <dgm:cxn modelId="{E9C01D97-4F55-426E-A8C8-5A117EFAEC58}" type="presParOf" srcId="{11BEBBF7-3774-4192-ABB6-130788B20E18}" destId="{C22AB2F7-B241-414A-BB97-6B73A08D70DF}" srcOrd="0" destOrd="0" presId="urn:microsoft.com/office/officeart/2005/8/layout/vProcess5"/>
    <dgm:cxn modelId="{321B5572-3AA5-4FF5-B1D5-42C04B0C0BF9}" type="presParOf" srcId="{11BEBBF7-3774-4192-ABB6-130788B20E18}" destId="{9F2880CB-E78B-4A1E-B97F-D5ECB96C56C8}" srcOrd="1" destOrd="0" presId="urn:microsoft.com/office/officeart/2005/8/layout/vProcess5"/>
    <dgm:cxn modelId="{E8351650-C930-480E-9C4E-E79F191FF9B5}" type="presParOf" srcId="{11BEBBF7-3774-4192-ABB6-130788B20E18}" destId="{7B19EFDF-152E-4604-AECE-99EBC5B9C6E7}" srcOrd="2" destOrd="0" presId="urn:microsoft.com/office/officeart/2005/8/layout/vProcess5"/>
    <dgm:cxn modelId="{602CA045-7A07-4C51-BADB-6448B251BE62}" type="presParOf" srcId="{11BEBBF7-3774-4192-ABB6-130788B20E18}" destId="{541AC164-3119-4BA3-A434-4E15DBB12552}" srcOrd="3" destOrd="0" presId="urn:microsoft.com/office/officeart/2005/8/layout/vProcess5"/>
    <dgm:cxn modelId="{F1BDD0E5-1578-486C-ADD1-C3A447E120F0}" type="presParOf" srcId="{11BEBBF7-3774-4192-ABB6-130788B20E18}" destId="{3854EE21-51A2-4493-A1F0-54A19FFFD23B}" srcOrd="4" destOrd="0" presId="urn:microsoft.com/office/officeart/2005/8/layout/vProcess5"/>
    <dgm:cxn modelId="{E8063184-BF29-48D9-93F2-4146E66F949F}" type="presParOf" srcId="{11BEBBF7-3774-4192-ABB6-130788B20E18}" destId="{46BF2E6F-52B2-40CE-96FB-E4D371733E2D}" srcOrd="5" destOrd="0" presId="urn:microsoft.com/office/officeart/2005/8/layout/vProcess5"/>
    <dgm:cxn modelId="{6D94194F-4D85-46E3-B2E2-983254348A62}" type="presParOf" srcId="{11BEBBF7-3774-4192-ABB6-130788B20E18}" destId="{F07B540E-C42B-474B-9DA4-7BD60422071A}" srcOrd="6" destOrd="0" presId="urn:microsoft.com/office/officeart/2005/8/layout/vProcess5"/>
    <dgm:cxn modelId="{07598337-28B8-487D-8D67-6984357C07AC}" type="presParOf" srcId="{11BEBBF7-3774-4192-ABB6-130788B20E18}" destId="{1366F4CC-07B0-4DFC-A7C5-CB11FBB82B5B}" srcOrd="7" destOrd="0" presId="urn:microsoft.com/office/officeart/2005/8/layout/vProcess5"/>
    <dgm:cxn modelId="{15C76630-4E90-432C-9FD0-FFAE2F602A36}" type="presParOf" srcId="{11BEBBF7-3774-4192-ABB6-130788B20E18}" destId="{C8F0E4E5-2B03-4E04-84B0-BB08962B0B99}" srcOrd="8" destOrd="0" presId="urn:microsoft.com/office/officeart/2005/8/layout/vProcess5"/>
    <dgm:cxn modelId="{67AE3E87-9880-480B-A7DF-07AC3020C181}" type="presParOf" srcId="{11BEBBF7-3774-4192-ABB6-130788B20E18}" destId="{C5FDC173-E7F3-4FFD-B713-AEC0D828AF6F}" srcOrd="9" destOrd="0" presId="urn:microsoft.com/office/officeart/2005/8/layout/vProcess5"/>
    <dgm:cxn modelId="{02D7BDF8-FB8E-408A-9919-17FEE0DB6336}" type="presParOf" srcId="{11BEBBF7-3774-4192-ABB6-130788B20E18}" destId="{0F2679CD-67A3-4CAD-A69F-0F98206E8DEE}" srcOrd="10" destOrd="0" presId="urn:microsoft.com/office/officeart/2005/8/layout/vProcess5"/>
    <dgm:cxn modelId="{9D138AD8-16B3-46B0-AAC6-41B58EB22538}" type="presParOf" srcId="{11BEBBF7-3774-4192-ABB6-130788B20E18}" destId="{B6656ADF-CFFF-4B31-B59E-6F5614748615}" srcOrd="11" destOrd="0" presId="urn:microsoft.com/office/officeart/2005/8/layout/vProcess5"/>
    <dgm:cxn modelId="{62EEECC4-BC68-418E-9421-9D7A6A807EDA}" type="presParOf" srcId="{11BEBBF7-3774-4192-ABB6-130788B20E18}" destId="{7C9B32A1-5F72-4809-940B-D1288D8616D3}" srcOrd="12" destOrd="0" presId="urn:microsoft.com/office/officeart/2005/8/layout/vProcess5"/>
    <dgm:cxn modelId="{CB222E4F-4941-4763-AECC-7A3423DCFC08}" type="presParOf" srcId="{11BEBBF7-3774-4192-ABB6-130788B20E18}" destId="{EE52CB1B-80E6-4BF2-91DF-73F361FCD981}" srcOrd="13" destOrd="0" presId="urn:microsoft.com/office/officeart/2005/8/layout/vProcess5"/>
    <dgm:cxn modelId="{0EE45AF9-DFCB-4F78-95EF-DC387560EFFB}" type="presParOf" srcId="{11BEBBF7-3774-4192-ABB6-130788B20E18}" destId="{699D76DC-CF89-43B2-A5A0-4C7CCC8D1B1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1396D95-1352-44EA-930A-D3670C26CEB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89786863-83EE-4E6D-9725-2A3D1044E1B1}">
      <dgm:prSet/>
      <dgm:spPr/>
      <dgm:t>
        <a:bodyPr/>
        <a:lstStyle/>
        <a:p>
          <a:r>
            <a:rPr kumimoji="1" lang="ja-JP" altLang="en-US" dirty="0"/>
            <a:t>相談支援</a:t>
          </a:r>
          <a:r>
            <a:rPr kumimoji="1" lang="ja-JP" dirty="0"/>
            <a:t>事業所と関係する事業所（同法人等）の利用のための利用計画作成</a:t>
          </a:r>
          <a:r>
            <a:rPr kumimoji="1" lang="ja-JP" altLang="en-US" dirty="0"/>
            <a:t>が多く</a:t>
          </a:r>
          <a:r>
            <a:rPr kumimoji="1" lang="ja-JP" dirty="0"/>
            <a:t>、本来の相談支援の機能を果た</a:t>
          </a:r>
          <a:r>
            <a:rPr kumimoji="1" lang="ja-JP" altLang="en-US" dirty="0"/>
            <a:t>せていないこと</a:t>
          </a:r>
          <a:endParaRPr lang="ja-JP" dirty="0"/>
        </a:p>
      </dgm:t>
    </dgm:pt>
    <dgm:pt modelId="{7EF0CDA1-E120-4003-8703-959EC025FB43}" type="parTrans" cxnId="{29E69D7F-D9A0-4D5E-B9F1-71FC8874D24C}">
      <dgm:prSet/>
      <dgm:spPr/>
      <dgm:t>
        <a:bodyPr/>
        <a:lstStyle/>
        <a:p>
          <a:endParaRPr kumimoji="1" lang="ja-JP" altLang="en-US"/>
        </a:p>
      </dgm:t>
    </dgm:pt>
    <dgm:pt modelId="{CE6C96DD-8836-4C78-8D8C-1EFC0E1A8162}" type="sibTrans" cxnId="{29E69D7F-D9A0-4D5E-B9F1-71FC8874D24C}">
      <dgm:prSet/>
      <dgm:spPr/>
      <dgm:t>
        <a:bodyPr/>
        <a:lstStyle/>
        <a:p>
          <a:endParaRPr kumimoji="1" lang="ja-JP" altLang="en-US"/>
        </a:p>
      </dgm:t>
    </dgm:pt>
    <dgm:pt modelId="{2B9DDB5A-668A-4E44-A12F-4EC219A3591A}">
      <dgm:prSet/>
      <dgm:spPr/>
      <dgm:t>
        <a:bodyPr/>
        <a:lstStyle/>
        <a:p>
          <a:r>
            <a:rPr kumimoji="1" lang="ja-JP" altLang="en-US" dirty="0"/>
            <a:t>障害児支援</a:t>
          </a:r>
          <a:r>
            <a:rPr kumimoji="1" lang="ja-JP" dirty="0"/>
            <a:t>利用計画をもとに個別支援計画を作成していくこと</a:t>
          </a:r>
          <a:r>
            <a:rPr kumimoji="1" lang="ja-JP" altLang="en-US" dirty="0"/>
            <a:t>や、モニタリング以降、個別支援計画を活かした利用計画等の作成ができていないこと</a:t>
          </a:r>
          <a:endParaRPr lang="ja-JP" dirty="0"/>
        </a:p>
      </dgm:t>
    </dgm:pt>
    <dgm:pt modelId="{F53DF6B0-B0FB-43AE-A785-4608D3B8369F}" type="parTrans" cxnId="{0297F304-1CAE-4AB6-8229-AA3839A294FA}">
      <dgm:prSet/>
      <dgm:spPr/>
      <dgm:t>
        <a:bodyPr/>
        <a:lstStyle/>
        <a:p>
          <a:endParaRPr kumimoji="1" lang="ja-JP" altLang="en-US"/>
        </a:p>
      </dgm:t>
    </dgm:pt>
    <dgm:pt modelId="{AD90B7C1-F5EF-4776-A85C-C2B0F163A714}" type="sibTrans" cxnId="{0297F304-1CAE-4AB6-8229-AA3839A294FA}">
      <dgm:prSet/>
      <dgm:spPr/>
      <dgm:t>
        <a:bodyPr/>
        <a:lstStyle/>
        <a:p>
          <a:endParaRPr kumimoji="1" lang="ja-JP" altLang="en-US"/>
        </a:p>
      </dgm:t>
    </dgm:pt>
    <dgm:pt modelId="{D02888C9-2174-42C7-B3F6-92FD0E9EEBF1}">
      <dgm:prSet/>
      <dgm:spPr/>
      <dgm:t>
        <a:bodyPr/>
        <a:lstStyle/>
        <a:p>
          <a:r>
            <a:rPr lang="ja-JP" altLang="en-US" dirty="0"/>
            <a:t>子どもが参加するサービス担当者会議等が適切に実施できていないことや、個別支援会議は児発管と保護者のみで実施していることも多いこと</a:t>
          </a:r>
          <a:endParaRPr lang="ja-JP" dirty="0"/>
        </a:p>
      </dgm:t>
    </dgm:pt>
    <dgm:pt modelId="{8E63D70B-72C1-42B7-9FAF-89E9940B281D}" type="parTrans" cxnId="{12A457EF-2B43-48F4-A9E0-8BD2C680C0CB}">
      <dgm:prSet/>
      <dgm:spPr/>
      <dgm:t>
        <a:bodyPr/>
        <a:lstStyle/>
        <a:p>
          <a:endParaRPr kumimoji="1" lang="ja-JP" altLang="en-US"/>
        </a:p>
      </dgm:t>
    </dgm:pt>
    <dgm:pt modelId="{78C50529-19A2-42CA-8765-F8AF73DF339E}" type="sibTrans" cxnId="{12A457EF-2B43-48F4-A9E0-8BD2C680C0CB}">
      <dgm:prSet/>
      <dgm:spPr/>
      <dgm:t>
        <a:bodyPr/>
        <a:lstStyle/>
        <a:p>
          <a:endParaRPr kumimoji="1" lang="ja-JP" altLang="en-US"/>
        </a:p>
      </dgm:t>
    </dgm:pt>
    <dgm:pt modelId="{9ACA5476-1044-4F0A-BE9F-142FD787C362}" type="pres">
      <dgm:prSet presAssocID="{C1396D95-1352-44EA-930A-D3670C26CEBC}" presName="linear" presStyleCnt="0">
        <dgm:presLayoutVars>
          <dgm:animLvl val="lvl"/>
          <dgm:resizeHandles val="exact"/>
        </dgm:presLayoutVars>
      </dgm:prSet>
      <dgm:spPr/>
    </dgm:pt>
    <dgm:pt modelId="{5A836D65-4B41-43D0-8886-E768DF915BCC}" type="pres">
      <dgm:prSet presAssocID="{89786863-83EE-4E6D-9725-2A3D1044E1B1}" presName="parentText" presStyleLbl="node1" presStyleIdx="0" presStyleCnt="3">
        <dgm:presLayoutVars>
          <dgm:chMax val="0"/>
          <dgm:bulletEnabled val="1"/>
        </dgm:presLayoutVars>
      </dgm:prSet>
      <dgm:spPr/>
    </dgm:pt>
    <dgm:pt modelId="{72ECB44B-C8AE-475F-ADB3-E8D8928D8DF2}" type="pres">
      <dgm:prSet presAssocID="{CE6C96DD-8836-4C78-8D8C-1EFC0E1A8162}" presName="spacer" presStyleCnt="0"/>
      <dgm:spPr/>
    </dgm:pt>
    <dgm:pt modelId="{F9BF926E-E357-4C15-BB2B-92DD0B4B5DCE}" type="pres">
      <dgm:prSet presAssocID="{2B9DDB5A-668A-4E44-A12F-4EC219A3591A}" presName="parentText" presStyleLbl="node1" presStyleIdx="1" presStyleCnt="3">
        <dgm:presLayoutVars>
          <dgm:chMax val="0"/>
          <dgm:bulletEnabled val="1"/>
        </dgm:presLayoutVars>
      </dgm:prSet>
      <dgm:spPr/>
    </dgm:pt>
    <dgm:pt modelId="{39F05591-58B2-4ACB-8D6F-3043B6C4A648}" type="pres">
      <dgm:prSet presAssocID="{AD90B7C1-F5EF-4776-A85C-C2B0F163A714}" presName="spacer" presStyleCnt="0"/>
      <dgm:spPr/>
    </dgm:pt>
    <dgm:pt modelId="{A988D911-6D1B-4305-A186-04E91A10332F}" type="pres">
      <dgm:prSet presAssocID="{D02888C9-2174-42C7-B3F6-92FD0E9EEBF1}" presName="parentText" presStyleLbl="node1" presStyleIdx="2" presStyleCnt="3">
        <dgm:presLayoutVars>
          <dgm:chMax val="0"/>
          <dgm:bulletEnabled val="1"/>
        </dgm:presLayoutVars>
      </dgm:prSet>
      <dgm:spPr/>
    </dgm:pt>
  </dgm:ptLst>
  <dgm:cxnLst>
    <dgm:cxn modelId="{0297F304-1CAE-4AB6-8229-AA3839A294FA}" srcId="{C1396D95-1352-44EA-930A-D3670C26CEBC}" destId="{2B9DDB5A-668A-4E44-A12F-4EC219A3591A}" srcOrd="1" destOrd="0" parTransId="{F53DF6B0-B0FB-43AE-A785-4608D3B8369F}" sibTransId="{AD90B7C1-F5EF-4776-A85C-C2B0F163A714}"/>
    <dgm:cxn modelId="{3060F310-C49D-4CC4-A5FA-106B6A52FA58}" type="presOf" srcId="{89786863-83EE-4E6D-9725-2A3D1044E1B1}" destId="{5A836D65-4B41-43D0-8886-E768DF915BCC}" srcOrd="0" destOrd="0" presId="urn:microsoft.com/office/officeart/2005/8/layout/vList2"/>
    <dgm:cxn modelId="{0D4E5626-7D1F-4174-96D7-EE0F8A1563B0}" type="presOf" srcId="{C1396D95-1352-44EA-930A-D3670C26CEBC}" destId="{9ACA5476-1044-4F0A-BE9F-142FD787C362}" srcOrd="0" destOrd="0" presId="urn:microsoft.com/office/officeart/2005/8/layout/vList2"/>
    <dgm:cxn modelId="{29E69D7F-D9A0-4D5E-B9F1-71FC8874D24C}" srcId="{C1396D95-1352-44EA-930A-D3670C26CEBC}" destId="{89786863-83EE-4E6D-9725-2A3D1044E1B1}" srcOrd="0" destOrd="0" parTransId="{7EF0CDA1-E120-4003-8703-959EC025FB43}" sibTransId="{CE6C96DD-8836-4C78-8D8C-1EFC0E1A8162}"/>
    <dgm:cxn modelId="{D9D59986-1BB5-4F82-B59C-3B1BDADE744B}" type="presOf" srcId="{2B9DDB5A-668A-4E44-A12F-4EC219A3591A}" destId="{F9BF926E-E357-4C15-BB2B-92DD0B4B5DCE}" srcOrd="0" destOrd="0" presId="urn:microsoft.com/office/officeart/2005/8/layout/vList2"/>
    <dgm:cxn modelId="{72A86DD5-F556-48B5-BF39-2147CCD51085}" type="presOf" srcId="{D02888C9-2174-42C7-B3F6-92FD0E9EEBF1}" destId="{A988D911-6D1B-4305-A186-04E91A10332F}" srcOrd="0" destOrd="0" presId="urn:microsoft.com/office/officeart/2005/8/layout/vList2"/>
    <dgm:cxn modelId="{12A457EF-2B43-48F4-A9E0-8BD2C680C0CB}" srcId="{C1396D95-1352-44EA-930A-D3670C26CEBC}" destId="{D02888C9-2174-42C7-B3F6-92FD0E9EEBF1}" srcOrd="2" destOrd="0" parTransId="{8E63D70B-72C1-42B7-9FAF-89E9940B281D}" sibTransId="{78C50529-19A2-42CA-8765-F8AF73DF339E}"/>
    <dgm:cxn modelId="{4B8B1C8A-7DF7-4658-8C06-86C3DDC00E35}" type="presParOf" srcId="{9ACA5476-1044-4F0A-BE9F-142FD787C362}" destId="{5A836D65-4B41-43D0-8886-E768DF915BCC}" srcOrd="0" destOrd="0" presId="urn:microsoft.com/office/officeart/2005/8/layout/vList2"/>
    <dgm:cxn modelId="{010BCAC0-1F6D-4FF5-A03B-0B97171B1221}" type="presParOf" srcId="{9ACA5476-1044-4F0A-BE9F-142FD787C362}" destId="{72ECB44B-C8AE-475F-ADB3-E8D8928D8DF2}" srcOrd="1" destOrd="0" presId="urn:microsoft.com/office/officeart/2005/8/layout/vList2"/>
    <dgm:cxn modelId="{18870AF8-7270-4EC5-91EB-C40A36C2F634}" type="presParOf" srcId="{9ACA5476-1044-4F0A-BE9F-142FD787C362}" destId="{F9BF926E-E357-4C15-BB2B-92DD0B4B5DCE}" srcOrd="2" destOrd="0" presId="urn:microsoft.com/office/officeart/2005/8/layout/vList2"/>
    <dgm:cxn modelId="{3D278358-1BD4-4BB4-804E-F9A800A2BED9}" type="presParOf" srcId="{9ACA5476-1044-4F0A-BE9F-142FD787C362}" destId="{39F05591-58B2-4ACB-8D6F-3043B6C4A648}" srcOrd="3" destOrd="0" presId="urn:microsoft.com/office/officeart/2005/8/layout/vList2"/>
    <dgm:cxn modelId="{05FB28F4-6F5D-4F34-80A3-6553D4667491}" type="presParOf" srcId="{9ACA5476-1044-4F0A-BE9F-142FD787C362}" destId="{A988D911-6D1B-4305-A186-04E91A10332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00F20A4-BC25-45AD-8BAD-04643C42B0A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A0ECFE3-024A-428D-8B63-A3D56A2953A3}">
      <dgm:prSet custT="1"/>
      <dgm:spPr>
        <a:solidFill>
          <a:srgbClr val="3C8284"/>
        </a:solidFill>
      </dgm:spPr>
      <dgm:t>
        <a:bodyPr/>
        <a:lstStyle/>
        <a:p>
          <a:r>
            <a:rPr lang="ja-JP" altLang="en-US" sz="2400" b="0" u="none" dirty="0"/>
            <a:t>児童発達支援管理責任者が取り組んでいくべき地域連携とは？</a:t>
          </a:r>
          <a:endParaRPr lang="en-US" sz="2400" b="0" u="none" dirty="0"/>
        </a:p>
      </dgm:t>
    </dgm:pt>
    <dgm:pt modelId="{5CBFE9F5-5E00-4C0F-A25A-11C318345046}" type="parTrans" cxnId="{F00F7359-54C6-4EF7-B964-EC6E9D301485}">
      <dgm:prSet/>
      <dgm:spPr/>
      <dgm:t>
        <a:bodyPr/>
        <a:lstStyle/>
        <a:p>
          <a:endParaRPr lang="en-US"/>
        </a:p>
      </dgm:t>
    </dgm:pt>
    <dgm:pt modelId="{650CCEB4-532D-4636-988A-05DC9D65B231}" type="sibTrans" cxnId="{F00F7359-54C6-4EF7-B964-EC6E9D301485}">
      <dgm:prSet/>
      <dgm:spPr/>
      <dgm:t>
        <a:bodyPr/>
        <a:lstStyle/>
        <a:p>
          <a:endParaRPr lang="en-US"/>
        </a:p>
      </dgm:t>
    </dgm:pt>
    <dgm:pt modelId="{EF3C7764-44F8-4F83-8B04-F6F3C89AE39A}">
      <dgm:prSet custT="1"/>
      <dgm:spPr>
        <a:solidFill>
          <a:schemeClr val="accent6">
            <a:lumMod val="50000"/>
          </a:schemeClr>
        </a:solidFill>
      </dgm:spPr>
      <dgm:t>
        <a:bodyPr/>
        <a:lstStyle/>
        <a:p>
          <a:r>
            <a:rPr lang="ja-JP" altLang="en-US" sz="2400" b="0" u="none" dirty="0"/>
            <a:t>各都道府県における児童発達支援管理責任者の（自立支援）協議会への参加状況とその活動内容とは？</a:t>
          </a:r>
          <a:endParaRPr lang="en-US" sz="2400" b="0" u="none" dirty="0"/>
        </a:p>
      </dgm:t>
    </dgm:pt>
    <dgm:pt modelId="{A2753F14-6D5F-4E3E-96DB-8AFEB02C79D1}" type="parTrans" cxnId="{46F0C3CF-3058-47D7-AF5E-5EDFA7AD0764}">
      <dgm:prSet/>
      <dgm:spPr/>
      <dgm:t>
        <a:bodyPr/>
        <a:lstStyle/>
        <a:p>
          <a:endParaRPr lang="en-US"/>
        </a:p>
      </dgm:t>
    </dgm:pt>
    <dgm:pt modelId="{A55FCCA4-565C-4668-A616-ADE512A677D5}" type="sibTrans" cxnId="{46F0C3CF-3058-47D7-AF5E-5EDFA7AD0764}">
      <dgm:prSet/>
      <dgm:spPr/>
      <dgm:t>
        <a:bodyPr/>
        <a:lstStyle/>
        <a:p>
          <a:endParaRPr lang="en-US"/>
        </a:p>
      </dgm:t>
    </dgm:pt>
    <dgm:pt modelId="{7C199E4C-8B35-472C-A040-32D974503682}">
      <dgm:prSet custT="1"/>
      <dgm:spPr>
        <a:solidFill>
          <a:srgbClr val="3C8284"/>
        </a:solidFill>
      </dgm:spPr>
      <dgm:t>
        <a:bodyPr/>
        <a:lstStyle/>
        <a:p>
          <a:r>
            <a:rPr lang="ja-JP" altLang="en-US" sz="2400" b="0" u="none" dirty="0"/>
            <a:t>児童発達支援管理責任者の地域連携の現状に関する課題</a:t>
          </a:r>
          <a:endParaRPr lang="en-US" sz="1800" dirty="0"/>
        </a:p>
      </dgm:t>
    </dgm:pt>
    <dgm:pt modelId="{4CA5326B-D47E-46A1-B468-C881548B97A3}" type="parTrans" cxnId="{F7181604-655E-4976-BC55-86544640DDF3}">
      <dgm:prSet/>
      <dgm:spPr/>
      <dgm:t>
        <a:bodyPr/>
        <a:lstStyle/>
        <a:p>
          <a:endParaRPr lang="en-US"/>
        </a:p>
      </dgm:t>
    </dgm:pt>
    <dgm:pt modelId="{FE8F0E01-CBF6-4B79-9505-0FA3534593E2}" type="sibTrans" cxnId="{F7181604-655E-4976-BC55-86544640DDF3}">
      <dgm:prSet/>
      <dgm:spPr/>
      <dgm:t>
        <a:bodyPr/>
        <a:lstStyle/>
        <a:p>
          <a:endParaRPr lang="en-US"/>
        </a:p>
      </dgm:t>
    </dgm:pt>
    <dgm:pt modelId="{6A7233A9-DD86-4AE6-A714-1B1883A4BFF4}" type="pres">
      <dgm:prSet presAssocID="{900F20A4-BC25-45AD-8BAD-04643C42B0A3}" presName="linear" presStyleCnt="0">
        <dgm:presLayoutVars>
          <dgm:animLvl val="lvl"/>
          <dgm:resizeHandles val="exact"/>
        </dgm:presLayoutVars>
      </dgm:prSet>
      <dgm:spPr/>
    </dgm:pt>
    <dgm:pt modelId="{49723E21-9B85-4CFF-A095-ACE3BF22E89D}" type="pres">
      <dgm:prSet presAssocID="{1A0ECFE3-024A-428D-8B63-A3D56A2953A3}" presName="parentText" presStyleLbl="node1" presStyleIdx="0" presStyleCnt="3">
        <dgm:presLayoutVars>
          <dgm:chMax val="0"/>
          <dgm:bulletEnabled val="1"/>
        </dgm:presLayoutVars>
      </dgm:prSet>
      <dgm:spPr/>
    </dgm:pt>
    <dgm:pt modelId="{24281DC5-3807-4F21-84A6-C012A5449E02}" type="pres">
      <dgm:prSet presAssocID="{650CCEB4-532D-4636-988A-05DC9D65B231}" presName="spacer" presStyleCnt="0"/>
      <dgm:spPr/>
    </dgm:pt>
    <dgm:pt modelId="{DBC15649-C488-458E-A72E-834975429D62}" type="pres">
      <dgm:prSet presAssocID="{EF3C7764-44F8-4F83-8B04-F6F3C89AE39A}" presName="parentText" presStyleLbl="node1" presStyleIdx="1" presStyleCnt="3">
        <dgm:presLayoutVars>
          <dgm:chMax val="0"/>
          <dgm:bulletEnabled val="1"/>
        </dgm:presLayoutVars>
      </dgm:prSet>
      <dgm:spPr/>
    </dgm:pt>
    <dgm:pt modelId="{46A9CAC2-202A-4B76-84D3-046B9298823E}" type="pres">
      <dgm:prSet presAssocID="{A55FCCA4-565C-4668-A616-ADE512A677D5}" presName="spacer" presStyleCnt="0"/>
      <dgm:spPr/>
    </dgm:pt>
    <dgm:pt modelId="{0222DE56-0C2C-45DE-84C1-BC65AFDBEF20}" type="pres">
      <dgm:prSet presAssocID="{7C199E4C-8B35-472C-A040-32D974503682}" presName="parentText" presStyleLbl="node1" presStyleIdx="2" presStyleCnt="3">
        <dgm:presLayoutVars>
          <dgm:chMax val="0"/>
          <dgm:bulletEnabled val="1"/>
        </dgm:presLayoutVars>
      </dgm:prSet>
      <dgm:spPr/>
    </dgm:pt>
  </dgm:ptLst>
  <dgm:cxnLst>
    <dgm:cxn modelId="{F7181604-655E-4976-BC55-86544640DDF3}" srcId="{900F20A4-BC25-45AD-8BAD-04643C42B0A3}" destId="{7C199E4C-8B35-472C-A040-32D974503682}" srcOrd="2" destOrd="0" parTransId="{4CA5326B-D47E-46A1-B468-C881548B97A3}" sibTransId="{FE8F0E01-CBF6-4B79-9505-0FA3534593E2}"/>
    <dgm:cxn modelId="{E3D6C530-E7E2-45D4-B745-115D75CC28F7}" type="presOf" srcId="{7C199E4C-8B35-472C-A040-32D974503682}" destId="{0222DE56-0C2C-45DE-84C1-BC65AFDBEF20}" srcOrd="0" destOrd="0" presId="urn:microsoft.com/office/officeart/2005/8/layout/vList2"/>
    <dgm:cxn modelId="{FEB0DF5D-A953-4E0B-AA2A-E7DC13594839}" type="presOf" srcId="{EF3C7764-44F8-4F83-8B04-F6F3C89AE39A}" destId="{DBC15649-C488-458E-A72E-834975429D62}" srcOrd="0" destOrd="0" presId="urn:microsoft.com/office/officeart/2005/8/layout/vList2"/>
    <dgm:cxn modelId="{F00F7359-54C6-4EF7-B964-EC6E9D301485}" srcId="{900F20A4-BC25-45AD-8BAD-04643C42B0A3}" destId="{1A0ECFE3-024A-428D-8B63-A3D56A2953A3}" srcOrd="0" destOrd="0" parTransId="{5CBFE9F5-5E00-4C0F-A25A-11C318345046}" sibTransId="{650CCEB4-532D-4636-988A-05DC9D65B231}"/>
    <dgm:cxn modelId="{8A9BB07B-FDBF-44F9-AAD3-B92919A3569E}" type="presOf" srcId="{900F20A4-BC25-45AD-8BAD-04643C42B0A3}" destId="{6A7233A9-DD86-4AE6-A714-1B1883A4BFF4}" srcOrd="0" destOrd="0" presId="urn:microsoft.com/office/officeart/2005/8/layout/vList2"/>
    <dgm:cxn modelId="{46F0C3CF-3058-47D7-AF5E-5EDFA7AD0764}" srcId="{900F20A4-BC25-45AD-8BAD-04643C42B0A3}" destId="{EF3C7764-44F8-4F83-8B04-F6F3C89AE39A}" srcOrd="1" destOrd="0" parTransId="{A2753F14-6D5F-4E3E-96DB-8AFEB02C79D1}" sibTransId="{A55FCCA4-565C-4668-A616-ADE512A677D5}"/>
    <dgm:cxn modelId="{A19332DB-482A-4614-81C5-2BFA2A6E31D6}" type="presOf" srcId="{1A0ECFE3-024A-428D-8B63-A3D56A2953A3}" destId="{49723E21-9B85-4CFF-A095-ACE3BF22E89D}" srcOrd="0" destOrd="0" presId="urn:microsoft.com/office/officeart/2005/8/layout/vList2"/>
    <dgm:cxn modelId="{0EFC94C5-2E7D-4755-B388-0BFD58ABED25}" type="presParOf" srcId="{6A7233A9-DD86-4AE6-A714-1B1883A4BFF4}" destId="{49723E21-9B85-4CFF-A095-ACE3BF22E89D}" srcOrd="0" destOrd="0" presId="urn:microsoft.com/office/officeart/2005/8/layout/vList2"/>
    <dgm:cxn modelId="{47BBDB7D-1675-4652-9CCF-CF3ACDEA4B9A}" type="presParOf" srcId="{6A7233A9-DD86-4AE6-A714-1B1883A4BFF4}" destId="{24281DC5-3807-4F21-84A6-C012A5449E02}" srcOrd="1" destOrd="0" presId="urn:microsoft.com/office/officeart/2005/8/layout/vList2"/>
    <dgm:cxn modelId="{9A830F57-24E6-40B4-91A9-546DD59EDBE2}" type="presParOf" srcId="{6A7233A9-DD86-4AE6-A714-1B1883A4BFF4}" destId="{DBC15649-C488-458E-A72E-834975429D62}" srcOrd="2" destOrd="0" presId="urn:microsoft.com/office/officeart/2005/8/layout/vList2"/>
    <dgm:cxn modelId="{01477104-B935-4B2C-9FAD-24EE98372C8D}" type="presParOf" srcId="{6A7233A9-DD86-4AE6-A714-1B1883A4BFF4}" destId="{46A9CAC2-202A-4B76-84D3-046B9298823E}" srcOrd="3" destOrd="0" presId="urn:microsoft.com/office/officeart/2005/8/layout/vList2"/>
    <dgm:cxn modelId="{D63748FE-7A0E-4048-96A1-63A659B70426}" type="presParOf" srcId="{6A7233A9-DD86-4AE6-A714-1B1883A4BFF4}" destId="{0222DE56-0C2C-45DE-84C1-BC65AFDBEF2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3B4090A-0F92-4F37-A7F6-43894C829EDF}"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kumimoji="1" lang="ja-JP" altLang="en-US"/>
        </a:p>
      </dgm:t>
    </dgm:pt>
    <dgm:pt modelId="{1EF78084-0503-4BB6-93B9-65F8038D2C69}">
      <dgm:prSet/>
      <dgm:spPr/>
      <dgm:t>
        <a:bodyPr/>
        <a:lstStyle/>
        <a:p>
          <a:pPr algn="ctr"/>
          <a:r>
            <a:rPr kumimoji="1" lang="ja-JP" dirty="0"/>
            <a:t>「</a:t>
          </a:r>
          <a:r>
            <a:rPr kumimoji="1" lang="ja-JP" b="1" dirty="0"/>
            <a:t>障害児支援の基本理念</a:t>
          </a:r>
          <a:r>
            <a:rPr kumimoji="1" lang="ja-JP" dirty="0"/>
            <a:t>」から見えてくる地域連携</a:t>
          </a:r>
          <a:endParaRPr lang="ja-JP" dirty="0"/>
        </a:p>
      </dgm:t>
    </dgm:pt>
    <dgm:pt modelId="{DEA1DCB2-3D50-46B8-99E4-168C18229715}" type="parTrans" cxnId="{0F1C8435-1518-44FD-9E18-C8D6157D43B9}">
      <dgm:prSet/>
      <dgm:spPr/>
      <dgm:t>
        <a:bodyPr/>
        <a:lstStyle/>
        <a:p>
          <a:endParaRPr kumimoji="1" lang="ja-JP" altLang="en-US"/>
        </a:p>
      </dgm:t>
    </dgm:pt>
    <dgm:pt modelId="{C65740EA-F58B-41EA-B83F-0C3293337501}" type="sibTrans" cxnId="{0F1C8435-1518-44FD-9E18-C8D6157D43B9}">
      <dgm:prSet/>
      <dgm:spPr/>
      <dgm:t>
        <a:bodyPr/>
        <a:lstStyle/>
        <a:p>
          <a:endParaRPr kumimoji="1" lang="ja-JP" altLang="en-US"/>
        </a:p>
      </dgm:t>
    </dgm:pt>
    <dgm:pt modelId="{F696D20B-5FE2-429E-A2DD-4CBD76585598}" type="pres">
      <dgm:prSet presAssocID="{33B4090A-0F92-4F37-A7F6-43894C829EDF}" presName="linear" presStyleCnt="0">
        <dgm:presLayoutVars>
          <dgm:animLvl val="lvl"/>
          <dgm:resizeHandles val="exact"/>
        </dgm:presLayoutVars>
      </dgm:prSet>
      <dgm:spPr/>
    </dgm:pt>
    <dgm:pt modelId="{AE9E61EC-DCD0-4430-BE57-20E8BE066996}" type="pres">
      <dgm:prSet presAssocID="{1EF78084-0503-4BB6-93B9-65F8038D2C69}" presName="parentText" presStyleLbl="node1" presStyleIdx="0" presStyleCnt="1" custScaleY="43822">
        <dgm:presLayoutVars>
          <dgm:chMax val="0"/>
          <dgm:bulletEnabled val="1"/>
        </dgm:presLayoutVars>
      </dgm:prSet>
      <dgm:spPr/>
    </dgm:pt>
  </dgm:ptLst>
  <dgm:cxnLst>
    <dgm:cxn modelId="{0F1C8435-1518-44FD-9E18-C8D6157D43B9}" srcId="{33B4090A-0F92-4F37-A7F6-43894C829EDF}" destId="{1EF78084-0503-4BB6-93B9-65F8038D2C69}" srcOrd="0" destOrd="0" parTransId="{DEA1DCB2-3D50-46B8-99E4-168C18229715}" sibTransId="{C65740EA-F58B-41EA-B83F-0C3293337501}"/>
    <dgm:cxn modelId="{F725A69E-DBFC-4C25-8E7F-33D337EF4CC1}" type="presOf" srcId="{1EF78084-0503-4BB6-93B9-65F8038D2C69}" destId="{AE9E61EC-DCD0-4430-BE57-20E8BE066996}" srcOrd="0" destOrd="0" presId="urn:microsoft.com/office/officeart/2005/8/layout/vList2"/>
    <dgm:cxn modelId="{83EBD6BB-37C2-4E19-AB4E-FA84931B4E13}" type="presOf" srcId="{33B4090A-0F92-4F37-A7F6-43894C829EDF}" destId="{F696D20B-5FE2-429E-A2DD-4CBD76585598}" srcOrd="0" destOrd="0" presId="urn:microsoft.com/office/officeart/2005/8/layout/vList2"/>
    <dgm:cxn modelId="{AA72B74B-B4FD-4947-A2E7-3A99347F2F14}" type="presParOf" srcId="{F696D20B-5FE2-429E-A2DD-4CBD76585598}" destId="{AE9E61EC-DCD0-4430-BE57-20E8BE06699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3CCCA3-0BCC-470E-A2E9-4A1C7DE4531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4C6D70D3-BD4A-4DC0-94DE-13E267298F7A}">
      <dgm:prSet/>
      <dgm:spPr/>
      <dgm:t>
        <a:bodyPr/>
        <a:lstStyle/>
        <a:p>
          <a:r>
            <a:rPr lang="ja-JP"/>
            <a:t>全ての子どもが共に成長できるようにしていくこと</a:t>
          </a:r>
          <a:endParaRPr lang="en-US"/>
        </a:p>
      </dgm:t>
    </dgm:pt>
    <dgm:pt modelId="{44A0B587-EC74-41A7-9D2D-166901AA7C83}" type="parTrans" cxnId="{6721DD0A-15F7-457B-9CA3-425249FEA2DE}">
      <dgm:prSet/>
      <dgm:spPr/>
      <dgm:t>
        <a:bodyPr/>
        <a:lstStyle/>
        <a:p>
          <a:endParaRPr lang="en-US"/>
        </a:p>
      </dgm:t>
    </dgm:pt>
    <dgm:pt modelId="{016BED55-9081-4042-97FC-B35DC73A0F7F}" type="sibTrans" cxnId="{6721DD0A-15F7-457B-9CA3-425249FEA2DE}">
      <dgm:prSet/>
      <dgm:spPr/>
      <dgm:t>
        <a:bodyPr/>
        <a:lstStyle/>
        <a:p>
          <a:endParaRPr lang="en-US"/>
        </a:p>
      </dgm:t>
    </dgm:pt>
    <dgm:pt modelId="{E4DA8F9D-7658-4B6D-A4B5-1394EE331AB1}">
      <dgm:prSet/>
      <dgm:spPr/>
      <dgm:t>
        <a:bodyPr/>
        <a:lstStyle/>
        <a:p>
          <a:r>
            <a:rPr lang="ja-JP" b="1" dirty="0"/>
            <a:t>同年代の子どもとの仲間作り</a:t>
          </a:r>
          <a:r>
            <a:rPr lang="ja-JP" dirty="0"/>
            <a:t>を図っていくこと</a:t>
          </a:r>
          <a:endParaRPr lang="en-US" dirty="0"/>
        </a:p>
      </dgm:t>
    </dgm:pt>
    <dgm:pt modelId="{D8AB4A09-1251-4894-A4CA-DAF3916CA1AD}" type="parTrans" cxnId="{6C84F271-A4F6-45C1-B069-0A8BAA401ED7}">
      <dgm:prSet/>
      <dgm:spPr/>
      <dgm:t>
        <a:bodyPr/>
        <a:lstStyle/>
        <a:p>
          <a:endParaRPr lang="en-US"/>
        </a:p>
      </dgm:t>
    </dgm:pt>
    <dgm:pt modelId="{5FC0AD31-7635-4808-90CA-716295A5140C}" type="sibTrans" cxnId="{6C84F271-A4F6-45C1-B069-0A8BAA401ED7}">
      <dgm:prSet/>
      <dgm:spPr/>
      <dgm:t>
        <a:bodyPr/>
        <a:lstStyle/>
        <a:p>
          <a:endParaRPr lang="en-US"/>
        </a:p>
      </dgm:t>
    </dgm:pt>
    <dgm:pt modelId="{26797D75-E737-44EB-9068-3319DDCA0426}">
      <dgm:prSet/>
      <dgm:spPr/>
      <dgm:t>
        <a:bodyPr/>
        <a:lstStyle/>
        <a:p>
          <a:r>
            <a:rPr lang="ja-JP"/>
            <a:t>子どもを育てる家族への支援を丁寧に行なうこと</a:t>
          </a:r>
          <a:endParaRPr lang="en-US"/>
        </a:p>
      </dgm:t>
    </dgm:pt>
    <dgm:pt modelId="{C274859A-0845-4F25-A55B-FC7AD5434160}" type="parTrans" cxnId="{44FA2ADE-0D85-479C-A578-41244C92DF68}">
      <dgm:prSet/>
      <dgm:spPr/>
      <dgm:t>
        <a:bodyPr/>
        <a:lstStyle/>
        <a:p>
          <a:endParaRPr lang="en-US"/>
        </a:p>
      </dgm:t>
    </dgm:pt>
    <dgm:pt modelId="{9EB251A3-AD90-4C29-A957-025AF3158D59}" type="sibTrans" cxnId="{44FA2ADE-0D85-479C-A578-41244C92DF68}">
      <dgm:prSet/>
      <dgm:spPr/>
      <dgm:t>
        <a:bodyPr/>
        <a:lstStyle/>
        <a:p>
          <a:endParaRPr lang="en-US"/>
        </a:p>
      </dgm:t>
    </dgm:pt>
    <dgm:pt modelId="{718DEFF1-62AB-43DC-80AA-25F1F644ACAB}">
      <dgm:prSet/>
      <dgm:spPr/>
      <dgm:t>
        <a:bodyPr/>
        <a:lstStyle/>
        <a:p>
          <a:r>
            <a:rPr lang="ja-JP"/>
            <a:t>子育て支援における育ちの場において、障害のある子どもの支援に協力できるような体制づくりを進めていくこと</a:t>
          </a:r>
          <a:endParaRPr lang="en-US"/>
        </a:p>
      </dgm:t>
    </dgm:pt>
    <dgm:pt modelId="{8FC11952-C1D6-47D7-A8F8-1407E1ECD18A}" type="parTrans" cxnId="{D0171893-5CB4-4C86-8596-124C62474B25}">
      <dgm:prSet/>
      <dgm:spPr/>
      <dgm:t>
        <a:bodyPr/>
        <a:lstStyle/>
        <a:p>
          <a:endParaRPr lang="en-US"/>
        </a:p>
      </dgm:t>
    </dgm:pt>
    <dgm:pt modelId="{5AD42656-C637-4A3A-AED4-8A50D2FD6FD3}" type="sibTrans" cxnId="{D0171893-5CB4-4C86-8596-124C62474B25}">
      <dgm:prSet/>
      <dgm:spPr/>
      <dgm:t>
        <a:bodyPr/>
        <a:lstStyle/>
        <a:p>
          <a:endParaRPr lang="en-US"/>
        </a:p>
      </dgm:t>
    </dgm:pt>
    <dgm:pt modelId="{81E6D786-8B9F-42E9-9980-42B8DFA4188E}">
      <dgm:prSet/>
      <dgm:spPr/>
      <dgm:t>
        <a:bodyPr/>
        <a:lstStyle/>
        <a:p>
          <a:r>
            <a:rPr lang="ja-JP"/>
            <a:t>切れ目の無い一貫した支援を提供する体制の構築を図ること</a:t>
          </a:r>
          <a:endParaRPr lang="en-US"/>
        </a:p>
      </dgm:t>
    </dgm:pt>
    <dgm:pt modelId="{FB2CCC8E-4016-4B5A-B3EE-DE6B04A9E7B7}" type="parTrans" cxnId="{E9287176-4084-46CC-885A-55EEB4AA8A4C}">
      <dgm:prSet/>
      <dgm:spPr/>
      <dgm:t>
        <a:bodyPr/>
        <a:lstStyle/>
        <a:p>
          <a:endParaRPr lang="en-US"/>
        </a:p>
      </dgm:t>
    </dgm:pt>
    <dgm:pt modelId="{E866C7A0-A339-48FC-A53E-87692D3C00B5}" type="sibTrans" cxnId="{E9287176-4084-46CC-885A-55EEB4AA8A4C}">
      <dgm:prSet/>
      <dgm:spPr/>
      <dgm:t>
        <a:bodyPr/>
        <a:lstStyle/>
        <a:p>
          <a:endParaRPr lang="en-US"/>
        </a:p>
      </dgm:t>
    </dgm:pt>
    <dgm:pt modelId="{4DEDACB6-66DE-479D-B0EA-66213A14803F}" type="pres">
      <dgm:prSet presAssocID="{523CCCA3-0BCC-470E-A2E9-4A1C7DE45317}" presName="vert0" presStyleCnt="0">
        <dgm:presLayoutVars>
          <dgm:dir/>
          <dgm:animOne val="branch"/>
          <dgm:animLvl val="lvl"/>
        </dgm:presLayoutVars>
      </dgm:prSet>
      <dgm:spPr/>
    </dgm:pt>
    <dgm:pt modelId="{0C4F9324-1A97-476E-A135-D953C4B46569}" type="pres">
      <dgm:prSet presAssocID="{4C6D70D3-BD4A-4DC0-94DE-13E267298F7A}" presName="thickLine" presStyleLbl="alignNode1" presStyleIdx="0" presStyleCnt="5"/>
      <dgm:spPr/>
    </dgm:pt>
    <dgm:pt modelId="{5DAE039D-CE29-4AA4-B215-61FBAADC82E1}" type="pres">
      <dgm:prSet presAssocID="{4C6D70D3-BD4A-4DC0-94DE-13E267298F7A}" presName="horz1" presStyleCnt="0"/>
      <dgm:spPr/>
    </dgm:pt>
    <dgm:pt modelId="{BE9D4BBB-2896-44C2-9A28-CD51FF56CB04}" type="pres">
      <dgm:prSet presAssocID="{4C6D70D3-BD4A-4DC0-94DE-13E267298F7A}" presName="tx1" presStyleLbl="revTx" presStyleIdx="0" presStyleCnt="5"/>
      <dgm:spPr/>
    </dgm:pt>
    <dgm:pt modelId="{066C5A24-9BA3-4C63-B7F9-12D081158D60}" type="pres">
      <dgm:prSet presAssocID="{4C6D70D3-BD4A-4DC0-94DE-13E267298F7A}" presName="vert1" presStyleCnt="0"/>
      <dgm:spPr/>
    </dgm:pt>
    <dgm:pt modelId="{087CA926-5EEF-4359-B356-FCCA4F231077}" type="pres">
      <dgm:prSet presAssocID="{E4DA8F9D-7658-4B6D-A4B5-1394EE331AB1}" presName="thickLine" presStyleLbl="alignNode1" presStyleIdx="1" presStyleCnt="5"/>
      <dgm:spPr/>
    </dgm:pt>
    <dgm:pt modelId="{0B9CD0AA-E047-4C66-AF4D-7217266C3BAE}" type="pres">
      <dgm:prSet presAssocID="{E4DA8F9D-7658-4B6D-A4B5-1394EE331AB1}" presName="horz1" presStyleCnt="0"/>
      <dgm:spPr/>
    </dgm:pt>
    <dgm:pt modelId="{D647A154-8B31-4F3D-BC76-32C41D0524B9}" type="pres">
      <dgm:prSet presAssocID="{E4DA8F9D-7658-4B6D-A4B5-1394EE331AB1}" presName="tx1" presStyleLbl="revTx" presStyleIdx="1" presStyleCnt="5"/>
      <dgm:spPr/>
    </dgm:pt>
    <dgm:pt modelId="{AFCC4A9F-39D8-4A2F-81DE-069D3573427A}" type="pres">
      <dgm:prSet presAssocID="{E4DA8F9D-7658-4B6D-A4B5-1394EE331AB1}" presName="vert1" presStyleCnt="0"/>
      <dgm:spPr/>
    </dgm:pt>
    <dgm:pt modelId="{0F1F36AB-3D86-4B04-B99E-9D860BF0B673}" type="pres">
      <dgm:prSet presAssocID="{26797D75-E737-44EB-9068-3319DDCA0426}" presName="thickLine" presStyleLbl="alignNode1" presStyleIdx="2" presStyleCnt="5"/>
      <dgm:spPr/>
    </dgm:pt>
    <dgm:pt modelId="{9BC82A90-6283-4139-B588-CF0CD42FEE42}" type="pres">
      <dgm:prSet presAssocID="{26797D75-E737-44EB-9068-3319DDCA0426}" presName="horz1" presStyleCnt="0"/>
      <dgm:spPr/>
    </dgm:pt>
    <dgm:pt modelId="{55B083BC-C70B-4A7F-97F7-BB17453E1CB7}" type="pres">
      <dgm:prSet presAssocID="{26797D75-E737-44EB-9068-3319DDCA0426}" presName="tx1" presStyleLbl="revTx" presStyleIdx="2" presStyleCnt="5"/>
      <dgm:spPr/>
    </dgm:pt>
    <dgm:pt modelId="{59C3C34F-C078-415F-A2E3-FF0AD0AB1A35}" type="pres">
      <dgm:prSet presAssocID="{26797D75-E737-44EB-9068-3319DDCA0426}" presName="vert1" presStyleCnt="0"/>
      <dgm:spPr/>
    </dgm:pt>
    <dgm:pt modelId="{8BE5F474-8836-48B7-804A-80031140918D}" type="pres">
      <dgm:prSet presAssocID="{718DEFF1-62AB-43DC-80AA-25F1F644ACAB}" presName="thickLine" presStyleLbl="alignNode1" presStyleIdx="3" presStyleCnt="5"/>
      <dgm:spPr/>
    </dgm:pt>
    <dgm:pt modelId="{C3BABAA1-0377-44EF-AA41-0A2ADD39CA0C}" type="pres">
      <dgm:prSet presAssocID="{718DEFF1-62AB-43DC-80AA-25F1F644ACAB}" presName="horz1" presStyleCnt="0"/>
      <dgm:spPr/>
    </dgm:pt>
    <dgm:pt modelId="{B70BE6E1-199F-45E5-9228-0AD5A5C83AD8}" type="pres">
      <dgm:prSet presAssocID="{718DEFF1-62AB-43DC-80AA-25F1F644ACAB}" presName="tx1" presStyleLbl="revTx" presStyleIdx="3" presStyleCnt="5"/>
      <dgm:spPr/>
    </dgm:pt>
    <dgm:pt modelId="{F2145F62-9F14-43D9-8903-46E1056A6542}" type="pres">
      <dgm:prSet presAssocID="{718DEFF1-62AB-43DC-80AA-25F1F644ACAB}" presName="vert1" presStyleCnt="0"/>
      <dgm:spPr/>
    </dgm:pt>
    <dgm:pt modelId="{5CA777EF-5E95-4429-8BDA-615A98ED9F5C}" type="pres">
      <dgm:prSet presAssocID="{81E6D786-8B9F-42E9-9980-42B8DFA4188E}" presName="thickLine" presStyleLbl="alignNode1" presStyleIdx="4" presStyleCnt="5"/>
      <dgm:spPr/>
    </dgm:pt>
    <dgm:pt modelId="{EB086807-35D9-494A-9B6B-F36BCE34792E}" type="pres">
      <dgm:prSet presAssocID="{81E6D786-8B9F-42E9-9980-42B8DFA4188E}" presName="horz1" presStyleCnt="0"/>
      <dgm:spPr/>
    </dgm:pt>
    <dgm:pt modelId="{F5750DC8-6BEE-4DBB-8C9E-039C7844502B}" type="pres">
      <dgm:prSet presAssocID="{81E6D786-8B9F-42E9-9980-42B8DFA4188E}" presName="tx1" presStyleLbl="revTx" presStyleIdx="4" presStyleCnt="5"/>
      <dgm:spPr/>
    </dgm:pt>
    <dgm:pt modelId="{3E7D733B-2A1D-4D4B-AA64-909400EC5ED2}" type="pres">
      <dgm:prSet presAssocID="{81E6D786-8B9F-42E9-9980-42B8DFA4188E}" presName="vert1" presStyleCnt="0"/>
      <dgm:spPr/>
    </dgm:pt>
  </dgm:ptLst>
  <dgm:cxnLst>
    <dgm:cxn modelId="{6721DD0A-15F7-457B-9CA3-425249FEA2DE}" srcId="{523CCCA3-0BCC-470E-A2E9-4A1C7DE45317}" destId="{4C6D70D3-BD4A-4DC0-94DE-13E267298F7A}" srcOrd="0" destOrd="0" parTransId="{44A0B587-EC74-41A7-9D2D-166901AA7C83}" sibTransId="{016BED55-9081-4042-97FC-B35DC73A0F7F}"/>
    <dgm:cxn modelId="{2EF94E1D-5CD8-45D9-B93A-67A9762B933B}" type="presOf" srcId="{81E6D786-8B9F-42E9-9980-42B8DFA4188E}" destId="{F5750DC8-6BEE-4DBB-8C9E-039C7844502B}" srcOrd="0" destOrd="0" presId="urn:microsoft.com/office/officeart/2008/layout/LinedList"/>
    <dgm:cxn modelId="{6C84F271-A4F6-45C1-B069-0A8BAA401ED7}" srcId="{523CCCA3-0BCC-470E-A2E9-4A1C7DE45317}" destId="{E4DA8F9D-7658-4B6D-A4B5-1394EE331AB1}" srcOrd="1" destOrd="0" parTransId="{D8AB4A09-1251-4894-A4CA-DAF3916CA1AD}" sibTransId="{5FC0AD31-7635-4808-90CA-716295A5140C}"/>
    <dgm:cxn modelId="{E9287176-4084-46CC-885A-55EEB4AA8A4C}" srcId="{523CCCA3-0BCC-470E-A2E9-4A1C7DE45317}" destId="{81E6D786-8B9F-42E9-9980-42B8DFA4188E}" srcOrd="4" destOrd="0" parTransId="{FB2CCC8E-4016-4B5A-B3EE-DE6B04A9E7B7}" sibTransId="{E866C7A0-A339-48FC-A53E-87692D3C00B5}"/>
    <dgm:cxn modelId="{D0171893-5CB4-4C86-8596-124C62474B25}" srcId="{523CCCA3-0BCC-470E-A2E9-4A1C7DE45317}" destId="{718DEFF1-62AB-43DC-80AA-25F1F644ACAB}" srcOrd="3" destOrd="0" parTransId="{8FC11952-C1D6-47D7-A8F8-1407E1ECD18A}" sibTransId="{5AD42656-C637-4A3A-AED4-8A50D2FD6FD3}"/>
    <dgm:cxn modelId="{F4435B97-6E97-416D-8A2E-034C5A661215}" type="presOf" srcId="{26797D75-E737-44EB-9068-3319DDCA0426}" destId="{55B083BC-C70B-4A7F-97F7-BB17453E1CB7}" srcOrd="0" destOrd="0" presId="urn:microsoft.com/office/officeart/2008/layout/LinedList"/>
    <dgm:cxn modelId="{9D4D12C2-307A-42AA-8EAB-B846BBAC5E5C}" type="presOf" srcId="{718DEFF1-62AB-43DC-80AA-25F1F644ACAB}" destId="{B70BE6E1-199F-45E5-9228-0AD5A5C83AD8}" srcOrd="0" destOrd="0" presId="urn:microsoft.com/office/officeart/2008/layout/LinedList"/>
    <dgm:cxn modelId="{90C37DC5-4235-45C3-9E7A-ED912426FE26}" type="presOf" srcId="{E4DA8F9D-7658-4B6D-A4B5-1394EE331AB1}" destId="{D647A154-8B31-4F3D-BC76-32C41D0524B9}" srcOrd="0" destOrd="0" presId="urn:microsoft.com/office/officeart/2008/layout/LinedList"/>
    <dgm:cxn modelId="{7E2970D5-5FE8-4FD1-878E-804886F37CBC}" type="presOf" srcId="{523CCCA3-0BCC-470E-A2E9-4A1C7DE45317}" destId="{4DEDACB6-66DE-479D-B0EA-66213A14803F}" srcOrd="0" destOrd="0" presId="urn:microsoft.com/office/officeart/2008/layout/LinedList"/>
    <dgm:cxn modelId="{44FA2ADE-0D85-479C-A578-41244C92DF68}" srcId="{523CCCA3-0BCC-470E-A2E9-4A1C7DE45317}" destId="{26797D75-E737-44EB-9068-3319DDCA0426}" srcOrd="2" destOrd="0" parTransId="{C274859A-0845-4F25-A55B-FC7AD5434160}" sibTransId="{9EB251A3-AD90-4C29-A957-025AF3158D59}"/>
    <dgm:cxn modelId="{F2F5A9E3-D2F7-4C8A-A67B-315DF2F77344}" type="presOf" srcId="{4C6D70D3-BD4A-4DC0-94DE-13E267298F7A}" destId="{BE9D4BBB-2896-44C2-9A28-CD51FF56CB04}" srcOrd="0" destOrd="0" presId="urn:microsoft.com/office/officeart/2008/layout/LinedList"/>
    <dgm:cxn modelId="{B125ACDA-43C8-4A26-BF04-652F5B142D8B}" type="presParOf" srcId="{4DEDACB6-66DE-479D-B0EA-66213A14803F}" destId="{0C4F9324-1A97-476E-A135-D953C4B46569}" srcOrd="0" destOrd="0" presId="urn:microsoft.com/office/officeart/2008/layout/LinedList"/>
    <dgm:cxn modelId="{4E99C342-E5A0-4AC1-A5D5-657636FDDFAB}" type="presParOf" srcId="{4DEDACB6-66DE-479D-B0EA-66213A14803F}" destId="{5DAE039D-CE29-4AA4-B215-61FBAADC82E1}" srcOrd="1" destOrd="0" presId="urn:microsoft.com/office/officeart/2008/layout/LinedList"/>
    <dgm:cxn modelId="{E5CC764B-2F8D-4EC9-B23E-1BEF66BBBE15}" type="presParOf" srcId="{5DAE039D-CE29-4AA4-B215-61FBAADC82E1}" destId="{BE9D4BBB-2896-44C2-9A28-CD51FF56CB04}" srcOrd="0" destOrd="0" presId="urn:microsoft.com/office/officeart/2008/layout/LinedList"/>
    <dgm:cxn modelId="{08655431-3B84-408F-B6A5-8B6DCD5C5269}" type="presParOf" srcId="{5DAE039D-CE29-4AA4-B215-61FBAADC82E1}" destId="{066C5A24-9BA3-4C63-B7F9-12D081158D60}" srcOrd="1" destOrd="0" presId="urn:microsoft.com/office/officeart/2008/layout/LinedList"/>
    <dgm:cxn modelId="{E560D534-F7BA-44B0-B5FE-797216CA29B6}" type="presParOf" srcId="{4DEDACB6-66DE-479D-B0EA-66213A14803F}" destId="{087CA926-5EEF-4359-B356-FCCA4F231077}" srcOrd="2" destOrd="0" presId="urn:microsoft.com/office/officeart/2008/layout/LinedList"/>
    <dgm:cxn modelId="{D43CF192-6204-4543-9F79-D3A19CEDED12}" type="presParOf" srcId="{4DEDACB6-66DE-479D-B0EA-66213A14803F}" destId="{0B9CD0AA-E047-4C66-AF4D-7217266C3BAE}" srcOrd="3" destOrd="0" presId="urn:microsoft.com/office/officeart/2008/layout/LinedList"/>
    <dgm:cxn modelId="{2C9D258C-EDFF-49CB-900E-AD8E32C4A58B}" type="presParOf" srcId="{0B9CD0AA-E047-4C66-AF4D-7217266C3BAE}" destId="{D647A154-8B31-4F3D-BC76-32C41D0524B9}" srcOrd="0" destOrd="0" presId="urn:microsoft.com/office/officeart/2008/layout/LinedList"/>
    <dgm:cxn modelId="{6EC0B340-E895-4C12-803E-D531552F6EC7}" type="presParOf" srcId="{0B9CD0AA-E047-4C66-AF4D-7217266C3BAE}" destId="{AFCC4A9F-39D8-4A2F-81DE-069D3573427A}" srcOrd="1" destOrd="0" presId="urn:microsoft.com/office/officeart/2008/layout/LinedList"/>
    <dgm:cxn modelId="{A7C93F20-4BE4-492D-AFAE-9E02D2BC12AE}" type="presParOf" srcId="{4DEDACB6-66DE-479D-B0EA-66213A14803F}" destId="{0F1F36AB-3D86-4B04-B99E-9D860BF0B673}" srcOrd="4" destOrd="0" presId="urn:microsoft.com/office/officeart/2008/layout/LinedList"/>
    <dgm:cxn modelId="{C00CC4DC-A833-4F0B-8A1C-B2BEE1323A84}" type="presParOf" srcId="{4DEDACB6-66DE-479D-B0EA-66213A14803F}" destId="{9BC82A90-6283-4139-B588-CF0CD42FEE42}" srcOrd="5" destOrd="0" presId="urn:microsoft.com/office/officeart/2008/layout/LinedList"/>
    <dgm:cxn modelId="{1811D48B-D446-4373-A46B-8EDDBA84F877}" type="presParOf" srcId="{9BC82A90-6283-4139-B588-CF0CD42FEE42}" destId="{55B083BC-C70B-4A7F-97F7-BB17453E1CB7}" srcOrd="0" destOrd="0" presId="urn:microsoft.com/office/officeart/2008/layout/LinedList"/>
    <dgm:cxn modelId="{00FACE13-0B61-4998-BB78-D750960A57C8}" type="presParOf" srcId="{9BC82A90-6283-4139-B588-CF0CD42FEE42}" destId="{59C3C34F-C078-415F-A2E3-FF0AD0AB1A35}" srcOrd="1" destOrd="0" presId="urn:microsoft.com/office/officeart/2008/layout/LinedList"/>
    <dgm:cxn modelId="{E32EE383-1209-4A41-ABAA-EF559CB4A073}" type="presParOf" srcId="{4DEDACB6-66DE-479D-B0EA-66213A14803F}" destId="{8BE5F474-8836-48B7-804A-80031140918D}" srcOrd="6" destOrd="0" presId="urn:microsoft.com/office/officeart/2008/layout/LinedList"/>
    <dgm:cxn modelId="{1821D300-FAF0-4104-9054-7BA2AF7AAA3D}" type="presParOf" srcId="{4DEDACB6-66DE-479D-B0EA-66213A14803F}" destId="{C3BABAA1-0377-44EF-AA41-0A2ADD39CA0C}" srcOrd="7" destOrd="0" presId="urn:microsoft.com/office/officeart/2008/layout/LinedList"/>
    <dgm:cxn modelId="{39C7307D-1809-4AB8-B0C7-895D97E4CBD8}" type="presParOf" srcId="{C3BABAA1-0377-44EF-AA41-0A2ADD39CA0C}" destId="{B70BE6E1-199F-45E5-9228-0AD5A5C83AD8}" srcOrd="0" destOrd="0" presId="urn:microsoft.com/office/officeart/2008/layout/LinedList"/>
    <dgm:cxn modelId="{CB5B82D0-3D53-421A-B379-9C826048DC58}" type="presParOf" srcId="{C3BABAA1-0377-44EF-AA41-0A2ADD39CA0C}" destId="{F2145F62-9F14-43D9-8903-46E1056A6542}" srcOrd="1" destOrd="0" presId="urn:microsoft.com/office/officeart/2008/layout/LinedList"/>
    <dgm:cxn modelId="{B7654DB5-1E6E-4455-92AC-5AAE9CC02F18}" type="presParOf" srcId="{4DEDACB6-66DE-479D-B0EA-66213A14803F}" destId="{5CA777EF-5E95-4429-8BDA-615A98ED9F5C}" srcOrd="8" destOrd="0" presId="urn:microsoft.com/office/officeart/2008/layout/LinedList"/>
    <dgm:cxn modelId="{F1E817E6-4028-441F-8BED-A1BEFEE9CED5}" type="presParOf" srcId="{4DEDACB6-66DE-479D-B0EA-66213A14803F}" destId="{EB086807-35D9-494A-9B6B-F36BCE34792E}" srcOrd="9" destOrd="0" presId="urn:microsoft.com/office/officeart/2008/layout/LinedList"/>
    <dgm:cxn modelId="{2A9B45F6-4845-4556-9B72-16AD8FA7E280}" type="presParOf" srcId="{EB086807-35D9-494A-9B6B-F36BCE34792E}" destId="{F5750DC8-6BEE-4DBB-8C9E-039C7844502B}" srcOrd="0" destOrd="0" presId="urn:microsoft.com/office/officeart/2008/layout/LinedList"/>
    <dgm:cxn modelId="{C491E9BD-3FF4-4F39-9623-239550A24396}" type="presParOf" srcId="{EB086807-35D9-494A-9B6B-F36BCE34792E}" destId="{3E7D733B-2A1D-4D4B-AA64-909400EC5ED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AAE5C57-E288-429C-9115-AA0393CAA6F9}" type="doc">
      <dgm:prSet loTypeId="urn:microsoft.com/office/officeart/2005/8/layout/vList2" loCatId="list" qsTypeId="urn:microsoft.com/office/officeart/2005/8/quickstyle/simple3" qsCatId="simple" csTypeId="urn:microsoft.com/office/officeart/2005/8/colors/accent2_2" csCatId="accent2"/>
      <dgm:spPr/>
      <dgm:t>
        <a:bodyPr/>
        <a:lstStyle/>
        <a:p>
          <a:endParaRPr kumimoji="1" lang="ja-JP" altLang="en-US"/>
        </a:p>
      </dgm:t>
    </dgm:pt>
    <dgm:pt modelId="{5ED05CCF-010A-480D-983E-59E732184D0A}">
      <dgm:prSet/>
      <dgm:spPr/>
      <dgm:t>
        <a:bodyPr/>
        <a:lstStyle/>
        <a:p>
          <a:r>
            <a:rPr kumimoji="1" lang="ja-JP"/>
            <a:t>自事業運営と利用児の確保に懸命で、それぞれの事業所の得意なこと、決して得意ではないことの情報交換ができていない。</a:t>
          </a:r>
          <a:endParaRPr lang="ja-JP"/>
        </a:p>
      </dgm:t>
    </dgm:pt>
    <dgm:pt modelId="{0DC82C34-E614-4087-9706-59EC48BB710E}" type="parTrans" cxnId="{762DF94F-BFB4-40AF-892A-81DFDD8AE3E3}">
      <dgm:prSet/>
      <dgm:spPr/>
      <dgm:t>
        <a:bodyPr/>
        <a:lstStyle/>
        <a:p>
          <a:endParaRPr kumimoji="1" lang="ja-JP" altLang="en-US"/>
        </a:p>
      </dgm:t>
    </dgm:pt>
    <dgm:pt modelId="{7D4FA805-A1F8-4380-A363-1567ADAA4BFF}" type="sibTrans" cxnId="{762DF94F-BFB4-40AF-892A-81DFDD8AE3E3}">
      <dgm:prSet/>
      <dgm:spPr/>
      <dgm:t>
        <a:bodyPr/>
        <a:lstStyle/>
        <a:p>
          <a:endParaRPr kumimoji="1" lang="ja-JP" altLang="en-US"/>
        </a:p>
      </dgm:t>
    </dgm:pt>
    <dgm:pt modelId="{9120C76B-1AA0-42CE-9079-6956F3CBB57D}">
      <dgm:prSet/>
      <dgm:spPr/>
      <dgm:t>
        <a:bodyPr/>
        <a:lstStyle/>
        <a:p>
          <a:r>
            <a:rPr kumimoji="1" lang="ja-JP"/>
            <a:t>「連携」については、子どもの情報の申し送りが主となりがちであり、つないだ後の連携は不十分である。</a:t>
          </a:r>
          <a:endParaRPr lang="ja-JP"/>
        </a:p>
      </dgm:t>
    </dgm:pt>
    <dgm:pt modelId="{B0C7363F-968C-4172-AC7B-DA8D8FFFAE34}" type="parTrans" cxnId="{7B8EA8A3-F293-4ED4-B096-BA21DDEBB72E}">
      <dgm:prSet/>
      <dgm:spPr/>
      <dgm:t>
        <a:bodyPr/>
        <a:lstStyle/>
        <a:p>
          <a:endParaRPr kumimoji="1" lang="ja-JP" altLang="en-US"/>
        </a:p>
      </dgm:t>
    </dgm:pt>
    <dgm:pt modelId="{ED274CA3-2AD2-424A-8C98-7547D2BD1897}" type="sibTrans" cxnId="{7B8EA8A3-F293-4ED4-B096-BA21DDEBB72E}">
      <dgm:prSet/>
      <dgm:spPr/>
      <dgm:t>
        <a:bodyPr/>
        <a:lstStyle/>
        <a:p>
          <a:endParaRPr kumimoji="1" lang="ja-JP" altLang="en-US"/>
        </a:p>
      </dgm:t>
    </dgm:pt>
    <dgm:pt modelId="{EF7D772E-368A-44CC-89CB-754C34DBE6E2}">
      <dgm:prSet/>
      <dgm:spPr/>
      <dgm:t>
        <a:bodyPr/>
        <a:lstStyle/>
        <a:p>
          <a:r>
            <a:rPr kumimoji="1" lang="ja-JP"/>
            <a:t>連携先の組織に情報を申し送りしても、実際の担任に情報が届いていないことは</a:t>
          </a:r>
          <a:r>
            <a:rPr kumimoji="1" lang="en-US"/>
            <a:t>､</a:t>
          </a:r>
          <a:r>
            <a:rPr kumimoji="1" lang="ja-JP"/>
            <a:t>決して少なくない。</a:t>
          </a:r>
          <a:endParaRPr lang="ja-JP"/>
        </a:p>
      </dgm:t>
    </dgm:pt>
    <dgm:pt modelId="{A0FE1D56-58A9-4718-9C60-02D4CD7E089C}" type="parTrans" cxnId="{65D9B649-A1DD-46E8-8885-D664311F9785}">
      <dgm:prSet/>
      <dgm:spPr/>
      <dgm:t>
        <a:bodyPr/>
        <a:lstStyle/>
        <a:p>
          <a:endParaRPr kumimoji="1" lang="ja-JP" altLang="en-US"/>
        </a:p>
      </dgm:t>
    </dgm:pt>
    <dgm:pt modelId="{487BB74A-298C-4EFA-A898-2030FBE10582}" type="sibTrans" cxnId="{65D9B649-A1DD-46E8-8885-D664311F9785}">
      <dgm:prSet/>
      <dgm:spPr/>
      <dgm:t>
        <a:bodyPr/>
        <a:lstStyle/>
        <a:p>
          <a:endParaRPr kumimoji="1" lang="ja-JP" altLang="en-US"/>
        </a:p>
      </dgm:t>
    </dgm:pt>
    <dgm:pt modelId="{43C66F19-CBAB-48FC-B671-73AA1E971862}" type="pres">
      <dgm:prSet presAssocID="{3AAE5C57-E288-429C-9115-AA0393CAA6F9}" presName="linear" presStyleCnt="0">
        <dgm:presLayoutVars>
          <dgm:animLvl val="lvl"/>
          <dgm:resizeHandles val="exact"/>
        </dgm:presLayoutVars>
      </dgm:prSet>
      <dgm:spPr/>
    </dgm:pt>
    <dgm:pt modelId="{4EE4445F-EC2F-48D7-8CFD-3DF8CFEBA26F}" type="pres">
      <dgm:prSet presAssocID="{5ED05CCF-010A-480D-983E-59E732184D0A}" presName="parentText" presStyleLbl="node1" presStyleIdx="0" presStyleCnt="3">
        <dgm:presLayoutVars>
          <dgm:chMax val="0"/>
          <dgm:bulletEnabled val="1"/>
        </dgm:presLayoutVars>
      </dgm:prSet>
      <dgm:spPr/>
    </dgm:pt>
    <dgm:pt modelId="{D7DD9CAF-8B9C-4FBB-998F-8C81DDA3B433}" type="pres">
      <dgm:prSet presAssocID="{7D4FA805-A1F8-4380-A363-1567ADAA4BFF}" presName="spacer" presStyleCnt="0"/>
      <dgm:spPr/>
    </dgm:pt>
    <dgm:pt modelId="{D2DFD22F-64B3-46F5-B06B-1714572553AF}" type="pres">
      <dgm:prSet presAssocID="{9120C76B-1AA0-42CE-9079-6956F3CBB57D}" presName="parentText" presStyleLbl="node1" presStyleIdx="1" presStyleCnt="3">
        <dgm:presLayoutVars>
          <dgm:chMax val="0"/>
          <dgm:bulletEnabled val="1"/>
        </dgm:presLayoutVars>
      </dgm:prSet>
      <dgm:spPr/>
    </dgm:pt>
    <dgm:pt modelId="{1C258F8E-ACC2-45B9-AC6E-1BFF3C95AC9D}" type="pres">
      <dgm:prSet presAssocID="{ED274CA3-2AD2-424A-8C98-7547D2BD1897}" presName="spacer" presStyleCnt="0"/>
      <dgm:spPr/>
    </dgm:pt>
    <dgm:pt modelId="{3ABD36E5-DE6A-43FD-A1CE-E6CB47D92447}" type="pres">
      <dgm:prSet presAssocID="{EF7D772E-368A-44CC-89CB-754C34DBE6E2}" presName="parentText" presStyleLbl="node1" presStyleIdx="2" presStyleCnt="3">
        <dgm:presLayoutVars>
          <dgm:chMax val="0"/>
          <dgm:bulletEnabled val="1"/>
        </dgm:presLayoutVars>
      </dgm:prSet>
      <dgm:spPr/>
    </dgm:pt>
  </dgm:ptLst>
  <dgm:cxnLst>
    <dgm:cxn modelId="{65D9B649-A1DD-46E8-8885-D664311F9785}" srcId="{3AAE5C57-E288-429C-9115-AA0393CAA6F9}" destId="{EF7D772E-368A-44CC-89CB-754C34DBE6E2}" srcOrd="2" destOrd="0" parTransId="{A0FE1D56-58A9-4718-9C60-02D4CD7E089C}" sibTransId="{487BB74A-298C-4EFA-A898-2030FBE10582}"/>
    <dgm:cxn modelId="{762DF94F-BFB4-40AF-892A-81DFDD8AE3E3}" srcId="{3AAE5C57-E288-429C-9115-AA0393CAA6F9}" destId="{5ED05CCF-010A-480D-983E-59E732184D0A}" srcOrd="0" destOrd="0" parTransId="{0DC82C34-E614-4087-9706-59EC48BB710E}" sibTransId="{7D4FA805-A1F8-4380-A363-1567ADAA4BFF}"/>
    <dgm:cxn modelId="{7B8EA8A3-F293-4ED4-B096-BA21DDEBB72E}" srcId="{3AAE5C57-E288-429C-9115-AA0393CAA6F9}" destId="{9120C76B-1AA0-42CE-9079-6956F3CBB57D}" srcOrd="1" destOrd="0" parTransId="{B0C7363F-968C-4172-AC7B-DA8D8FFFAE34}" sibTransId="{ED274CA3-2AD2-424A-8C98-7547D2BD1897}"/>
    <dgm:cxn modelId="{8D9F47B5-DEC2-4C52-9721-CA145CF485E1}" type="presOf" srcId="{EF7D772E-368A-44CC-89CB-754C34DBE6E2}" destId="{3ABD36E5-DE6A-43FD-A1CE-E6CB47D92447}" srcOrd="0" destOrd="0" presId="urn:microsoft.com/office/officeart/2005/8/layout/vList2"/>
    <dgm:cxn modelId="{7E7503CF-EFBC-4F32-A7F7-532EFEEDDF75}" type="presOf" srcId="{3AAE5C57-E288-429C-9115-AA0393CAA6F9}" destId="{43C66F19-CBAB-48FC-B671-73AA1E971862}" srcOrd="0" destOrd="0" presId="urn:microsoft.com/office/officeart/2005/8/layout/vList2"/>
    <dgm:cxn modelId="{B0A2A1DD-55DD-4E7D-AC38-86C2B40C2A7D}" type="presOf" srcId="{9120C76B-1AA0-42CE-9079-6956F3CBB57D}" destId="{D2DFD22F-64B3-46F5-B06B-1714572553AF}" srcOrd="0" destOrd="0" presId="urn:microsoft.com/office/officeart/2005/8/layout/vList2"/>
    <dgm:cxn modelId="{17BCF7FB-F338-45FB-9E0E-B0BD541BF9F9}" type="presOf" srcId="{5ED05CCF-010A-480D-983E-59E732184D0A}" destId="{4EE4445F-EC2F-48D7-8CFD-3DF8CFEBA26F}" srcOrd="0" destOrd="0" presId="urn:microsoft.com/office/officeart/2005/8/layout/vList2"/>
    <dgm:cxn modelId="{5CCB81EF-3975-4D0A-84F9-74BDCC4D9C87}" type="presParOf" srcId="{43C66F19-CBAB-48FC-B671-73AA1E971862}" destId="{4EE4445F-EC2F-48D7-8CFD-3DF8CFEBA26F}" srcOrd="0" destOrd="0" presId="urn:microsoft.com/office/officeart/2005/8/layout/vList2"/>
    <dgm:cxn modelId="{ED006D1F-54A8-4D8F-BFAB-8D3B091FC8F1}" type="presParOf" srcId="{43C66F19-CBAB-48FC-B671-73AA1E971862}" destId="{D7DD9CAF-8B9C-4FBB-998F-8C81DDA3B433}" srcOrd="1" destOrd="0" presId="urn:microsoft.com/office/officeart/2005/8/layout/vList2"/>
    <dgm:cxn modelId="{59AC8503-914C-4412-AA02-D9ED3E2C013C}" type="presParOf" srcId="{43C66F19-CBAB-48FC-B671-73AA1E971862}" destId="{D2DFD22F-64B3-46F5-B06B-1714572553AF}" srcOrd="2" destOrd="0" presId="urn:microsoft.com/office/officeart/2005/8/layout/vList2"/>
    <dgm:cxn modelId="{66FDD914-F69D-4AF6-B0C2-7F4ED91694E9}" type="presParOf" srcId="{43C66F19-CBAB-48FC-B671-73AA1E971862}" destId="{1C258F8E-ACC2-45B9-AC6E-1BFF3C95AC9D}" srcOrd="3" destOrd="0" presId="urn:microsoft.com/office/officeart/2005/8/layout/vList2"/>
    <dgm:cxn modelId="{2F33A20D-E386-41F2-B342-3E5AE061FF48}" type="presParOf" srcId="{43C66F19-CBAB-48FC-B671-73AA1E971862}" destId="{3ABD36E5-DE6A-43FD-A1CE-E6CB47D9244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E982C48-F8F0-4D8F-9957-34A45E00D0B2}"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kumimoji="1" lang="ja-JP" altLang="en-US"/>
        </a:p>
      </dgm:t>
    </dgm:pt>
    <dgm:pt modelId="{D952E51C-B9B9-481E-A159-1D228012BB7F}">
      <dgm:prSet/>
      <dgm:spPr/>
      <dgm:t>
        <a:bodyPr/>
        <a:lstStyle/>
        <a:p>
          <a:r>
            <a:rPr kumimoji="1" lang="ja-JP" b="1" i="0" dirty="0"/>
            <a:t>発達支援の観点から</a:t>
          </a:r>
          <a:r>
            <a:rPr kumimoji="1" lang="ja-JP" b="0" i="0" dirty="0"/>
            <a:t>～関係機関との連携と相談援助により、子どもの評価を共有し、支援の質の充実に努めていく。</a:t>
          </a:r>
          <a:endParaRPr lang="ja-JP" dirty="0"/>
        </a:p>
      </dgm:t>
    </dgm:pt>
    <dgm:pt modelId="{5F99CCA8-0148-49FD-B746-64C536297407}" type="parTrans" cxnId="{E21095E8-6202-4DA7-99E3-7CA0CC405A54}">
      <dgm:prSet/>
      <dgm:spPr/>
      <dgm:t>
        <a:bodyPr/>
        <a:lstStyle/>
        <a:p>
          <a:endParaRPr kumimoji="1" lang="ja-JP" altLang="en-US"/>
        </a:p>
      </dgm:t>
    </dgm:pt>
    <dgm:pt modelId="{CABA373D-0B66-4E39-A542-C38B6B9A3BC4}" type="sibTrans" cxnId="{E21095E8-6202-4DA7-99E3-7CA0CC405A54}">
      <dgm:prSet/>
      <dgm:spPr/>
      <dgm:t>
        <a:bodyPr/>
        <a:lstStyle/>
        <a:p>
          <a:endParaRPr kumimoji="1" lang="ja-JP" altLang="en-US"/>
        </a:p>
      </dgm:t>
    </dgm:pt>
    <dgm:pt modelId="{C9813ECC-9D18-486E-A6E8-538F1999CC04}">
      <dgm:prSet/>
      <dgm:spPr/>
      <dgm:t>
        <a:bodyPr/>
        <a:lstStyle/>
        <a:p>
          <a:r>
            <a:rPr kumimoji="1" lang="ja-JP" b="1" i="0" dirty="0"/>
            <a:t>移行支援の観点</a:t>
          </a:r>
          <a:r>
            <a:rPr kumimoji="1" lang="ja-JP" b="1" dirty="0"/>
            <a:t>から</a:t>
          </a:r>
          <a:r>
            <a:rPr kumimoji="1" lang="ja-JP" dirty="0"/>
            <a:t>～それまでの支援内容と今後の支援の方向性が、保育所や学校等に適切に移行され、引き継いでいく。</a:t>
          </a:r>
          <a:endParaRPr lang="ja-JP" dirty="0"/>
        </a:p>
      </dgm:t>
    </dgm:pt>
    <dgm:pt modelId="{490393BF-8347-4394-B195-B20712E70C49}" type="parTrans" cxnId="{3ED6DFE3-5448-47E5-93D4-E8F6D9DF6ED4}">
      <dgm:prSet/>
      <dgm:spPr/>
      <dgm:t>
        <a:bodyPr/>
        <a:lstStyle/>
        <a:p>
          <a:endParaRPr kumimoji="1" lang="ja-JP" altLang="en-US"/>
        </a:p>
      </dgm:t>
    </dgm:pt>
    <dgm:pt modelId="{3471E435-9353-40D2-9DC4-D2C10BF892D9}" type="sibTrans" cxnId="{3ED6DFE3-5448-47E5-93D4-E8F6D9DF6ED4}">
      <dgm:prSet/>
      <dgm:spPr/>
      <dgm:t>
        <a:bodyPr/>
        <a:lstStyle/>
        <a:p>
          <a:endParaRPr kumimoji="1" lang="ja-JP" altLang="en-US"/>
        </a:p>
      </dgm:t>
    </dgm:pt>
    <dgm:pt modelId="{93F812DD-1A03-4C3A-A9E7-6B5C51E491F8}">
      <dgm:prSet/>
      <dgm:spPr/>
      <dgm:t>
        <a:bodyPr/>
        <a:lstStyle/>
        <a:p>
          <a:r>
            <a:rPr kumimoji="1" lang="ja-JP" b="1" i="0" dirty="0"/>
            <a:t>家族支援の観点から</a:t>
          </a:r>
          <a:r>
            <a:rPr kumimoji="1" lang="ja-JP" b="0" i="0" dirty="0"/>
            <a:t>～</a:t>
          </a:r>
          <a:r>
            <a:rPr kumimoji="1" lang="ja-JP" i="0" dirty="0"/>
            <a:t>子育てにおける保護者の思いを尊重し、保護者に寄り添いながら、必要に応じて関係機関と連携し、個別に相談の機会を重ねていく。</a:t>
          </a:r>
          <a:endParaRPr lang="ja-JP" dirty="0"/>
        </a:p>
      </dgm:t>
    </dgm:pt>
    <dgm:pt modelId="{90A4F33A-CA77-42B2-8DDE-87FD2D00BDB3}" type="parTrans" cxnId="{87E9A6F6-9D0A-4BC6-AA12-77DF75B55CA8}">
      <dgm:prSet/>
      <dgm:spPr/>
      <dgm:t>
        <a:bodyPr/>
        <a:lstStyle/>
        <a:p>
          <a:endParaRPr kumimoji="1" lang="ja-JP" altLang="en-US"/>
        </a:p>
      </dgm:t>
    </dgm:pt>
    <dgm:pt modelId="{A9C73058-FBB4-4763-9758-DECDB0430E8F}" type="sibTrans" cxnId="{87E9A6F6-9D0A-4BC6-AA12-77DF75B55CA8}">
      <dgm:prSet/>
      <dgm:spPr/>
      <dgm:t>
        <a:bodyPr/>
        <a:lstStyle/>
        <a:p>
          <a:endParaRPr kumimoji="1" lang="ja-JP" altLang="en-US"/>
        </a:p>
      </dgm:t>
    </dgm:pt>
    <dgm:pt modelId="{734141D9-29F0-40AC-8AF4-1D4899F60937}">
      <dgm:prSet/>
      <dgm:spPr/>
      <dgm:t>
        <a:bodyPr/>
        <a:lstStyle/>
        <a:p>
          <a:r>
            <a:rPr kumimoji="1" lang="ja-JP" b="1" i="0" dirty="0"/>
            <a:t>地域支援の観点から</a:t>
          </a:r>
          <a:r>
            <a:rPr kumimoji="1" lang="ja-JP" b="0" i="0" dirty="0"/>
            <a:t>～障害のある子どもの健全な発達のために、地域社会とふれあう機会を作っていく。</a:t>
          </a:r>
          <a:endParaRPr lang="ja-JP" dirty="0"/>
        </a:p>
      </dgm:t>
    </dgm:pt>
    <dgm:pt modelId="{943D6BC6-03C3-40B5-B567-16B67F9C9659}" type="parTrans" cxnId="{AADF1779-24F1-4E62-9A61-186BEA70F2CF}">
      <dgm:prSet/>
      <dgm:spPr/>
      <dgm:t>
        <a:bodyPr/>
        <a:lstStyle/>
        <a:p>
          <a:endParaRPr kumimoji="1" lang="ja-JP" altLang="en-US"/>
        </a:p>
      </dgm:t>
    </dgm:pt>
    <dgm:pt modelId="{F06AEB26-C45E-4F68-A9BC-3DC6CA429315}" type="sibTrans" cxnId="{AADF1779-24F1-4E62-9A61-186BEA70F2CF}">
      <dgm:prSet/>
      <dgm:spPr/>
      <dgm:t>
        <a:bodyPr/>
        <a:lstStyle/>
        <a:p>
          <a:endParaRPr kumimoji="1" lang="ja-JP" altLang="en-US"/>
        </a:p>
      </dgm:t>
    </dgm:pt>
    <dgm:pt modelId="{5344937B-CA26-48A1-992A-58C066BD7F0B}" type="pres">
      <dgm:prSet presAssocID="{6E982C48-F8F0-4D8F-9957-34A45E00D0B2}" presName="linear" presStyleCnt="0">
        <dgm:presLayoutVars>
          <dgm:animLvl val="lvl"/>
          <dgm:resizeHandles val="exact"/>
        </dgm:presLayoutVars>
      </dgm:prSet>
      <dgm:spPr/>
    </dgm:pt>
    <dgm:pt modelId="{7805D7D1-6855-4E73-B480-CED926565BFA}" type="pres">
      <dgm:prSet presAssocID="{D952E51C-B9B9-481E-A159-1D228012BB7F}" presName="parentText" presStyleLbl="node1" presStyleIdx="0" presStyleCnt="4">
        <dgm:presLayoutVars>
          <dgm:chMax val="0"/>
          <dgm:bulletEnabled val="1"/>
        </dgm:presLayoutVars>
      </dgm:prSet>
      <dgm:spPr/>
    </dgm:pt>
    <dgm:pt modelId="{D31B229E-BC03-46F1-A7C6-33D058F88931}" type="pres">
      <dgm:prSet presAssocID="{CABA373D-0B66-4E39-A542-C38B6B9A3BC4}" presName="spacer" presStyleCnt="0"/>
      <dgm:spPr/>
    </dgm:pt>
    <dgm:pt modelId="{1EEEEB40-291B-4D74-92A5-E00FD3A1FD98}" type="pres">
      <dgm:prSet presAssocID="{C9813ECC-9D18-486E-A6E8-538F1999CC04}" presName="parentText" presStyleLbl="node1" presStyleIdx="1" presStyleCnt="4">
        <dgm:presLayoutVars>
          <dgm:chMax val="0"/>
          <dgm:bulletEnabled val="1"/>
        </dgm:presLayoutVars>
      </dgm:prSet>
      <dgm:spPr/>
    </dgm:pt>
    <dgm:pt modelId="{B1F8BCDC-6DB3-4357-8E4C-8B128D850E3A}" type="pres">
      <dgm:prSet presAssocID="{3471E435-9353-40D2-9DC4-D2C10BF892D9}" presName="spacer" presStyleCnt="0"/>
      <dgm:spPr/>
    </dgm:pt>
    <dgm:pt modelId="{FB4F586E-7FD3-4036-9583-4A46F44FBAA2}" type="pres">
      <dgm:prSet presAssocID="{93F812DD-1A03-4C3A-A9E7-6B5C51E491F8}" presName="parentText" presStyleLbl="node1" presStyleIdx="2" presStyleCnt="4">
        <dgm:presLayoutVars>
          <dgm:chMax val="0"/>
          <dgm:bulletEnabled val="1"/>
        </dgm:presLayoutVars>
      </dgm:prSet>
      <dgm:spPr/>
    </dgm:pt>
    <dgm:pt modelId="{70B3B110-0262-447D-9C05-A7722D36501F}" type="pres">
      <dgm:prSet presAssocID="{A9C73058-FBB4-4763-9758-DECDB0430E8F}" presName="spacer" presStyleCnt="0"/>
      <dgm:spPr/>
    </dgm:pt>
    <dgm:pt modelId="{98534662-4474-47DF-B281-76A003C20999}" type="pres">
      <dgm:prSet presAssocID="{734141D9-29F0-40AC-8AF4-1D4899F60937}" presName="parentText" presStyleLbl="node1" presStyleIdx="3" presStyleCnt="4">
        <dgm:presLayoutVars>
          <dgm:chMax val="0"/>
          <dgm:bulletEnabled val="1"/>
        </dgm:presLayoutVars>
      </dgm:prSet>
      <dgm:spPr/>
    </dgm:pt>
  </dgm:ptLst>
  <dgm:cxnLst>
    <dgm:cxn modelId="{765FE200-D951-402B-B700-6F03E05C819D}" type="presOf" srcId="{734141D9-29F0-40AC-8AF4-1D4899F60937}" destId="{98534662-4474-47DF-B281-76A003C20999}" srcOrd="0" destOrd="0" presId="urn:microsoft.com/office/officeart/2005/8/layout/vList2"/>
    <dgm:cxn modelId="{7827F826-D724-4969-8EE4-DAC05D11C832}" type="presOf" srcId="{6E982C48-F8F0-4D8F-9957-34A45E00D0B2}" destId="{5344937B-CA26-48A1-992A-58C066BD7F0B}" srcOrd="0" destOrd="0" presId="urn:microsoft.com/office/officeart/2005/8/layout/vList2"/>
    <dgm:cxn modelId="{9905C029-4670-4D48-A0A3-91705CCA0D53}" type="presOf" srcId="{D952E51C-B9B9-481E-A159-1D228012BB7F}" destId="{7805D7D1-6855-4E73-B480-CED926565BFA}" srcOrd="0" destOrd="0" presId="urn:microsoft.com/office/officeart/2005/8/layout/vList2"/>
    <dgm:cxn modelId="{3E1D1F37-A3A4-4D5D-8562-83EF4235EDE1}" type="presOf" srcId="{93F812DD-1A03-4C3A-A9E7-6B5C51E491F8}" destId="{FB4F586E-7FD3-4036-9583-4A46F44FBAA2}" srcOrd="0" destOrd="0" presId="urn:microsoft.com/office/officeart/2005/8/layout/vList2"/>
    <dgm:cxn modelId="{AADF1779-24F1-4E62-9A61-186BEA70F2CF}" srcId="{6E982C48-F8F0-4D8F-9957-34A45E00D0B2}" destId="{734141D9-29F0-40AC-8AF4-1D4899F60937}" srcOrd="3" destOrd="0" parTransId="{943D6BC6-03C3-40B5-B567-16B67F9C9659}" sibTransId="{F06AEB26-C45E-4F68-A9BC-3DC6CA429315}"/>
    <dgm:cxn modelId="{2936BC79-4A62-497D-96C6-BC8223A38E93}" type="presOf" srcId="{C9813ECC-9D18-486E-A6E8-538F1999CC04}" destId="{1EEEEB40-291B-4D74-92A5-E00FD3A1FD98}" srcOrd="0" destOrd="0" presId="urn:microsoft.com/office/officeart/2005/8/layout/vList2"/>
    <dgm:cxn modelId="{3ED6DFE3-5448-47E5-93D4-E8F6D9DF6ED4}" srcId="{6E982C48-F8F0-4D8F-9957-34A45E00D0B2}" destId="{C9813ECC-9D18-486E-A6E8-538F1999CC04}" srcOrd="1" destOrd="0" parTransId="{490393BF-8347-4394-B195-B20712E70C49}" sibTransId="{3471E435-9353-40D2-9DC4-D2C10BF892D9}"/>
    <dgm:cxn modelId="{E21095E8-6202-4DA7-99E3-7CA0CC405A54}" srcId="{6E982C48-F8F0-4D8F-9957-34A45E00D0B2}" destId="{D952E51C-B9B9-481E-A159-1D228012BB7F}" srcOrd="0" destOrd="0" parTransId="{5F99CCA8-0148-49FD-B746-64C536297407}" sibTransId="{CABA373D-0B66-4E39-A542-C38B6B9A3BC4}"/>
    <dgm:cxn modelId="{87E9A6F6-9D0A-4BC6-AA12-77DF75B55CA8}" srcId="{6E982C48-F8F0-4D8F-9957-34A45E00D0B2}" destId="{93F812DD-1A03-4C3A-A9E7-6B5C51E491F8}" srcOrd="2" destOrd="0" parTransId="{90A4F33A-CA77-42B2-8DDE-87FD2D00BDB3}" sibTransId="{A9C73058-FBB4-4763-9758-DECDB0430E8F}"/>
    <dgm:cxn modelId="{ACBB7145-A593-4780-BC2D-B93CA35A7A22}" type="presParOf" srcId="{5344937B-CA26-48A1-992A-58C066BD7F0B}" destId="{7805D7D1-6855-4E73-B480-CED926565BFA}" srcOrd="0" destOrd="0" presId="urn:microsoft.com/office/officeart/2005/8/layout/vList2"/>
    <dgm:cxn modelId="{F7FF856A-1C23-46C9-BE0B-60C8CF3F0E26}" type="presParOf" srcId="{5344937B-CA26-48A1-992A-58C066BD7F0B}" destId="{D31B229E-BC03-46F1-A7C6-33D058F88931}" srcOrd="1" destOrd="0" presId="urn:microsoft.com/office/officeart/2005/8/layout/vList2"/>
    <dgm:cxn modelId="{8E0FD766-947E-4450-BFFD-3536C29C7E72}" type="presParOf" srcId="{5344937B-CA26-48A1-992A-58C066BD7F0B}" destId="{1EEEEB40-291B-4D74-92A5-E00FD3A1FD98}" srcOrd="2" destOrd="0" presId="urn:microsoft.com/office/officeart/2005/8/layout/vList2"/>
    <dgm:cxn modelId="{097BEEDC-5281-4F05-AC9D-43C9087C17A4}" type="presParOf" srcId="{5344937B-CA26-48A1-992A-58C066BD7F0B}" destId="{B1F8BCDC-6DB3-4357-8E4C-8B128D850E3A}" srcOrd="3" destOrd="0" presId="urn:microsoft.com/office/officeart/2005/8/layout/vList2"/>
    <dgm:cxn modelId="{21B3615D-8124-4FB2-AC54-8CA1D6440F2B}" type="presParOf" srcId="{5344937B-CA26-48A1-992A-58C066BD7F0B}" destId="{FB4F586E-7FD3-4036-9583-4A46F44FBAA2}" srcOrd="4" destOrd="0" presId="urn:microsoft.com/office/officeart/2005/8/layout/vList2"/>
    <dgm:cxn modelId="{E1B149E8-C848-4ACD-9276-C78C55489402}" type="presParOf" srcId="{5344937B-CA26-48A1-992A-58C066BD7F0B}" destId="{70B3B110-0262-447D-9C05-A7722D36501F}" srcOrd="5" destOrd="0" presId="urn:microsoft.com/office/officeart/2005/8/layout/vList2"/>
    <dgm:cxn modelId="{05B1AB7C-9EE4-417C-8089-FE35E6820AB7}" type="presParOf" srcId="{5344937B-CA26-48A1-992A-58C066BD7F0B}" destId="{98534662-4474-47DF-B281-76A003C2099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AAB8E71-2353-46BE-B790-C8CB9262C7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415AD6D0-30EB-499C-A7E1-C68CA2B5DDC3}">
      <dgm:prSet custT="1"/>
      <dgm:spPr/>
      <dgm:t>
        <a:bodyPr/>
        <a:lstStyle/>
        <a:p>
          <a:r>
            <a:rPr lang="ja-JP" altLang="en-US" sz="1800" dirty="0"/>
            <a:t>サービス（支援）提供を受ける側に立って考えると、相談支援専門員と児童発達支援管理責任者の役割は明確な方が良いでしょう。</a:t>
          </a:r>
        </a:p>
      </dgm:t>
    </dgm:pt>
    <dgm:pt modelId="{484F99B0-1754-40D4-8E2F-99056AF1F4B1}" type="parTrans" cxnId="{398A1BF8-835B-4008-9802-3AA2044AA5CE}">
      <dgm:prSet/>
      <dgm:spPr/>
      <dgm:t>
        <a:bodyPr/>
        <a:lstStyle/>
        <a:p>
          <a:endParaRPr kumimoji="1" lang="ja-JP" altLang="en-US"/>
        </a:p>
      </dgm:t>
    </dgm:pt>
    <dgm:pt modelId="{557830F6-F8E5-44AE-BA20-3A4BF19B2727}" type="sibTrans" cxnId="{398A1BF8-835B-4008-9802-3AA2044AA5CE}">
      <dgm:prSet/>
      <dgm:spPr/>
      <dgm:t>
        <a:bodyPr/>
        <a:lstStyle/>
        <a:p>
          <a:endParaRPr kumimoji="1" lang="ja-JP" altLang="en-US"/>
        </a:p>
      </dgm:t>
    </dgm:pt>
    <dgm:pt modelId="{132B03CE-B8D7-4699-B136-418BF20D5925}">
      <dgm:prSet/>
      <dgm:spPr/>
      <dgm:t>
        <a:bodyPr/>
        <a:lstStyle/>
        <a:p>
          <a:r>
            <a:rPr lang="ja-JP" dirty="0"/>
            <a:t>ケースによって役割は変わっても良いと柔軟に考え、例えば、</a:t>
          </a:r>
          <a:r>
            <a:rPr lang="ja-JP" b="1" u="sng" dirty="0"/>
            <a:t>相談支援専門員は子どもの</a:t>
          </a:r>
          <a:r>
            <a:rPr lang="ja-JP" altLang="en-US" b="1" u="sng" dirty="0"/>
            <a:t>１</a:t>
          </a:r>
          <a:r>
            <a:rPr lang="ja-JP" b="1" u="sng" dirty="0"/>
            <a:t>年先、数年先</a:t>
          </a:r>
          <a:r>
            <a:rPr lang="ja-JP" dirty="0"/>
            <a:t>をご家族と一緒に考え、</a:t>
          </a:r>
          <a:r>
            <a:rPr lang="ja-JP" b="1" u="sng" dirty="0"/>
            <a:t>児童発達支援管理責任者は現状の困り感とそのための調整</a:t>
          </a:r>
          <a:r>
            <a:rPr lang="ja-JP" dirty="0"/>
            <a:t>を考えていく役割と考えていくのも一考です。</a:t>
          </a:r>
        </a:p>
      </dgm:t>
    </dgm:pt>
    <dgm:pt modelId="{664DDBCF-FB1A-4E46-ACEC-E0301DBC17DE}" type="parTrans" cxnId="{D032BAE9-F509-44BF-A069-3BA3BDEBBC0A}">
      <dgm:prSet/>
      <dgm:spPr/>
      <dgm:t>
        <a:bodyPr/>
        <a:lstStyle/>
        <a:p>
          <a:endParaRPr kumimoji="1" lang="ja-JP" altLang="en-US"/>
        </a:p>
      </dgm:t>
    </dgm:pt>
    <dgm:pt modelId="{BACE13BA-2705-4854-AFCF-BCEC22131E13}" type="sibTrans" cxnId="{D032BAE9-F509-44BF-A069-3BA3BDEBBC0A}">
      <dgm:prSet/>
      <dgm:spPr/>
      <dgm:t>
        <a:bodyPr/>
        <a:lstStyle/>
        <a:p>
          <a:endParaRPr kumimoji="1" lang="ja-JP" altLang="en-US"/>
        </a:p>
      </dgm:t>
    </dgm:pt>
    <dgm:pt modelId="{1A8C1CD9-26E3-4B79-913A-8CB5D5E8581A}">
      <dgm:prSet/>
      <dgm:spPr/>
      <dgm:t>
        <a:bodyPr/>
        <a:lstStyle/>
        <a:p>
          <a:r>
            <a:rPr lang="ja-JP"/>
            <a:t>子どもの日々を見ているのは、児童発達支援管理責任者なのですから、家族の不安、本人の戸惑いなどをキャッチし、</a:t>
          </a:r>
          <a:r>
            <a:rPr lang="ja-JP" b="1"/>
            <a:t>児童発達支援管理責任者から関連機関への情報共有と、適切な支援、一貫性のある支援を求めていく</a:t>
          </a:r>
          <a:r>
            <a:rPr lang="ja-JP"/>
            <a:t>のは当然のことです。</a:t>
          </a:r>
        </a:p>
      </dgm:t>
    </dgm:pt>
    <dgm:pt modelId="{73406D43-69E1-46B4-8786-36010C2119EF}" type="parTrans" cxnId="{16198275-78CD-4A02-ACAE-43E482F5147A}">
      <dgm:prSet/>
      <dgm:spPr/>
      <dgm:t>
        <a:bodyPr/>
        <a:lstStyle/>
        <a:p>
          <a:endParaRPr kumimoji="1" lang="ja-JP" altLang="en-US"/>
        </a:p>
      </dgm:t>
    </dgm:pt>
    <dgm:pt modelId="{B8A9C608-B574-43B9-8703-6CC8D4D05FB3}" type="sibTrans" cxnId="{16198275-78CD-4A02-ACAE-43E482F5147A}">
      <dgm:prSet/>
      <dgm:spPr/>
      <dgm:t>
        <a:bodyPr/>
        <a:lstStyle/>
        <a:p>
          <a:endParaRPr kumimoji="1" lang="ja-JP" altLang="en-US"/>
        </a:p>
      </dgm:t>
    </dgm:pt>
    <dgm:pt modelId="{236E942C-676F-42A6-94DF-25380BEE4328}">
      <dgm:prSet custT="1"/>
      <dgm:spPr>
        <a:solidFill>
          <a:schemeClr val="accent4">
            <a:lumMod val="75000"/>
          </a:schemeClr>
        </a:solidFill>
      </dgm:spPr>
      <dgm:t>
        <a:bodyPr/>
        <a:lstStyle/>
        <a:p>
          <a:r>
            <a:rPr lang="ja-JP" altLang="en-US" sz="1800" dirty="0"/>
            <a:t>連携・調整していくのは相談支援専門員であることも、児童発達支援管理責任者であることもあります。</a:t>
          </a:r>
        </a:p>
      </dgm:t>
    </dgm:pt>
    <dgm:pt modelId="{03AEAEA2-6C20-453A-9689-957173AB2669}" type="parTrans" cxnId="{4A08E953-00A4-4321-8827-272C1AB6B6CD}">
      <dgm:prSet/>
      <dgm:spPr/>
      <dgm:t>
        <a:bodyPr/>
        <a:lstStyle/>
        <a:p>
          <a:endParaRPr kumimoji="1" lang="ja-JP" altLang="en-US"/>
        </a:p>
      </dgm:t>
    </dgm:pt>
    <dgm:pt modelId="{D8C50CD4-9AE8-4C65-BDF0-3A2961338B04}" type="sibTrans" cxnId="{4A08E953-00A4-4321-8827-272C1AB6B6CD}">
      <dgm:prSet/>
      <dgm:spPr/>
      <dgm:t>
        <a:bodyPr/>
        <a:lstStyle/>
        <a:p>
          <a:endParaRPr kumimoji="1" lang="ja-JP" altLang="en-US"/>
        </a:p>
      </dgm:t>
    </dgm:pt>
    <dgm:pt modelId="{A4422AEC-C223-4D31-B632-A38E6E4F79E4}" type="pres">
      <dgm:prSet presAssocID="{6AAB8E71-2353-46BE-B790-C8CB9262C7E7}" presName="linear" presStyleCnt="0">
        <dgm:presLayoutVars>
          <dgm:animLvl val="lvl"/>
          <dgm:resizeHandles val="exact"/>
        </dgm:presLayoutVars>
      </dgm:prSet>
      <dgm:spPr/>
    </dgm:pt>
    <dgm:pt modelId="{92D00715-5B1C-4822-834D-B3B6FAA20874}" type="pres">
      <dgm:prSet presAssocID="{415AD6D0-30EB-499C-A7E1-C68CA2B5DDC3}" presName="parentText" presStyleLbl="node1" presStyleIdx="0" presStyleCnt="4">
        <dgm:presLayoutVars>
          <dgm:chMax val="0"/>
          <dgm:bulletEnabled val="1"/>
        </dgm:presLayoutVars>
      </dgm:prSet>
      <dgm:spPr/>
    </dgm:pt>
    <dgm:pt modelId="{2C896EA9-04CF-4843-8019-21440B6072AB}" type="pres">
      <dgm:prSet presAssocID="{557830F6-F8E5-44AE-BA20-3A4BF19B2727}" presName="spacer" presStyleCnt="0"/>
      <dgm:spPr/>
    </dgm:pt>
    <dgm:pt modelId="{230E2206-B760-470C-834C-83B1C9CB3A8B}" type="pres">
      <dgm:prSet presAssocID="{132B03CE-B8D7-4699-B136-418BF20D5925}" presName="parentText" presStyleLbl="node1" presStyleIdx="1" presStyleCnt="4">
        <dgm:presLayoutVars>
          <dgm:chMax val="0"/>
          <dgm:bulletEnabled val="1"/>
        </dgm:presLayoutVars>
      </dgm:prSet>
      <dgm:spPr/>
    </dgm:pt>
    <dgm:pt modelId="{4786EC0E-48BB-45F2-ADCA-9C8B3AC4911A}" type="pres">
      <dgm:prSet presAssocID="{BACE13BA-2705-4854-AFCF-BCEC22131E13}" presName="spacer" presStyleCnt="0"/>
      <dgm:spPr/>
    </dgm:pt>
    <dgm:pt modelId="{A637272A-4D91-4E02-AB37-D33E7D759951}" type="pres">
      <dgm:prSet presAssocID="{1A8C1CD9-26E3-4B79-913A-8CB5D5E8581A}" presName="parentText" presStyleLbl="node1" presStyleIdx="2" presStyleCnt="4">
        <dgm:presLayoutVars>
          <dgm:chMax val="0"/>
          <dgm:bulletEnabled val="1"/>
        </dgm:presLayoutVars>
      </dgm:prSet>
      <dgm:spPr/>
    </dgm:pt>
    <dgm:pt modelId="{068CFB19-B8DA-4453-A38B-4684AE8939A3}" type="pres">
      <dgm:prSet presAssocID="{B8A9C608-B574-43B9-8703-6CC8D4D05FB3}" presName="spacer" presStyleCnt="0"/>
      <dgm:spPr/>
    </dgm:pt>
    <dgm:pt modelId="{1A6075C7-24A0-4E3D-9B94-C02E090EF656}" type="pres">
      <dgm:prSet presAssocID="{236E942C-676F-42A6-94DF-25380BEE4328}" presName="parentText" presStyleLbl="node1" presStyleIdx="3" presStyleCnt="4">
        <dgm:presLayoutVars>
          <dgm:chMax val="0"/>
          <dgm:bulletEnabled val="1"/>
        </dgm:presLayoutVars>
      </dgm:prSet>
      <dgm:spPr/>
    </dgm:pt>
  </dgm:ptLst>
  <dgm:cxnLst>
    <dgm:cxn modelId="{FC8E3641-0602-42DD-AE87-FFBA74271CED}" type="presOf" srcId="{415AD6D0-30EB-499C-A7E1-C68CA2B5DDC3}" destId="{92D00715-5B1C-4822-834D-B3B6FAA20874}" srcOrd="0" destOrd="0" presId="urn:microsoft.com/office/officeart/2005/8/layout/vList2"/>
    <dgm:cxn modelId="{4A08E953-00A4-4321-8827-272C1AB6B6CD}" srcId="{6AAB8E71-2353-46BE-B790-C8CB9262C7E7}" destId="{236E942C-676F-42A6-94DF-25380BEE4328}" srcOrd="3" destOrd="0" parTransId="{03AEAEA2-6C20-453A-9689-957173AB2669}" sibTransId="{D8C50CD4-9AE8-4C65-BDF0-3A2961338B04}"/>
    <dgm:cxn modelId="{16198275-78CD-4A02-ACAE-43E482F5147A}" srcId="{6AAB8E71-2353-46BE-B790-C8CB9262C7E7}" destId="{1A8C1CD9-26E3-4B79-913A-8CB5D5E8581A}" srcOrd="2" destOrd="0" parTransId="{73406D43-69E1-46B4-8786-36010C2119EF}" sibTransId="{B8A9C608-B574-43B9-8703-6CC8D4D05FB3}"/>
    <dgm:cxn modelId="{43E4EA59-26D8-4629-B0E6-5535054A9AE8}" type="presOf" srcId="{6AAB8E71-2353-46BE-B790-C8CB9262C7E7}" destId="{A4422AEC-C223-4D31-B632-A38E6E4F79E4}" srcOrd="0" destOrd="0" presId="urn:microsoft.com/office/officeart/2005/8/layout/vList2"/>
    <dgm:cxn modelId="{327435B1-B3A7-4677-8601-7E34FE38B63E}" type="presOf" srcId="{1A8C1CD9-26E3-4B79-913A-8CB5D5E8581A}" destId="{A637272A-4D91-4E02-AB37-D33E7D759951}" srcOrd="0" destOrd="0" presId="urn:microsoft.com/office/officeart/2005/8/layout/vList2"/>
    <dgm:cxn modelId="{D032BAE9-F509-44BF-A069-3BA3BDEBBC0A}" srcId="{6AAB8E71-2353-46BE-B790-C8CB9262C7E7}" destId="{132B03CE-B8D7-4699-B136-418BF20D5925}" srcOrd="1" destOrd="0" parTransId="{664DDBCF-FB1A-4E46-ACEC-E0301DBC17DE}" sibTransId="{BACE13BA-2705-4854-AFCF-BCEC22131E13}"/>
    <dgm:cxn modelId="{398A1BF8-835B-4008-9802-3AA2044AA5CE}" srcId="{6AAB8E71-2353-46BE-B790-C8CB9262C7E7}" destId="{415AD6D0-30EB-499C-A7E1-C68CA2B5DDC3}" srcOrd="0" destOrd="0" parTransId="{484F99B0-1754-40D4-8E2F-99056AF1F4B1}" sibTransId="{557830F6-F8E5-44AE-BA20-3A4BF19B2727}"/>
    <dgm:cxn modelId="{FF0147FD-2FA3-43BD-94D8-E0B03F418ACC}" type="presOf" srcId="{236E942C-676F-42A6-94DF-25380BEE4328}" destId="{1A6075C7-24A0-4E3D-9B94-C02E090EF656}" srcOrd="0" destOrd="0" presId="urn:microsoft.com/office/officeart/2005/8/layout/vList2"/>
    <dgm:cxn modelId="{49737BFD-5C3B-455D-8727-C6568555064D}" type="presOf" srcId="{132B03CE-B8D7-4699-B136-418BF20D5925}" destId="{230E2206-B760-470C-834C-83B1C9CB3A8B}" srcOrd="0" destOrd="0" presId="urn:microsoft.com/office/officeart/2005/8/layout/vList2"/>
    <dgm:cxn modelId="{E135F8DC-C40E-4988-A9C7-9A10E46D6CF8}" type="presParOf" srcId="{A4422AEC-C223-4D31-B632-A38E6E4F79E4}" destId="{92D00715-5B1C-4822-834D-B3B6FAA20874}" srcOrd="0" destOrd="0" presId="urn:microsoft.com/office/officeart/2005/8/layout/vList2"/>
    <dgm:cxn modelId="{877AC170-55CD-49B0-A0DD-57BA872FD378}" type="presParOf" srcId="{A4422AEC-C223-4D31-B632-A38E6E4F79E4}" destId="{2C896EA9-04CF-4843-8019-21440B6072AB}" srcOrd="1" destOrd="0" presId="urn:microsoft.com/office/officeart/2005/8/layout/vList2"/>
    <dgm:cxn modelId="{50B49270-066B-47FE-8B6E-B3FC3F44C1D8}" type="presParOf" srcId="{A4422AEC-C223-4D31-B632-A38E6E4F79E4}" destId="{230E2206-B760-470C-834C-83B1C9CB3A8B}" srcOrd="2" destOrd="0" presId="urn:microsoft.com/office/officeart/2005/8/layout/vList2"/>
    <dgm:cxn modelId="{EA008812-FC46-4609-B78E-468791729210}" type="presParOf" srcId="{A4422AEC-C223-4D31-B632-A38E6E4F79E4}" destId="{4786EC0E-48BB-45F2-ADCA-9C8B3AC4911A}" srcOrd="3" destOrd="0" presId="urn:microsoft.com/office/officeart/2005/8/layout/vList2"/>
    <dgm:cxn modelId="{6D48D8A4-1D23-4616-885F-D579DDB8EC42}" type="presParOf" srcId="{A4422AEC-C223-4D31-B632-A38E6E4F79E4}" destId="{A637272A-4D91-4E02-AB37-D33E7D759951}" srcOrd="4" destOrd="0" presId="urn:microsoft.com/office/officeart/2005/8/layout/vList2"/>
    <dgm:cxn modelId="{BBBCBD76-98E5-4BB3-8585-188A111F6181}" type="presParOf" srcId="{A4422AEC-C223-4D31-B632-A38E6E4F79E4}" destId="{068CFB19-B8DA-4453-A38B-4684AE8939A3}" srcOrd="5" destOrd="0" presId="urn:microsoft.com/office/officeart/2005/8/layout/vList2"/>
    <dgm:cxn modelId="{E21F884D-36A0-48B3-A275-A25618EA0AFF}" type="presParOf" srcId="{A4422AEC-C223-4D31-B632-A38E6E4F79E4}" destId="{1A6075C7-24A0-4E3D-9B94-C02E090EF6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B873409-AFCC-4A71-B291-6B126B01E64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kumimoji="1" lang="ja-JP" altLang="en-US"/>
        </a:p>
      </dgm:t>
    </dgm:pt>
    <dgm:pt modelId="{F73685FF-2B63-430A-AAEA-3A51AA6A1CA3}">
      <dgm:prSet/>
      <dgm:spPr/>
      <dgm:t>
        <a:bodyPr/>
        <a:lstStyle/>
        <a:p>
          <a:r>
            <a:rPr kumimoji="1" lang="ja-JP" b="1"/>
            <a:t>ケースを見立てるということに役割の区別はありません。</a:t>
          </a:r>
          <a:endParaRPr lang="ja-JP" b="1"/>
        </a:p>
      </dgm:t>
    </dgm:pt>
    <dgm:pt modelId="{51B8E4DA-B66A-4727-BD54-6B2087C0024B}" type="parTrans" cxnId="{0FD66BC6-01D1-4458-8D69-8C8E5AD9DEBB}">
      <dgm:prSet/>
      <dgm:spPr/>
      <dgm:t>
        <a:bodyPr/>
        <a:lstStyle/>
        <a:p>
          <a:endParaRPr kumimoji="1" lang="ja-JP" altLang="en-US" b="1"/>
        </a:p>
      </dgm:t>
    </dgm:pt>
    <dgm:pt modelId="{54B95D7C-55D6-4227-A9A5-71DC9CC85D88}" type="sibTrans" cxnId="{0FD66BC6-01D1-4458-8D69-8C8E5AD9DEBB}">
      <dgm:prSet/>
      <dgm:spPr/>
      <dgm:t>
        <a:bodyPr/>
        <a:lstStyle/>
        <a:p>
          <a:endParaRPr kumimoji="1" lang="ja-JP" altLang="en-US" b="1"/>
        </a:p>
      </dgm:t>
    </dgm:pt>
    <dgm:pt modelId="{1AB1C972-DAD2-45F2-AE70-04E2EFFDC639}">
      <dgm:prSet/>
      <dgm:spPr/>
      <dgm:t>
        <a:bodyPr/>
        <a:lstStyle/>
        <a:p>
          <a:r>
            <a:rPr kumimoji="1" lang="ja-JP" b="1"/>
            <a:t>一緒に情報を共有し、一緒にアセスメントしていくことになります。</a:t>
          </a:r>
          <a:endParaRPr lang="ja-JP" b="1"/>
        </a:p>
      </dgm:t>
    </dgm:pt>
    <dgm:pt modelId="{7D1BDFB8-C935-441B-9F00-316EDF67C368}" type="parTrans" cxnId="{0522781E-448A-4B62-BD44-80D747BBA021}">
      <dgm:prSet/>
      <dgm:spPr/>
      <dgm:t>
        <a:bodyPr/>
        <a:lstStyle/>
        <a:p>
          <a:endParaRPr kumimoji="1" lang="ja-JP" altLang="en-US" b="1"/>
        </a:p>
      </dgm:t>
    </dgm:pt>
    <dgm:pt modelId="{E52DD80A-B1E6-47C8-81C0-5FDE193DC126}" type="sibTrans" cxnId="{0522781E-448A-4B62-BD44-80D747BBA021}">
      <dgm:prSet/>
      <dgm:spPr/>
      <dgm:t>
        <a:bodyPr/>
        <a:lstStyle/>
        <a:p>
          <a:endParaRPr kumimoji="1" lang="ja-JP" altLang="en-US" b="1"/>
        </a:p>
      </dgm:t>
    </dgm:pt>
    <dgm:pt modelId="{154F5877-5010-45C9-A007-3A58DB4E73FE}">
      <dgm:prSet/>
      <dgm:spPr/>
      <dgm:t>
        <a:bodyPr/>
        <a:lstStyle/>
        <a:p>
          <a:r>
            <a:rPr kumimoji="1" lang="ja-JP" b="1"/>
            <a:t>そして、一緒に「総合的な援助の方針」を考えていくことになります。</a:t>
          </a:r>
          <a:endParaRPr lang="ja-JP" b="1"/>
        </a:p>
      </dgm:t>
    </dgm:pt>
    <dgm:pt modelId="{871EDC99-F433-4D87-B74E-5D094C37796F}" type="parTrans" cxnId="{ED10B82A-D38A-417A-A9F8-A32FB6D80243}">
      <dgm:prSet/>
      <dgm:spPr/>
      <dgm:t>
        <a:bodyPr/>
        <a:lstStyle/>
        <a:p>
          <a:endParaRPr kumimoji="1" lang="ja-JP" altLang="en-US" b="1"/>
        </a:p>
      </dgm:t>
    </dgm:pt>
    <dgm:pt modelId="{4CBB9F1C-9305-4E52-83FA-FA6F7A5DFF30}" type="sibTrans" cxnId="{ED10B82A-D38A-417A-A9F8-A32FB6D80243}">
      <dgm:prSet/>
      <dgm:spPr/>
      <dgm:t>
        <a:bodyPr/>
        <a:lstStyle/>
        <a:p>
          <a:endParaRPr kumimoji="1" lang="ja-JP" altLang="en-US" b="1"/>
        </a:p>
      </dgm:t>
    </dgm:pt>
    <dgm:pt modelId="{8C3E36CA-3ED3-4FB4-A74E-CB895FB44C92}">
      <dgm:prSet/>
      <dgm:spPr/>
      <dgm:t>
        <a:bodyPr/>
        <a:lstStyle/>
        <a:p>
          <a:r>
            <a:rPr kumimoji="1" lang="ja-JP" b="1"/>
            <a:t>ケースを大まかに捉えることができないと、家族のニーズや支援者の主観に、ご本人が振り回されることになります。</a:t>
          </a:r>
          <a:endParaRPr lang="ja-JP" b="1"/>
        </a:p>
      </dgm:t>
    </dgm:pt>
    <dgm:pt modelId="{58617807-09FB-4E0D-8889-08F7A23329A5}" type="parTrans" cxnId="{EDA4A6F7-BC2B-447E-B578-CFDABF908F11}">
      <dgm:prSet/>
      <dgm:spPr/>
      <dgm:t>
        <a:bodyPr/>
        <a:lstStyle/>
        <a:p>
          <a:endParaRPr kumimoji="1" lang="ja-JP" altLang="en-US" b="1"/>
        </a:p>
      </dgm:t>
    </dgm:pt>
    <dgm:pt modelId="{264FA247-3773-4F37-BD03-D35783927798}" type="sibTrans" cxnId="{EDA4A6F7-BC2B-447E-B578-CFDABF908F11}">
      <dgm:prSet/>
      <dgm:spPr/>
      <dgm:t>
        <a:bodyPr/>
        <a:lstStyle/>
        <a:p>
          <a:endParaRPr kumimoji="1" lang="ja-JP" altLang="en-US" b="1"/>
        </a:p>
      </dgm:t>
    </dgm:pt>
    <dgm:pt modelId="{157D308B-C40F-4B1D-BC01-577DC5989947}">
      <dgm:prSet/>
      <dgm:spPr/>
      <dgm:t>
        <a:bodyPr/>
        <a:lstStyle/>
        <a:p>
          <a:r>
            <a:rPr kumimoji="1" lang="ja-JP" b="1" dirty="0"/>
            <a:t>ご家族や周囲の意見や訴え一つ一つに振り回され、支援のベクトルが見失われていることが少なくありませんので、注意しましょう。</a:t>
          </a:r>
          <a:endParaRPr lang="ja-JP" b="1" dirty="0"/>
        </a:p>
      </dgm:t>
    </dgm:pt>
    <dgm:pt modelId="{364947ED-F863-4007-B866-3885B8D4D1FD}" type="parTrans" cxnId="{AD7FDB59-FFE0-4223-8999-CE6486A202DD}">
      <dgm:prSet/>
      <dgm:spPr/>
      <dgm:t>
        <a:bodyPr/>
        <a:lstStyle/>
        <a:p>
          <a:endParaRPr kumimoji="1" lang="ja-JP" altLang="en-US" b="1"/>
        </a:p>
      </dgm:t>
    </dgm:pt>
    <dgm:pt modelId="{1DE96E43-DD2C-46E4-9958-943F9E837BA6}" type="sibTrans" cxnId="{AD7FDB59-FFE0-4223-8999-CE6486A202DD}">
      <dgm:prSet/>
      <dgm:spPr/>
      <dgm:t>
        <a:bodyPr/>
        <a:lstStyle/>
        <a:p>
          <a:endParaRPr kumimoji="1" lang="ja-JP" altLang="en-US" b="1"/>
        </a:p>
      </dgm:t>
    </dgm:pt>
    <dgm:pt modelId="{8A7D4257-028A-44C2-9E9A-30AB851F824B}" type="pres">
      <dgm:prSet presAssocID="{6B873409-AFCC-4A71-B291-6B126B01E640}" presName="linear" presStyleCnt="0">
        <dgm:presLayoutVars>
          <dgm:animLvl val="lvl"/>
          <dgm:resizeHandles val="exact"/>
        </dgm:presLayoutVars>
      </dgm:prSet>
      <dgm:spPr/>
    </dgm:pt>
    <dgm:pt modelId="{9F89F2ED-E8DB-4EB4-AEE5-7C2A1D33E482}" type="pres">
      <dgm:prSet presAssocID="{F73685FF-2B63-430A-AAEA-3A51AA6A1CA3}" presName="parentText" presStyleLbl="node1" presStyleIdx="0" presStyleCnt="5">
        <dgm:presLayoutVars>
          <dgm:chMax val="0"/>
          <dgm:bulletEnabled val="1"/>
        </dgm:presLayoutVars>
      </dgm:prSet>
      <dgm:spPr/>
    </dgm:pt>
    <dgm:pt modelId="{B4884A9E-49A9-4FC9-848E-A60A56740952}" type="pres">
      <dgm:prSet presAssocID="{54B95D7C-55D6-4227-A9A5-71DC9CC85D88}" presName="spacer" presStyleCnt="0"/>
      <dgm:spPr/>
    </dgm:pt>
    <dgm:pt modelId="{FC4AB6CB-577F-4C0B-A8D1-28FBBCFD127E}" type="pres">
      <dgm:prSet presAssocID="{1AB1C972-DAD2-45F2-AE70-04E2EFFDC639}" presName="parentText" presStyleLbl="node1" presStyleIdx="1" presStyleCnt="5">
        <dgm:presLayoutVars>
          <dgm:chMax val="0"/>
          <dgm:bulletEnabled val="1"/>
        </dgm:presLayoutVars>
      </dgm:prSet>
      <dgm:spPr/>
    </dgm:pt>
    <dgm:pt modelId="{EB230DCF-A1D1-4005-A40F-F8C244D26D94}" type="pres">
      <dgm:prSet presAssocID="{E52DD80A-B1E6-47C8-81C0-5FDE193DC126}" presName="spacer" presStyleCnt="0"/>
      <dgm:spPr/>
    </dgm:pt>
    <dgm:pt modelId="{73A7E143-1596-4F07-9A9C-223721E8EAAD}" type="pres">
      <dgm:prSet presAssocID="{154F5877-5010-45C9-A007-3A58DB4E73FE}" presName="parentText" presStyleLbl="node1" presStyleIdx="2" presStyleCnt="5">
        <dgm:presLayoutVars>
          <dgm:chMax val="0"/>
          <dgm:bulletEnabled val="1"/>
        </dgm:presLayoutVars>
      </dgm:prSet>
      <dgm:spPr/>
    </dgm:pt>
    <dgm:pt modelId="{046B0182-7ED4-4333-AD09-2811C86929C6}" type="pres">
      <dgm:prSet presAssocID="{4CBB9F1C-9305-4E52-83FA-FA6F7A5DFF30}" presName="spacer" presStyleCnt="0"/>
      <dgm:spPr/>
    </dgm:pt>
    <dgm:pt modelId="{23E916AF-8E7D-499C-AC4F-A251C3D68E27}" type="pres">
      <dgm:prSet presAssocID="{8C3E36CA-3ED3-4FB4-A74E-CB895FB44C92}" presName="parentText" presStyleLbl="node1" presStyleIdx="3" presStyleCnt="5">
        <dgm:presLayoutVars>
          <dgm:chMax val="0"/>
          <dgm:bulletEnabled val="1"/>
        </dgm:presLayoutVars>
      </dgm:prSet>
      <dgm:spPr/>
    </dgm:pt>
    <dgm:pt modelId="{700C39E0-B9C4-4329-9EB5-9D5A2A522965}" type="pres">
      <dgm:prSet presAssocID="{264FA247-3773-4F37-BD03-D35783927798}" presName="spacer" presStyleCnt="0"/>
      <dgm:spPr/>
    </dgm:pt>
    <dgm:pt modelId="{ACCA9A2A-9F97-485B-B758-05F22EDAB1E0}" type="pres">
      <dgm:prSet presAssocID="{157D308B-C40F-4B1D-BC01-577DC5989947}" presName="parentText" presStyleLbl="node1" presStyleIdx="4" presStyleCnt="5">
        <dgm:presLayoutVars>
          <dgm:chMax val="0"/>
          <dgm:bulletEnabled val="1"/>
        </dgm:presLayoutVars>
      </dgm:prSet>
      <dgm:spPr/>
    </dgm:pt>
  </dgm:ptLst>
  <dgm:cxnLst>
    <dgm:cxn modelId="{0522781E-448A-4B62-BD44-80D747BBA021}" srcId="{6B873409-AFCC-4A71-B291-6B126B01E640}" destId="{1AB1C972-DAD2-45F2-AE70-04E2EFFDC639}" srcOrd="1" destOrd="0" parTransId="{7D1BDFB8-C935-441B-9F00-316EDF67C368}" sibTransId="{E52DD80A-B1E6-47C8-81C0-5FDE193DC126}"/>
    <dgm:cxn modelId="{ED10B82A-D38A-417A-A9F8-A32FB6D80243}" srcId="{6B873409-AFCC-4A71-B291-6B126B01E640}" destId="{154F5877-5010-45C9-A007-3A58DB4E73FE}" srcOrd="2" destOrd="0" parTransId="{871EDC99-F433-4D87-B74E-5D094C37796F}" sibTransId="{4CBB9F1C-9305-4E52-83FA-FA6F7A5DFF30}"/>
    <dgm:cxn modelId="{94E0AD37-7CAC-4202-9777-46E4C9AA23EF}" type="presOf" srcId="{6B873409-AFCC-4A71-B291-6B126B01E640}" destId="{8A7D4257-028A-44C2-9E9A-30AB851F824B}" srcOrd="0" destOrd="0" presId="urn:microsoft.com/office/officeart/2005/8/layout/vList2"/>
    <dgm:cxn modelId="{7069C239-9A51-4DF2-B21F-5AD2C01EF8B5}" type="presOf" srcId="{F73685FF-2B63-430A-AAEA-3A51AA6A1CA3}" destId="{9F89F2ED-E8DB-4EB4-AEE5-7C2A1D33E482}" srcOrd="0" destOrd="0" presId="urn:microsoft.com/office/officeart/2005/8/layout/vList2"/>
    <dgm:cxn modelId="{6140FD39-319F-4DF9-8FC7-4F7FF8EB3030}" type="presOf" srcId="{1AB1C972-DAD2-45F2-AE70-04E2EFFDC639}" destId="{FC4AB6CB-577F-4C0B-A8D1-28FBBCFD127E}" srcOrd="0" destOrd="0" presId="urn:microsoft.com/office/officeart/2005/8/layout/vList2"/>
    <dgm:cxn modelId="{AD7FDB59-FFE0-4223-8999-CE6486A202DD}" srcId="{6B873409-AFCC-4A71-B291-6B126B01E640}" destId="{157D308B-C40F-4B1D-BC01-577DC5989947}" srcOrd="4" destOrd="0" parTransId="{364947ED-F863-4007-B866-3885B8D4D1FD}" sibTransId="{1DE96E43-DD2C-46E4-9958-943F9E837BA6}"/>
    <dgm:cxn modelId="{D4DE66AA-D411-4E52-8983-D8617EF31D14}" type="presOf" srcId="{154F5877-5010-45C9-A007-3A58DB4E73FE}" destId="{73A7E143-1596-4F07-9A9C-223721E8EAAD}" srcOrd="0" destOrd="0" presId="urn:microsoft.com/office/officeart/2005/8/layout/vList2"/>
    <dgm:cxn modelId="{566BDDB1-9FE9-4BC9-AA61-3CC12023A3F0}" type="presOf" srcId="{8C3E36CA-3ED3-4FB4-A74E-CB895FB44C92}" destId="{23E916AF-8E7D-499C-AC4F-A251C3D68E27}" srcOrd="0" destOrd="0" presId="urn:microsoft.com/office/officeart/2005/8/layout/vList2"/>
    <dgm:cxn modelId="{0FD66BC6-01D1-4458-8D69-8C8E5AD9DEBB}" srcId="{6B873409-AFCC-4A71-B291-6B126B01E640}" destId="{F73685FF-2B63-430A-AAEA-3A51AA6A1CA3}" srcOrd="0" destOrd="0" parTransId="{51B8E4DA-B66A-4727-BD54-6B2087C0024B}" sibTransId="{54B95D7C-55D6-4227-A9A5-71DC9CC85D88}"/>
    <dgm:cxn modelId="{810F2DD6-5F2F-47EA-ADC9-20358E4B78F3}" type="presOf" srcId="{157D308B-C40F-4B1D-BC01-577DC5989947}" destId="{ACCA9A2A-9F97-485B-B758-05F22EDAB1E0}" srcOrd="0" destOrd="0" presId="urn:microsoft.com/office/officeart/2005/8/layout/vList2"/>
    <dgm:cxn modelId="{EDA4A6F7-BC2B-447E-B578-CFDABF908F11}" srcId="{6B873409-AFCC-4A71-B291-6B126B01E640}" destId="{8C3E36CA-3ED3-4FB4-A74E-CB895FB44C92}" srcOrd="3" destOrd="0" parTransId="{58617807-09FB-4E0D-8889-08F7A23329A5}" sibTransId="{264FA247-3773-4F37-BD03-D35783927798}"/>
    <dgm:cxn modelId="{B0D9C4B8-891A-43EE-8B0A-B49F71A49758}" type="presParOf" srcId="{8A7D4257-028A-44C2-9E9A-30AB851F824B}" destId="{9F89F2ED-E8DB-4EB4-AEE5-7C2A1D33E482}" srcOrd="0" destOrd="0" presId="urn:microsoft.com/office/officeart/2005/8/layout/vList2"/>
    <dgm:cxn modelId="{4A8B5E81-0D7C-4917-8E69-C28CCCFF4AC4}" type="presParOf" srcId="{8A7D4257-028A-44C2-9E9A-30AB851F824B}" destId="{B4884A9E-49A9-4FC9-848E-A60A56740952}" srcOrd="1" destOrd="0" presId="urn:microsoft.com/office/officeart/2005/8/layout/vList2"/>
    <dgm:cxn modelId="{E005B19A-3883-4BDE-B851-24C2C338A710}" type="presParOf" srcId="{8A7D4257-028A-44C2-9E9A-30AB851F824B}" destId="{FC4AB6CB-577F-4C0B-A8D1-28FBBCFD127E}" srcOrd="2" destOrd="0" presId="urn:microsoft.com/office/officeart/2005/8/layout/vList2"/>
    <dgm:cxn modelId="{084716E4-7F7E-4EB4-B4DD-23C812C851C6}" type="presParOf" srcId="{8A7D4257-028A-44C2-9E9A-30AB851F824B}" destId="{EB230DCF-A1D1-4005-A40F-F8C244D26D94}" srcOrd="3" destOrd="0" presId="urn:microsoft.com/office/officeart/2005/8/layout/vList2"/>
    <dgm:cxn modelId="{FA7DA274-07FF-412C-899C-69776FC2890B}" type="presParOf" srcId="{8A7D4257-028A-44C2-9E9A-30AB851F824B}" destId="{73A7E143-1596-4F07-9A9C-223721E8EAAD}" srcOrd="4" destOrd="0" presId="urn:microsoft.com/office/officeart/2005/8/layout/vList2"/>
    <dgm:cxn modelId="{8F47B92C-B2A5-4AA8-9DC7-E99560C3A847}" type="presParOf" srcId="{8A7D4257-028A-44C2-9E9A-30AB851F824B}" destId="{046B0182-7ED4-4333-AD09-2811C86929C6}" srcOrd="5" destOrd="0" presId="urn:microsoft.com/office/officeart/2005/8/layout/vList2"/>
    <dgm:cxn modelId="{8286C033-CE07-4931-B6F8-7DBE2492B552}" type="presParOf" srcId="{8A7D4257-028A-44C2-9E9A-30AB851F824B}" destId="{23E916AF-8E7D-499C-AC4F-A251C3D68E27}" srcOrd="6" destOrd="0" presId="urn:microsoft.com/office/officeart/2005/8/layout/vList2"/>
    <dgm:cxn modelId="{0CF5E15C-E540-4886-B7DE-218BFFB1CB41}" type="presParOf" srcId="{8A7D4257-028A-44C2-9E9A-30AB851F824B}" destId="{700C39E0-B9C4-4329-9EB5-9D5A2A522965}" srcOrd="7" destOrd="0" presId="urn:microsoft.com/office/officeart/2005/8/layout/vList2"/>
    <dgm:cxn modelId="{111AB17A-D016-4C71-91D2-C320B741AB64}" type="presParOf" srcId="{8A7D4257-028A-44C2-9E9A-30AB851F824B}" destId="{ACCA9A2A-9F97-485B-B758-05F22EDAB1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90F38B9-BDF8-4D2B-A54D-9728BDE5481B}"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kumimoji="1" lang="ja-JP" altLang="en-US"/>
        </a:p>
      </dgm:t>
    </dgm:pt>
    <dgm:pt modelId="{DEDC3054-D2CB-48BE-813A-99C20C676A14}">
      <dgm:prSet custT="1"/>
      <dgm:spPr/>
      <dgm:t>
        <a:bodyPr/>
        <a:lstStyle/>
        <a:p>
          <a:pPr algn="ctr"/>
          <a:r>
            <a:rPr kumimoji="1" lang="ja-JP" altLang="en-US" sz="1400" b="1" dirty="0"/>
            <a:t>どんな子ども？</a:t>
          </a:r>
          <a:endParaRPr lang="ja-JP" altLang="en-US" sz="1400" dirty="0"/>
        </a:p>
      </dgm:t>
    </dgm:pt>
    <dgm:pt modelId="{FA5A06FC-6B81-4216-87B5-0C1079A3719A}" type="parTrans" cxnId="{D7AC212E-EFC9-47E9-8094-04194A487991}">
      <dgm:prSet/>
      <dgm:spPr/>
      <dgm:t>
        <a:bodyPr/>
        <a:lstStyle/>
        <a:p>
          <a:pPr algn="ctr"/>
          <a:endParaRPr kumimoji="1" lang="ja-JP" altLang="en-US"/>
        </a:p>
      </dgm:t>
    </dgm:pt>
    <dgm:pt modelId="{EAD8A7C9-47D7-406E-B888-77CCD2D20719}" type="sibTrans" cxnId="{D7AC212E-EFC9-47E9-8094-04194A487991}">
      <dgm:prSet/>
      <dgm:spPr/>
      <dgm:t>
        <a:bodyPr/>
        <a:lstStyle/>
        <a:p>
          <a:pPr algn="ctr"/>
          <a:endParaRPr kumimoji="1" lang="ja-JP" altLang="en-US"/>
        </a:p>
      </dgm:t>
    </dgm:pt>
    <dgm:pt modelId="{16B960F3-4CBE-4B16-8A93-08E882FF0A21}">
      <dgm:prSet custT="1"/>
      <dgm:spPr/>
      <dgm:t>
        <a:bodyPr/>
        <a:lstStyle/>
        <a:p>
          <a:pPr algn="ctr"/>
          <a:r>
            <a:rPr kumimoji="1" lang="ja-JP" altLang="en-US" sz="1400" b="1" dirty="0"/>
            <a:t>どんなところを大切にしたい？</a:t>
          </a:r>
          <a:endParaRPr lang="ja-JP" altLang="en-US" sz="1400" dirty="0"/>
        </a:p>
      </dgm:t>
    </dgm:pt>
    <dgm:pt modelId="{9F91C031-B904-4257-92F6-9CB49B68F24E}" type="parTrans" cxnId="{C78249E0-D029-4F4E-BDEF-5CACEDE3B81D}">
      <dgm:prSet/>
      <dgm:spPr/>
      <dgm:t>
        <a:bodyPr/>
        <a:lstStyle/>
        <a:p>
          <a:pPr algn="ctr"/>
          <a:endParaRPr kumimoji="1" lang="ja-JP" altLang="en-US"/>
        </a:p>
      </dgm:t>
    </dgm:pt>
    <dgm:pt modelId="{BF2D9DDE-9A1B-45ED-8AC8-7AD630E49DE1}" type="sibTrans" cxnId="{C78249E0-D029-4F4E-BDEF-5CACEDE3B81D}">
      <dgm:prSet/>
      <dgm:spPr/>
      <dgm:t>
        <a:bodyPr/>
        <a:lstStyle/>
        <a:p>
          <a:pPr algn="ctr"/>
          <a:endParaRPr kumimoji="1" lang="ja-JP" altLang="en-US"/>
        </a:p>
      </dgm:t>
    </dgm:pt>
    <dgm:pt modelId="{39E88C14-8AA5-4F01-A5CB-14C2A586D495}">
      <dgm:prSet custT="1"/>
      <dgm:spPr/>
      <dgm:t>
        <a:bodyPr/>
        <a:lstStyle/>
        <a:p>
          <a:pPr algn="ctr"/>
          <a:r>
            <a:rPr kumimoji="1" lang="ja-JP" altLang="en-US" sz="1400" b="1" dirty="0"/>
            <a:t>どんなところがよく伸びていきそうか？</a:t>
          </a:r>
          <a:endParaRPr lang="ja-JP" altLang="en-US" sz="1400" dirty="0"/>
        </a:p>
      </dgm:t>
    </dgm:pt>
    <dgm:pt modelId="{6F0912CF-E830-4C2B-9420-86B2A4C17AB8}" type="parTrans" cxnId="{F918C20C-D5BA-4DC5-8A4D-8E63157B3EFE}">
      <dgm:prSet/>
      <dgm:spPr/>
      <dgm:t>
        <a:bodyPr/>
        <a:lstStyle/>
        <a:p>
          <a:pPr algn="ctr"/>
          <a:endParaRPr kumimoji="1" lang="ja-JP" altLang="en-US"/>
        </a:p>
      </dgm:t>
    </dgm:pt>
    <dgm:pt modelId="{D9C1B1A6-FFB8-498D-A552-959A0CE57217}" type="sibTrans" cxnId="{F918C20C-D5BA-4DC5-8A4D-8E63157B3EFE}">
      <dgm:prSet/>
      <dgm:spPr/>
      <dgm:t>
        <a:bodyPr/>
        <a:lstStyle/>
        <a:p>
          <a:pPr algn="ctr"/>
          <a:endParaRPr kumimoji="1" lang="ja-JP" altLang="en-US"/>
        </a:p>
      </dgm:t>
    </dgm:pt>
    <dgm:pt modelId="{75FCA258-F40D-4CEF-BF1E-4B8880355BF1}">
      <dgm:prSet/>
      <dgm:spPr/>
      <dgm:t>
        <a:bodyPr/>
        <a:lstStyle/>
        <a:p>
          <a:pPr algn="ctr"/>
          <a:r>
            <a:rPr kumimoji="1" lang="ja-JP" b="1" dirty="0"/>
            <a:t>その子どもがいることにより、周囲の人で助かっている人、喜んでいる人、活かされている人、学んでいる人はいるか？</a:t>
          </a:r>
          <a:endParaRPr lang="ja-JP" dirty="0"/>
        </a:p>
      </dgm:t>
    </dgm:pt>
    <dgm:pt modelId="{CF7E8505-525B-45FC-91D5-826D24CF0C19}" type="parTrans" cxnId="{23216BB6-A783-43C8-AE5C-682FF0FE424A}">
      <dgm:prSet/>
      <dgm:spPr/>
      <dgm:t>
        <a:bodyPr/>
        <a:lstStyle/>
        <a:p>
          <a:pPr algn="ctr"/>
          <a:endParaRPr kumimoji="1" lang="ja-JP" altLang="en-US"/>
        </a:p>
      </dgm:t>
    </dgm:pt>
    <dgm:pt modelId="{46DE15C7-1B19-42A4-BC64-34F44D730FC7}" type="sibTrans" cxnId="{23216BB6-A783-43C8-AE5C-682FF0FE424A}">
      <dgm:prSet/>
      <dgm:spPr/>
      <dgm:t>
        <a:bodyPr/>
        <a:lstStyle/>
        <a:p>
          <a:pPr algn="ctr"/>
          <a:endParaRPr kumimoji="1" lang="ja-JP" altLang="en-US"/>
        </a:p>
      </dgm:t>
    </dgm:pt>
    <dgm:pt modelId="{D7E71138-2FBC-463F-9664-3B083C366FCA}" type="pres">
      <dgm:prSet presAssocID="{490F38B9-BDF8-4D2B-A54D-9728BDE5481B}" presName="linear" presStyleCnt="0">
        <dgm:presLayoutVars>
          <dgm:animLvl val="lvl"/>
          <dgm:resizeHandles val="exact"/>
        </dgm:presLayoutVars>
      </dgm:prSet>
      <dgm:spPr/>
    </dgm:pt>
    <dgm:pt modelId="{DEF3E1A0-BFDF-4F60-9FE2-3158A0E86641}" type="pres">
      <dgm:prSet presAssocID="{DEDC3054-D2CB-48BE-813A-99C20C676A14}" presName="parentText" presStyleLbl="node1" presStyleIdx="0" presStyleCnt="4" custLinFactNeighborY="-65874">
        <dgm:presLayoutVars>
          <dgm:chMax val="0"/>
          <dgm:bulletEnabled val="1"/>
        </dgm:presLayoutVars>
      </dgm:prSet>
      <dgm:spPr/>
    </dgm:pt>
    <dgm:pt modelId="{250A635A-2428-451E-875D-F27E7B44AA22}" type="pres">
      <dgm:prSet presAssocID="{EAD8A7C9-47D7-406E-B888-77CCD2D20719}" presName="spacer" presStyleCnt="0"/>
      <dgm:spPr/>
    </dgm:pt>
    <dgm:pt modelId="{0E5F5B0E-43BF-4E5C-91A5-D5BEC325CC1B}" type="pres">
      <dgm:prSet presAssocID="{16B960F3-4CBE-4B16-8A93-08E882FF0A21}" presName="parentText" presStyleLbl="node1" presStyleIdx="1" presStyleCnt="4">
        <dgm:presLayoutVars>
          <dgm:chMax val="0"/>
          <dgm:bulletEnabled val="1"/>
        </dgm:presLayoutVars>
      </dgm:prSet>
      <dgm:spPr/>
    </dgm:pt>
    <dgm:pt modelId="{E384234C-6D30-4BD6-A650-1023763B08A9}" type="pres">
      <dgm:prSet presAssocID="{BF2D9DDE-9A1B-45ED-8AC8-7AD630E49DE1}" presName="spacer" presStyleCnt="0"/>
      <dgm:spPr/>
    </dgm:pt>
    <dgm:pt modelId="{56D36F0B-B993-4C47-B7BD-C0E152AF33A3}" type="pres">
      <dgm:prSet presAssocID="{39E88C14-8AA5-4F01-A5CB-14C2A586D495}" presName="parentText" presStyleLbl="node1" presStyleIdx="2" presStyleCnt="4">
        <dgm:presLayoutVars>
          <dgm:chMax val="0"/>
          <dgm:bulletEnabled val="1"/>
        </dgm:presLayoutVars>
      </dgm:prSet>
      <dgm:spPr/>
    </dgm:pt>
    <dgm:pt modelId="{A3525371-0CDF-4B0D-B7A7-705EBF141A61}" type="pres">
      <dgm:prSet presAssocID="{D9C1B1A6-FFB8-498D-A552-959A0CE57217}" presName="spacer" presStyleCnt="0"/>
      <dgm:spPr/>
    </dgm:pt>
    <dgm:pt modelId="{3987B4CC-6EBC-48C1-B815-A9D140EBED4A}" type="pres">
      <dgm:prSet presAssocID="{75FCA258-F40D-4CEF-BF1E-4B8880355BF1}" presName="parentText" presStyleLbl="node1" presStyleIdx="3" presStyleCnt="4">
        <dgm:presLayoutVars>
          <dgm:chMax val="0"/>
          <dgm:bulletEnabled val="1"/>
        </dgm:presLayoutVars>
      </dgm:prSet>
      <dgm:spPr/>
    </dgm:pt>
  </dgm:ptLst>
  <dgm:cxnLst>
    <dgm:cxn modelId="{C32D9E03-588D-4D19-BB49-F53CDDE384B4}" type="presOf" srcId="{DEDC3054-D2CB-48BE-813A-99C20C676A14}" destId="{DEF3E1A0-BFDF-4F60-9FE2-3158A0E86641}" srcOrd="0" destOrd="0" presId="urn:microsoft.com/office/officeart/2005/8/layout/vList2"/>
    <dgm:cxn modelId="{F918C20C-D5BA-4DC5-8A4D-8E63157B3EFE}" srcId="{490F38B9-BDF8-4D2B-A54D-9728BDE5481B}" destId="{39E88C14-8AA5-4F01-A5CB-14C2A586D495}" srcOrd="2" destOrd="0" parTransId="{6F0912CF-E830-4C2B-9420-86B2A4C17AB8}" sibTransId="{D9C1B1A6-FFB8-498D-A552-959A0CE57217}"/>
    <dgm:cxn modelId="{D7AC212E-EFC9-47E9-8094-04194A487991}" srcId="{490F38B9-BDF8-4D2B-A54D-9728BDE5481B}" destId="{DEDC3054-D2CB-48BE-813A-99C20C676A14}" srcOrd="0" destOrd="0" parTransId="{FA5A06FC-6B81-4216-87B5-0C1079A3719A}" sibTransId="{EAD8A7C9-47D7-406E-B888-77CCD2D20719}"/>
    <dgm:cxn modelId="{23216BB6-A783-43C8-AE5C-682FF0FE424A}" srcId="{490F38B9-BDF8-4D2B-A54D-9728BDE5481B}" destId="{75FCA258-F40D-4CEF-BF1E-4B8880355BF1}" srcOrd="3" destOrd="0" parTransId="{CF7E8505-525B-45FC-91D5-826D24CF0C19}" sibTransId="{46DE15C7-1B19-42A4-BC64-34F44D730FC7}"/>
    <dgm:cxn modelId="{C78249E0-D029-4F4E-BDEF-5CACEDE3B81D}" srcId="{490F38B9-BDF8-4D2B-A54D-9728BDE5481B}" destId="{16B960F3-4CBE-4B16-8A93-08E882FF0A21}" srcOrd="1" destOrd="0" parTransId="{9F91C031-B904-4257-92F6-9CB49B68F24E}" sibTransId="{BF2D9DDE-9A1B-45ED-8AC8-7AD630E49DE1}"/>
    <dgm:cxn modelId="{369E90E7-B782-4C53-85E5-0A2E5186FB18}" type="presOf" srcId="{75FCA258-F40D-4CEF-BF1E-4B8880355BF1}" destId="{3987B4CC-6EBC-48C1-B815-A9D140EBED4A}" srcOrd="0" destOrd="0" presId="urn:microsoft.com/office/officeart/2005/8/layout/vList2"/>
    <dgm:cxn modelId="{E75F3BF4-460B-475B-BD2A-B16347CFA089}" type="presOf" srcId="{16B960F3-4CBE-4B16-8A93-08E882FF0A21}" destId="{0E5F5B0E-43BF-4E5C-91A5-D5BEC325CC1B}" srcOrd="0" destOrd="0" presId="urn:microsoft.com/office/officeart/2005/8/layout/vList2"/>
    <dgm:cxn modelId="{37C477FA-BEC1-46DE-9B2D-19D782DE8EEA}" type="presOf" srcId="{490F38B9-BDF8-4D2B-A54D-9728BDE5481B}" destId="{D7E71138-2FBC-463F-9664-3B083C366FCA}" srcOrd="0" destOrd="0" presId="urn:microsoft.com/office/officeart/2005/8/layout/vList2"/>
    <dgm:cxn modelId="{FEBD29FD-DE20-47AA-BD2D-5365A01D0C7F}" type="presOf" srcId="{39E88C14-8AA5-4F01-A5CB-14C2A586D495}" destId="{56D36F0B-B993-4C47-B7BD-C0E152AF33A3}" srcOrd="0" destOrd="0" presId="urn:microsoft.com/office/officeart/2005/8/layout/vList2"/>
    <dgm:cxn modelId="{37965C54-16C8-4E88-B86D-CF55AA847B91}" type="presParOf" srcId="{D7E71138-2FBC-463F-9664-3B083C366FCA}" destId="{DEF3E1A0-BFDF-4F60-9FE2-3158A0E86641}" srcOrd="0" destOrd="0" presId="urn:microsoft.com/office/officeart/2005/8/layout/vList2"/>
    <dgm:cxn modelId="{D0D885EC-65B1-4BC9-B885-62D095465CAF}" type="presParOf" srcId="{D7E71138-2FBC-463F-9664-3B083C366FCA}" destId="{250A635A-2428-451E-875D-F27E7B44AA22}" srcOrd="1" destOrd="0" presId="urn:microsoft.com/office/officeart/2005/8/layout/vList2"/>
    <dgm:cxn modelId="{2B2501EA-39F9-4564-B594-1044BAFE4D9B}" type="presParOf" srcId="{D7E71138-2FBC-463F-9664-3B083C366FCA}" destId="{0E5F5B0E-43BF-4E5C-91A5-D5BEC325CC1B}" srcOrd="2" destOrd="0" presId="urn:microsoft.com/office/officeart/2005/8/layout/vList2"/>
    <dgm:cxn modelId="{103339D1-7B89-4F7B-AA8D-1FB281838BCF}" type="presParOf" srcId="{D7E71138-2FBC-463F-9664-3B083C366FCA}" destId="{E384234C-6D30-4BD6-A650-1023763B08A9}" srcOrd="3" destOrd="0" presId="urn:microsoft.com/office/officeart/2005/8/layout/vList2"/>
    <dgm:cxn modelId="{26763A68-3034-4B22-ACC5-9CE3C137ED8B}" type="presParOf" srcId="{D7E71138-2FBC-463F-9664-3B083C366FCA}" destId="{56D36F0B-B993-4C47-B7BD-C0E152AF33A3}" srcOrd="4" destOrd="0" presId="urn:microsoft.com/office/officeart/2005/8/layout/vList2"/>
    <dgm:cxn modelId="{013B6A4A-3E11-43E9-9E53-83CAD3D52516}" type="presParOf" srcId="{D7E71138-2FBC-463F-9664-3B083C366FCA}" destId="{A3525371-0CDF-4B0D-B7A7-705EBF141A61}" srcOrd="5" destOrd="0" presId="urn:microsoft.com/office/officeart/2005/8/layout/vList2"/>
    <dgm:cxn modelId="{A33CE596-FC01-4027-A82E-809980CA82A3}" type="presParOf" srcId="{D7E71138-2FBC-463F-9664-3B083C366FCA}" destId="{3987B4CC-6EBC-48C1-B815-A9D140EBED4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3EFE508-27FC-4104-A4AF-B4C0479C86D0}"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kumimoji="1" lang="ja-JP" altLang="en-US"/>
        </a:p>
      </dgm:t>
    </dgm:pt>
    <dgm:pt modelId="{8B3623C5-B201-494E-B1F3-00BA0875DBE5}">
      <dgm:prSet/>
      <dgm:spPr/>
      <dgm:t>
        <a:bodyPr/>
        <a:lstStyle/>
        <a:p>
          <a:pPr algn="ctr"/>
          <a:r>
            <a:rPr kumimoji="1" lang="ja-JP" b="1" dirty="0"/>
            <a:t>どんなお母さん？お母さんがよく頑張っているところは？</a:t>
          </a:r>
          <a:endParaRPr lang="ja-JP" dirty="0"/>
        </a:p>
      </dgm:t>
    </dgm:pt>
    <dgm:pt modelId="{7CDB7C54-B413-40D0-B77D-B410C8D1F5FE}" type="parTrans" cxnId="{BAB97231-A4D4-4779-A91F-2918DD71EC05}">
      <dgm:prSet/>
      <dgm:spPr/>
      <dgm:t>
        <a:bodyPr/>
        <a:lstStyle/>
        <a:p>
          <a:pPr algn="ctr"/>
          <a:endParaRPr kumimoji="1" lang="ja-JP" altLang="en-US"/>
        </a:p>
      </dgm:t>
    </dgm:pt>
    <dgm:pt modelId="{FC4909AC-6205-43E7-80D7-92066CFDB0D5}" type="sibTrans" cxnId="{BAB97231-A4D4-4779-A91F-2918DD71EC05}">
      <dgm:prSet/>
      <dgm:spPr/>
      <dgm:t>
        <a:bodyPr/>
        <a:lstStyle/>
        <a:p>
          <a:pPr algn="ctr"/>
          <a:endParaRPr kumimoji="1" lang="ja-JP" altLang="en-US"/>
        </a:p>
      </dgm:t>
    </dgm:pt>
    <dgm:pt modelId="{92E7D820-1D1B-46D5-8C71-3B63028EF257}">
      <dgm:prSet/>
      <dgm:spPr/>
      <dgm:t>
        <a:bodyPr/>
        <a:lstStyle/>
        <a:p>
          <a:pPr algn="ctr"/>
          <a:r>
            <a:rPr kumimoji="1" lang="ja-JP" b="1" dirty="0"/>
            <a:t>我が子のどんなところを認めている？</a:t>
          </a:r>
          <a:endParaRPr lang="ja-JP" dirty="0"/>
        </a:p>
      </dgm:t>
    </dgm:pt>
    <dgm:pt modelId="{245CEBAF-8F6E-432E-8116-B2B92F425E4F}" type="parTrans" cxnId="{B697C075-26E5-4067-BF78-F7EF52C3EE40}">
      <dgm:prSet/>
      <dgm:spPr/>
      <dgm:t>
        <a:bodyPr/>
        <a:lstStyle/>
        <a:p>
          <a:pPr algn="ctr"/>
          <a:endParaRPr kumimoji="1" lang="ja-JP" altLang="en-US"/>
        </a:p>
      </dgm:t>
    </dgm:pt>
    <dgm:pt modelId="{50282836-8034-4D2F-B7B7-A8204B9F1EC2}" type="sibTrans" cxnId="{B697C075-26E5-4067-BF78-F7EF52C3EE40}">
      <dgm:prSet/>
      <dgm:spPr/>
      <dgm:t>
        <a:bodyPr/>
        <a:lstStyle/>
        <a:p>
          <a:pPr algn="ctr"/>
          <a:endParaRPr kumimoji="1" lang="ja-JP" altLang="en-US"/>
        </a:p>
      </dgm:t>
    </dgm:pt>
    <dgm:pt modelId="{61741352-8DCA-42A4-9550-2A23DB0D1B6B}">
      <dgm:prSet/>
      <dgm:spPr/>
      <dgm:t>
        <a:bodyPr/>
        <a:lstStyle/>
        <a:p>
          <a:pPr algn="ctr"/>
          <a:r>
            <a:rPr lang="ja-JP" altLang="en-US" b="1" dirty="0"/>
            <a:t>父親や祖父母の思いは？兄弟姉妹に関しての悩みは？</a:t>
          </a:r>
          <a:endParaRPr lang="ja-JP" b="1" dirty="0"/>
        </a:p>
      </dgm:t>
    </dgm:pt>
    <dgm:pt modelId="{28A9C240-A622-4979-9C4E-1D4D9E444DAE}" type="parTrans" cxnId="{527C62F2-B9DD-44BE-88A2-8D835072ABF4}">
      <dgm:prSet/>
      <dgm:spPr/>
      <dgm:t>
        <a:bodyPr/>
        <a:lstStyle/>
        <a:p>
          <a:pPr algn="ctr"/>
          <a:endParaRPr kumimoji="1" lang="ja-JP" altLang="en-US"/>
        </a:p>
      </dgm:t>
    </dgm:pt>
    <dgm:pt modelId="{1F233C09-DD0C-4FDC-8E5E-0A4B79AB7532}" type="sibTrans" cxnId="{527C62F2-B9DD-44BE-88A2-8D835072ABF4}">
      <dgm:prSet/>
      <dgm:spPr/>
      <dgm:t>
        <a:bodyPr/>
        <a:lstStyle/>
        <a:p>
          <a:pPr algn="ctr"/>
          <a:endParaRPr kumimoji="1" lang="ja-JP" altLang="en-US"/>
        </a:p>
      </dgm:t>
    </dgm:pt>
    <dgm:pt modelId="{D8429679-4F7A-455F-9DEC-ED9EA84F8A79}">
      <dgm:prSet/>
      <dgm:spPr/>
      <dgm:t>
        <a:bodyPr/>
        <a:lstStyle/>
        <a:p>
          <a:pPr algn="ctr"/>
          <a:r>
            <a:rPr kumimoji="1" lang="ja-JP" b="1" dirty="0"/>
            <a:t>お母さんが悩んでいることの中心は何？</a:t>
          </a:r>
          <a:endParaRPr lang="ja-JP" dirty="0"/>
        </a:p>
      </dgm:t>
    </dgm:pt>
    <dgm:pt modelId="{1856260D-9B58-4C16-9729-8FD01D251F6E}" type="parTrans" cxnId="{C7E12D34-B1AC-4240-9294-04E4F48FF984}">
      <dgm:prSet/>
      <dgm:spPr/>
      <dgm:t>
        <a:bodyPr/>
        <a:lstStyle/>
        <a:p>
          <a:pPr algn="ctr"/>
          <a:endParaRPr kumimoji="1" lang="ja-JP" altLang="en-US"/>
        </a:p>
      </dgm:t>
    </dgm:pt>
    <dgm:pt modelId="{146CD08B-8BAF-4B4D-9BC7-896F477A882B}" type="sibTrans" cxnId="{C7E12D34-B1AC-4240-9294-04E4F48FF984}">
      <dgm:prSet/>
      <dgm:spPr/>
      <dgm:t>
        <a:bodyPr/>
        <a:lstStyle/>
        <a:p>
          <a:pPr algn="ctr"/>
          <a:endParaRPr kumimoji="1" lang="ja-JP" altLang="en-US"/>
        </a:p>
      </dgm:t>
    </dgm:pt>
    <dgm:pt modelId="{E2A22CC7-862B-4A14-AA66-7CA947E29DBB}" type="pres">
      <dgm:prSet presAssocID="{D3EFE508-27FC-4104-A4AF-B4C0479C86D0}" presName="linear" presStyleCnt="0">
        <dgm:presLayoutVars>
          <dgm:animLvl val="lvl"/>
          <dgm:resizeHandles val="exact"/>
        </dgm:presLayoutVars>
      </dgm:prSet>
      <dgm:spPr/>
    </dgm:pt>
    <dgm:pt modelId="{44B5EEAD-04F0-4B19-ABEF-DBAFFE885AE0}" type="pres">
      <dgm:prSet presAssocID="{8B3623C5-B201-494E-B1F3-00BA0875DBE5}" presName="parentText" presStyleLbl="node1" presStyleIdx="0" presStyleCnt="4">
        <dgm:presLayoutVars>
          <dgm:chMax val="0"/>
          <dgm:bulletEnabled val="1"/>
        </dgm:presLayoutVars>
      </dgm:prSet>
      <dgm:spPr/>
    </dgm:pt>
    <dgm:pt modelId="{6421CE6A-123E-448F-A370-3043E0FCB65C}" type="pres">
      <dgm:prSet presAssocID="{FC4909AC-6205-43E7-80D7-92066CFDB0D5}" presName="spacer" presStyleCnt="0"/>
      <dgm:spPr/>
    </dgm:pt>
    <dgm:pt modelId="{87ACDF7C-CD34-49FE-BF32-20A7ECC7A02F}" type="pres">
      <dgm:prSet presAssocID="{92E7D820-1D1B-46D5-8C71-3B63028EF257}" presName="parentText" presStyleLbl="node1" presStyleIdx="1" presStyleCnt="4">
        <dgm:presLayoutVars>
          <dgm:chMax val="0"/>
          <dgm:bulletEnabled val="1"/>
        </dgm:presLayoutVars>
      </dgm:prSet>
      <dgm:spPr/>
    </dgm:pt>
    <dgm:pt modelId="{DB8D9AD6-C677-42B3-B9E4-B65B6128652A}" type="pres">
      <dgm:prSet presAssocID="{50282836-8034-4D2F-B7B7-A8204B9F1EC2}" presName="spacer" presStyleCnt="0"/>
      <dgm:spPr/>
    </dgm:pt>
    <dgm:pt modelId="{1E92C42C-AA40-4AF8-A610-2A59D343A538}" type="pres">
      <dgm:prSet presAssocID="{61741352-8DCA-42A4-9550-2A23DB0D1B6B}" presName="parentText" presStyleLbl="node1" presStyleIdx="2" presStyleCnt="4">
        <dgm:presLayoutVars>
          <dgm:chMax val="0"/>
          <dgm:bulletEnabled val="1"/>
        </dgm:presLayoutVars>
      </dgm:prSet>
      <dgm:spPr/>
    </dgm:pt>
    <dgm:pt modelId="{7D50FE4C-BCE3-41C7-9221-A0E902111481}" type="pres">
      <dgm:prSet presAssocID="{1F233C09-DD0C-4FDC-8E5E-0A4B79AB7532}" presName="spacer" presStyleCnt="0"/>
      <dgm:spPr/>
    </dgm:pt>
    <dgm:pt modelId="{7E83D9DB-2C33-4A72-974C-AC4EBD54C59F}" type="pres">
      <dgm:prSet presAssocID="{D8429679-4F7A-455F-9DEC-ED9EA84F8A79}" presName="parentText" presStyleLbl="node1" presStyleIdx="3" presStyleCnt="4">
        <dgm:presLayoutVars>
          <dgm:chMax val="0"/>
          <dgm:bulletEnabled val="1"/>
        </dgm:presLayoutVars>
      </dgm:prSet>
      <dgm:spPr/>
    </dgm:pt>
  </dgm:ptLst>
  <dgm:cxnLst>
    <dgm:cxn modelId="{DD55A704-33BE-4CE5-9612-51BCDFDEB5CF}" type="presOf" srcId="{8B3623C5-B201-494E-B1F3-00BA0875DBE5}" destId="{44B5EEAD-04F0-4B19-ABEF-DBAFFE885AE0}" srcOrd="0" destOrd="0" presId="urn:microsoft.com/office/officeart/2005/8/layout/vList2"/>
    <dgm:cxn modelId="{BAB97231-A4D4-4779-A91F-2918DD71EC05}" srcId="{D3EFE508-27FC-4104-A4AF-B4C0479C86D0}" destId="{8B3623C5-B201-494E-B1F3-00BA0875DBE5}" srcOrd="0" destOrd="0" parTransId="{7CDB7C54-B413-40D0-B77D-B410C8D1F5FE}" sibTransId="{FC4909AC-6205-43E7-80D7-92066CFDB0D5}"/>
    <dgm:cxn modelId="{C7E12D34-B1AC-4240-9294-04E4F48FF984}" srcId="{D3EFE508-27FC-4104-A4AF-B4C0479C86D0}" destId="{D8429679-4F7A-455F-9DEC-ED9EA84F8A79}" srcOrd="3" destOrd="0" parTransId="{1856260D-9B58-4C16-9729-8FD01D251F6E}" sibTransId="{146CD08B-8BAF-4B4D-9BC7-896F477A882B}"/>
    <dgm:cxn modelId="{5FD5506A-953B-4C65-86E2-609E758A88C7}" type="presOf" srcId="{61741352-8DCA-42A4-9550-2A23DB0D1B6B}" destId="{1E92C42C-AA40-4AF8-A610-2A59D343A538}" srcOrd="0" destOrd="0" presId="urn:microsoft.com/office/officeart/2005/8/layout/vList2"/>
    <dgm:cxn modelId="{B697C075-26E5-4067-BF78-F7EF52C3EE40}" srcId="{D3EFE508-27FC-4104-A4AF-B4C0479C86D0}" destId="{92E7D820-1D1B-46D5-8C71-3B63028EF257}" srcOrd="1" destOrd="0" parTransId="{245CEBAF-8F6E-432E-8116-B2B92F425E4F}" sibTransId="{50282836-8034-4D2F-B7B7-A8204B9F1EC2}"/>
    <dgm:cxn modelId="{428F98B4-6CB3-4255-A586-EFD631AC1FA3}" type="presOf" srcId="{92E7D820-1D1B-46D5-8C71-3B63028EF257}" destId="{87ACDF7C-CD34-49FE-BF32-20A7ECC7A02F}" srcOrd="0" destOrd="0" presId="urn:microsoft.com/office/officeart/2005/8/layout/vList2"/>
    <dgm:cxn modelId="{013B09BB-3281-41BD-B964-6BD4E135C6A9}" type="presOf" srcId="{D8429679-4F7A-455F-9DEC-ED9EA84F8A79}" destId="{7E83D9DB-2C33-4A72-974C-AC4EBD54C59F}" srcOrd="0" destOrd="0" presId="urn:microsoft.com/office/officeart/2005/8/layout/vList2"/>
    <dgm:cxn modelId="{8511A5E6-23EF-446D-A092-11E972BE12F2}" type="presOf" srcId="{D3EFE508-27FC-4104-A4AF-B4C0479C86D0}" destId="{E2A22CC7-862B-4A14-AA66-7CA947E29DBB}" srcOrd="0" destOrd="0" presId="urn:microsoft.com/office/officeart/2005/8/layout/vList2"/>
    <dgm:cxn modelId="{527C62F2-B9DD-44BE-88A2-8D835072ABF4}" srcId="{D3EFE508-27FC-4104-A4AF-B4C0479C86D0}" destId="{61741352-8DCA-42A4-9550-2A23DB0D1B6B}" srcOrd="2" destOrd="0" parTransId="{28A9C240-A622-4979-9C4E-1D4D9E444DAE}" sibTransId="{1F233C09-DD0C-4FDC-8E5E-0A4B79AB7532}"/>
    <dgm:cxn modelId="{BAF86E85-869A-4175-8C59-AD2FC70AEF3A}" type="presParOf" srcId="{E2A22CC7-862B-4A14-AA66-7CA947E29DBB}" destId="{44B5EEAD-04F0-4B19-ABEF-DBAFFE885AE0}" srcOrd="0" destOrd="0" presId="urn:microsoft.com/office/officeart/2005/8/layout/vList2"/>
    <dgm:cxn modelId="{3235D7A7-A877-4759-9951-336E6BDF081B}" type="presParOf" srcId="{E2A22CC7-862B-4A14-AA66-7CA947E29DBB}" destId="{6421CE6A-123E-448F-A370-3043E0FCB65C}" srcOrd="1" destOrd="0" presId="urn:microsoft.com/office/officeart/2005/8/layout/vList2"/>
    <dgm:cxn modelId="{F2A1AE52-E571-4DAD-95C1-84204BC83B04}" type="presParOf" srcId="{E2A22CC7-862B-4A14-AA66-7CA947E29DBB}" destId="{87ACDF7C-CD34-49FE-BF32-20A7ECC7A02F}" srcOrd="2" destOrd="0" presId="urn:microsoft.com/office/officeart/2005/8/layout/vList2"/>
    <dgm:cxn modelId="{13CB77C5-FE2E-440C-BCAA-4BF422FA8D2A}" type="presParOf" srcId="{E2A22CC7-862B-4A14-AA66-7CA947E29DBB}" destId="{DB8D9AD6-C677-42B3-B9E4-B65B6128652A}" srcOrd="3" destOrd="0" presId="urn:microsoft.com/office/officeart/2005/8/layout/vList2"/>
    <dgm:cxn modelId="{EDA99B9E-F60E-4B54-AA3B-35A28628F239}" type="presParOf" srcId="{E2A22CC7-862B-4A14-AA66-7CA947E29DBB}" destId="{1E92C42C-AA40-4AF8-A610-2A59D343A538}" srcOrd="4" destOrd="0" presId="urn:microsoft.com/office/officeart/2005/8/layout/vList2"/>
    <dgm:cxn modelId="{8E0D25EC-32A1-4814-80FA-40186C0D31A9}" type="presParOf" srcId="{E2A22CC7-862B-4A14-AA66-7CA947E29DBB}" destId="{7D50FE4C-BCE3-41C7-9221-A0E902111481}" srcOrd="5" destOrd="0" presId="urn:microsoft.com/office/officeart/2005/8/layout/vList2"/>
    <dgm:cxn modelId="{BFA9D9A2-7302-4CE1-9A5F-58EA4D773EB2}" type="presParOf" srcId="{E2A22CC7-862B-4A14-AA66-7CA947E29DBB}" destId="{7E83D9DB-2C33-4A72-974C-AC4EBD54C59F}"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2A3D7D-F77F-4A5A-B300-2A52874FE13C}"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BC3DAB5C-F75B-4520-B1EC-5D4A4D2005F9}">
      <dgm:prSet/>
      <dgm:spPr/>
      <dgm:t>
        <a:bodyPr/>
        <a:lstStyle/>
        <a:p>
          <a:r>
            <a:rPr kumimoji="1" lang="en-US" b="1" dirty="0"/>
            <a:t>1</a:t>
          </a:r>
          <a:r>
            <a:rPr kumimoji="1" lang="ja-JP" b="1" dirty="0"/>
            <a:t>．児童期における相談支援が目指すもの</a:t>
          </a:r>
          <a:endParaRPr lang="en-US" dirty="0"/>
        </a:p>
      </dgm:t>
    </dgm:pt>
    <dgm:pt modelId="{24821B6F-5CEE-40D2-BECB-C5ED1CC6498A}" type="parTrans" cxnId="{BD3E210D-757E-4D44-86AF-D10AE75516BA}">
      <dgm:prSet/>
      <dgm:spPr/>
      <dgm:t>
        <a:bodyPr/>
        <a:lstStyle/>
        <a:p>
          <a:endParaRPr lang="en-US"/>
        </a:p>
      </dgm:t>
    </dgm:pt>
    <dgm:pt modelId="{386364F2-0FF6-4375-8FBF-56C88DADFE6E}" type="sibTrans" cxnId="{BD3E210D-757E-4D44-86AF-D10AE75516BA}">
      <dgm:prSet/>
      <dgm:spPr/>
      <dgm:t>
        <a:bodyPr/>
        <a:lstStyle/>
        <a:p>
          <a:endParaRPr lang="en-US"/>
        </a:p>
      </dgm:t>
    </dgm:pt>
    <dgm:pt modelId="{E0AEBB9C-DC4E-48D3-9B8B-F88FE9C395FE}">
      <dgm:prSet/>
      <dgm:spPr/>
      <dgm:t>
        <a:bodyPr/>
        <a:lstStyle/>
        <a:p>
          <a:r>
            <a:rPr kumimoji="1" lang="en-US" b="1" dirty="0"/>
            <a:t>2</a:t>
          </a:r>
          <a:r>
            <a:rPr kumimoji="1" lang="ja-JP" b="1" dirty="0"/>
            <a:t>．児童期における相談支援の現状</a:t>
          </a:r>
          <a:endParaRPr lang="en-US" dirty="0"/>
        </a:p>
      </dgm:t>
    </dgm:pt>
    <dgm:pt modelId="{9CD05DAD-337E-42F8-ADF7-00EC863DB940}" type="parTrans" cxnId="{261CB7E5-50A9-4ACF-B270-854B9895E8F6}">
      <dgm:prSet/>
      <dgm:spPr/>
      <dgm:t>
        <a:bodyPr/>
        <a:lstStyle/>
        <a:p>
          <a:endParaRPr lang="en-US"/>
        </a:p>
      </dgm:t>
    </dgm:pt>
    <dgm:pt modelId="{AC25042C-5162-4F98-888B-F839F10084C0}" type="sibTrans" cxnId="{261CB7E5-50A9-4ACF-B270-854B9895E8F6}">
      <dgm:prSet/>
      <dgm:spPr/>
      <dgm:t>
        <a:bodyPr/>
        <a:lstStyle/>
        <a:p>
          <a:endParaRPr lang="en-US"/>
        </a:p>
      </dgm:t>
    </dgm:pt>
    <dgm:pt modelId="{2EC47968-B10A-4B48-8E8D-5CB0E99B8E05}">
      <dgm:prSet/>
      <dgm:spPr/>
      <dgm:t>
        <a:bodyPr/>
        <a:lstStyle/>
        <a:p>
          <a:r>
            <a:rPr kumimoji="1" lang="en-US" b="1" dirty="0"/>
            <a:t>3</a:t>
          </a:r>
          <a:r>
            <a:rPr kumimoji="1" lang="ja-JP" b="1" dirty="0"/>
            <a:t>．児童発達支援管理責任者の</a:t>
          </a:r>
          <a:r>
            <a:rPr kumimoji="1" lang="ja-JP" altLang="en-US" b="1" dirty="0"/>
            <a:t>地域連携の</a:t>
          </a:r>
          <a:r>
            <a:rPr kumimoji="1" lang="ja-JP" b="1" dirty="0"/>
            <a:t>現状</a:t>
          </a:r>
          <a:endParaRPr lang="en-US" dirty="0"/>
        </a:p>
      </dgm:t>
    </dgm:pt>
    <dgm:pt modelId="{A7E7BBDF-E395-4642-9E53-6A0C1CDC3DB0}" type="parTrans" cxnId="{3AB425B9-E750-4AB0-B8DE-FDE86CCFB5A6}">
      <dgm:prSet/>
      <dgm:spPr/>
      <dgm:t>
        <a:bodyPr/>
        <a:lstStyle/>
        <a:p>
          <a:endParaRPr lang="en-US"/>
        </a:p>
      </dgm:t>
    </dgm:pt>
    <dgm:pt modelId="{0ED37737-8853-4996-B6C6-FD6768CC9137}" type="sibTrans" cxnId="{3AB425B9-E750-4AB0-B8DE-FDE86CCFB5A6}">
      <dgm:prSet/>
      <dgm:spPr/>
      <dgm:t>
        <a:bodyPr/>
        <a:lstStyle/>
        <a:p>
          <a:endParaRPr lang="en-US"/>
        </a:p>
      </dgm:t>
    </dgm:pt>
    <dgm:pt modelId="{21FFC89C-D578-4AB2-A388-1C8AB3634771}">
      <dgm:prSet/>
      <dgm:spPr/>
      <dgm:t>
        <a:bodyPr/>
        <a:lstStyle/>
        <a:p>
          <a:r>
            <a:rPr kumimoji="1" lang="en-US" b="1" dirty="0"/>
            <a:t>4</a:t>
          </a:r>
          <a:r>
            <a:rPr kumimoji="1" lang="ja-JP" b="1" dirty="0"/>
            <a:t>．</a:t>
          </a:r>
          <a:r>
            <a:rPr kumimoji="1" lang="ja-JP" altLang="en-US" b="1" dirty="0"/>
            <a:t>児童期における相談支援専門員と</a:t>
          </a:r>
          <a:r>
            <a:rPr kumimoji="1" lang="ja-JP" b="1" dirty="0"/>
            <a:t>児童発達支援管理責任者</a:t>
          </a:r>
          <a:r>
            <a:rPr kumimoji="1" lang="ja-JP" altLang="en-US" b="1" dirty="0"/>
            <a:t>の連携のあり方</a:t>
          </a:r>
          <a:endParaRPr lang="en-US" dirty="0"/>
        </a:p>
      </dgm:t>
    </dgm:pt>
    <dgm:pt modelId="{DC32049D-B798-4B84-BF94-4EE4B542150F}" type="parTrans" cxnId="{CEC5CD44-25E0-478C-8D52-B1AEA434AE8F}">
      <dgm:prSet/>
      <dgm:spPr/>
      <dgm:t>
        <a:bodyPr/>
        <a:lstStyle/>
        <a:p>
          <a:endParaRPr lang="en-US"/>
        </a:p>
      </dgm:t>
    </dgm:pt>
    <dgm:pt modelId="{2AE3DE7A-0DA9-4318-AB28-4D24525DB8B1}" type="sibTrans" cxnId="{CEC5CD44-25E0-478C-8D52-B1AEA434AE8F}">
      <dgm:prSet/>
      <dgm:spPr/>
      <dgm:t>
        <a:bodyPr/>
        <a:lstStyle/>
        <a:p>
          <a:endParaRPr lang="en-US"/>
        </a:p>
      </dgm:t>
    </dgm:pt>
    <dgm:pt modelId="{87DC6B0F-6888-41BF-8868-5EAD4F7CAF7C}">
      <dgm:prSet/>
      <dgm:spPr/>
      <dgm:t>
        <a:bodyPr/>
        <a:lstStyle/>
        <a:p>
          <a:r>
            <a:rPr kumimoji="1" lang="en-US" b="1" dirty="0"/>
            <a:t>5</a:t>
          </a:r>
          <a:r>
            <a:rPr kumimoji="1" lang="ja-JP" b="1" dirty="0"/>
            <a:t>．相談支援専門員と児童発達支援管理責任者</a:t>
          </a:r>
          <a:r>
            <a:rPr kumimoji="1" lang="ja-JP" altLang="en-US" b="1" dirty="0"/>
            <a:t>が実施する支援会議のあり方</a:t>
          </a:r>
          <a:endParaRPr lang="en-US" dirty="0"/>
        </a:p>
      </dgm:t>
    </dgm:pt>
    <dgm:pt modelId="{42E558A8-69CD-42C9-BC95-F81C045BDCD3}" type="parTrans" cxnId="{6690FA46-14D9-4998-A22F-A432190C53C5}">
      <dgm:prSet/>
      <dgm:spPr/>
      <dgm:t>
        <a:bodyPr/>
        <a:lstStyle/>
        <a:p>
          <a:endParaRPr lang="en-US"/>
        </a:p>
      </dgm:t>
    </dgm:pt>
    <dgm:pt modelId="{BA98AC66-3B5E-4074-9FC7-73BB75EE587F}" type="sibTrans" cxnId="{6690FA46-14D9-4998-A22F-A432190C53C5}">
      <dgm:prSet/>
      <dgm:spPr/>
      <dgm:t>
        <a:bodyPr/>
        <a:lstStyle/>
        <a:p>
          <a:endParaRPr lang="en-US"/>
        </a:p>
      </dgm:t>
    </dgm:pt>
    <dgm:pt modelId="{C8AF8432-7E32-40F0-9277-EE3901C25649}">
      <dgm:prSet/>
      <dgm:spPr/>
      <dgm:t>
        <a:bodyPr/>
        <a:lstStyle/>
        <a:p>
          <a:r>
            <a:rPr kumimoji="1" lang="en-US" b="1" dirty="0"/>
            <a:t>6</a:t>
          </a:r>
          <a:r>
            <a:rPr kumimoji="1" lang="ja-JP" b="1" dirty="0"/>
            <a:t>．まとめ～相談支援専門員と児童発達支援管理責任者との関係について</a:t>
          </a:r>
          <a:endParaRPr lang="en-US" dirty="0"/>
        </a:p>
      </dgm:t>
    </dgm:pt>
    <dgm:pt modelId="{B70A7101-0D96-4B45-B4BE-C7DADEAEA6BB}" type="parTrans" cxnId="{240E9F65-729F-4257-9ABE-EA529FCABE3C}">
      <dgm:prSet/>
      <dgm:spPr/>
      <dgm:t>
        <a:bodyPr/>
        <a:lstStyle/>
        <a:p>
          <a:endParaRPr lang="en-US"/>
        </a:p>
      </dgm:t>
    </dgm:pt>
    <dgm:pt modelId="{04F35F3D-9121-4D73-8F4D-7D4A315E8486}" type="sibTrans" cxnId="{240E9F65-729F-4257-9ABE-EA529FCABE3C}">
      <dgm:prSet/>
      <dgm:spPr/>
      <dgm:t>
        <a:bodyPr/>
        <a:lstStyle/>
        <a:p>
          <a:endParaRPr lang="en-US"/>
        </a:p>
      </dgm:t>
    </dgm:pt>
    <dgm:pt modelId="{3D899378-2DC3-46D2-B060-255B44E64759}" type="pres">
      <dgm:prSet presAssocID="{6F2A3D7D-F77F-4A5A-B300-2A52874FE13C}" presName="vert0" presStyleCnt="0">
        <dgm:presLayoutVars>
          <dgm:dir/>
          <dgm:animOne val="branch"/>
          <dgm:animLvl val="lvl"/>
        </dgm:presLayoutVars>
      </dgm:prSet>
      <dgm:spPr/>
    </dgm:pt>
    <dgm:pt modelId="{928708C0-5961-4ABD-AEC8-B5AFE86DAF47}" type="pres">
      <dgm:prSet presAssocID="{BC3DAB5C-F75B-4520-B1EC-5D4A4D2005F9}" presName="thickLine" presStyleLbl="alignNode1" presStyleIdx="0" presStyleCnt="6"/>
      <dgm:spPr/>
    </dgm:pt>
    <dgm:pt modelId="{9AF722CA-BBBD-42A7-93F7-BF8536512626}" type="pres">
      <dgm:prSet presAssocID="{BC3DAB5C-F75B-4520-B1EC-5D4A4D2005F9}" presName="horz1" presStyleCnt="0"/>
      <dgm:spPr/>
    </dgm:pt>
    <dgm:pt modelId="{A8B7F79B-316D-45F9-BEA9-C2B1AA83BFC7}" type="pres">
      <dgm:prSet presAssocID="{BC3DAB5C-F75B-4520-B1EC-5D4A4D2005F9}" presName="tx1" presStyleLbl="revTx" presStyleIdx="0" presStyleCnt="6"/>
      <dgm:spPr/>
    </dgm:pt>
    <dgm:pt modelId="{17F8E4CA-E5DB-49DD-9B3F-AEFA1A44C9E1}" type="pres">
      <dgm:prSet presAssocID="{BC3DAB5C-F75B-4520-B1EC-5D4A4D2005F9}" presName="vert1" presStyleCnt="0"/>
      <dgm:spPr/>
    </dgm:pt>
    <dgm:pt modelId="{443BCA19-2D29-4BA0-9965-F7FA7F60D53A}" type="pres">
      <dgm:prSet presAssocID="{E0AEBB9C-DC4E-48D3-9B8B-F88FE9C395FE}" presName="thickLine" presStyleLbl="alignNode1" presStyleIdx="1" presStyleCnt="6"/>
      <dgm:spPr/>
    </dgm:pt>
    <dgm:pt modelId="{405357D7-209B-4668-8E65-8F1DCC9B9288}" type="pres">
      <dgm:prSet presAssocID="{E0AEBB9C-DC4E-48D3-9B8B-F88FE9C395FE}" presName="horz1" presStyleCnt="0"/>
      <dgm:spPr/>
    </dgm:pt>
    <dgm:pt modelId="{39E50AD6-257F-4D3C-A171-B1B104614141}" type="pres">
      <dgm:prSet presAssocID="{E0AEBB9C-DC4E-48D3-9B8B-F88FE9C395FE}" presName="tx1" presStyleLbl="revTx" presStyleIdx="1" presStyleCnt="6"/>
      <dgm:spPr/>
    </dgm:pt>
    <dgm:pt modelId="{403B3A53-1EE1-463A-92FF-CBEFF41193D6}" type="pres">
      <dgm:prSet presAssocID="{E0AEBB9C-DC4E-48D3-9B8B-F88FE9C395FE}" presName="vert1" presStyleCnt="0"/>
      <dgm:spPr/>
    </dgm:pt>
    <dgm:pt modelId="{870EC072-800C-467B-9A59-AC15AAAA2ACC}" type="pres">
      <dgm:prSet presAssocID="{2EC47968-B10A-4B48-8E8D-5CB0E99B8E05}" presName="thickLine" presStyleLbl="alignNode1" presStyleIdx="2" presStyleCnt="6"/>
      <dgm:spPr/>
    </dgm:pt>
    <dgm:pt modelId="{819E9BAF-A2DE-4944-AACD-1B02B0B889B6}" type="pres">
      <dgm:prSet presAssocID="{2EC47968-B10A-4B48-8E8D-5CB0E99B8E05}" presName="horz1" presStyleCnt="0"/>
      <dgm:spPr/>
    </dgm:pt>
    <dgm:pt modelId="{09CFFD37-8283-4DF4-9EA1-BC44A327463C}" type="pres">
      <dgm:prSet presAssocID="{2EC47968-B10A-4B48-8E8D-5CB0E99B8E05}" presName="tx1" presStyleLbl="revTx" presStyleIdx="2" presStyleCnt="6"/>
      <dgm:spPr/>
    </dgm:pt>
    <dgm:pt modelId="{95419096-67A9-4A69-BC73-2BCEC41CFC3A}" type="pres">
      <dgm:prSet presAssocID="{2EC47968-B10A-4B48-8E8D-5CB0E99B8E05}" presName="vert1" presStyleCnt="0"/>
      <dgm:spPr/>
    </dgm:pt>
    <dgm:pt modelId="{CFDC9DE1-4608-4CF6-B37D-B76E8DEBAA84}" type="pres">
      <dgm:prSet presAssocID="{21FFC89C-D578-4AB2-A388-1C8AB3634771}" presName="thickLine" presStyleLbl="alignNode1" presStyleIdx="3" presStyleCnt="6"/>
      <dgm:spPr/>
    </dgm:pt>
    <dgm:pt modelId="{6A25E4B6-AFA7-49C7-98EE-C68596BC9CE5}" type="pres">
      <dgm:prSet presAssocID="{21FFC89C-D578-4AB2-A388-1C8AB3634771}" presName="horz1" presStyleCnt="0"/>
      <dgm:spPr/>
    </dgm:pt>
    <dgm:pt modelId="{CE31665A-A79C-4809-811F-3134085542FE}" type="pres">
      <dgm:prSet presAssocID="{21FFC89C-D578-4AB2-A388-1C8AB3634771}" presName="tx1" presStyleLbl="revTx" presStyleIdx="3" presStyleCnt="6"/>
      <dgm:spPr/>
    </dgm:pt>
    <dgm:pt modelId="{ED5DFE17-0897-470E-B56F-263B861D06F2}" type="pres">
      <dgm:prSet presAssocID="{21FFC89C-D578-4AB2-A388-1C8AB3634771}" presName="vert1" presStyleCnt="0"/>
      <dgm:spPr/>
    </dgm:pt>
    <dgm:pt modelId="{2440A87B-BDD6-4AA8-8404-7E3A527B2CAA}" type="pres">
      <dgm:prSet presAssocID="{87DC6B0F-6888-41BF-8868-5EAD4F7CAF7C}" presName="thickLine" presStyleLbl="alignNode1" presStyleIdx="4" presStyleCnt="6"/>
      <dgm:spPr/>
    </dgm:pt>
    <dgm:pt modelId="{55A8033D-533B-40F5-8261-FE0CA4472566}" type="pres">
      <dgm:prSet presAssocID="{87DC6B0F-6888-41BF-8868-5EAD4F7CAF7C}" presName="horz1" presStyleCnt="0"/>
      <dgm:spPr/>
    </dgm:pt>
    <dgm:pt modelId="{0CAA1102-C8EC-438A-A868-305A585A615B}" type="pres">
      <dgm:prSet presAssocID="{87DC6B0F-6888-41BF-8868-5EAD4F7CAF7C}" presName="tx1" presStyleLbl="revTx" presStyleIdx="4" presStyleCnt="6"/>
      <dgm:spPr/>
    </dgm:pt>
    <dgm:pt modelId="{BAC74D4D-D289-4BFC-9CF4-56816D2E16B6}" type="pres">
      <dgm:prSet presAssocID="{87DC6B0F-6888-41BF-8868-5EAD4F7CAF7C}" presName="vert1" presStyleCnt="0"/>
      <dgm:spPr/>
    </dgm:pt>
    <dgm:pt modelId="{6CF9A0B1-62C4-4F3A-BBBD-5D4E96033FFD}" type="pres">
      <dgm:prSet presAssocID="{C8AF8432-7E32-40F0-9277-EE3901C25649}" presName="thickLine" presStyleLbl="alignNode1" presStyleIdx="5" presStyleCnt="6"/>
      <dgm:spPr/>
    </dgm:pt>
    <dgm:pt modelId="{D22FFA19-D9AE-4B12-8133-37393D16D6D3}" type="pres">
      <dgm:prSet presAssocID="{C8AF8432-7E32-40F0-9277-EE3901C25649}" presName="horz1" presStyleCnt="0"/>
      <dgm:spPr/>
    </dgm:pt>
    <dgm:pt modelId="{D66FDDB7-74B9-49C4-B875-88BFF43DA77E}" type="pres">
      <dgm:prSet presAssocID="{C8AF8432-7E32-40F0-9277-EE3901C25649}" presName="tx1" presStyleLbl="revTx" presStyleIdx="5" presStyleCnt="6"/>
      <dgm:spPr/>
    </dgm:pt>
    <dgm:pt modelId="{997EB43A-9C82-4114-A269-1FA057C4D389}" type="pres">
      <dgm:prSet presAssocID="{C8AF8432-7E32-40F0-9277-EE3901C25649}" presName="vert1" presStyleCnt="0"/>
      <dgm:spPr/>
    </dgm:pt>
  </dgm:ptLst>
  <dgm:cxnLst>
    <dgm:cxn modelId="{BD3E210D-757E-4D44-86AF-D10AE75516BA}" srcId="{6F2A3D7D-F77F-4A5A-B300-2A52874FE13C}" destId="{BC3DAB5C-F75B-4520-B1EC-5D4A4D2005F9}" srcOrd="0" destOrd="0" parTransId="{24821B6F-5CEE-40D2-BECB-C5ED1CC6498A}" sibTransId="{386364F2-0FF6-4375-8FBF-56C88DADFE6E}"/>
    <dgm:cxn modelId="{E415DF30-79D9-4669-8599-1A0BF9190B6E}" type="presOf" srcId="{6F2A3D7D-F77F-4A5A-B300-2A52874FE13C}" destId="{3D899378-2DC3-46D2-B060-255B44E64759}" srcOrd="0" destOrd="0" presId="urn:microsoft.com/office/officeart/2008/layout/LinedList"/>
    <dgm:cxn modelId="{CB1BB53E-F12B-4437-B631-FA5B2CD116BA}" type="presOf" srcId="{BC3DAB5C-F75B-4520-B1EC-5D4A4D2005F9}" destId="{A8B7F79B-316D-45F9-BEA9-C2B1AA83BFC7}" srcOrd="0" destOrd="0" presId="urn:microsoft.com/office/officeart/2008/layout/LinedList"/>
    <dgm:cxn modelId="{CEC5CD44-25E0-478C-8D52-B1AEA434AE8F}" srcId="{6F2A3D7D-F77F-4A5A-B300-2A52874FE13C}" destId="{21FFC89C-D578-4AB2-A388-1C8AB3634771}" srcOrd="3" destOrd="0" parTransId="{DC32049D-B798-4B84-BF94-4EE4B542150F}" sibTransId="{2AE3DE7A-0DA9-4318-AB28-4D24525DB8B1}"/>
    <dgm:cxn modelId="{240E9F65-729F-4257-9ABE-EA529FCABE3C}" srcId="{6F2A3D7D-F77F-4A5A-B300-2A52874FE13C}" destId="{C8AF8432-7E32-40F0-9277-EE3901C25649}" srcOrd="5" destOrd="0" parTransId="{B70A7101-0D96-4B45-B4BE-C7DADEAEA6BB}" sibTransId="{04F35F3D-9121-4D73-8F4D-7D4A315E8486}"/>
    <dgm:cxn modelId="{6690FA46-14D9-4998-A22F-A432190C53C5}" srcId="{6F2A3D7D-F77F-4A5A-B300-2A52874FE13C}" destId="{87DC6B0F-6888-41BF-8868-5EAD4F7CAF7C}" srcOrd="4" destOrd="0" parTransId="{42E558A8-69CD-42C9-BC95-F81C045BDCD3}" sibTransId="{BA98AC66-3B5E-4074-9FC7-73BB75EE587F}"/>
    <dgm:cxn modelId="{34A4A369-CDDF-46F1-8ABE-C373D2529460}" type="presOf" srcId="{C8AF8432-7E32-40F0-9277-EE3901C25649}" destId="{D66FDDB7-74B9-49C4-B875-88BFF43DA77E}" srcOrd="0" destOrd="0" presId="urn:microsoft.com/office/officeart/2008/layout/LinedList"/>
    <dgm:cxn modelId="{CDCE3F4B-DEF8-4B52-B668-BBE0F51B3CDF}" type="presOf" srcId="{E0AEBB9C-DC4E-48D3-9B8B-F88FE9C395FE}" destId="{39E50AD6-257F-4D3C-A171-B1B104614141}" srcOrd="0" destOrd="0" presId="urn:microsoft.com/office/officeart/2008/layout/LinedList"/>
    <dgm:cxn modelId="{BEA74A81-8A4F-4416-8A12-62DAADD60F1E}" type="presOf" srcId="{21FFC89C-D578-4AB2-A388-1C8AB3634771}" destId="{CE31665A-A79C-4809-811F-3134085542FE}" srcOrd="0" destOrd="0" presId="urn:microsoft.com/office/officeart/2008/layout/LinedList"/>
    <dgm:cxn modelId="{3AB425B9-E750-4AB0-B8DE-FDE86CCFB5A6}" srcId="{6F2A3D7D-F77F-4A5A-B300-2A52874FE13C}" destId="{2EC47968-B10A-4B48-8E8D-5CB0E99B8E05}" srcOrd="2" destOrd="0" parTransId="{A7E7BBDF-E395-4642-9E53-6A0C1CDC3DB0}" sibTransId="{0ED37737-8853-4996-B6C6-FD6768CC9137}"/>
    <dgm:cxn modelId="{261CB7E5-50A9-4ACF-B270-854B9895E8F6}" srcId="{6F2A3D7D-F77F-4A5A-B300-2A52874FE13C}" destId="{E0AEBB9C-DC4E-48D3-9B8B-F88FE9C395FE}" srcOrd="1" destOrd="0" parTransId="{9CD05DAD-337E-42F8-ADF7-00EC863DB940}" sibTransId="{AC25042C-5162-4F98-888B-F839F10084C0}"/>
    <dgm:cxn modelId="{CB0B13E6-BB55-48F8-8EE4-9D36C4138C63}" type="presOf" srcId="{2EC47968-B10A-4B48-8E8D-5CB0E99B8E05}" destId="{09CFFD37-8283-4DF4-9EA1-BC44A327463C}" srcOrd="0" destOrd="0" presId="urn:microsoft.com/office/officeart/2008/layout/LinedList"/>
    <dgm:cxn modelId="{AB494EFB-E411-4F86-BA49-1725A11F146B}" type="presOf" srcId="{87DC6B0F-6888-41BF-8868-5EAD4F7CAF7C}" destId="{0CAA1102-C8EC-438A-A868-305A585A615B}" srcOrd="0" destOrd="0" presId="urn:microsoft.com/office/officeart/2008/layout/LinedList"/>
    <dgm:cxn modelId="{2208F162-151F-4BE0-99D9-CD532C6090FB}" type="presParOf" srcId="{3D899378-2DC3-46D2-B060-255B44E64759}" destId="{928708C0-5961-4ABD-AEC8-B5AFE86DAF47}" srcOrd="0" destOrd="0" presId="urn:microsoft.com/office/officeart/2008/layout/LinedList"/>
    <dgm:cxn modelId="{6B8AC4DA-DA8A-4C3D-9089-86DC06918362}" type="presParOf" srcId="{3D899378-2DC3-46D2-B060-255B44E64759}" destId="{9AF722CA-BBBD-42A7-93F7-BF8536512626}" srcOrd="1" destOrd="0" presId="urn:microsoft.com/office/officeart/2008/layout/LinedList"/>
    <dgm:cxn modelId="{9E728680-D932-480F-9A6D-B3FF645057A2}" type="presParOf" srcId="{9AF722CA-BBBD-42A7-93F7-BF8536512626}" destId="{A8B7F79B-316D-45F9-BEA9-C2B1AA83BFC7}" srcOrd="0" destOrd="0" presId="urn:microsoft.com/office/officeart/2008/layout/LinedList"/>
    <dgm:cxn modelId="{17043CAC-395D-4786-A93A-1B4E94E1FE5A}" type="presParOf" srcId="{9AF722CA-BBBD-42A7-93F7-BF8536512626}" destId="{17F8E4CA-E5DB-49DD-9B3F-AEFA1A44C9E1}" srcOrd="1" destOrd="0" presId="urn:microsoft.com/office/officeart/2008/layout/LinedList"/>
    <dgm:cxn modelId="{F5DB255F-43C8-4B3C-806D-9124E39F8A7D}" type="presParOf" srcId="{3D899378-2DC3-46D2-B060-255B44E64759}" destId="{443BCA19-2D29-4BA0-9965-F7FA7F60D53A}" srcOrd="2" destOrd="0" presId="urn:microsoft.com/office/officeart/2008/layout/LinedList"/>
    <dgm:cxn modelId="{C0C6F778-5A93-43F9-86F3-268789FFA77F}" type="presParOf" srcId="{3D899378-2DC3-46D2-B060-255B44E64759}" destId="{405357D7-209B-4668-8E65-8F1DCC9B9288}" srcOrd="3" destOrd="0" presId="urn:microsoft.com/office/officeart/2008/layout/LinedList"/>
    <dgm:cxn modelId="{5827CD8E-7B97-4424-AE1A-0F5E8FFA5AAC}" type="presParOf" srcId="{405357D7-209B-4668-8E65-8F1DCC9B9288}" destId="{39E50AD6-257F-4D3C-A171-B1B104614141}" srcOrd="0" destOrd="0" presId="urn:microsoft.com/office/officeart/2008/layout/LinedList"/>
    <dgm:cxn modelId="{24B7DF4A-DAE0-4738-ABC5-E65EA7CA390E}" type="presParOf" srcId="{405357D7-209B-4668-8E65-8F1DCC9B9288}" destId="{403B3A53-1EE1-463A-92FF-CBEFF41193D6}" srcOrd="1" destOrd="0" presId="urn:microsoft.com/office/officeart/2008/layout/LinedList"/>
    <dgm:cxn modelId="{CBD34D29-8D4E-4F03-8DB6-5F53B525B62E}" type="presParOf" srcId="{3D899378-2DC3-46D2-B060-255B44E64759}" destId="{870EC072-800C-467B-9A59-AC15AAAA2ACC}" srcOrd="4" destOrd="0" presId="urn:microsoft.com/office/officeart/2008/layout/LinedList"/>
    <dgm:cxn modelId="{3F57EC4E-218D-4CBC-B2C5-D2A2B2E7DBF1}" type="presParOf" srcId="{3D899378-2DC3-46D2-B060-255B44E64759}" destId="{819E9BAF-A2DE-4944-AACD-1B02B0B889B6}" srcOrd="5" destOrd="0" presId="urn:microsoft.com/office/officeart/2008/layout/LinedList"/>
    <dgm:cxn modelId="{6CCB5B5D-1221-4DEB-8C37-25FC6211504A}" type="presParOf" srcId="{819E9BAF-A2DE-4944-AACD-1B02B0B889B6}" destId="{09CFFD37-8283-4DF4-9EA1-BC44A327463C}" srcOrd="0" destOrd="0" presId="urn:microsoft.com/office/officeart/2008/layout/LinedList"/>
    <dgm:cxn modelId="{C721ACF6-842A-4A10-81E6-5F0AB0910C00}" type="presParOf" srcId="{819E9BAF-A2DE-4944-AACD-1B02B0B889B6}" destId="{95419096-67A9-4A69-BC73-2BCEC41CFC3A}" srcOrd="1" destOrd="0" presId="urn:microsoft.com/office/officeart/2008/layout/LinedList"/>
    <dgm:cxn modelId="{75C7D6C2-1F4C-4A93-B499-2760D5305CCC}" type="presParOf" srcId="{3D899378-2DC3-46D2-B060-255B44E64759}" destId="{CFDC9DE1-4608-4CF6-B37D-B76E8DEBAA84}" srcOrd="6" destOrd="0" presId="urn:microsoft.com/office/officeart/2008/layout/LinedList"/>
    <dgm:cxn modelId="{88BA4E67-53B1-4FD3-AC7F-E49F058000DE}" type="presParOf" srcId="{3D899378-2DC3-46D2-B060-255B44E64759}" destId="{6A25E4B6-AFA7-49C7-98EE-C68596BC9CE5}" srcOrd="7" destOrd="0" presId="urn:microsoft.com/office/officeart/2008/layout/LinedList"/>
    <dgm:cxn modelId="{686CC9FF-1E29-4215-9B24-3A9453A7E233}" type="presParOf" srcId="{6A25E4B6-AFA7-49C7-98EE-C68596BC9CE5}" destId="{CE31665A-A79C-4809-811F-3134085542FE}" srcOrd="0" destOrd="0" presId="urn:microsoft.com/office/officeart/2008/layout/LinedList"/>
    <dgm:cxn modelId="{807DC873-EB1E-4404-89ED-D13FBF33139D}" type="presParOf" srcId="{6A25E4B6-AFA7-49C7-98EE-C68596BC9CE5}" destId="{ED5DFE17-0897-470E-B56F-263B861D06F2}" srcOrd="1" destOrd="0" presId="urn:microsoft.com/office/officeart/2008/layout/LinedList"/>
    <dgm:cxn modelId="{B9F5C3EC-71AD-46E7-8E50-1B356F493C36}" type="presParOf" srcId="{3D899378-2DC3-46D2-B060-255B44E64759}" destId="{2440A87B-BDD6-4AA8-8404-7E3A527B2CAA}" srcOrd="8" destOrd="0" presId="urn:microsoft.com/office/officeart/2008/layout/LinedList"/>
    <dgm:cxn modelId="{A9F288CA-0942-4A8D-9EC8-BD7B71214D3C}" type="presParOf" srcId="{3D899378-2DC3-46D2-B060-255B44E64759}" destId="{55A8033D-533B-40F5-8261-FE0CA4472566}" srcOrd="9" destOrd="0" presId="urn:microsoft.com/office/officeart/2008/layout/LinedList"/>
    <dgm:cxn modelId="{9F09AF68-7C60-4D61-8018-950CCAF5F895}" type="presParOf" srcId="{55A8033D-533B-40F5-8261-FE0CA4472566}" destId="{0CAA1102-C8EC-438A-A868-305A585A615B}" srcOrd="0" destOrd="0" presId="urn:microsoft.com/office/officeart/2008/layout/LinedList"/>
    <dgm:cxn modelId="{D2C499C4-1F98-42B8-B23E-37C20B38F508}" type="presParOf" srcId="{55A8033D-533B-40F5-8261-FE0CA4472566}" destId="{BAC74D4D-D289-4BFC-9CF4-56816D2E16B6}" srcOrd="1" destOrd="0" presId="urn:microsoft.com/office/officeart/2008/layout/LinedList"/>
    <dgm:cxn modelId="{14D2FBE1-4E96-431C-9D2E-D612450D73B0}" type="presParOf" srcId="{3D899378-2DC3-46D2-B060-255B44E64759}" destId="{6CF9A0B1-62C4-4F3A-BBBD-5D4E96033FFD}" srcOrd="10" destOrd="0" presId="urn:microsoft.com/office/officeart/2008/layout/LinedList"/>
    <dgm:cxn modelId="{FE500AF9-3EAD-491A-8F56-0F4D24619132}" type="presParOf" srcId="{3D899378-2DC3-46D2-B060-255B44E64759}" destId="{D22FFA19-D9AE-4B12-8133-37393D16D6D3}" srcOrd="11" destOrd="0" presId="urn:microsoft.com/office/officeart/2008/layout/LinedList"/>
    <dgm:cxn modelId="{E265E949-B914-4E09-BE08-BF02013943A1}" type="presParOf" srcId="{D22FFA19-D9AE-4B12-8133-37393D16D6D3}" destId="{D66FDDB7-74B9-49C4-B875-88BFF43DA77E}" srcOrd="0" destOrd="0" presId="urn:microsoft.com/office/officeart/2008/layout/LinedList"/>
    <dgm:cxn modelId="{2D4C7BA7-1A3B-4F58-9152-A1E83E3D0D74}" type="presParOf" srcId="{D22FFA19-D9AE-4B12-8133-37393D16D6D3}" destId="{997EB43A-9C82-4114-A269-1FA057C4D3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A4128AC-C9CB-4EF6-BD26-7BFB78C9B232}"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kumimoji="1" lang="ja-JP" altLang="en-US"/>
        </a:p>
      </dgm:t>
    </dgm:pt>
    <dgm:pt modelId="{F9FD5A54-93F2-434F-A281-51D8F84D0F7C}">
      <dgm:prSet/>
      <dgm:spPr>
        <a:solidFill>
          <a:srgbClr val="7030A0"/>
        </a:solidFill>
      </dgm:spPr>
      <dgm:t>
        <a:bodyPr/>
        <a:lstStyle/>
        <a:p>
          <a:r>
            <a:rPr kumimoji="1" lang="ja-JP"/>
            <a:t>二つの計画は、少なくともそれを受け取る家族にとっては、別物では困ります。</a:t>
          </a:r>
          <a:endParaRPr lang="ja-JP"/>
        </a:p>
      </dgm:t>
    </dgm:pt>
    <dgm:pt modelId="{CC85C093-E48D-4C32-9056-5E44D5163301}" type="parTrans" cxnId="{5C44F723-5585-431F-B314-FDDCAF820C66}">
      <dgm:prSet/>
      <dgm:spPr/>
      <dgm:t>
        <a:bodyPr/>
        <a:lstStyle/>
        <a:p>
          <a:endParaRPr kumimoji="1" lang="ja-JP" altLang="en-US"/>
        </a:p>
      </dgm:t>
    </dgm:pt>
    <dgm:pt modelId="{DC0FA306-595A-4221-8DBE-89E81DD4B0DF}" type="sibTrans" cxnId="{5C44F723-5585-431F-B314-FDDCAF820C66}">
      <dgm:prSet/>
      <dgm:spPr/>
      <dgm:t>
        <a:bodyPr/>
        <a:lstStyle/>
        <a:p>
          <a:endParaRPr kumimoji="1" lang="ja-JP" altLang="en-US"/>
        </a:p>
      </dgm:t>
    </dgm:pt>
    <dgm:pt modelId="{A8BF9D53-9973-4E78-A9F7-BB1D30FC0640}">
      <dgm:prSet/>
      <dgm:spPr>
        <a:solidFill>
          <a:srgbClr val="451377"/>
        </a:solidFill>
      </dgm:spPr>
      <dgm:t>
        <a:bodyPr/>
        <a:lstStyle/>
        <a:p>
          <a:r>
            <a:rPr kumimoji="1" lang="ja-JP" dirty="0"/>
            <a:t>二つでセットであり、全部を読んで、子どものことが「また少し愛おしくなった！」と感じていただきたいものです。</a:t>
          </a:r>
          <a:endParaRPr lang="ja-JP" dirty="0"/>
        </a:p>
      </dgm:t>
    </dgm:pt>
    <dgm:pt modelId="{BE37BC86-28F4-4A93-AC83-56023FE76116}" type="parTrans" cxnId="{EBC8EE7F-7DDE-4EE9-9F71-716CCFF1B77C}">
      <dgm:prSet/>
      <dgm:spPr/>
      <dgm:t>
        <a:bodyPr/>
        <a:lstStyle/>
        <a:p>
          <a:endParaRPr kumimoji="1" lang="ja-JP" altLang="en-US"/>
        </a:p>
      </dgm:t>
    </dgm:pt>
    <dgm:pt modelId="{37E885E4-D4A5-46A6-AADD-1BCE21540A39}" type="sibTrans" cxnId="{EBC8EE7F-7DDE-4EE9-9F71-716CCFF1B77C}">
      <dgm:prSet/>
      <dgm:spPr/>
      <dgm:t>
        <a:bodyPr/>
        <a:lstStyle/>
        <a:p>
          <a:endParaRPr kumimoji="1" lang="ja-JP" altLang="en-US"/>
        </a:p>
      </dgm:t>
    </dgm:pt>
    <dgm:pt modelId="{765C4A32-F3B3-4505-A185-788A609792CE}" type="pres">
      <dgm:prSet presAssocID="{9A4128AC-C9CB-4EF6-BD26-7BFB78C9B232}" presName="linear" presStyleCnt="0">
        <dgm:presLayoutVars>
          <dgm:animLvl val="lvl"/>
          <dgm:resizeHandles val="exact"/>
        </dgm:presLayoutVars>
      </dgm:prSet>
      <dgm:spPr/>
    </dgm:pt>
    <dgm:pt modelId="{228BEB9A-94C2-4471-B898-3C5F39C9D9B6}" type="pres">
      <dgm:prSet presAssocID="{F9FD5A54-93F2-434F-A281-51D8F84D0F7C}" presName="parentText" presStyleLbl="node1" presStyleIdx="0" presStyleCnt="2">
        <dgm:presLayoutVars>
          <dgm:chMax val="0"/>
          <dgm:bulletEnabled val="1"/>
        </dgm:presLayoutVars>
      </dgm:prSet>
      <dgm:spPr/>
    </dgm:pt>
    <dgm:pt modelId="{EBFF609F-4704-45CE-8308-09145BFBF0D0}" type="pres">
      <dgm:prSet presAssocID="{DC0FA306-595A-4221-8DBE-89E81DD4B0DF}" presName="spacer" presStyleCnt="0"/>
      <dgm:spPr/>
    </dgm:pt>
    <dgm:pt modelId="{6042B53F-AE9B-4900-95CF-8D1366EFC34E}" type="pres">
      <dgm:prSet presAssocID="{A8BF9D53-9973-4E78-A9F7-BB1D30FC0640}" presName="parentText" presStyleLbl="node1" presStyleIdx="1" presStyleCnt="2">
        <dgm:presLayoutVars>
          <dgm:chMax val="0"/>
          <dgm:bulletEnabled val="1"/>
        </dgm:presLayoutVars>
      </dgm:prSet>
      <dgm:spPr/>
    </dgm:pt>
  </dgm:ptLst>
  <dgm:cxnLst>
    <dgm:cxn modelId="{5C44F723-5585-431F-B314-FDDCAF820C66}" srcId="{9A4128AC-C9CB-4EF6-BD26-7BFB78C9B232}" destId="{F9FD5A54-93F2-434F-A281-51D8F84D0F7C}" srcOrd="0" destOrd="0" parTransId="{CC85C093-E48D-4C32-9056-5E44D5163301}" sibTransId="{DC0FA306-595A-4221-8DBE-89E81DD4B0DF}"/>
    <dgm:cxn modelId="{EBC8EE7F-7DDE-4EE9-9F71-716CCFF1B77C}" srcId="{9A4128AC-C9CB-4EF6-BD26-7BFB78C9B232}" destId="{A8BF9D53-9973-4E78-A9F7-BB1D30FC0640}" srcOrd="1" destOrd="0" parTransId="{BE37BC86-28F4-4A93-AC83-56023FE76116}" sibTransId="{37E885E4-D4A5-46A6-AADD-1BCE21540A39}"/>
    <dgm:cxn modelId="{486E9C96-4629-4320-BAC2-B898B0EF0384}" type="presOf" srcId="{A8BF9D53-9973-4E78-A9F7-BB1D30FC0640}" destId="{6042B53F-AE9B-4900-95CF-8D1366EFC34E}" srcOrd="0" destOrd="0" presId="urn:microsoft.com/office/officeart/2005/8/layout/vList2"/>
    <dgm:cxn modelId="{2182FCD9-1AF2-42AE-9E2E-747D2EEEBA65}" type="presOf" srcId="{F9FD5A54-93F2-434F-A281-51D8F84D0F7C}" destId="{228BEB9A-94C2-4471-B898-3C5F39C9D9B6}" srcOrd="0" destOrd="0" presId="urn:microsoft.com/office/officeart/2005/8/layout/vList2"/>
    <dgm:cxn modelId="{917500DA-0455-4C3E-B555-E6313B9ECE50}" type="presOf" srcId="{9A4128AC-C9CB-4EF6-BD26-7BFB78C9B232}" destId="{765C4A32-F3B3-4505-A185-788A609792CE}" srcOrd="0" destOrd="0" presId="urn:microsoft.com/office/officeart/2005/8/layout/vList2"/>
    <dgm:cxn modelId="{319A3A94-B2F7-43F4-88E8-E8C7110E3FD3}" type="presParOf" srcId="{765C4A32-F3B3-4505-A185-788A609792CE}" destId="{228BEB9A-94C2-4471-B898-3C5F39C9D9B6}" srcOrd="0" destOrd="0" presId="urn:microsoft.com/office/officeart/2005/8/layout/vList2"/>
    <dgm:cxn modelId="{013EC0A6-9098-46FB-B711-92DA12655A72}" type="presParOf" srcId="{765C4A32-F3B3-4505-A185-788A609792CE}" destId="{EBFF609F-4704-45CE-8308-09145BFBF0D0}" srcOrd="1" destOrd="0" presId="urn:microsoft.com/office/officeart/2005/8/layout/vList2"/>
    <dgm:cxn modelId="{CB11375A-AC93-4DB6-BC8F-B24A806C0926}" type="presParOf" srcId="{765C4A32-F3B3-4505-A185-788A609792CE}" destId="{6042B53F-AE9B-4900-95CF-8D1366EFC34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9B2977F-8098-44F7-BA8B-6D0307601431}" type="doc">
      <dgm:prSet loTypeId="urn:microsoft.com/office/officeart/2005/8/layout/bProcess4" loCatId="process" qsTypeId="urn:microsoft.com/office/officeart/2005/8/quickstyle/3d3" qsCatId="3D" csTypeId="urn:microsoft.com/office/officeart/2005/8/colors/colorful4" csCatId="colorful" phldr="1"/>
      <dgm:spPr/>
      <dgm:t>
        <a:bodyPr/>
        <a:lstStyle/>
        <a:p>
          <a:endParaRPr kumimoji="1" lang="ja-JP" altLang="en-US"/>
        </a:p>
      </dgm:t>
    </dgm:pt>
    <dgm:pt modelId="{0D9BAB46-E5C6-4824-890B-B5D392083C5F}">
      <dgm:prSet/>
      <dgm:spPr/>
      <dgm:t>
        <a:bodyPr/>
        <a:lstStyle/>
        <a:p>
          <a:r>
            <a:rPr kumimoji="1" lang="ja-JP"/>
            <a:t>挨拶と出席者からの各々一言</a:t>
          </a:r>
          <a:endParaRPr lang="ja-JP"/>
        </a:p>
      </dgm:t>
    </dgm:pt>
    <dgm:pt modelId="{01CA2EAF-CEFB-468D-B9E4-83D95B1EFEDE}" type="parTrans" cxnId="{18366773-68BB-4838-9700-0414D6982FA7}">
      <dgm:prSet/>
      <dgm:spPr/>
      <dgm:t>
        <a:bodyPr/>
        <a:lstStyle/>
        <a:p>
          <a:endParaRPr kumimoji="1" lang="ja-JP" altLang="en-US"/>
        </a:p>
      </dgm:t>
    </dgm:pt>
    <dgm:pt modelId="{880C4724-62D6-495C-A4A8-0A2D85037B3C}" type="sibTrans" cxnId="{18366773-68BB-4838-9700-0414D6982FA7}">
      <dgm:prSet/>
      <dgm:spPr/>
      <dgm:t>
        <a:bodyPr/>
        <a:lstStyle/>
        <a:p>
          <a:endParaRPr kumimoji="1" lang="ja-JP" altLang="en-US"/>
        </a:p>
      </dgm:t>
    </dgm:pt>
    <dgm:pt modelId="{EAA54539-CA07-4A96-9C54-4E8560C129DA}">
      <dgm:prSet/>
      <dgm:spPr/>
      <dgm:t>
        <a:bodyPr/>
        <a:lstStyle/>
        <a:p>
          <a:r>
            <a:rPr kumimoji="1" lang="ja-JP"/>
            <a:t>今回の会議の目的共有</a:t>
          </a:r>
          <a:endParaRPr lang="ja-JP"/>
        </a:p>
      </dgm:t>
    </dgm:pt>
    <dgm:pt modelId="{9F06CC85-CD31-4A3A-9034-37EECE37DD1C}" type="parTrans" cxnId="{14EA4D01-E98A-4D92-984F-0CF2489D551B}">
      <dgm:prSet/>
      <dgm:spPr/>
      <dgm:t>
        <a:bodyPr/>
        <a:lstStyle/>
        <a:p>
          <a:endParaRPr kumimoji="1" lang="ja-JP" altLang="en-US"/>
        </a:p>
      </dgm:t>
    </dgm:pt>
    <dgm:pt modelId="{82AE020D-54C5-4522-85FA-E1349EC66CE0}" type="sibTrans" cxnId="{14EA4D01-E98A-4D92-984F-0CF2489D551B}">
      <dgm:prSet/>
      <dgm:spPr/>
      <dgm:t>
        <a:bodyPr/>
        <a:lstStyle/>
        <a:p>
          <a:endParaRPr kumimoji="1" lang="ja-JP" altLang="en-US"/>
        </a:p>
      </dgm:t>
    </dgm:pt>
    <dgm:pt modelId="{FA5F5F87-091C-4D46-8EFA-A18510920C16}">
      <dgm:prSet/>
      <dgm:spPr/>
      <dgm:t>
        <a:bodyPr/>
        <a:lstStyle/>
        <a:p>
          <a:r>
            <a:rPr kumimoji="1" lang="ja-JP"/>
            <a:t>目的に沿った情報収集</a:t>
          </a:r>
          <a:endParaRPr lang="ja-JP"/>
        </a:p>
      </dgm:t>
    </dgm:pt>
    <dgm:pt modelId="{F000BE8C-E05D-434D-9B7D-EC8887C073FA}" type="parTrans" cxnId="{9E79C952-63ED-4CE3-AB87-651FF1835B4F}">
      <dgm:prSet/>
      <dgm:spPr/>
      <dgm:t>
        <a:bodyPr/>
        <a:lstStyle/>
        <a:p>
          <a:endParaRPr kumimoji="1" lang="ja-JP" altLang="en-US"/>
        </a:p>
      </dgm:t>
    </dgm:pt>
    <dgm:pt modelId="{85576CC8-B26E-4197-8EE9-EF157F446597}" type="sibTrans" cxnId="{9E79C952-63ED-4CE3-AB87-651FF1835B4F}">
      <dgm:prSet/>
      <dgm:spPr/>
      <dgm:t>
        <a:bodyPr/>
        <a:lstStyle/>
        <a:p>
          <a:endParaRPr kumimoji="1" lang="ja-JP" altLang="en-US"/>
        </a:p>
      </dgm:t>
    </dgm:pt>
    <dgm:pt modelId="{0B168CB3-FA45-4E10-A238-7E45AE7AC7E4}">
      <dgm:prSet/>
      <dgm:spPr/>
      <dgm:t>
        <a:bodyPr/>
        <a:lstStyle/>
        <a:p>
          <a:r>
            <a:rPr kumimoji="1" lang="ja-JP"/>
            <a:t>情報の中でのこどもの強みの確認</a:t>
          </a:r>
          <a:endParaRPr lang="ja-JP"/>
        </a:p>
      </dgm:t>
    </dgm:pt>
    <dgm:pt modelId="{8B347D5F-6526-4198-A7F7-9D88964E98BB}" type="parTrans" cxnId="{37B89C4E-7F59-4670-9086-9817731372FC}">
      <dgm:prSet/>
      <dgm:spPr/>
      <dgm:t>
        <a:bodyPr/>
        <a:lstStyle/>
        <a:p>
          <a:endParaRPr kumimoji="1" lang="ja-JP" altLang="en-US"/>
        </a:p>
      </dgm:t>
    </dgm:pt>
    <dgm:pt modelId="{47475C09-ABF5-4EF0-B71F-5A2AD50C71E7}" type="sibTrans" cxnId="{37B89C4E-7F59-4670-9086-9817731372FC}">
      <dgm:prSet/>
      <dgm:spPr/>
      <dgm:t>
        <a:bodyPr/>
        <a:lstStyle/>
        <a:p>
          <a:endParaRPr kumimoji="1" lang="ja-JP" altLang="en-US"/>
        </a:p>
      </dgm:t>
    </dgm:pt>
    <dgm:pt modelId="{4F3B707C-0F88-476D-8DAA-FE37716CCAAA}">
      <dgm:prSet/>
      <dgm:spPr/>
      <dgm:t>
        <a:bodyPr/>
        <a:lstStyle/>
        <a:p>
          <a:r>
            <a:rPr kumimoji="1" lang="ja-JP"/>
            <a:t>わかってきたことの整理</a:t>
          </a:r>
          <a:endParaRPr lang="ja-JP"/>
        </a:p>
      </dgm:t>
    </dgm:pt>
    <dgm:pt modelId="{C95DB309-9514-465D-A324-3992E3EFB538}" type="parTrans" cxnId="{B4CB12EF-A20E-4A17-87E2-304E485CE16C}">
      <dgm:prSet/>
      <dgm:spPr/>
      <dgm:t>
        <a:bodyPr/>
        <a:lstStyle/>
        <a:p>
          <a:endParaRPr kumimoji="1" lang="ja-JP" altLang="en-US"/>
        </a:p>
      </dgm:t>
    </dgm:pt>
    <dgm:pt modelId="{EE4D4F8B-1668-4520-958F-C8B63A543E76}" type="sibTrans" cxnId="{B4CB12EF-A20E-4A17-87E2-304E485CE16C}">
      <dgm:prSet/>
      <dgm:spPr/>
      <dgm:t>
        <a:bodyPr/>
        <a:lstStyle/>
        <a:p>
          <a:endParaRPr kumimoji="1" lang="ja-JP" altLang="en-US"/>
        </a:p>
      </dgm:t>
    </dgm:pt>
    <dgm:pt modelId="{CAB10573-A7D8-4D02-8283-409BEA3FC832}">
      <dgm:prSet/>
      <dgm:spPr/>
      <dgm:t>
        <a:bodyPr/>
        <a:lstStyle/>
        <a:p>
          <a:r>
            <a:rPr kumimoji="1" lang="ja-JP" dirty="0"/>
            <a:t>知りたいことの</a:t>
          </a:r>
          <a:endParaRPr kumimoji="1" lang="en-US" altLang="ja-JP" dirty="0"/>
        </a:p>
        <a:p>
          <a:r>
            <a:rPr kumimoji="1" lang="ja-JP" dirty="0"/>
            <a:t>整理</a:t>
          </a:r>
          <a:endParaRPr lang="ja-JP" dirty="0"/>
        </a:p>
      </dgm:t>
    </dgm:pt>
    <dgm:pt modelId="{04DA311A-21F5-4408-A584-00492E7CAA80}" type="parTrans" cxnId="{6D059623-2A9B-4FFC-9BB3-D322E458DAFC}">
      <dgm:prSet/>
      <dgm:spPr/>
      <dgm:t>
        <a:bodyPr/>
        <a:lstStyle/>
        <a:p>
          <a:endParaRPr kumimoji="1" lang="ja-JP" altLang="en-US"/>
        </a:p>
      </dgm:t>
    </dgm:pt>
    <dgm:pt modelId="{25D17BD0-7A6A-4A06-90C8-86D3D388CDF2}" type="sibTrans" cxnId="{6D059623-2A9B-4FFC-9BB3-D322E458DAFC}">
      <dgm:prSet/>
      <dgm:spPr/>
      <dgm:t>
        <a:bodyPr/>
        <a:lstStyle/>
        <a:p>
          <a:endParaRPr kumimoji="1" lang="ja-JP" altLang="en-US"/>
        </a:p>
      </dgm:t>
    </dgm:pt>
    <dgm:pt modelId="{3ECFC7EC-0EC4-45D6-8462-7E8CD8B0F338}">
      <dgm:prSet/>
      <dgm:spPr/>
      <dgm:t>
        <a:bodyPr/>
        <a:lstStyle/>
        <a:p>
          <a:r>
            <a:rPr kumimoji="1" lang="ja-JP"/>
            <a:t>次回に会議までの役割分担</a:t>
          </a:r>
          <a:endParaRPr lang="ja-JP"/>
        </a:p>
      </dgm:t>
    </dgm:pt>
    <dgm:pt modelId="{F23D820B-50DA-40B5-B16A-87CF3A3A6032}" type="parTrans" cxnId="{32B45114-4569-4623-B774-920F3EC8E912}">
      <dgm:prSet/>
      <dgm:spPr/>
      <dgm:t>
        <a:bodyPr/>
        <a:lstStyle/>
        <a:p>
          <a:endParaRPr kumimoji="1" lang="ja-JP" altLang="en-US"/>
        </a:p>
      </dgm:t>
    </dgm:pt>
    <dgm:pt modelId="{71401AA4-DAA6-4A25-95AD-3F9A30040EA3}" type="sibTrans" cxnId="{32B45114-4569-4623-B774-920F3EC8E912}">
      <dgm:prSet/>
      <dgm:spPr/>
      <dgm:t>
        <a:bodyPr/>
        <a:lstStyle/>
        <a:p>
          <a:endParaRPr kumimoji="1" lang="ja-JP" altLang="en-US"/>
        </a:p>
      </dgm:t>
    </dgm:pt>
    <dgm:pt modelId="{05F25E2C-5D44-41EB-B541-81DBF7FD9EFC}">
      <dgm:prSet/>
      <dgm:spPr/>
      <dgm:t>
        <a:bodyPr/>
        <a:lstStyle/>
        <a:p>
          <a:r>
            <a:rPr kumimoji="1" lang="ja-JP"/>
            <a:t>次回会議の設定</a:t>
          </a:r>
          <a:endParaRPr lang="ja-JP"/>
        </a:p>
      </dgm:t>
    </dgm:pt>
    <dgm:pt modelId="{E8D24AD6-0662-4991-8AF5-94D32A8BA9B1}" type="parTrans" cxnId="{9C8D02D6-36F8-440A-8F7F-FCBBAB244E50}">
      <dgm:prSet/>
      <dgm:spPr/>
      <dgm:t>
        <a:bodyPr/>
        <a:lstStyle/>
        <a:p>
          <a:endParaRPr kumimoji="1" lang="ja-JP" altLang="en-US"/>
        </a:p>
      </dgm:t>
    </dgm:pt>
    <dgm:pt modelId="{395BCE40-C5E5-4D1F-A34F-995E5EADB61E}" type="sibTrans" cxnId="{9C8D02D6-36F8-440A-8F7F-FCBBAB244E50}">
      <dgm:prSet/>
      <dgm:spPr/>
      <dgm:t>
        <a:bodyPr/>
        <a:lstStyle/>
        <a:p>
          <a:endParaRPr kumimoji="1" lang="ja-JP" altLang="en-US"/>
        </a:p>
      </dgm:t>
    </dgm:pt>
    <dgm:pt modelId="{8B2D492D-4595-42A5-BFAB-858DA2001FD5}" type="pres">
      <dgm:prSet presAssocID="{A9B2977F-8098-44F7-BA8B-6D0307601431}" presName="Name0" presStyleCnt="0">
        <dgm:presLayoutVars>
          <dgm:dir/>
          <dgm:resizeHandles/>
        </dgm:presLayoutVars>
      </dgm:prSet>
      <dgm:spPr/>
    </dgm:pt>
    <dgm:pt modelId="{15015B2B-57C4-46D4-BFF2-CCCF77FBF2D1}" type="pres">
      <dgm:prSet presAssocID="{0D9BAB46-E5C6-4824-890B-B5D392083C5F}" presName="compNode" presStyleCnt="0"/>
      <dgm:spPr/>
    </dgm:pt>
    <dgm:pt modelId="{FB06F774-8AC5-46C1-A1BF-9CE78161D043}" type="pres">
      <dgm:prSet presAssocID="{0D9BAB46-E5C6-4824-890B-B5D392083C5F}" presName="dummyConnPt" presStyleCnt="0"/>
      <dgm:spPr/>
    </dgm:pt>
    <dgm:pt modelId="{8B7DEF5A-8244-4AEE-9963-AD2C8A6DE8B5}" type="pres">
      <dgm:prSet presAssocID="{0D9BAB46-E5C6-4824-890B-B5D392083C5F}" presName="node" presStyleLbl="node1" presStyleIdx="0" presStyleCnt="8">
        <dgm:presLayoutVars>
          <dgm:bulletEnabled val="1"/>
        </dgm:presLayoutVars>
      </dgm:prSet>
      <dgm:spPr/>
    </dgm:pt>
    <dgm:pt modelId="{A937324F-CB88-404A-9D96-4A8D3809A98A}" type="pres">
      <dgm:prSet presAssocID="{880C4724-62D6-495C-A4A8-0A2D85037B3C}" presName="sibTrans" presStyleLbl="bgSibTrans2D1" presStyleIdx="0" presStyleCnt="7"/>
      <dgm:spPr/>
    </dgm:pt>
    <dgm:pt modelId="{ECED85C5-257B-4AA5-AC5E-B2349541F353}" type="pres">
      <dgm:prSet presAssocID="{EAA54539-CA07-4A96-9C54-4E8560C129DA}" presName="compNode" presStyleCnt="0"/>
      <dgm:spPr/>
    </dgm:pt>
    <dgm:pt modelId="{CA760EBA-ECD4-4AFF-B573-37A3266D902C}" type="pres">
      <dgm:prSet presAssocID="{EAA54539-CA07-4A96-9C54-4E8560C129DA}" presName="dummyConnPt" presStyleCnt="0"/>
      <dgm:spPr/>
    </dgm:pt>
    <dgm:pt modelId="{ADED799A-40F0-43CC-9C2C-C377B56AAA34}" type="pres">
      <dgm:prSet presAssocID="{EAA54539-CA07-4A96-9C54-4E8560C129DA}" presName="node" presStyleLbl="node1" presStyleIdx="1" presStyleCnt="8">
        <dgm:presLayoutVars>
          <dgm:bulletEnabled val="1"/>
        </dgm:presLayoutVars>
      </dgm:prSet>
      <dgm:spPr/>
    </dgm:pt>
    <dgm:pt modelId="{447E4B8F-4763-49C2-B308-643D68727DCB}" type="pres">
      <dgm:prSet presAssocID="{82AE020D-54C5-4522-85FA-E1349EC66CE0}" presName="sibTrans" presStyleLbl="bgSibTrans2D1" presStyleIdx="1" presStyleCnt="7"/>
      <dgm:spPr/>
    </dgm:pt>
    <dgm:pt modelId="{62253C85-CA91-47F1-8CE8-0FD9D1BA92BE}" type="pres">
      <dgm:prSet presAssocID="{FA5F5F87-091C-4D46-8EFA-A18510920C16}" presName="compNode" presStyleCnt="0"/>
      <dgm:spPr/>
    </dgm:pt>
    <dgm:pt modelId="{4DF7D227-AB3A-4FEC-BBE2-2DBDA069703E}" type="pres">
      <dgm:prSet presAssocID="{FA5F5F87-091C-4D46-8EFA-A18510920C16}" presName="dummyConnPt" presStyleCnt="0"/>
      <dgm:spPr/>
    </dgm:pt>
    <dgm:pt modelId="{E67CF216-3AB5-4150-B881-6713F8AB12D4}" type="pres">
      <dgm:prSet presAssocID="{FA5F5F87-091C-4D46-8EFA-A18510920C16}" presName="node" presStyleLbl="node1" presStyleIdx="2" presStyleCnt="8">
        <dgm:presLayoutVars>
          <dgm:bulletEnabled val="1"/>
        </dgm:presLayoutVars>
      </dgm:prSet>
      <dgm:spPr/>
    </dgm:pt>
    <dgm:pt modelId="{3F37E54F-02F3-4BBE-818E-59CEDA190B29}" type="pres">
      <dgm:prSet presAssocID="{85576CC8-B26E-4197-8EE9-EF157F446597}" presName="sibTrans" presStyleLbl="bgSibTrans2D1" presStyleIdx="2" presStyleCnt="7"/>
      <dgm:spPr/>
    </dgm:pt>
    <dgm:pt modelId="{B5D5A0A7-A129-4259-836A-8BDC1A8D3D57}" type="pres">
      <dgm:prSet presAssocID="{0B168CB3-FA45-4E10-A238-7E45AE7AC7E4}" presName="compNode" presStyleCnt="0"/>
      <dgm:spPr/>
    </dgm:pt>
    <dgm:pt modelId="{FFF53D07-3EE9-41F5-BD64-00927C5C5E23}" type="pres">
      <dgm:prSet presAssocID="{0B168CB3-FA45-4E10-A238-7E45AE7AC7E4}" presName="dummyConnPt" presStyleCnt="0"/>
      <dgm:spPr/>
    </dgm:pt>
    <dgm:pt modelId="{148D99BF-5B9A-4D6F-B953-5FC7D5042518}" type="pres">
      <dgm:prSet presAssocID="{0B168CB3-FA45-4E10-A238-7E45AE7AC7E4}" presName="node" presStyleLbl="node1" presStyleIdx="3" presStyleCnt="8">
        <dgm:presLayoutVars>
          <dgm:bulletEnabled val="1"/>
        </dgm:presLayoutVars>
      </dgm:prSet>
      <dgm:spPr/>
    </dgm:pt>
    <dgm:pt modelId="{75808628-8498-44F5-AD3C-3D9C1498E078}" type="pres">
      <dgm:prSet presAssocID="{47475C09-ABF5-4EF0-B71F-5A2AD50C71E7}" presName="sibTrans" presStyleLbl="bgSibTrans2D1" presStyleIdx="3" presStyleCnt="7"/>
      <dgm:spPr/>
    </dgm:pt>
    <dgm:pt modelId="{1CCEFD3D-10D5-47E6-A524-1AD0117D8008}" type="pres">
      <dgm:prSet presAssocID="{4F3B707C-0F88-476D-8DAA-FE37716CCAAA}" presName="compNode" presStyleCnt="0"/>
      <dgm:spPr/>
    </dgm:pt>
    <dgm:pt modelId="{4AA145D1-E7FE-4F07-BEF7-9B809816776D}" type="pres">
      <dgm:prSet presAssocID="{4F3B707C-0F88-476D-8DAA-FE37716CCAAA}" presName="dummyConnPt" presStyleCnt="0"/>
      <dgm:spPr/>
    </dgm:pt>
    <dgm:pt modelId="{E3CA8D9D-3A3A-4703-BEDB-9054755AEB08}" type="pres">
      <dgm:prSet presAssocID="{4F3B707C-0F88-476D-8DAA-FE37716CCAAA}" presName="node" presStyleLbl="node1" presStyleIdx="4" presStyleCnt="8">
        <dgm:presLayoutVars>
          <dgm:bulletEnabled val="1"/>
        </dgm:presLayoutVars>
      </dgm:prSet>
      <dgm:spPr/>
    </dgm:pt>
    <dgm:pt modelId="{8D12C6D4-A658-4D8B-BCFA-25C4BB0D0017}" type="pres">
      <dgm:prSet presAssocID="{EE4D4F8B-1668-4520-958F-C8B63A543E76}" presName="sibTrans" presStyleLbl="bgSibTrans2D1" presStyleIdx="4" presStyleCnt="7"/>
      <dgm:spPr/>
    </dgm:pt>
    <dgm:pt modelId="{6829B7B8-1D06-4593-9B42-5DD97705E634}" type="pres">
      <dgm:prSet presAssocID="{CAB10573-A7D8-4D02-8283-409BEA3FC832}" presName="compNode" presStyleCnt="0"/>
      <dgm:spPr/>
    </dgm:pt>
    <dgm:pt modelId="{177BF36D-980A-4428-B720-0A7A71D2B6CD}" type="pres">
      <dgm:prSet presAssocID="{CAB10573-A7D8-4D02-8283-409BEA3FC832}" presName="dummyConnPt" presStyleCnt="0"/>
      <dgm:spPr/>
    </dgm:pt>
    <dgm:pt modelId="{94BC36F6-06A9-49AC-A4E8-39D29C87EA95}" type="pres">
      <dgm:prSet presAssocID="{CAB10573-A7D8-4D02-8283-409BEA3FC832}" presName="node" presStyleLbl="node1" presStyleIdx="5" presStyleCnt="8">
        <dgm:presLayoutVars>
          <dgm:bulletEnabled val="1"/>
        </dgm:presLayoutVars>
      </dgm:prSet>
      <dgm:spPr/>
    </dgm:pt>
    <dgm:pt modelId="{F36667B8-5DA8-4159-971C-FD6135F7872E}" type="pres">
      <dgm:prSet presAssocID="{25D17BD0-7A6A-4A06-90C8-86D3D388CDF2}" presName="sibTrans" presStyleLbl="bgSibTrans2D1" presStyleIdx="5" presStyleCnt="7"/>
      <dgm:spPr/>
    </dgm:pt>
    <dgm:pt modelId="{D3C4CA9C-8A36-42ED-815C-8390B5B72977}" type="pres">
      <dgm:prSet presAssocID="{3ECFC7EC-0EC4-45D6-8462-7E8CD8B0F338}" presName="compNode" presStyleCnt="0"/>
      <dgm:spPr/>
    </dgm:pt>
    <dgm:pt modelId="{8830C4F6-3DC9-4CD2-BA6B-7C369D5CDA3B}" type="pres">
      <dgm:prSet presAssocID="{3ECFC7EC-0EC4-45D6-8462-7E8CD8B0F338}" presName="dummyConnPt" presStyleCnt="0"/>
      <dgm:spPr/>
    </dgm:pt>
    <dgm:pt modelId="{E5FBA640-DDE2-440A-8BE0-F1D9FB2ED5C1}" type="pres">
      <dgm:prSet presAssocID="{3ECFC7EC-0EC4-45D6-8462-7E8CD8B0F338}" presName="node" presStyleLbl="node1" presStyleIdx="6" presStyleCnt="8">
        <dgm:presLayoutVars>
          <dgm:bulletEnabled val="1"/>
        </dgm:presLayoutVars>
      </dgm:prSet>
      <dgm:spPr/>
    </dgm:pt>
    <dgm:pt modelId="{95A3B81D-EE5A-42CB-BF55-5632D8300632}" type="pres">
      <dgm:prSet presAssocID="{71401AA4-DAA6-4A25-95AD-3F9A30040EA3}" presName="sibTrans" presStyleLbl="bgSibTrans2D1" presStyleIdx="6" presStyleCnt="7"/>
      <dgm:spPr/>
    </dgm:pt>
    <dgm:pt modelId="{9730EB90-75E7-4C24-8F21-20B4BD27DE74}" type="pres">
      <dgm:prSet presAssocID="{05F25E2C-5D44-41EB-B541-81DBF7FD9EFC}" presName="compNode" presStyleCnt="0"/>
      <dgm:spPr/>
    </dgm:pt>
    <dgm:pt modelId="{EAD3F9C8-F869-404A-BBB0-606B9F2E137A}" type="pres">
      <dgm:prSet presAssocID="{05F25E2C-5D44-41EB-B541-81DBF7FD9EFC}" presName="dummyConnPt" presStyleCnt="0"/>
      <dgm:spPr/>
    </dgm:pt>
    <dgm:pt modelId="{0B268BD7-9522-4F8E-9721-AA0551C746A3}" type="pres">
      <dgm:prSet presAssocID="{05F25E2C-5D44-41EB-B541-81DBF7FD9EFC}" presName="node" presStyleLbl="node1" presStyleIdx="7" presStyleCnt="8">
        <dgm:presLayoutVars>
          <dgm:bulletEnabled val="1"/>
        </dgm:presLayoutVars>
      </dgm:prSet>
      <dgm:spPr/>
    </dgm:pt>
  </dgm:ptLst>
  <dgm:cxnLst>
    <dgm:cxn modelId="{14EA4D01-E98A-4D92-984F-0CF2489D551B}" srcId="{A9B2977F-8098-44F7-BA8B-6D0307601431}" destId="{EAA54539-CA07-4A96-9C54-4E8560C129DA}" srcOrd="1" destOrd="0" parTransId="{9F06CC85-CD31-4A3A-9034-37EECE37DD1C}" sibTransId="{82AE020D-54C5-4522-85FA-E1349EC66CE0}"/>
    <dgm:cxn modelId="{80755D02-F143-4279-A3A6-2B0A0037DF0A}" type="presOf" srcId="{0D9BAB46-E5C6-4824-890B-B5D392083C5F}" destId="{8B7DEF5A-8244-4AEE-9963-AD2C8A6DE8B5}" srcOrd="0" destOrd="0" presId="urn:microsoft.com/office/officeart/2005/8/layout/bProcess4"/>
    <dgm:cxn modelId="{0304DF05-2AA8-404E-9D60-4DAC3D2A39C9}" type="presOf" srcId="{EAA54539-CA07-4A96-9C54-4E8560C129DA}" destId="{ADED799A-40F0-43CC-9C2C-C377B56AAA34}" srcOrd="0" destOrd="0" presId="urn:microsoft.com/office/officeart/2005/8/layout/bProcess4"/>
    <dgm:cxn modelId="{55C3370F-06B0-4F94-A8E2-E17C65CA9968}" type="presOf" srcId="{71401AA4-DAA6-4A25-95AD-3F9A30040EA3}" destId="{95A3B81D-EE5A-42CB-BF55-5632D8300632}" srcOrd="0" destOrd="0" presId="urn:microsoft.com/office/officeart/2005/8/layout/bProcess4"/>
    <dgm:cxn modelId="{32B45114-4569-4623-B774-920F3EC8E912}" srcId="{A9B2977F-8098-44F7-BA8B-6D0307601431}" destId="{3ECFC7EC-0EC4-45D6-8462-7E8CD8B0F338}" srcOrd="6" destOrd="0" parTransId="{F23D820B-50DA-40B5-B16A-87CF3A3A6032}" sibTransId="{71401AA4-DAA6-4A25-95AD-3F9A30040EA3}"/>
    <dgm:cxn modelId="{6D059623-2A9B-4FFC-9BB3-D322E458DAFC}" srcId="{A9B2977F-8098-44F7-BA8B-6D0307601431}" destId="{CAB10573-A7D8-4D02-8283-409BEA3FC832}" srcOrd="5" destOrd="0" parTransId="{04DA311A-21F5-4408-A584-00492E7CAA80}" sibTransId="{25D17BD0-7A6A-4A06-90C8-86D3D388CDF2}"/>
    <dgm:cxn modelId="{940A2130-D098-45DB-BA10-DB53257FE3BC}" type="presOf" srcId="{880C4724-62D6-495C-A4A8-0A2D85037B3C}" destId="{A937324F-CB88-404A-9D96-4A8D3809A98A}" srcOrd="0" destOrd="0" presId="urn:microsoft.com/office/officeart/2005/8/layout/bProcess4"/>
    <dgm:cxn modelId="{B2C63634-2659-484A-A2DC-B078AE06CFFC}" type="presOf" srcId="{0B168CB3-FA45-4E10-A238-7E45AE7AC7E4}" destId="{148D99BF-5B9A-4D6F-B953-5FC7D5042518}" srcOrd="0" destOrd="0" presId="urn:microsoft.com/office/officeart/2005/8/layout/bProcess4"/>
    <dgm:cxn modelId="{8D56C35D-CF5F-48D2-9367-B33A8354A166}" type="presOf" srcId="{CAB10573-A7D8-4D02-8283-409BEA3FC832}" destId="{94BC36F6-06A9-49AC-A4E8-39D29C87EA95}" srcOrd="0" destOrd="0" presId="urn:microsoft.com/office/officeart/2005/8/layout/bProcess4"/>
    <dgm:cxn modelId="{D224FB60-B38B-44D4-859D-C3B3E0A99F82}" type="presOf" srcId="{05F25E2C-5D44-41EB-B541-81DBF7FD9EFC}" destId="{0B268BD7-9522-4F8E-9721-AA0551C746A3}" srcOrd="0" destOrd="0" presId="urn:microsoft.com/office/officeart/2005/8/layout/bProcess4"/>
    <dgm:cxn modelId="{37B89C4E-7F59-4670-9086-9817731372FC}" srcId="{A9B2977F-8098-44F7-BA8B-6D0307601431}" destId="{0B168CB3-FA45-4E10-A238-7E45AE7AC7E4}" srcOrd="3" destOrd="0" parTransId="{8B347D5F-6526-4198-A7F7-9D88964E98BB}" sibTransId="{47475C09-ABF5-4EF0-B71F-5A2AD50C71E7}"/>
    <dgm:cxn modelId="{9E79C952-63ED-4CE3-AB87-651FF1835B4F}" srcId="{A9B2977F-8098-44F7-BA8B-6D0307601431}" destId="{FA5F5F87-091C-4D46-8EFA-A18510920C16}" srcOrd="2" destOrd="0" parTransId="{F000BE8C-E05D-434D-9B7D-EC8887C073FA}" sibTransId="{85576CC8-B26E-4197-8EE9-EF157F446597}"/>
    <dgm:cxn modelId="{18366773-68BB-4838-9700-0414D6982FA7}" srcId="{A9B2977F-8098-44F7-BA8B-6D0307601431}" destId="{0D9BAB46-E5C6-4824-890B-B5D392083C5F}" srcOrd="0" destOrd="0" parTransId="{01CA2EAF-CEFB-468D-B9E4-83D95B1EFEDE}" sibTransId="{880C4724-62D6-495C-A4A8-0A2D85037B3C}"/>
    <dgm:cxn modelId="{DC87BF54-50C5-450D-B128-D5DE052FAE8E}" type="presOf" srcId="{82AE020D-54C5-4522-85FA-E1349EC66CE0}" destId="{447E4B8F-4763-49C2-B308-643D68727DCB}" srcOrd="0" destOrd="0" presId="urn:microsoft.com/office/officeart/2005/8/layout/bProcess4"/>
    <dgm:cxn modelId="{BD3C7A75-5C23-48F6-9B00-1EFC6FAED61B}" type="presOf" srcId="{4F3B707C-0F88-476D-8DAA-FE37716CCAAA}" destId="{E3CA8D9D-3A3A-4703-BEDB-9054755AEB08}" srcOrd="0" destOrd="0" presId="urn:microsoft.com/office/officeart/2005/8/layout/bProcess4"/>
    <dgm:cxn modelId="{7529DB75-589D-47D7-9B24-DA75E406C1D0}" type="presOf" srcId="{EE4D4F8B-1668-4520-958F-C8B63A543E76}" destId="{8D12C6D4-A658-4D8B-BCFA-25C4BB0D0017}" srcOrd="0" destOrd="0" presId="urn:microsoft.com/office/officeart/2005/8/layout/bProcess4"/>
    <dgm:cxn modelId="{C46BB695-D437-4AFA-AC0D-15B02D736879}" type="presOf" srcId="{FA5F5F87-091C-4D46-8EFA-A18510920C16}" destId="{E67CF216-3AB5-4150-B881-6713F8AB12D4}" srcOrd="0" destOrd="0" presId="urn:microsoft.com/office/officeart/2005/8/layout/bProcess4"/>
    <dgm:cxn modelId="{0DACE098-2937-46B2-B881-C8BC03429223}" type="presOf" srcId="{47475C09-ABF5-4EF0-B71F-5A2AD50C71E7}" destId="{75808628-8498-44F5-AD3C-3D9C1498E078}" srcOrd="0" destOrd="0" presId="urn:microsoft.com/office/officeart/2005/8/layout/bProcess4"/>
    <dgm:cxn modelId="{928E8D9D-E61A-480E-A389-0C6352E24477}" type="presOf" srcId="{85576CC8-B26E-4197-8EE9-EF157F446597}" destId="{3F37E54F-02F3-4BBE-818E-59CEDA190B29}" srcOrd="0" destOrd="0" presId="urn:microsoft.com/office/officeart/2005/8/layout/bProcess4"/>
    <dgm:cxn modelId="{6D695DAF-AA84-4634-9C22-6A399AFB089D}" type="presOf" srcId="{3ECFC7EC-0EC4-45D6-8462-7E8CD8B0F338}" destId="{E5FBA640-DDE2-440A-8BE0-F1D9FB2ED5C1}" srcOrd="0" destOrd="0" presId="urn:microsoft.com/office/officeart/2005/8/layout/bProcess4"/>
    <dgm:cxn modelId="{BCEDC8C7-9610-4964-8E35-B124AADB2B01}" type="presOf" srcId="{A9B2977F-8098-44F7-BA8B-6D0307601431}" destId="{8B2D492D-4595-42A5-BFAB-858DA2001FD5}" srcOrd="0" destOrd="0" presId="urn:microsoft.com/office/officeart/2005/8/layout/bProcess4"/>
    <dgm:cxn modelId="{FE6F92C9-C2B3-410C-B02F-584EC180A5F6}" type="presOf" srcId="{25D17BD0-7A6A-4A06-90C8-86D3D388CDF2}" destId="{F36667B8-5DA8-4159-971C-FD6135F7872E}" srcOrd="0" destOrd="0" presId="urn:microsoft.com/office/officeart/2005/8/layout/bProcess4"/>
    <dgm:cxn modelId="{9C8D02D6-36F8-440A-8F7F-FCBBAB244E50}" srcId="{A9B2977F-8098-44F7-BA8B-6D0307601431}" destId="{05F25E2C-5D44-41EB-B541-81DBF7FD9EFC}" srcOrd="7" destOrd="0" parTransId="{E8D24AD6-0662-4991-8AF5-94D32A8BA9B1}" sibTransId="{395BCE40-C5E5-4D1F-A34F-995E5EADB61E}"/>
    <dgm:cxn modelId="{B4CB12EF-A20E-4A17-87E2-304E485CE16C}" srcId="{A9B2977F-8098-44F7-BA8B-6D0307601431}" destId="{4F3B707C-0F88-476D-8DAA-FE37716CCAAA}" srcOrd="4" destOrd="0" parTransId="{C95DB309-9514-465D-A324-3992E3EFB538}" sibTransId="{EE4D4F8B-1668-4520-958F-C8B63A543E76}"/>
    <dgm:cxn modelId="{3F02348F-BCF9-448E-970C-E648AA6F3405}" type="presParOf" srcId="{8B2D492D-4595-42A5-BFAB-858DA2001FD5}" destId="{15015B2B-57C4-46D4-BFF2-CCCF77FBF2D1}" srcOrd="0" destOrd="0" presId="urn:microsoft.com/office/officeart/2005/8/layout/bProcess4"/>
    <dgm:cxn modelId="{9976E771-E04C-490D-9EEA-3B5EE2C58EB0}" type="presParOf" srcId="{15015B2B-57C4-46D4-BFF2-CCCF77FBF2D1}" destId="{FB06F774-8AC5-46C1-A1BF-9CE78161D043}" srcOrd="0" destOrd="0" presId="urn:microsoft.com/office/officeart/2005/8/layout/bProcess4"/>
    <dgm:cxn modelId="{361C9138-C031-4CD4-B720-B3F25C4DE28F}" type="presParOf" srcId="{15015B2B-57C4-46D4-BFF2-CCCF77FBF2D1}" destId="{8B7DEF5A-8244-4AEE-9963-AD2C8A6DE8B5}" srcOrd="1" destOrd="0" presId="urn:microsoft.com/office/officeart/2005/8/layout/bProcess4"/>
    <dgm:cxn modelId="{52CE8372-0CD0-4B26-BEEB-7B5DDB42F161}" type="presParOf" srcId="{8B2D492D-4595-42A5-BFAB-858DA2001FD5}" destId="{A937324F-CB88-404A-9D96-4A8D3809A98A}" srcOrd="1" destOrd="0" presId="urn:microsoft.com/office/officeart/2005/8/layout/bProcess4"/>
    <dgm:cxn modelId="{77062250-6CCA-4082-9914-C151D8EE16D9}" type="presParOf" srcId="{8B2D492D-4595-42A5-BFAB-858DA2001FD5}" destId="{ECED85C5-257B-4AA5-AC5E-B2349541F353}" srcOrd="2" destOrd="0" presId="urn:microsoft.com/office/officeart/2005/8/layout/bProcess4"/>
    <dgm:cxn modelId="{FC919F1F-99E5-4E1C-AE72-B76EC2271C70}" type="presParOf" srcId="{ECED85C5-257B-4AA5-AC5E-B2349541F353}" destId="{CA760EBA-ECD4-4AFF-B573-37A3266D902C}" srcOrd="0" destOrd="0" presId="urn:microsoft.com/office/officeart/2005/8/layout/bProcess4"/>
    <dgm:cxn modelId="{1AEA5A06-B295-42DE-9A1A-CCE002E124ED}" type="presParOf" srcId="{ECED85C5-257B-4AA5-AC5E-B2349541F353}" destId="{ADED799A-40F0-43CC-9C2C-C377B56AAA34}" srcOrd="1" destOrd="0" presId="urn:microsoft.com/office/officeart/2005/8/layout/bProcess4"/>
    <dgm:cxn modelId="{1CABA0EF-0661-476C-86B1-E354A7E4E4FF}" type="presParOf" srcId="{8B2D492D-4595-42A5-BFAB-858DA2001FD5}" destId="{447E4B8F-4763-49C2-B308-643D68727DCB}" srcOrd="3" destOrd="0" presId="urn:microsoft.com/office/officeart/2005/8/layout/bProcess4"/>
    <dgm:cxn modelId="{08AB7282-5E2B-4E7E-86C3-4183D757111C}" type="presParOf" srcId="{8B2D492D-4595-42A5-BFAB-858DA2001FD5}" destId="{62253C85-CA91-47F1-8CE8-0FD9D1BA92BE}" srcOrd="4" destOrd="0" presId="urn:microsoft.com/office/officeart/2005/8/layout/bProcess4"/>
    <dgm:cxn modelId="{B9616A1C-41D1-445C-8F62-3F93705A5B62}" type="presParOf" srcId="{62253C85-CA91-47F1-8CE8-0FD9D1BA92BE}" destId="{4DF7D227-AB3A-4FEC-BBE2-2DBDA069703E}" srcOrd="0" destOrd="0" presId="urn:microsoft.com/office/officeart/2005/8/layout/bProcess4"/>
    <dgm:cxn modelId="{C818CF76-C399-4C8B-8D6E-ED05E61478BF}" type="presParOf" srcId="{62253C85-CA91-47F1-8CE8-0FD9D1BA92BE}" destId="{E67CF216-3AB5-4150-B881-6713F8AB12D4}" srcOrd="1" destOrd="0" presId="urn:microsoft.com/office/officeart/2005/8/layout/bProcess4"/>
    <dgm:cxn modelId="{DB39CF47-76BA-43BA-ABAD-F2FE0437B271}" type="presParOf" srcId="{8B2D492D-4595-42A5-BFAB-858DA2001FD5}" destId="{3F37E54F-02F3-4BBE-818E-59CEDA190B29}" srcOrd="5" destOrd="0" presId="urn:microsoft.com/office/officeart/2005/8/layout/bProcess4"/>
    <dgm:cxn modelId="{66BEDC56-2260-4A75-B076-47733E3FDAB2}" type="presParOf" srcId="{8B2D492D-4595-42A5-BFAB-858DA2001FD5}" destId="{B5D5A0A7-A129-4259-836A-8BDC1A8D3D57}" srcOrd="6" destOrd="0" presId="urn:microsoft.com/office/officeart/2005/8/layout/bProcess4"/>
    <dgm:cxn modelId="{A0DED7E2-FD2E-4323-9553-A30059BD4EC3}" type="presParOf" srcId="{B5D5A0A7-A129-4259-836A-8BDC1A8D3D57}" destId="{FFF53D07-3EE9-41F5-BD64-00927C5C5E23}" srcOrd="0" destOrd="0" presId="urn:microsoft.com/office/officeart/2005/8/layout/bProcess4"/>
    <dgm:cxn modelId="{10A56049-0245-42A4-8B4C-67849133DA49}" type="presParOf" srcId="{B5D5A0A7-A129-4259-836A-8BDC1A8D3D57}" destId="{148D99BF-5B9A-4D6F-B953-5FC7D5042518}" srcOrd="1" destOrd="0" presId="urn:microsoft.com/office/officeart/2005/8/layout/bProcess4"/>
    <dgm:cxn modelId="{AB1CBB21-8138-43A5-A84E-DC1AAAD571B4}" type="presParOf" srcId="{8B2D492D-4595-42A5-BFAB-858DA2001FD5}" destId="{75808628-8498-44F5-AD3C-3D9C1498E078}" srcOrd="7" destOrd="0" presId="urn:microsoft.com/office/officeart/2005/8/layout/bProcess4"/>
    <dgm:cxn modelId="{5060045A-0C95-440A-9D60-125BA3566C63}" type="presParOf" srcId="{8B2D492D-4595-42A5-BFAB-858DA2001FD5}" destId="{1CCEFD3D-10D5-47E6-A524-1AD0117D8008}" srcOrd="8" destOrd="0" presId="urn:microsoft.com/office/officeart/2005/8/layout/bProcess4"/>
    <dgm:cxn modelId="{66A2154B-2959-465A-AE1F-7E44E425365F}" type="presParOf" srcId="{1CCEFD3D-10D5-47E6-A524-1AD0117D8008}" destId="{4AA145D1-E7FE-4F07-BEF7-9B809816776D}" srcOrd="0" destOrd="0" presId="urn:microsoft.com/office/officeart/2005/8/layout/bProcess4"/>
    <dgm:cxn modelId="{E80A4AFD-B8EF-422E-9EBA-32FE8CA9026C}" type="presParOf" srcId="{1CCEFD3D-10D5-47E6-A524-1AD0117D8008}" destId="{E3CA8D9D-3A3A-4703-BEDB-9054755AEB08}" srcOrd="1" destOrd="0" presId="urn:microsoft.com/office/officeart/2005/8/layout/bProcess4"/>
    <dgm:cxn modelId="{3605988B-DC58-4DE7-A029-8BD15639D6D3}" type="presParOf" srcId="{8B2D492D-4595-42A5-BFAB-858DA2001FD5}" destId="{8D12C6D4-A658-4D8B-BCFA-25C4BB0D0017}" srcOrd="9" destOrd="0" presId="urn:microsoft.com/office/officeart/2005/8/layout/bProcess4"/>
    <dgm:cxn modelId="{B7FC33E0-C430-42AD-8FFB-C6C0D7FEC874}" type="presParOf" srcId="{8B2D492D-4595-42A5-BFAB-858DA2001FD5}" destId="{6829B7B8-1D06-4593-9B42-5DD97705E634}" srcOrd="10" destOrd="0" presId="urn:microsoft.com/office/officeart/2005/8/layout/bProcess4"/>
    <dgm:cxn modelId="{D913BAC4-FA3D-40F4-9F2E-5F801710D615}" type="presParOf" srcId="{6829B7B8-1D06-4593-9B42-5DD97705E634}" destId="{177BF36D-980A-4428-B720-0A7A71D2B6CD}" srcOrd="0" destOrd="0" presId="urn:microsoft.com/office/officeart/2005/8/layout/bProcess4"/>
    <dgm:cxn modelId="{15999666-9CAF-40CB-A094-460F9FF0C71B}" type="presParOf" srcId="{6829B7B8-1D06-4593-9B42-5DD97705E634}" destId="{94BC36F6-06A9-49AC-A4E8-39D29C87EA95}" srcOrd="1" destOrd="0" presId="urn:microsoft.com/office/officeart/2005/8/layout/bProcess4"/>
    <dgm:cxn modelId="{450A952B-5D08-428C-AA68-702E0EBF4814}" type="presParOf" srcId="{8B2D492D-4595-42A5-BFAB-858DA2001FD5}" destId="{F36667B8-5DA8-4159-971C-FD6135F7872E}" srcOrd="11" destOrd="0" presId="urn:microsoft.com/office/officeart/2005/8/layout/bProcess4"/>
    <dgm:cxn modelId="{EC665A64-ED1C-4E8C-9F6D-8C0D0D12C58A}" type="presParOf" srcId="{8B2D492D-4595-42A5-BFAB-858DA2001FD5}" destId="{D3C4CA9C-8A36-42ED-815C-8390B5B72977}" srcOrd="12" destOrd="0" presId="urn:microsoft.com/office/officeart/2005/8/layout/bProcess4"/>
    <dgm:cxn modelId="{6C242005-2D23-4365-88B9-E5278AFD2357}" type="presParOf" srcId="{D3C4CA9C-8A36-42ED-815C-8390B5B72977}" destId="{8830C4F6-3DC9-4CD2-BA6B-7C369D5CDA3B}" srcOrd="0" destOrd="0" presId="urn:microsoft.com/office/officeart/2005/8/layout/bProcess4"/>
    <dgm:cxn modelId="{C695DCAD-A607-45A8-8603-96A279D78999}" type="presParOf" srcId="{D3C4CA9C-8A36-42ED-815C-8390B5B72977}" destId="{E5FBA640-DDE2-440A-8BE0-F1D9FB2ED5C1}" srcOrd="1" destOrd="0" presId="urn:microsoft.com/office/officeart/2005/8/layout/bProcess4"/>
    <dgm:cxn modelId="{3989F3B1-1347-4094-B71D-6CE239FE05A2}" type="presParOf" srcId="{8B2D492D-4595-42A5-BFAB-858DA2001FD5}" destId="{95A3B81D-EE5A-42CB-BF55-5632D8300632}" srcOrd="13" destOrd="0" presId="urn:microsoft.com/office/officeart/2005/8/layout/bProcess4"/>
    <dgm:cxn modelId="{39F4C39C-AEED-4CE9-B2D2-6F2B758D0285}" type="presParOf" srcId="{8B2D492D-4595-42A5-BFAB-858DA2001FD5}" destId="{9730EB90-75E7-4C24-8F21-20B4BD27DE74}" srcOrd="14" destOrd="0" presId="urn:microsoft.com/office/officeart/2005/8/layout/bProcess4"/>
    <dgm:cxn modelId="{FBD4009F-5215-4638-ADE0-B5140AD310A2}" type="presParOf" srcId="{9730EB90-75E7-4C24-8F21-20B4BD27DE74}" destId="{EAD3F9C8-F869-404A-BBB0-606B9F2E137A}" srcOrd="0" destOrd="0" presId="urn:microsoft.com/office/officeart/2005/8/layout/bProcess4"/>
    <dgm:cxn modelId="{D75095FE-59A6-41E7-85E6-B83DEDE65321}" type="presParOf" srcId="{9730EB90-75E7-4C24-8F21-20B4BD27DE74}" destId="{0B268BD7-9522-4F8E-9721-AA0551C746A3}"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20382C8-134F-4959-B051-2BF454EE4C0A}" type="doc">
      <dgm:prSet loTypeId="urn:microsoft.com/office/officeart/2005/8/layout/vList2" loCatId="list" qsTypeId="urn:microsoft.com/office/officeart/2005/8/quickstyle/simple3" qsCatId="simple" csTypeId="urn:microsoft.com/office/officeart/2005/8/colors/accent3_5" csCatId="accent3" phldr="1"/>
      <dgm:spPr/>
      <dgm:t>
        <a:bodyPr/>
        <a:lstStyle/>
        <a:p>
          <a:endParaRPr kumimoji="1" lang="ja-JP" altLang="en-US"/>
        </a:p>
      </dgm:t>
    </dgm:pt>
    <dgm:pt modelId="{FA36001F-867D-4CB8-B850-49DF984F369C}">
      <dgm:prSet custT="1"/>
      <dgm:spPr/>
      <dgm:t>
        <a:bodyPr/>
        <a:lstStyle/>
        <a:p>
          <a:r>
            <a:rPr kumimoji="1" lang="ja-JP" altLang="en-US" sz="2000" b="1" dirty="0"/>
            <a:t>相談支援専門員と児童発達支援管理責任者が日常的に絡み合い、子どもと保護者が元気になる会議を行なっていきましょう。</a:t>
          </a:r>
          <a:endParaRPr lang="ja-JP" altLang="en-US" sz="2000" dirty="0"/>
        </a:p>
      </dgm:t>
    </dgm:pt>
    <dgm:pt modelId="{33EC9146-3A74-46C9-8A7D-4EFEAEA21167}" type="parTrans" cxnId="{D9598F83-3CEC-4CA0-9373-AFE866597CC0}">
      <dgm:prSet/>
      <dgm:spPr/>
      <dgm:t>
        <a:bodyPr/>
        <a:lstStyle/>
        <a:p>
          <a:endParaRPr kumimoji="1" lang="ja-JP" altLang="en-US"/>
        </a:p>
      </dgm:t>
    </dgm:pt>
    <dgm:pt modelId="{D90E0A3D-0DB1-4CA6-82CE-D219FD5978B1}" type="sibTrans" cxnId="{D9598F83-3CEC-4CA0-9373-AFE866597CC0}">
      <dgm:prSet/>
      <dgm:spPr/>
      <dgm:t>
        <a:bodyPr/>
        <a:lstStyle/>
        <a:p>
          <a:endParaRPr kumimoji="1" lang="ja-JP" altLang="en-US"/>
        </a:p>
      </dgm:t>
    </dgm:pt>
    <dgm:pt modelId="{75ABAAA5-7C6D-417A-90E7-A1C62236A69C}" type="pres">
      <dgm:prSet presAssocID="{020382C8-134F-4959-B051-2BF454EE4C0A}" presName="linear" presStyleCnt="0">
        <dgm:presLayoutVars>
          <dgm:animLvl val="lvl"/>
          <dgm:resizeHandles val="exact"/>
        </dgm:presLayoutVars>
      </dgm:prSet>
      <dgm:spPr/>
    </dgm:pt>
    <dgm:pt modelId="{98EF0F19-B00A-437F-8195-0F07466D7BE6}" type="pres">
      <dgm:prSet presAssocID="{FA36001F-867D-4CB8-B850-49DF984F369C}" presName="parentText" presStyleLbl="node1" presStyleIdx="0" presStyleCnt="1">
        <dgm:presLayoutVars>
          <dgm:chMax val="0"/>
          <dgm:bulletEnabled val="1"/>
        </dgm:presLayoutVars>
      </dgm:prSet>
      <dgm:spPr/>
    </dgm:pt>
  </dgm:ptLst>
  <dgm:cxnLst>
    <dgm:cxn modelId="{D9598F83-3CEC-4CA0-9373-AFE866597CC0}" srcId="{020382C8-134F-4959-B051-2BF454EE4C0A}" destId="{FA36001F-867D-4CB8-B850-49DF984F369C}" srcOrd="0" destOrd="0" parTransId="{33EC9146-3A74-46C9-8A7D-4EFEAEA21167}" sibTransId="{D90E0A3D-0DB1-4CA6-82CE-D219FD5978B1}"/>
    <dgm:cxn modelId="{DC3452A0-680B-41E7-8DCB-E14CF1231CA2}" type="presOf" srcId="{FA36001F-867D-4CB8-B850-49DF984F369C}" destId="{98EF0F19-B00A-437F-8195-0F07466D7BE6}" srcOrd="0" destOrd="0" presId="urn:microsoft.com/office/officeart/2005/8/layout/vList2"/>
    <dgm:cxn modelId="{2FF413A4-73F2-4AC1-8CDD-269C3E83BDDC}" type="presOf" srcId="{020382C8-134F-4959-B051-2BF454EE4C0A}" destId="{75ABAAA5-7C6D-417A-90E7-A1C62236A69C}" srcOrd="0" destOrd="0" presId="urn:microsoft.com/office/officeart/2005/8/layout/vList2"/>
    <dgm:cxn modelId="{66D65DFE-CEA7-4F98-937E-C6AC3E6F5BD7}" type="presParOf" srcId="{75ABAAA5-7C6D-417A-90E7-A1C62236A69C}" destId="{98EF0F19-B00A-437F-8195-0F07466D7BE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49FA0A6-E3A5-4D60-AC32-45FE850636BB}" type="doc">
      <dgm:prSet loTypeId="urn:microsoft.com/office/officeart/2005/8/layout/vList2" loCatId="list" qsTypeId="urn:microsoft.com/office/officeart/2005/8/quickstyle/3d4" qsCatId="3D" csTypeId="urn:microsoft.com/office/officeart/2005/8/colors/accent3_1" csCatId="accent3" phldr="1"/>
      <dgm:spPr/>
      <dgm:t>
        <a:bodyPr/>
        <a:lstStyle/>
        <a:p>
          <a:endParaRPr kumimoji="1" lang="ja-JP" altLang="en-US"/>
        </a:p>
      </dgm:t>
    </dgm:pt>
    <dgm:pt modelId="{456EBAEF-54CB-4707-8A1C-7234B59DAEC3}">
      <dgm:prSet custT="1"/>
      <dgm:spPr/>
      <dgm:t>
        <a:bodyPr/>
        <a:lstStyle/>
        <a:p>
          <a:r>
            <a:rPr kumimoji="1" lang="ja-JP" altLang="en-US" sz="1400" dirty="0"/>
            <a:t>子どもの生活全体を振り返る機会</a:t>
          </a:r>
          <a:endParaRPr lang="ja-JP" altLang="en-US" sz="1400" dirty="0"/>
        </a:p>
      </dgm:t>
    </dgm:pt>
    <dgm:pt modelId="{86B10B35-0F8B-4352-9876-255B7A151989}" type="parTrans" cxnId="{A9EE325E-F5DD-4E09-8781-073B236EA689}">
      <dgm:prSet/>
      <dgm:spPr/>
      <dgm:t>
        <a:bodyPr/>
        <a:lstStyle/>
        <a:p>
          <a:endParaRPr kumimoji="1" lang="ja-JP" altLang="en-US" sz="2000"/>
        </a:p>
      </dgm:t>
    </dgm:pt>
    <dgm:pt modelId="{D1A735F1-D084-48F7-BE37-BF020E88560D}" type="sibTrans" cxnId="{A9EE325E-F5DD-4E09-8781-073B236EA689}">
      <dgm:prSet/>
      <dgm:spPr/>
      <dgm:t>
        <a:bodyPr/>
        <a:lstStyle/>
        <a:p>
          <a:endParaRPr kumimoji="1" lang="ja-JP" altLang="en-US" sz="2000"/>
        </a:p>
      </dgm:t>
    </dgm:pt>
    <dgm:pt modelId="{72638A5B-1840-40D1-A8F4-B1BEE52B5821}" type="pres">
      <dgm:prSet presAssocID="{849FA0A6-E3A5-4D60-AC32-45FE850636BB}" presName="linear" presStyleCnt="0">
        <dgm:presLayoutVars>
          <dgm:animLvl val="lvl"/>
          <dgm:resizeHandles val="exact"/>
        </dgm:presLayoutVars>
      </dgm:prSet>
      <dgm:spPr/>
    </dgm:pt>
    <dgm:pt modelId="{4708A0CB-93B5-410D-A92B-09E49720451F}" type="pres">
      <dgm:prSet presAssocID="{456EBAEF-54CB-4707-8A1C-7234B59DAEC3}" presName="parentText" presStyleLbl="node1" presStyleIdx="0" presStyleCnt="1" custLinFactNeighborX="-8086" custLinFactNeighborY="70431">
        <dgm:presLayoutVars>
          <dgm:chMax val="0"/>
          <dgm:bulletEnabled val="1"/>
        </dgm:presLayoutVars>
      </dgm:prSet>
      <dgm:spPr/>
    </dgm:pt>
  </dgm:ptLst>
  <dgm:cxnLst>
    <dgm:cxn modelId="{A9EE325E-F5DD-4E09-8781-073B236EA689}" srcId="{849FA0A6-E3A5-4D60-AC32-45FE850636BB}" destId="{456EBAEF-54CB-4707-8A1C-7234B59DAEC3}" srcOrd="0" destOrd="0" parTransId="{86B10B35-0F8B-4352-9876-255B7A151989}" sibTransId="{D1A735F1-D084-48F7-BE37-BF020E88560D}"/>
    <dgm:cxn modelId="{4576B4C0-4A2D-4CC9-A8B9-8BE98735398E}" type="presOf" srcId="{456EBAEF-54CB-4707-8A1C-7234B59DAEC3}" destId="{4708A0CB-93B5-410D-A92B-09E49720451F}" srcOrd="0" destOrd="0" presId="urn:microsoft.com/office/officeart/2005/8/layout/vList2"/>
    <dgm:cxn modelId="{F9B90AC5-16DD-4111-B636-CBDCAB7D18E8}" type="presOf" srcId="{849FA0A6-E3A5-4D60-AC32-45FE850636BB}" destId="{72638A5B-1840-40D1-A8F4-B1BEE52B5821}" srcOrd="0" destOrd="0" presId="urn:microsoft.com/office/officeart/2005/8/layout/vList2"/>
    <dgm:cxn modelId="{FF2EA780-C62B-4C30-98F1-97097279A139}" type="presParOf" srcId="{72638A5B-1840-40D1-A8F4-B1BEE52B5821}" destId="{4708A0CB-93B5-410D-A92B-09E49720451F}"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792FC82-0F6A-4F33-A2DB-F89F44813A24}" type="doc">
      <dgm:prSet loTypeId="urn:microsoft.com/office/officeart/2005/8/layout/vList2" loCatId="list" qsTypeId="urn:microsoft.com/office/officeart/2005/8/quickstyle/3d4" qsCatId="3D" csTypeId="urn:microsoft.com/office/officeart/2005/8/colors/accent3_1" csCatId="accent3" phldr="1"/>
      <dgm:spPr/>
      <dgm:t>
        <a:bodyPr/>
        <a:lstStyle/>
        <a:p>
          <a:endParaRPr kumimoji="1" lang="ja-JP" altLang="en-US"/>
        </a:p>
      </dgm:t>
    </dgm:pt>
    <dgm:pt modelId="{5DB818F8-8A11-4DEC-9DF8-A130BC50D801}">
      <dgm:prSet custT="1"/>
      <dgm:spPr/>
      <dgm:t>
        <a:bodyPr/>
        <a:lstStyle/>
        <a:p>
          <a:r>
            <a:rPr kumimoji="1" lang="ja-JP" altLang="en-US" sz="1400" dirty="0"/>
            <a:t>支援全体のつながりと支援の効果を検証する機会</a:t>
          </a:r>
          <a:endParaRPr lang="ja-JP" altLang="en-US" sz="1400" dirty="0"/>
        </a:p>
      </dgm:t>
    </dgm:pt>
    <dgm:pt modelId="{65E705D1-525D-4D5C-8F6D-96245228D981}" type="parTrans" cxnId="{6A99B259-0EDE-43A8-9D4B-6DBB600D73A4}">
      <dgm:prSet/>
      <dgm:spPr/>
      <dgm:t>
        <a:bodyPr/>
        <a:lstStyle/>
        <a:p>
          <a:endParaRPr kumimoji="1" lang="ja-JP" altLang="en-US" sz="2000"/>
        </a:p>
      </dgm:t>
    </dgm:pt>
    <dgm:pt modelId="{91836B93-6EA1-41FF-AD67-3C12B9F73661}" type="sibTrans" cxnId="{6A99B259-0EDE-43A8-9D4B-6DBB600D73A4}">
      <dgm:prSet/>
      <dgm:spPr/>
      <dgm:t>
        <a:bodyPr/>
        <a:lstStyle/>
        <a:p>
          <a:endParaRPr kumimoji="1" lang="ja-JP" altLang="en-US" sz="2000"/>
        </a:p>
      </dgm:t>
    </dgm:pt>
    <dgm:pt modelId="{2C2429B2-1F96-4366-B15B-4F4FB61E5893}" type="pres">
      <dgm:prSet presAssocID="{F792FC82-0F6A-4F33-A2DB-F89F44813A24}" presName="linear" presStyleCnt="0">
        <dgm:presLayoutVars>
          <dgm:animLvl val="lvl"/>
          <dgm:resizeHandles val="exact"/>
        </dgm:presLayoutVars>
      </dgm:prSet>
      <dgm:spPr/>
    </dgm:pt>
    <dgm:pt modelId="{20F0F795-A510-480C-8AA1-B38FD4E23D63}" type="pres">
      <dgm:prSet presAssocID="{5DB818F8-8A11-4DEC-9DF8-A130BC50D801}" presName="parentText" presStyleLbl="node1" presStyleIdx="0" presStyleCnt="1" custLinFactNeighborX="-13947" custLinFactNeighborY="9776">
        <dgm:presLayoutVars>
          <dgm:chMax val="0"/>
          <dgm:bulletEnabled val="1"/>
        </dgm:presLayoutVars>
      </dgm:prSet>
      <dgm:spPr/>
    </dgm:pt>
  </dgm:ptLst>
  <dgm:cxnLst>
    <dgm:cxn modelId="{6A99B259-0EDE-43A8-9D4B-6DBB600D73A4}" srcId="{F792FC82-0F6A-4F33-A2DB-F89F44813A24}" destId="{5DB818F8-8A11-4DEC-9DF8-A130BC50D801}" srcOrd="0" destOrd="0" parTransId="{65E705D1-525D-4D5C-8F6D-96245228D981}" sibTransId="{91836B93-6EA1-41FF-AD67-3C12B9F73661}"/>
    <dgm:cxn modelId="{B4498694-E6E8-493F-BA98-1CDE439EE306}" type="presOf" srcId="{F792FC82-0F6A-4F33-A2DB-F89F44813A24}" destId="{2C2429B2-1F96-4366-B15B-4F4FB61E5893}" srcOrd="0" destOrd="0" presId="urn:microsoft.com/office/officeart/2005/8/layout/vList2"/>
    <dgm:cxn modelId="{92221BBF-9AAE-4C37-9538-53BC5B4D4EE8}" type="presOf" srcId="{5DB818F8-8A11-4DEC-9DF8-A130BC50D801}" destId="{20F0F795-A510-480C-8AA1-B38FD4E23D63}" srcOrd="0" destOrd="0" presId="urn:microsoft.com/office/officeart/2005/8/layout/vList2"/>
    <dgm:cxn modelId="{09DBEA2A-49D3-4D69-A542-6DAB3BA8DB66}" type="presParOf" srcId="{2C2429B2-1F96-4366-B15B-4F4FB61E5893}" destId="{20F0F795-A510-480C-8AA1-B38FD4E23D63}"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21258DB-6895-4FE0-8F30-B020D4E9F8CC}" type="doc">
      <dgm:prSet loTypeId="urn:microsoft.com/office/officeart/2005/8/layout/vList2" loCatId="list" qsTypeId="urn:microsoft.com/office/officeart/2005/8/quickstyle/3d2" qsCatId="3D" csTypeId="urn:microsoft.com/office/officeart/2005/8/colors/accent3_4" csCatId="accent3" phldr="1"/>
      <dgm:spPr/>
      <dgm:t>
        <a:bodyPr/>
        <a:lstStyle/>
        <a:p>
          <a:endParaRPr kumimoji="1" lang="ja-JP" altLang="en-US"/>
        </a:p>
      </dgm:t>
    </dgm:pt>
    <dgm:pt modelId="{E0233370-F809-412E-A4B1-C6652F11E96C}">
      <dgm:prSet/>
      <dgm:spPr/>
      <dgm:t>
        <a:bodyPr/>
        <a:lstStyle/>
        <a:p>
          <a:r>
            <a:rPr kumimoji="1" lang="ja-JP" dirty="0"/>
            <a:t>成人期の現状を共有し、現実的な目標を探る機会</a:t>
          </a:r>
          <a:endParaRPr lang="ja-JP" dirty="0"/>
        </a:p>
      </dgm:t>
    </dgm:pt>
    <dgm:pt modelId="{D4D6C899-B3D0-4DFE-891E-26B9ED28FD5F}" type="parTrans" cxnId="{7ECE0E61-F378-4053-948A-05B1FED43102}">
      <dgm:prSet/>
      <dgm:spPr/>
      <dgm:t>
        <a:bodyPr/>
        <a:lstStyle/>
        <a:p>
          <a:endParaRPr kumimoji="1" lang="ja-JP" altLang="en-US"/>
        </a:p>
      </dgm:t>
    </dgm:pt>
    <dgm:pt modelId="{094EE6D7-0775-4C37-AF4A-8D86FAFAAF62}" type="sibTrans" cxnId="{7ECE0E61-F378-4053-948A-05B1FED43102}">
      <dgm:prSet/>
      <dgm:spPr/>
      <dgm:t>
        <a:bodyPr/>
        <a:lstStyle/>
        <a:p>
          <a:endParaRPr kumimoji="1" lang="ja-JP" altLang="en-US"/>
        </a:p>
      </dgm:t>
    </dgm:pt>
    <dgm:pt modelId="{186C97AC-9A13-442A-BD15-7769C89EB244}" type="pres">
      <dgm:prSet presAssocID="{A21258DB-6895-4FE0-8F30-B020D4E9F8CC}" presName="linear" presStyleCnt="0">
        <dgm:presLayoutVars>
          <dgm:animLvl val="lvl"/>
          <dgm:resizeHandles val="exact"/>
        </dgm:presLayoutVars>
      </dgm:prSet>
      <dgm:spPr/>
    </dgm:pt>
    <dgm:pt modelId="{89065D86-88DD-427D-9F09-006D9BA33EE4}" type="pres">
      <dgm:prSet presAssocID="{E0233370-F809-412E-A4B1-C6652F11E96C}" presName="parentText" presStyleLbl="node1" presStyleIdx="0" presStyleCnt="1">
        <dgm:presLayoutVars>
          <dgm:chMax val="0"/>
          <dgm:bulletEnabled val="1"/>
        </dgm:presLayoutVars>
      </dgm:prSet>
      <dgm:spPr/>
    </dgm:pt>
  </dgm:ptLst>
  <dgm:cxnLst>
    <dgm:cxn modelId="{7ECE0E61-F378-4053-948A-05B1FED43102}" srcId="{A21258DB-6895-4FE0-8F30-B020D4E9F8CC}" destId="{E0233370-F809-412E-A4B1-C6652F11E96C}" srcOrd="0" destOrd="0" parTransId="{D4D6C899-B3D0-4DFE-891E-26B9ED28FD5F}" sibTransId="{094EE6D7-0775-4C37-AF4A-8D86FAFAAF62}"/>
    <dgm:cxn modelId="{2A40A38D-490D-4AEB-9864-914FECA12310}" type="presOf" srcId="{E0233370-F809-412E-A4B1-C6652F11E96C}" destId="{89065D86-88DD-427D-9F09-006D9BA33EE4}" srcOrd="0" destOrd="0" presId="urn:microsoft.com/office/officeart/2005/8/layout/vList2"/>
    <dgm:cxn modelId="{CA7F5CC9-7CC4-4DCA-9580-F09776BFF6A5}" type="presOf" srcId="{A21258DB-6895-4FE0-8F30-B020D4E9F8CC}" destId="{186C97AC-9A13-442A-BD15-7769C89EB244}" srcOrd="0" destOrd="0" presId="urn:microsoft.com/office/officeart/2005/8/layout/vList2"/>
    <dgm:cxn modelId="{D5FF409A-0DFB-415A-8B94-131CFD3FB89F}" type="presParOf" srcId="{186C97AC-9A13-442A-BD15-7769C89EB244}" destId="{89065D86-88DD-427D-9F09-006D9BA33EE4}"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6CB1B0F-338D-4167-9DDA-8F0D7F2EBD28}"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kumimoji="1" lang="ja-JP" altLang="en-US"/>
        </a:p>
      </dgm:t>
    </dgm:pt>
    <dgm:pt modelId="{C95ECD04-4858-4D52-A0DB-572E6DE22CF6}">
      <dgm:prSet custT="1"/>
      <dgm:spPr/>
      <dgm:t>
        <a:bodyPr/>
        <a:lstStyle/>
        <a:p>
          <a:r>
            <a:rPr kumimoji="1" lang="ja-JP" altLang="en-US" sz="1400" dirty="0"/>
            <a:t>子どもの発達において必要な具体的な支援を提案する機会</a:t>
          </a:r>
          <a:endParaRPr lang="ja-JP" altLang="en-US" sz="1400" dirty="0"/>
        </a:p>
      </dgm:t>
    </dgm:pt>
    <dgm:pt modelId="{EA3D54BD-6147-44E9-8D0D-E6B360BFD10D}" type="parTrans" cxnId="{03187847-48A9-40C3-9A38-C3C67F5CF1C7}">
      <dgm:prSet/>
      <dgm:spPr/>
      <dgm:t>
        <a:bodyPr/>
        <a:lstStyle/>
        <a:p>
          <a:endParaRPr kumimoji="1" lang="ja-JP" altLang="en-US"/>
        </a:p>
      </dgm:t>
    </dgm:pt>
    <dgm:pt modelId="{9AABBA40-2C43-4A8D-9EE4-71134F461E1D}" type="sibTrans" cxnId="{03187847-48A9-40C3-9A38-C3C67F5CF1C7}">
      <dgm:prSet/>
      <dgm:spPr/>
      <dgm:t>
        <a:bodyPr/>
        <a:lstStyle/>
        <a:p>
          <a:endParaRPr kumimoji="1" lang="ja-JP" altLang="en-US"/>
        </a:p>
      </dgm:t>
    </dgm:pt>
    <dgm:pt modelId="{83AA18CA-4295-48F0-89F5-23B2E9914E35}" type="pres">
      <dgm:prSet presAssocID="{66CB1B0F-338D-4167-9DDA-8F0D7F2EBD28}" presName="linear" presStyleCnt="0">
        <dgm:presLayoutVars>
          <dgm:animLvl val="lvl"/>
          <dgm:resizeHandles val="exact"/>
        </dgm:presLayoutVars>
      </dgm:prSet>
      <dgm:spPr/>
    </dgm:pt>
    <dgm:pt modelId="{91DB034A-36FE-4420-8E45-527F663BF2F3}" type="pres">
      <dgm:prSet presAssocID="{C95ECD04-4858-4D52-A0DB-572E6DE22CF6}" presName="parentText" presStyleLbl="node1" presStyleIdx="0" presStyleCnt="1" custLinFactNeighborX="-10421" custLinFactNeighborY="4199">
        <dgm:presLayoutVars>
          <dgm:chMax val="0"/>
          <dgm:bulletEnabled val="1"/>
        </dgm:presLayoutVars>
      </dgm:prSet>
      <dgm:spPr/>
    </dgm:pt>
  </dgm:ptLst>
  <dgm:cxnLst>
    <dgm:cxn modelId="{03187847-48A9-40C3-9A38-C3C67F5CF1C7}" srcId="{66CB1B0F-338D-4167-9DDA-8F0D7F2EBD28}" destId="{C95ECD04-4858-4D52-A0DB-572E6DE22CF6}" srcOrd="0" destOrd="0" parTransId="{EA3D54BD-6147-44E9-8D0D-E6B360BFD10D}" sibTransId="{9AABBA40-2C43-4A8D-9EE4-71134F461E1D}"/>
    <dgm:cxn modelId="{C9BBA2B3-54D6-4492-8318-AAFE49FAD554}" type="presOf" srcId="{66CB1B0F-338D-4167-9DDA-8F0D7F2EBD28}" destId="{83AA18CA-4295-48F0-89F5-23B2E9914E35}" srcOrd="0" destOrd="0" presId="urn:microsoft.com/office/officeart/2005/8/layout/vList2"/>
    <dgm:cxn modelId="{745184C7-CA46-44EF-8B27-E062351E3CC3}" type="presOf" srcId="{C95ECD04-4858-4D52-A0DB-572E6DE22CF6}" destId="{91DB034A-36FE-4420-8E45-527F663BF2F3}" srcOrd="0" destOrd="0" presId="urn:microsoft.com/office/officeart/2005/8/layout/vList2"/>
    <dgm:cxn modelId="{28173DE4-B089-4167-A40F-3C75573E0224}" type="presParOf" srcId="{83AA18CA-4295-48F0-89F5-23B2E9914E35}" destId="{91DB034A-36FE-4420-8E45-527F663BF2F3}" srcOrd="0" destOrd="0" presId="urn:microsoft.com/office/officeart/2005/8/layout/vList2"/>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6CB1B0F-338D-4167-9DDA-8F0D7F2EBD28}"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kumimoji="1" lang="ja-JP" altLang="en-US"/>
        </a:p>
      </dgm:t>
    </dgm:pt>
    <dgm:pt modelId="{C95ECD04-4858-4D52-A0DB-572E6DE22CF6}">
      <dgm:prSet custT="1"/>
      <dgm:spPr/>
      <dgm:t>
        <a:bodyPr/>
        <a:lstStyle/>
        <a:p>
          <a:r>
            <a:rPr kumimoji="1" lang="ja-JP" altLang="en-US" sz="1400" dirty="0"/>
            <a:t>子どもの関心、得意なこと、苦手なことなどを共有する機会</a:t>
          </a:r>
          <a:endParaRPr lang="ja-JP" altLang="en-US" sz="1400" dirty="0"/>
        </a:p>
      </dgm:t>
    </dgm:pt>
    <dgm:pt modelId="{EA3D54BD-6147-44E9-8D0D-E6B360BFD10D}" type="parTrans" cxnId="{03187847-48A9-40C3-9A38-C3C67F5CF1C7}">
      <dgm:prSet/>
      <dgm:spPr/>
      <dgm:t>
        <a:bodyPr/>
        <a:lstStyle/>
        <a:p>
          <a:endParaRPr kumimoji="1" lang="ja-JP" altLang="en-US"/>
        </a:p>
      </dgm:t>
    </dgm:pt>
    <dgm:pt modelId="{9AABBA40-2C43-4A8D-9EE4-71134F461E1D}" type="sibTrans" cxnId="{03187847-48A9-40C3-9A38-C3C67F5CF1C7}">
      <dgm:prSet/>
      <dgm:spPr/>
      <dgm:t>
        <a:bodyPr/>
        <a:lstStyle/>
        <a:p>
          <a:endParaRPr kumimoji="1" lang="ja-JP" altLang="en-US"/>
        </a:p>
      </dgm:t>
    </dgm:pt>
    <dgm:pt modelId="{83AA18CA-4295-48F0-89F5-23B2E9914E35}" type="pres">
      <dgm:prSet presAssocID="{66CB1B0F-338D-4167-9DDA-8F0D7F2EBD28}" presName="linear" presStyleCnt="0">
        <dgm:presLayoutVars>
          <dgm:animLvl val="lvl"/>
          <dgm:resizeHandles val="exact"/>
        </dgm:presLayoutVars>
      </dgm:prSet>
      <dgm:spPr/>
    </dgm:pt>
    <dgm:pt modelId="{91DB034A-36FE-4420-8E45-527F663BF2F3}" type="pres">
      <dgm:prSet presAssocID="{C95ECD04-4858-4D52-A0DB-572E6DE22CF6}" presName="parentText" presStyleLbl="node1" presStyleIdx="0" presStyleCnt="1" custLinFactNeighborX="1795" custLinFactNeighborY="22511">
        <dgm:presLayoutVars>
          <dgm:chMax val="0"/>
          <dgm:bulletEnabled val="1"/>
        </dgm:presLayoutVars>
      </dgm:prSet>
      <dgm:spPr/>
    </dgm:pt>
  </dgm:ptLst>
  <dgm:cxnLst>
    <dgm:cxn modelId="{03187847-48A9-40C3-9A38-C3C67F5CF1C7}" srcId="{66CB1B0F-338D-4167-9DDA-8F0D7F2EBD28}" destId="{C95ECD04-4858-4D52-A0DB-572E6DE22CF6}" srcOrd="0" destOrd="0" parTransId="{EA3D54BD-6147-44E9-8D0D-E6B360BFD10D}" sibTransId="{9AABBA40-2C43-4A8D-9EE4-71134F461E1D}"/>
    <dgm:cxn modelId="{C9BBA2B3-54D6-4492-8318-AAFE49FAD554}" type="presOf" srcId="{66CB1B0F-338D-4167-9DDA-8F0D7F2EBD28}" destId="{83AA18CA-4295-48F0-89F5-23B2E9914E35}" srcOrd="0" destOrd="0" presId="urn:microsoft.com/office/officeart/2005/8/layout/vList2"/>
    <dgm:cxn modelId="{745184C7-CA46-44EF-8B27-E062351E3CC3}" type="presOf" srcId="{C95ECD04-4858-4D52-A0DB-572E6DE22CF6}" destId="{91DB034A-36FE-4420-8E45-527F663BF2F3}" srcOrd="0" destOrd="0" presId="urn:microsoft.com/office/officeart/2005/8/layout/vList2"/>
    <dgm:cxn modelId="{28173DE4-B089-4167-A40F-3C75573E0224}" type="presParOf" srcId="{83AA18CA-4295-48F0-89F5-23B2E9914E35}" destId="{91DB034A-36FE-4420-8E45-527F663BF2F3}" srcOrd="0" destOrd="0" presId="urn:microsoft.com/office/officeart/2005/8/layout/vList2"/>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49FA0A6-E3A5-4D60-AC32-45FE850636BB}" type="doc">
      <dgm:prSet loTypeId="urn:microsoft.com/office/officeart/2005/8/layout/vList2" loCatId="list" qsTypeId="urn:microsoft.com/office/officeart/2005/8/quickstyle/3d4" qsCatId="3D" csTypeId="urn:microsoft.com/office/officeart/2005/8/colors/accent3_1" csCatId="accent3" phldr="1"/>
      <dgm:spPr/>
      <dgm:t>
        <a:bodyPr/>
        <a:lstStyle/>
        <a:p>
          <a:endParaRPr kumimoji="1" lang="ja-JP" altLang="en-US"/>
        </a:p>
      </dgm:t>
    </dgm:pt>
    <dgm:pt modelId="{456EBAEF-54CB-4707-8A1C-7234B59DAEC3}">
      <dgm:prSet custT="1"/>
      <dgm:spPr/>
      <dgm:t>
        <a:bodyPr/>
        <a:lstStyle/>
        <a:p>
          <a:r>
            <a:rPr kumimoji="1" lang="ja-JP" altLang="en-US" sz="1400" dirty="0"/>
            <a:t>子どもと家族にとって必要な公的福祉サービスの支給量を調整する機会</a:t>
          </a:r>
          <a:endParaRPr lang="ja-JP" altLang="en-US" sz="1400" dirty="0"/>
        </a:p>
      </dgm:t>
    </dgm:pt>
    <dgm:pt modelId="{86B10B35-0F8B-4352-9876-255B7A151989}" type="parTrans" cxnId="{A9EE325E-F5DD-4E09-8781-073B236EA689}">
      <dgm:prSet/>
      <dgm:spPr/>
      <dgm:t>
        <a:bodyPr/>
        <a:lstStyle/>
        <a:p>
          <a:endParaRPr kumimoji="1" lang="ja-JP" altLang="en-US" sz="2000"/>
        </a:p>
      </dgm:t>
    </dgm:pt>
    <dgm:pt modelId="{D1A735F1-D084-48F7-BE37-BF020E88560D}" type="sibTrans" cxnId="{A9EE325E-F5DD-4E09-8781-073B236EA689}">
      <dgm:prSet/>
      <dgm:spPr/>
      <dgm:t>
        <a:bodyPr/>
        <a:lstStyle/>
        <a:p>
          <a:endParaRPr kumimoji="1" lang="ja-JP" altLang="en-US" sz="2000"/>
        </a:p>
      </dgm:t>
    </dgm:pt>
    <dgm:pt modelId="{72638A5B-1840-40D1-A8F4-B1BEE52B5821}" type="pres">
      <dgm:prSet presAssocID="{849FA0A6-E3A5-4D60-AC32-45FE850636BB}" presName="linear" presStyleCnt="0">
        <dgm:presLayoutVars>
          <dgm:animLvl val="lvl"/>
          <dgm:resizeHandles val="exact"/>
        </dgm:presLayoutVars>
      </dgm:prSet>
      <dgm:spPr/>
    </dgm:pt>
    <dgm:pt modelId="{4708A0CB-93B5-410D-A92B-09E49720451F}" type="pres">
      <dgm:prSet presAssocID="{456EBAEF-54CB-4707-8A1C-7234B59DAEC3}" presName="parentText" presStyleLbl="node1" presStyleIdx="0" presStyleCnt="1" custLinFactNeighborX="-8086" custLinFactNeighborY="70431">
        <dgm:presLayoutVars>
          <dgm:chMax val="0"/>
          <dgm:bulletEnabled val="1"/>
        </dgm:presLayoutVars>
      </dgm:prSet>
      <dgm:spPr/>
    </dgm:pt>
  </dgm:ptLst>
  <dgm:cxnLst>
    <dgm:cxn modelId="{A9EE325E-F5DD-4E09-8781-073B236EA689}" srcId="{849FA0A6-E3A5-4D60-AC32-45FE850636BB}" destId="{456EBAEF-54CB-4707-8A1C-7234B59DAEC3}" srcOrd="0" destOrd="0" parTransId="{86B10B35-0F8B-4352-9876-255B7A151989}" sibTransId="{D1A735F1-D084-48F7-BE37-BF020E88560D}"/>
    <dgm:cxn modelId="{4576B4C0-4A2D-4CC9-A8B9-8BE98735398E}" type="presOf" srcId="{456EBAEF-54CB-4707-8A1C-7234B59DAEC3}" destId="{4708A0CB-93B5-410D-A92B-09E49720451F}" srcOrd="0" destOrd="0" presId="urn:microsoft.com/office/officeart/2005/8/layout/vList2"/>
    <dgm:cxn modelId="{F9B90AC5-16DD-4111-B636-CBDCAB7D18E8}" type="presOf" srcId="{849FA0A6-E3A5-4D60-AC32-45FE850636BB}" destId="{72638A5B-1840-40D1-A8F4-B1BEE52B5821}" srcOrd="0" destOrd="0" presId="urn:microsoft.com/office/officeart/2005/8/layout/vList2"/>
    <dgm:cxn modelId="{FF2EA780-C62B-4C30-98F1-97097279A139}" type="presParOf" srcId="{72638A5B-1840-40D1-A8F4-B1BEE52B5821}" destId="{4708A0CB-93B5-410D-A92B-09E49720451F}" srcOrd="0" destOrd="0" presId="urn:microsoft.com/office/officeart/2005/8/layout/vList2"/>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21258DB-6895-4FE0-8F30-B020D4E9F8CC}" type="doc">
      <dgm:prSet loTypeId="urn:microsoft.com/office/officeart/2005/8/layout/vList2" loCatId="list" qsTypeId="urn:microsoft.com/office/officeart/2005/8/quickstyle/3d2" qsCatId="3D" csTypeId="urn:microsoft.com/office/officeart/2005/8/colors/accent3_4" csCatId="accent3" phldr="1"/>
      <dgm:spPr/>
      <dgm:t>
        <a:bodyPr/>
        <a:lstStyle/>
        <a:p>
          <a:endParaRPr kumimoji="1" lang="ja-JP" altLang="en-US"/>
        </a:p>
      </dgm:t>
    </dgm:pt>
    <dgm:pt modelId="{E0233370-F809-412E-A4B1-C6652F11E96C}">
      <dgm:prSet/>
      <dgm:spPr/>
      <dgm:t>
        <a:bodyPr/>
        <a:lstStyle/>
        <a:p>
          <a:r>
            <a:rPr kumimoji="1" lang="ja-JP" altLang="en-US" dirty="0"/>
            <a:t>子どもらしさ、愛しみを確認する機会</a:t>
          </a:r>
          <a:endParaRPr lang="ja-JP" dirty="0"/>
        </a:p>
      </dgm:t>
    </dgm:pt>
    <dgm:pt modelId="{D4D6C899-B3D0-4DFE-891E-26B9ED28FD5F}" type="parTrans" cxnId="{7ECE0E61-F378-4053-948A-05B1FED43102}">
      <dgm:prSet/>
      <dgm:spPr/>
      <dgm:t>
        <a:bodyPr/>
        <a:lstStyle/>
        <a:p>
          <a:endParaRPr kumimoji="1" lang="ja-JP" altLang="en-US"/>
        </a:p>
      </dgm:t>
    </dgm:pt>
    <dgm:pt modelId="{094EE6D7-0775-4C37-AF4A-8D86FAFAAF62}" type="sibTrans" cxnId="{7ECE0E61-F378-4053-948A-05B1FED43102}">
      <dgm:prSet/>
      <dgm:spPr/>
      <dgm:t>
        <a:bodyPr/>
        <a:lstStyle/>
        <a:p>
          <a:endParaRPr kumimoji="1" lang="ja-JP" altLang="en-US"/>
        </a:p>
      </dgm:t>
    </dgm:pt>
    <dgm:pt modelId="{186C97AC-9A13-442A-BD15-7769C89EB244}" type="pres">
      <dgm:prSet presAssocID="{A21258DB-6895-4FE0-8F30-B020D4E9F8CC}" presName="linear" presStyleCnt="0">
        <dgm:presLayoutVars>
          <dgm:animLvl val="lvl"/>
          <dgm:resizeHandles val="exact"/>
        </dgm:presLayoutVars>
      </dgm:prSet>
      <dgm:spPr/>
    </dgm:pt>
    <dgm:pt modelId="{89065D86-88DD-427D-9F09-006D9BA33EE4}" type="pres">
      <dgm:prSet presAssocID="{E0233370-F809-412E-A4B1-C6652F11E96C}" presName="parentText" presStyleLbl="node1" presStyleIdx="0" presStyleCnt="1">
        <dgm:presLayoutVars>
          <dgm:chMax val="0"/>
          <dgm:bulletEnabled val="1"/>
        </dgm:presLayoutVars>
      </dgm:prSet>
      <dgm:spPr/>
    </dgm:pt>
  </dgm:ptLst>
  <dgm:cxnLst>
    <dgm:cxn modelId="{7ECE0E61-F378-4053-948A-05B1FED43102}" srcId="{A21258DB-6895-4FE0-8F30-B020D4E9F8CC}" destId="{E0233370-F809-412E-A4B1-C6652F11E96C}" srcOrd="0" destOrd="0" parTransId="{D4D6C899-B3D0-4DFE-891E-26B9ED28FD5F}" sibTransId="{094EE6D7-0775-4C37-AF4A-8D86FAFAAF62}"/>
    <dgm:cxn modelId="{2A40A38D-490D-4AEB-9864-914FECA12310}" type="presOf" srcId="{E0233370-F809-412E-A4B1-C6652F11E96C}" destId="{89065D86-88DD-427D-9F09-006D9BA33EE4}" srcOrd="0" destOrd="0" presId="urn:microsoft.com/office/officeart/2005/8/layout/vList2"/>
    <dgm:cxn modelId="{CA7F5CC9-7CC4-4DCA-9580-F09776BFF6A5}" type="presOf" srcId="{A21258DB-6895-4FE0-8F30-B020D4E9F8CC}" destId="{186C97AC-9A13-442A-BD15-7769C89EB244}" srcOrd="0" destOrd="0" presId="urn:microsoft.com/office/officeart/2005/8/layout/vList2"/>
    <dgm:cxn modelId="{D5FF409A-0DFB-415A-8B94-131CFD3FB89F}" type="presParOf" srcId="{186C97AC-9A13-442A-BD15-7769C89EB244}" destId="{89065D86-88DD-427D-9F09-006D9BA33EE4}" srcOrd="0" destOrd="0" presId="urn:microsoft.com/office/officeart/2005/8/layout/vList2"/>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B70CFC-E85B-4C67-B1AE-3494567EC3C5}"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kumimoji="1" lang="ja-JP" altLang="en-US"/>
        </a:p>
      </dgm:t>
    </dgm:pt>
    <dgm:pt modelId="{475987F4-117F-42B9-BB21-4F3722135174}">
      <dgm:prSet/>
      <dgm:spPr/>
      <dgm:t>
        <a:bodyPr/>
        <a:lstStyle/>
        <a:p>
          <a:r>
            <a:rPr kumimoji="1" lang="ja-JP"/>
            <a:t>生活ニーズの把握</a:t>
          </a:r>
          <a:endParaRPr lang="ja-JP"/>
        </a:p>
      </dgm:t>
    </dgm:pt>
    <dgm:pt modelId="{80F11FE4-1D9D-4483-9A3B-BE4AEC2EC1AC}" type="parTrans" cxnId="{41989518-1FE0-4EC1-882D-DFABC37C1C2B}">
      <dgm:prSet/>
      <dgm:spPr/>
      <dgm:t>
        <a:bodyPr/>
        <a:lstStyle/>
        <a:p>
          <a:endParaRPr kumimoji="1" lang="ja-JP" altLang="en-US"/>
        </a:p>
      </dgm:t>
    </dgm:pt>
    <dgm:pt modelId="{29D3F6B2-8B80-4AFC-B908-44C12D8A3DCD}" type="sibTrans" cxnId="{41989518-1FE0-4EC1-882D-DFABC37C1C2B}">
      <dgm:prSet/>
      <dgm:spPr/>
      <dgm:t>
        <a:bodyPr/>
        <a:lstStyle/>
        <a:p>
          <a:endParaRPr kumimoji="1" lang="ja-JP" altLang="en-US"/>
        </a:p>
      </dgm:t>
    </dgm:pt>
    <dgm:pt modelId="{5A47BC3E-618C-4620-B379-5BC060A1C13D}">
      <dgm:prSet/>
      <dgm:spPr/>
      <dgm:t>
        <a:bodyPr/>
        <a:lstStyle/>
        <a:p>
          <a:r>
            <a:rPr kumimoji="1" lang="ja-JP"/>
            <a:t>適切な社会資源と結びつけていく</a:t>
          </a:r>
          <a:endParaRPr lang="ja-JP"/>
        </a:p>
      </dgm:t>
    </dgm:pt>
    <dgm:pt modelId="{BA1B5DED-1C96-4C2A-A078-4FD6631982FD}" type="parTrans" cxnId="{5FE4BC32-FCC8-4BFD-97F7-064CB751608E}">
      <dgm:prSet/>
      <dgm:spPr/>
      <dgm:t>
        <a:bodyPr/>
        <a:lstStyle/>
        <a:p>
          <a:endParaRPr kumimoji="1" lang="ja-JP" altLang="en-US"/>
        </a:p>
      </dgm:t>
    </dgm:pt>
    <dgm:pt modelId="{8473BCB0-7073-44C8-BF99-6EEB7C07C587}" type="sibTrans" cxnId="{5FE4BC32-FCC8-4BFD-97F7-064CB751608E}">
      <dgm:prSet/>
      <dgm:spPr/>
      <dgm:t>
        <a:bodyPr/>
        <a:lstStyle/>
        <a:p>
          <a:endParaRPr kumimoji="1" lang="ja-JP" altLang="en-US"/>
        </a:p>
      </dgm:t>
    </dgm:pt>
    <dgm:pt modelId="{A4DB0FCD-4498-40C6-9A1D-C06CF0CD3F7B}" type="pres">
      <dgm:prSet presAssocID="{B9B70CFC-E85B-4C67-B1AE-3494567EC3C5}" presName="CompostProcess" presStyleCnt="0">
        <dgm:presLayoutVars>
          <dgm:dir/>
          <dgm:resizeHandles val="exact"/>
        </dgm:presLayoutVars>
      </dgm:prSet>
      <dgm:spPr/>
    </dgm:pt>
    <dgm:pt modelId="{05F1DCDA-F868-40E0-89A0-7BA948C4C5C1}" type="pres">
      <dgm:prSet presAssocID="{B9B70CFC-E85B-4C67-B1AE-3494567EC3C5}" presName="arrow" presStyleLbl="bgShp" presStyleIdx="0" presStyleCnt="1"/>
      <dgm:spPr/>
    </dgm:pt>
    <dgm:pt modelId="{E89C9232-C425-4A29-9DFE-0D596A23E1CE}" type="pres">
      <dgm:prSet presAssocID="{B9B70CFC-E85B-4C67-B1AE-3494567EC3C5}" presName="linearProcess" presStyleCnt="0"/>
      <dgm:spPr/>
    </dgm:pt>
    <dgm:pt modelId="{1A383D3D-7035-4CE4-AEB3-11662CC1A786}" type="pres">
      <dgm:prSet presAssocID="{475987F4-117F-42B9-BB21-4F3722135174}" presName="textNode" presStyleLbl="node1" presStyleIdx="0" presStyleCnt="2">
        <dgm:presLayoutVars>
          <dgm:bulletEnabled val="1"/>
        </dgm:presLayoutVars>
      </dgm:prSet>
      <dgm:spPr/>
    </dgm:pt>
    <dgm:pt modelId="{C1E46B05-AF02-4DF1-B7C8-4B4075A0E4F5}" type="pres">
      <dgm:prSet presAssocID="{29D3F6B2-8B80-4AFC-B908-44C12D8A3DCD}" presName="sibTrans" presStyleCnt="0"/>
      <dgm:spPr/>
    </dgm:pt>
    <dgm:pt modelId="{7E202309-0E8B-409B-A034-7947B5CCECE6}" type="pres">
      <dgm:prSet presAssocID="{5A47BC3E-618C-4620-B379-5BC060A1C13D}" presName="textNode" presStyleLbl="node1" presStyleIdx="1" presStyleCnt="2">
        <dgm:presLayoutVars>
          <dgm:bulletEnabled val="1"/>
        </dgm:presLayoutVars>
      </dgm:prSet>
      <dgm:spPr/>
    </dgm:pt>
  </dgm:ptLst>
  <dgm:cxnLst>
    <dgm:cxn modelId="{41989518-1FE0-4EC1-882D-DFABC37C1C2B}" srcId="{B9B70CFC-E85B-4C67-B1AE-3494567EC3C5}" destId="{475987F4-117F-42B9-BB21-4F3722135174}" srcOrd="0" destOrd="0" parTransId="{80F11FE4-1D9D-4483-9A3B-BE4AEC2EC1AC}" sibTransId="{29D3F6B2-8B80-4AFC-B908-44C12D8A3DCD}"/>
    <dgm:cxn modelId="{5FE4BC32-FCC8-4BFD-97F7-064CB751608E}" srcId="{B9B70CFC-E85B-4C67-B1AE-3494567EC3C5}" destId="{5A47BC3E-618C-4620-B379-5BC060A1C13D}" srcOrd="1" destOrd="0" parTransId="{BA1B5DED-1C96-4C2A-A078-4FD6631982FD}" sibTransId="{8473BCB0-7073-44C8-BF99-6EEB7C07C587}"/>
    <dgm:cxn modelId="{48CEC370-2EAC-439F-824A-68F38482EA20}" type="presOf" srcId="{5A47BC3E-618C-4620-B379-5BC060A1C13D}" destId="{7E202309-0E8B-409B-A034-7947B5CCECE6}" srcOrd="0" destOrd="0" presId="urn:microsoft.com/office/officeart/2005/8/layout/hProcess9"/>
    <dgm:cxn modelId="{EE107F9F-C803-46AC-BEFE-6216F1A92016}" type="presOf" srcId="{B9B70CFC-E85B-4C67-B1AE-3494567EC3C5}" destId="{A4DB0FCD-4498-40C6-9A1D-C06CF0CD3F7B}" srcOrd="0" destOrd="0" presId="urn:microsoft.com/office/officeart/2005/8/layout/hProcess9"/>
    <dgm:cxn modelId="{690F13EC-7E79-42FF-A533-A7A1B71DD79A}" type="presOf" srcId="{475987F4-117F-42B9-BB21-4F3722135174}" destId="{1A383D3D-7035-4CE4-AEB3-11662CC1A786}" srcOrd="0" destOrd="0" presId="urn:microsoft.com/office/officeart/2005/8/layout/hProcess9"/>
    <dgm:cxn modelId="{CFB08334-8AE1-4A39-9D70-B38BF64869BC}" type="presParOf" srcId="{A4DB0FCD-4498-40C6-9A1D-C06CF0CD3F7B}" destId="{05F1DCDA-F868-40E0-89A0-7BA948C4C5C1}" srcOrd="0" destOrd="0" presId="urn:microsoft.com/office/officeart/2005/8/layout/hProcess9"/>
    <dgm:cxn modelId="{45B13009-DE5B-4C1D-BBDA-DA1B8CEF841B}" type="presParOf" srcId="{A4DB0FCD-4498-40C6-9A1D-C06CF0CD3F7B}" destId="{E89C9232-C425-4A29-9DFE-0D596A23E1CE}" srcOrd="1" destOrd="0" presId="urn:microsoft.com/office/officeart/2005/8/layout/hProcess9"/>
    <dgm:cxn modelId="{74D366A2-0F1F-47DB-8C76-165ADCDCE55E}" type="presParOf" srcId="{E89C9232-C425-4A29-9DFE-0D596A23E1CE}" destId="{1A383D3D-7035-4CE4-AEB3-11662CC1A786}" srcOrd="0" destOrd="0" presId="urn:microsoft.com/office/officeart/2005/8/layout/hProcess9"/>
    <dgm:cxn modelId="{06563FB9-EEEC-44FB-AFF3-875A123DCF5A}" type="presParOf" srcId="{E89C9232-C425-4A29-9DFE-0D596A23E1CE}" destId="{C1E46B05-AF02-4DF1-B7C8-4B4075A0E4F5}" srcOrd="1" destOrd="0" presId="urn:microsoft.com/office/officeart/2005/8/layout/hProcess9"/>
    <dgm:cxn modelId="{EB921314-BEB6-46BC-ABC8-DAFFC6CE07E7}" type="presParOf" srcId="{E89C9232-C425-4A29-9DFE-0D596A23E1CE}" destId="{7E202309-0E8B-409B-A034-7947B5CCECE6}"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21258DB-6895-4FE0-8F30-B020D4E9F8CC}" type="doc">
      <dgm:prSet loTypeId="urn:microsoft.com/office/officeart/2005/8/layout/vList2" loCatId="list" qsTypeId="urn:microsoft.com/office/officeart/2005/8/quickstyle/3d2" qsCatId="3D" csTypeId="urn:microsoft.com/office/officeart/2005/8/colors/accent3_4" csCatId="accent3" phldr="1"/>
      <dgm:spPr/>
      <dgm:t>
        <a:bodyPr/>
        <a:lstStyle/>
        <a:p>
          <a:endParaRPr kumimoji="1" lang="ja-JP" altLang="en-US"/>
        </a:p>
      </dgm:t>
    </dgm:pt>
    <dgm:pt modelId="{E0233370-F809-412E-A4B1-C6652F11E96C}">
      <dgm:prSet/>
      <dgm:spPr/>
      <dgm:t>
        <a:bodyPr/>
        <a:lstStyle/>
        <a:p>
          <a:r>
            <a:rPr kumimoji="1" lang="ja-JP" altLang="en-US" dirty="0"/>
            <a:t>保護者の不安、困っていること、きょうだいの思いを共有するする機会</a:t>
          </a:r>
          <a:endParaRPr lang="ja-JP" dirty="0"/>
        </a:p>
      </dgm:t>
    </dgm:pt>
    <dgm:pt modelId="{D4D6C899-B3D0-4DFE-891E-26B9ED28FD5F}" type="parTrans" cxnId="{7ECE0E61-F378-4053-948A-05B1FED43102}">
      <dgm:prSet/>
      <dgm:spPr/>
      <dgm:t>
        <a:bodyPr/>
        <a:lstStyle/>
        <a:p>
          <a:endParaRPr kumimoji="1" lang="ja-JP" altLang="en-US"/>
        </a:p>
      </dgm:t>
    </dgm:pt>
    <dgm:pt modelId="{094EE6D7-0775-4C37-AF4A-8D86FAFAAF62}" type="sibTrans" cxnId="{7ECE0E61-F378-4053-948A-05B1FED43102}">
      <dgm:prSet/>
      <dgm:spPr/>
      <dgm:t>
        <a:bodyPr/>
        <a:lstStyle/>
        <a:p>
          <a:endParaRPr kumimoji="1" lang="ja-JP" altLang="en-US"/>
        </a:p>
      </dgm:t>
    </dgm:pt>
    <dgm:pt modelId="{186C97AC-9A13-442A-BD15-7769C89EB244}" type="pres">
      <dgm:prSet presAssocID="{A21258DB-6895-4FE0-8F30-B020D4E9F8CC}" presName="linear" presStyleCnt="0">
        <dgm:presLayoutVars>
          <dgm:animLvl val="lvl"/>
          <dgm:resizeHandles val="exact"/>
        </dgm:presLayoutVars>
      </dgm:prSet>
      <dgm:spPr/>
    </dgm:pt>
    <dgm:pt modelId="{89065D86-88DD-427D-9F09-006D9BA33EE4}" type="pres">
      <dgm:prSet presAssocID="{E0233370-F809-412E-A4B1-C6652F11E96C}" presName="parentText" presStyleLbl="node1" presStyleIdx="0" presStyleCnt="1">
        <dgm:presLayoutVars>
          <dgm:chMax val="0"/>
          <dgm:bulletEnabled val="1"/>
        </dgm:presLayoutVars>
      </dgm:prSet>
      <dgm:spPr/>
    </dgm:pt>
  </dgm:ptLst>
  <dgm:cxnLst>
    <dgm:cxn modelId="{7ECE0E61-F378-4053-948A-05B1FED43102}" srcId="{A21258DB-6895-4FE0-8F30-B020D4E9F8CC}" destId="{E0233370-F809-412E-A4B1-C6652F11E96C}" srcOrd="0" destOrd="0" parTransId="{D4D6C899-B3D0-4DFE-891E-26B9ED28FD5F}" sibTransId="{094EE6D7-0775-4C37-AF4A-8D86FAFAAF62}"/>
    <dgm:cxn modelId="{2A40A38D-490D-4AEB-9864-914FECA12310}" type="presOf" srcId="{E0233370-F809-412E-A4B1-C6652F11E96C}" destId="{89065D86-88DD-427D-9F09-006D9BA33EE4}" srcOrd="0" destOrd="0" presId="urn:microsoft.com/office/officeart/2005/8/layout/vList2"/>
    <dgm:cxn modelId="{CA7F5CC9-7CC4-4DCA-9580-F09776BFF6A5}" type="presOf" srcId="{A21258DB-6895-4FE0-8F30-B020D4E9F8CC}" destId="{186C97AC-9A13-442A-BD15-7769C89EB244}" srcOrd="0" destOrd="0" presId="urn:microsoft.com/office/officeart/2005/8/layout/vList2"/>
    <dgm:cxn modelId="{D5FF409A-0DFB-415A-8B94-131CFD3FB89F}" type="presParOf" srcId="{186C97AC-9A13-442A-BD15-7769C89EB244}" destId="{89065D86-88DD-427D-9F09-006D9BA33EE4}" srcOrd="0" destOrd="0" presId="urn:microsoft.com/office/officeart/2005/8/layout/vList2"/>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6CB1B0F-338D-4167-9DDA-8F0D7F2EBD28}"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kumimoji="1" lang="ja-JP" altLang="en-US"/>
        </a:p>
      </dgm:t>
    </dgm:pt>
    <dgm:pt modelId="{C95ECD04-4858-4D52-A0DB-572E6DE22CF6}">
      <dgm:prSet custT="1"/>
      <dgm:spPr/>
      <dgm:t>
        <a:bodyPr/>
        <a:lstStyle/>
        <a:p>
          <a:r>
            <a:rPr kumimoji="1" lang="ja-JP" altLang="en-US" sz="1400" dirty="0"/>
            <a:t>事業所ができる支援をあきらかにし、支援のゴールを共有する機会</a:t>
          </a:r>
          <a:endParaRPr lang="ja-JP" altLang="en-US" sz="1400" dirty="0"/>
        </a:p>
      </dgm:t>
    </dgm:pt>
    <dgm:pt modelId="{EA3D54BD-6147-44E9-8D0D-E6B360BFD10D}" type="parTrans" cxnId="{03187847-48A9-40C3-9A38-C3C67F5CF1C7}">
      <dgm:prSet/>
      <dgm:spPr/>
      <dgm:t>
        <a:bodyPr/>
        <a:lstStyle/>
        <a:p>
          <a:endParaRPr kumimoji="1" lang="ja-JP" altLang="en-US"/>
        </a:p>
      </dgm:t>
    </dgm:pt>
    <dgm:pt modelId="{9AABBA40-2C43-4A8D-9EE4-71134F461E1D}" type="sibTrans" cxnId="{03187847-48A9-40C3-9A38-C3C67F5CF1C7}">
      <dgm:prSet/>
      <dgm:spPr/>
      <dgm:t>
        <a:bodyPr/>
        <a:lstStyle/>
        <a:p>
          <a:endParaRPr kumimoji="1" lang="ja-JP" altLang="en-US"/>
        </a:p>
      </dgm:t>
    </dgm:pt>
    <dgm:pt modelId="{83AA18CA-4295-48F0-89F5-23B2E9914E35}" type="pres">
      <dgm:prSet presAssocID="{66CB1B0F-338D-4167-9DDA-8F0D7F2EBD28}" presName="linear" presStyleCnt="0">
        <dgm:presLayoutVars>
          <dgm:animLvl val="lvl"/>
          <dgm:resizeHandles val="exact"/>
        </dgm:presLayoutVars>
      </dgm:prSet>
      <dgm:spPr/>
    </dgm:pt>
    <dgm:pt modelId="{91DB034A-36FE-4420-8E45-527F663BF2F3}" type="pres">
      <dgm:prSet presAssocID="{C95ECD04-4858-4D52-A0DB-572E6DE22CF6}" presName="parentText" presStyleLbl="node1" presStyleIdx="0" presStyleCnt="1" custLinFactNeighborX="-7376" custLinFactNeighborY="16283">
        <dgm:presLayoutVars>
          <dgm:chMax val="0"/>
          <dgm:bulletEnabled val="1"/>
        </dgm:presLayoutVars>
      </dgm:prSet>
      <dgm:spPr/>
    </dgm:pt>
  </dgm:ptLst>
  <dgm:cxnLst>
    <dgm:cxn modelId="{03187847-48A9-40C3-9A38-C3C67F5CF1C7}" srcId="{66CB1B0F-338D-4167-9DDA-8F0D7F2EBD28}" destId="{C95ECD04-4858-4D52-A0DB-572E6DE22CF6}" srcOrd="0" destOrd="0" parTransId="{EA3D54BD-6147-44E9-8D0D-E6B360BFD10D}" sibTransId="{9AABBA40-2C43-4A8D-9EE4-71134F461E1D}"/>
    <dgm:cxn modelId="{C9BBA2B3-54D6-4492-8318-AAFE49FAD554}" type="presOf" srcId="{66CB1B0F-338D-4167-9DDA-8F0D7F2EBD28}" destId="{83AA18CA-4295-48F0-89F5-23B2E9914E35}" srcOrd="0" destOrd="0" presId="urn:microsoft.com/office/officeart/2005/8/layout/vList2"/>
    <dgm:cxn modelId="{745184C7-CA46-44EF-8B27-E062351E3CC3}" type="presOf" srcId="{C95ECD04-4858-4D52-A0DB-572E6DE22CF6}" destId="{91DB034A-36FE-4420-8E45-527F663BF2F3}" srcOrd="0" destOrd="0" presId="urn:microsoft.com/office/officeart/2005/8/layout/vList2"/>
    <dgm:cxn modelId="{28173DE4-B089-4167-A40F-3C75573E0224}" type="presParOf" srcId="{83AA18CA-4295-48F0-89F5-23B2E9914E35}" destId="{91DB034A-36FE-4420-8E45-527F663BF2F3}" srcOrd="0" destOrd="0" presId="urn:microsoft.com/office/officeart/2005/8/layout/vList2"/>
  </dgm:cxnLst>
  <dgm:bg/>
  <dgm:whole/>
  <dgm:extLst>
    <a:ext uri="http://schemas.microsoft.com/office/drawing/2008/diagram">
      <dsp:dataModelExt xmlns:dsp="http://schemas.microsoft.com/office/drawing/2008/diagram" relId="rId5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DC853E-6939-490F-A458-C170E2E2B11E}"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kumimoji="1" lang="ja-JP" altLang="en-US"/>
        </a:p>
      </dgm:t>
    </dgm:pt>
    <dgm:pt modelId="{CFDC8339-66C6-4E00-8A1D-6878D66A925A}">
      <dgm:prSet custT="1"/>
      <dgm:spPr/>
      <dgm:t>
        <a:bodyPr/>
        <a:lstStyle/>
        <a:p>
          <a:r>
            <a:rPr lang="ja-JP" altLang="en-US" sz="1600" b="1" dirty="0"/>
            <a:t>個別性を重視した</a:t>
          </a:r>
          <a:endParaRPr lang="en-US" altLang="ja-JP" sz="1600" b="1" dirty="0"/>
        </a:p>
        <a:p>
          <a:r>
            <a:rPr lang="ja-JP" altLang="en-US" sz="1600" b="1" dirty="0"/>
            <a:t>援助</a:t>
          </a:r>
        </a:p>
      </dgm:t>
    </dgm:pt>
    <dgm:pt modelId="{04E01A6D-721D-4218-8A3C-D9C9D95D8DF4}" type="parTrans" cxnId="{016A64D7-0176-49FA-8FD8-6ED5CF818CEE}">
      <dgm:prSet/>
      <dgm:spPr/>
      <dgm:t>
        <a:bodyPr/>
        <a:lstStyle/>
        <a:p>
          <a:endParaRPr kumimoji="1" lang="ja-JP" altLang="en-US" sz="1800" b="1"/>
        </a:p>
      </dgm:t>
    </dgm:pt>
    <dgm:pt modelId="{AF15C7B2-45B8-428C-9584-B577343E0606}" type="sibTrans" cxnId="{016A64D7-0176-49FA-8FD8-6ED5CF818CEE}">
      <dgm:prSet/>
      <dgm:spPr/>
      <dgm:t>
        <a:bodyPr/>
        <a:lstStyle/>
        <a:p>
          <a:endParaRPr kumimoji="1" lang="ja-JP" altLang="en-US" sz="1800" b="1"/>
        </a:p>
      </dgm:t>
    </dgm:pt>
    <dgm:pt modelId="{5A7A48EC-A418-4E47-9D26-EA0EF91A64EC}">
      <dgm:prSet custT="1"/>
      <dgm:spPr/>
      <dgm:t>
        <a:bodyPr/>
        <a:lstStyle/>
        <a:p>
          <a:r>
            <a:rPr lang="ja-JP" altLang="en-US" sz="1600" b="1" dirty="0"/>
            <a:t>利用者のニーズが</a:t>
          </a:r>
          <a:endParaRPr lang="en-US" altLang="ja-JP" sz="1600" b="1" dirty="0"/>
        </a:p>
        <a:p>
          <a:r>
            <a:rPr lang="ja-JP" altLang="en-US" sz="1600" b="1" dirty="0"/>
            <a:t>中心</a:t>
          </a:r>
        </a:p>
      </dgm:t>
    </dgm:pt>
    <dgm:pt modelId="{2B738E9E-26C1-4AB4-8D1A-2E7F68E92C7C}" type="parTrans" cxnId="{419F06DF-AF34-4A81-BCB5-1C5B071D28F9}">
      <dgm:prSet/>
      <dgm:spPr/>
      <dgm:t>
        <a:bodyPr/>
        <a:lstStyle/>
        <a:p>
          <a:endParaRPr kumimoji="1" lang="ja-JP" altLang="en-US" sz="1800" b="1"/>
        </a:p>
      </dgm:t>
    </dgm:pt>
    <dgm:pt modelId="{0AE9FCAD-CDD6-48CC-A8CD-79BF090A50F6}" type="sibTrans" cxnId="{419F06DF-AF34-4A81-BCB5-1C5B071D28F9}">
      <dgm:prSet/>
      <dgm:spPr/>
      <dgm:t>
        <a:bodyPr/>
        <a:lstStyle/>
        <a:p>
          <a:endParaRPr kumimoji="1" lang="ja-JP" altLang="en-US" sz="1800" b="1"/>
        </a:p>
      </dgm:t>
    </dgm:pt>
    <dgm:pt modelId="{5246DA7C-AA09-4658-AF77-FD16AD4315D9}">
      <dgm:prSet custT="1"/>
      <dgm:spPr/>
      <dgm:t>
        <a:bodyPr/>
        <a:lstStyle/>
        <a:p>
          <a:r>
            <a:rPr lang="ja-JP" altLang="en-US" sz="1600" b="1"/>
            <a:t>生活の質の重視</a:t>
          </a:r>
        </a:p>
      </dgm:t>
    </dgm:pt>
    <dgm:pt modelId="{2EF8130B-97E7-4064-9EFF-D0C07BD62C60}" type="parTrans" cxnId="{5DD1070F-958E-4AA0-8105-5E8F66DC9C7F}">
      <dgm:prSet/>
      <dgm:spPr/>
      <dgm:t>
        <a:bodyPr/>
        <a:lstStyle/>
        <a:p>
          <a:endParaRPr kumimoji="1" lang="ja-JP" altLang="en-US" sz="1800" b="1"/>
        </a:p>
      </dgm:t>
    </dgm:pt>
    <dgm:pt modelId="{E0C3E21B-62C7-4D65-A864-18FB2B154A91}" type="sibTrans" cxnId="{5DD1070F-958E-4AA0-8105-5E8F66DC9C7F}">
      <dgm:prSet/>
      <dgm:spPr/>
      <dgm:t>
        <a:bodyPr/>
        <a:lstStyle/>
        <a:p>
          <a:endParaRPr kumimoji="1" lang="ja-JP" altLang="en-US" sz="1800" b="1"/>
        </a:p>
      </dgm:t>
    </dgm:pt>
    <dgm:pt modelId="{BDF91D67-F492-40CF-8C8B-CE2B9A0B9E9B}">
      <dgm:prSet custT="1"/>
      <dgm:spPr/>
      <dgm:t>
        <a:bodyPr/>
        <a:lstStyle/>
        <a:p>
          <a:r>
            <a:rPr lang="ja-JP" altLang="en-US" sz="1600" b="1" u="sng" dirty="0"/>
            <a:t>利用者自身が問題の解決に取り組んでいく力をつけていく</a:t>
          </a:r>
        </a:p>
      </dgm:t>
    </dgm:pt>
    <dgm:pt modelId="{3CDF2F78-9968-4885-A66D-B6CAD1F4CDD2}" type="parTrans" cxnId="{913C4134-93E7-4DA7-B85C-0E1C3BDA8C21}">
      <dgm:prSet/>
      <dgm:spPr/>
      <dgm:t>
        <a:bodyPr/>
        <a:lstStyle/>
        <a:p>
          <a:endParaRPr kumimoji="1" lang="ja-JP" altLang="en-US" sz="1800" b="1"/>
        </a:p>
      </dgm:t>
    </dgm:pt>
    <dgm:pt modelId="{A10ACBC1-DDFD-4F9D-9994-891901FA0E28}" type="sibTrans" cxnId="{913C4134-93E7-4DA7-B85C-0E1C3BDA8C21}">
      <dgm:prSet/>
      <dgm:spPr/>
      <dgm:t>
        <a:bodyPr/>
        <a:lstStyle/>
        <a:p>
          <a:endParaRPr kumimoji="1" lang="ja-JP" altLang="en-US" sz="1800" b="1"/>
        </a:p>
      </dgm:t>
    </dgm:pt>
    <dgm:pt modelId="{9FFC5978-9B8A-4205-A2F9-DC8F6F37C68C}">
      <dgm:prSet custT="1"/>
      <dgm:spPr/>
      <dgm:t>
        <a:bodyPr/>
        <a:lstStyle/>
        <a:p>
          <a:r>
            <a:rPr lang="ja-JP" altLang="en-US" sz="1600" b="1" u="sng" dirty="0"/>
            <a:t>意思決定を中心にした誰かに支配されない生活</a:t>
          </a:r>
        </a:p>
      </dgm:t>
    </dgm:pt>
    <dgm:pt modelId="{23BB5E5B-8191-418D-9DB7-7C31C3740D46}" type="parTrans" cxnId="{FF1B2DB4-5DD9-4FFB-B429-C7E9B02B66C4}">
      <dgm:prSet/>
      <dgm:spPr/>
      <dgm:t>
        <a:bodyPr/>
        <a:lstStyle/>
        <a:p>
          <a:endParaRPr kumimoji="1" lang="ja-JP" altLang="en-US" sz="1800" b="1"/>
        </a:p>
      </dgm:t>
    </dgm:pt>
    <dgm:pt modelId="{EF6766B9-FC4B-46B0-93F5-0B1C9DF4D4AD}" type="sibTrans" cxnId="{FF1B2DB4-5DD9-4FFB-B429-C7E9B02B66C4}">
      <dgm:prSet/>
      <dgm:spPr/>
      <dgm:t>
        <a:bodyPr/>
        <a:lstStyle/>
        <a:p>
          <a:endParaRPr kumimoji="1" lang="ja-JP" altLang="en-US" sz="1800" b="1"/>
        </a:p>
      </dgm:t>
    </dgm:pt>
    <dgm:pt modelId="{54F5CC1D-7891-4B39-83C3-2F289CA2F5E9}">
      <dgm:prSet custT="1"/>
      <dgm:spPr/>
      <dgm:t>
        <a:bodyPr/>
        <a:lstStyle/>
        <a:p>
          <a:r>
            <a:rPr lang="ja-JP" altLang="en-US" sz="1600" b="1"/>
            <a:t>利用者の権利擁護</a:t>
          </a:r>
        </a:p>
      </dgm:t>
    </dgm:pt>
    <dgm:pt modelId="{EC364585-C9B1-446D-94BB-3A705300F789}" type="parTrans" cxnId="{0F53A49F-593F-46CD-944A-E0517B048014}">
      <dgm:prSet/>
      <dgm:spPr/>
      <dgm:t>
        <a:bodyPr/>
        <a:lstStyle/>
        <a:p>
          <a:endParaRPr kumimoji="1" lang="ja-JP" altLang="en-US" sz="1800" b="1"/>
        </a:p>
      </dgm:t>
    </dgm:pt>
    <dgm:pt modelId="{A428202B-00D5-4ED8-A7B0-386911446B13}" type="sibTrans" cxnId="{0F53A49F-593F-46CD-944A-E0517B048014}">
      <dgm:prSet/>
      <dgm:spPr/>
      <dgm:t>
        <a:bodyPr/>
        <a:lstStyle/>
        <a:p>
          <a:endParaRPr kumimoji="1" lang="ja-JP" altLang="en-US" sz="1800" b="1"/>
        </a:p>
      </dgm:t>
    </dgm:pt>
    <dgm:pt modelId="{D4923060-18F6-45F9-B172-15024C57F7CD}" type="pres">
      <dgm:prSet presAssocID="{A3DC853E-6939-490F-A458-C170E2E2B11E}" presName="diagram" presStyleCnt="0">
        <dgm:presLayoutVars>
          <dgm:dir/>
          <dgm:resizeHandles val="exact"/>
        </dgm:presLayoutVars>
      </dgm:prSet>
      <dgm:spPr/>
    </dgm:pt>
    <dgm:pt modelId="{CF6F8DFD-B0DC-4297-80AD-FDCEA87E4A60}" type="pres">
      <dgm:prSet presAssocID="{CFDC8339-66C6-4E00-8A1D-6878D66A925A}" presName="node" presStyleLbl="node1" presStyleIdx="0" presStyleCnt="6">
        <dgm:presLayoutVars>
          <dgm:bulletEnabled val="1"/>
        </dgm:presLayoutVars>
      </dgm:prSet>
      <dgm:spPr/>
    </dgm:pt>
    <dgm:pt modelId="{F91C04A4-CC98-4AF8-B9FB-530FD09874D3}" type="pres">
      <dgm:prSet presAssocID="{AF15C7B2-45B8-428C-9584-B577343E0606}" presName="sibTrans" presStyleCnt="0"/>
      <dgm:spPr/>
    </dgm:pt>
    <dgm:pt modelId="{509BE931-9898-4A6D-BF65-7C7FA06E7626}" type="pres">
      <dgm:prSet presAssocID="{5A7A48EC-A418-4E47-9D26-EA0EF91A64EC}" presName="node" presStyleLbl="node1" presStyleIdx="1" presStyleCnt="6">
        <dgm:presLayoutVars>
          <dgm:bulletEnabled val="1"/>
        </dgm:presLayoutVars>
      </dgm:prSet>
      <dgm:spPr/>
    </dgm:pt>
    <dgm:pt modelId="{D517ACD6-484C-4859-8272-827211FF9A89}" type="pres">
      <dgm:prSet presAssocID="{0AE9FCAD-CDD6-48CC-A8CD-79BF090A50F6}" presName="sibTrans" presStyleCnt="0"/>
      <dgm:spPr/>
    </dgm:pt>
    <dgm:pt modelId="{7AD509EC-4F47-4C46-BBDF-199BA498A43A}" type="pres">
      <dgm:prSet presAssocID="{5246DA7C-AA09-4658-AF77-FD16AD4315D9}" presName="node" presStyleLbl="node1" presStyleIdx="2" presStyleCnt="6">
        <dgm:presLayoutVars>
          <dgm:bulletEnabled val="1"/>
        </dgm:presLayoutVars>
      </dgm:prSet>
      <dgm:spPr/>
    </dgm:pt>
    <dgm:pt modelId="{04777C8C-AF82-486F-957B-AAB87F7DD727}" type="pres">
      <dgm:prSet presAssocID="{E0C3E21B-62C7-4D65-A864-18FB2B154A91}" presName="sibTrans" presStyleCnt="0"/>
      <dgm:spPr/>
    </dgm:pt>
    <dgm:pt modelId="{11748F96-EA0B-40D3-98D0-A9434E865477}" type="pres">
      <dgm:prSet presAssocID="{BDF91D67-F492-40CF-8C8B-CE2B9A0B9E9B}" presName="node" presStyleLbl="node1" presStyleIdx="3" presStyleCnt="6">
        <dgm:presLayoutVars>
          <dgm:bulletEnabled val="1"/>
        </dgm:presLayoutVars>
      </dgm:prSet>
      <dgm:spPr/>
    </dgm:pt>
    <dgm:pt modelId="{518F31DF-A730-49E7-8DA2-A75E177F1F6B}" type="pres">
      <dgm:prSet presAssocID="{A10ACBC1-DDFD-4F9D-9994-891901FA0E28}" presName="sibTrans" presStyleCnt="0"/>
      <dgm:spPr/>
    </dgm:pt>
    <dgm:pt modelId="{CE0E1E7F-88CE-43DE-B249-5E4246AD3C9F}" type="pres">
      <dgm:prSet presAssocID="{9FFC5978-9B8A-4205-A2F9-DC8F6F37C68C}" presName="node" presStyleLbl="node1" presStyleIdx="4" presStyleCnt="6">
        <dgm:presLayoutVars>
          <dgm:bulletEnabled val="1"/>
        </dgm:presLayoutVars>
      </dgm:prSet>
      <dgm:spPr/>
    </dgm:pt>
    <dgm:pt modelId="{6B9CC5DB-D6FC-4056-82C6-3F65D5DEEEEA}" type="pres">
      <dgm:prSet presAssocID="{EF6766B9-FC4B-46B0-93F5-0B1C9DF4D4AD}" presName="sibTrans" presStyleCnt="0"/>
      <dgm:spPr/>
    </dgm:pt>
    <dgm:pt modelId="{935DFB2D-261F-47BC-A546-29B049528E29}" type="pres">
      <dgm:prSet presAssocID="{54F5CC1D-7891-4B39-83C3-2F289CA2F5E9}" presName="node" presStyleLbl="node1" presStyleIdx="5" presStyleCnt="6">
        <dgm:presLayoutVars>
          <dgm:bulletEnabled val="1"/>
        </dgm:presLayoutVars>
      </dgm:prSet>
      <dgm:spPr/>
    </dgm:pt>
  </dgm:ptLst>
  <dgm:cxnLst>
    <dgm:cxn modelId="{2564250B-A3D6-455B-B435-E53F79F443D2}" type="presOf" srcId="{BDF91D67-F492-40CF-8C8B-CE2B9A0B9E9B}" destId="{11748F96-EA0B-40D3-98D0-A9434E865477}" srcOrd="0" destOrd="0" presId="urn:microsoft.com/office/officeart/2005/8/layout/default"/>
    <dgm:cxn modelId="{5DD1070F-958E-4AA0-8105-5E8F66DC9C7F}" srcId="{A3DC853E-6939-490F-A458-C170E2E2B11E}" destId="{5246DA7C-AA09-4658-AF77-FD16AD4315D9}" srcOrd="2" destOrd="0" parTransId="{2EF8130B-97E7-4064-9EFF-D0C07BD62C60}" sibTransId="{E0C3E21B-62C7-4D65-A864-18FB2B154A91}"/>
    <dgm:cxn modelId="{FBC24522-D25F-4D1F-9076-047C173859AE}" type="presOf" srcId="{5A7A48EC-A418-4E47-9D26-EA0EF91A64EC}" destId="{509BE931-9898-4A6D-BF65-7C7FA06E7626}" srcOrd="0" destOrd="0" presId="urn:microsoft.com/office/officeart/2005/8/layout/default"/>
    <dgm:cxn modelId="{913C4134-93E7-4DA7-B85C-0E1C3BDA8C21}" srcId="{A3DC853E-6939-490F-A458-C170E2E2B11E}" destId="{BDF91D67-F492-40CF-8C8B-CE2B9A0B9E9B}" srcOrd="3" destOrd="0" parTransId="{3CDF2F78-9968-4885-A66D-B6CAD1F4CDD2}" sibTransId="{A10ACBC1-DDFD-4F9D-9994-891901FA0E28}"/>
    <dgm:cxn modelId="{04A56738-5B22-4FF3-9275-FFEFC1874A2C}" type="presOf" srcId="{A3DC853E-6939-490F-A458-C170E2E2B11E}" destId="{D4923060-18F6-45F9-B172-15024C57F7CD}" srcOrd="0" destOrd="0" presId="urn:microsoft.com/office/officeart/2005/8/layout/default"/>
    <dgm:cxn modelId="{6676089B-14F7-45D1-943E-FFCFFE47612D}" type="presOf" srcId="{54F5CC1D-7891-4B39-83C3-2F289CA2F5E9}" destId="{935DFB2D-261F-47BC-A546-29B049528E29}" srcOrd="0" destOrd="0" presId="urn:microsoft.com/office/officeart/2005/8/layout/default"/>
    <dgm:cxn modelId="{0F53A49F-593F-46CD-944A-E0517B048014}" srcId="{A3DC853E-6939-490F-A458-C170E2E2B11E}" destId="{54F5CC1D-7891-4B39-83C3-2F289CA2F5E9}" srcOrd="5" destOrd="0" parTransId="{EC364585-C9B1-446D-94BB-3A705300F789}" sibTransId="{A428202B-00D5-4ED8-A7B0-386911446B13}"/>
    <dgm:cxn modelId="{FF1B2DB4-5DD9-4FFB-B429-C7E9B02B66C4}" srcId="{A3DC853E-6939-490F-A458-C170E2E2B11E}" destId="{9FFC5978-9B8A-4205-A2F9-DC8F6F37C68C}" srcOrd="4" destOrd="0" parTransId="{23BB5E5B-8191-418D-9DB7-7C31C3740D46}" sibTransId="{EF6766B9-FC4B-46B0-93F5-0B1C9DF4D4AD}"/>
    <dgm:cxn modelId="{185C9DCC-F296-428F-96D9-C2153A0C6678}" type="presOf" srcId="{9FFC5978-9B8A-4205-A2F9-DC8F6F37C68C}" destId="{CE0E1E7F-88CE-43DE-B249-5E4246AD3C9F}" srcOrd="0" destOrd="0" presId="urn:microsoft.com/office/officeart/2005/8/layout/default"/>
    <dgm:cxn modelId="{016A64D7-0176-49FA-8FD8-6ED5CF818CEE}" srcId="{A3DC853E-6939-490F-A458-C170E2E2B11E}" destId="{CFDC8339-66C6-4E00-8A1D-6878D66A925A}" srcOrd="0" destOrd="0" parTransId="{04E01A6D-721D-4218-8A3C-D9C9D95D8DF4}" sibTransId="{AF15C7B2-45B8-428C-9584-B577343E0606}"/>
    <dgm:cxn modelId="{419F06DF-AF34-4A81-BCB5-1C5B071D28F9}" srcId="{A3DC853E-6939-490F-A458-C170E2E2B11E}" destId="{5A7A48EC-A418-4E47-9D26-EA0EF91A64EC}" srcOrd="1" destOrd="0" parTransId="{2B738E9E-26C1-4AB4-8D1A-2E7F68E92C7C}" sibTransId="{0AE9FCAD-CDD6-48CC-A8CD-79BF090A50F6}"/>
    <dgm:cxn modelId="{9A4B66E9-D6E0-4BD1-85B1-4290C3310429}" type="presOf" srcId="{CFDC8339-66C6-4E00-8A1D-6878D66A925A}" destId="{CF6F8DFD-B0DC-4297-80AD-FDCEA87E4A60}" srcOrd="0" destOrd="0" presId="urn:microsoft.com/office/officeart/2005/8/layout/default"/>
    <dgm:cxn modelId="{E6AE50F3-E317-477D-ADE1-1909DB8A6FCB}" type="presOf" srcId="{5246DA7C-AA09-4658-AF77-FD16AD4315D9}" destId="{7AD509EC-4F47-4C46-BBDF-199BA498A43A}" srcOrd="0" destOrd="0" presId="urn:microsoft.com/office/officeart/2005/8/layout/default"/>
    <dgm:cxn modelId="{E7D55ADF-477D-4AA8-BFF8-64AFF9A4A66A}" type="presParOf" srcId="{D4923060-18F6-45F9-B172-15024C57F7CD}" destId="{CF6F8DFD-B0DC-4297-80AD-FDCEA87E4A60}" srcOrd="0" destOrd="0" presId="urn:microsoft.com/office/officeart/2005/8/layout/default"/>
    <dgm:cxn modelId="{F8070705-66C1-4C23-8B3A-69D317CC3BC6}" type="presParOf" srcId="{D4923060-18F6-45F9-B172-15024C57F7CD}" destId="{F91C04A4-CC98-4AF8-B9FB-530FD09874D3}" srcOrd="1" destOrd="0" presId="urn:microsoft.com/office/officeart/2005/8/layout/default"/>
    <dgm:cxn modelId="{D16CC813-3043-4086-8919-DE629EF169A3}" type="presParOf" srcId="{D4923060-18F6-45F9-B172-15024C57F7CD}" destId="{509BE931-9898-4A6D-BF65-7C7FA06E7626}" srcOrd="2" destOrd="0" presId="urn:microsoft.com/office/officeart/2005/8/layout/default"/>
    <dgm:cxn modelId="{1872706C-1C7A-457B-B25C-24E638460B95}" type="presParOf" srcId="{D4923060-18F6-45F9-B172-15024C57F7CD}" destId="{D517ACD6-484C-4859-8272-827211FF9A89}" srcOrd="3" destOrd="0" presId="urn:microsoft.com/office/officeart/2005/8/layout/default"/>
    <dgm:cxn modelId="{B248440D-8512-4CD7-B714-B3D99C18904E}" type="presParOf" srcId="{D4923060-18F6-45F9-B172-15024C57F7CD}" destId="{7AD509EC-4F47-4C46-BBDF-199BA498A43A}" srcOrd="4" destOrd="0" presId="urn:microsoft.com/office/officeart/2005/8/layout/default"/>
    <dgm:cxn modelId="{1B3166DA-6B07-4215-81EB-BCBF94D28A79}" type="presParOf" srcId="{D4923060-18F6-45F9-B172-15024C57F7CD}" destId="{04777C8C-AF82-486F-957B-AAB87F7DD727}" srcOrd="5" destOrd="0" presId="urn:microsoft.com/office/officeart/2005/8/layout/default"/>
    <dgm:cxn modelId="{0543F0F5-D597-49D2-9F70-E7940CF6C90F}" type="presParOf" srcId="{D4923060-18F6-45F9-B172-15024C57F7CD}" destId="{11748F96-EA0B-40D3-98D0-A9434E865477}" srcOrd="6" destOrd="0" presId="urn:microsoft.com/office/officeart/2005/8/layout/default"/>
    <dgm:cxn modelId="{ED27AA73-1404-4F0C-ABF4-7CDADCBFA20F}" type="presParOf" srcId="{D4923060-18F6-45F9-B172-15024C57F7CD}" destId="{518F31DF-A730-49E7-8DA2-A75E177F1F6B}" srcOrd="7" destOrd="0" presId="urn:microsoft.com/office/officeart/2005/8/layout/default"/>
    <dgm:cxn modelId="{208E5CD1-28FC-4F09-947E-502FDD8304F7}" type="presParOf" srcId="{D4923060-18F6-45F9-B172-15024C57F7CD}" destId="{CE0E1E7F-88CE-43DE-B249-5E4246AD3C9F}" srcOrd="8" destOrd="0" presId="urn:microsoft.com/office/officeart/2005/8/layout/default"/>
    <dgm:cxn modelId="{1C7DFC48-B854-4A5D-AE52-465962613597}" type="presParOf" srcId="{D4923060-18F6-45F9-B172-15024C57F7CD}" destId="{6B9CC5DB-D6FC-4056-82C6-3F65D5DEEEEA}" srcOrd="9" destOrd="0" presId="urn:microsoft.com/office/officeart/2005/8/layout/default"/>
    <dgm:cxn modelId="{ADE4540E-CD32-43DA-B94D-5658D4DB5B65}" type="presParOf" srcId="{D4923060-18F6-45F9-B172-15024C57F7CD}" destId="{935DFB2D-261F-47BC-A546-29B049528E29}"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8867A9-F3DD-4A8F-803A-0DD062B4D23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kumimoji="1" lang="ja-JP" altLang="en-US"/>
        </a:p>
      </dgm:t>
    </dgm:pt>
    <dgm:pt modelId="{A03F98A2-D5CF-4F14-869B-225A94B977E3}">
      <dgm:prSet/>
      <dgm:spPr/>
      <dgm:t>
        <a:bodyPr/>
        <a:lstStyle/>
        <a:p>
          <a:r>
            <a:rPr lang="ja-JP" altLang="en-US" b="1" dirty="0"/>
            <a:t>失敗</a:t>
          </a:r>
          <a:endParaRPr lang="en-US" altLang="ja-JP" b="1" dirty="0"/>
        </a:p>
        <a:p>
          <a:r>
            <a:rPr lang="ja-JP" altLang="en-US" b="1" dirty="0"/>
            <a:t>思いがけないこと</a:t>
          </a:r>
          <a:endParaRPr lang="en-US" altLang="ja-JP" b="1" dirty="0"/>
        </a:p>
        <a:p>
          <a:r>
            <a:rPr lang="ja-JP" altLang="en-US" b="1" dirty="0"/>
            <a:t>躓き</a:t>
          </a:r>
          <a:endParaRPr lang="ja-JP" b="1" dirty="0"/>
        </a:p>
      </dgm:t>
    </dgm:pt>
    <dgm:pt modelId="{53ED2F4E-A611-4ED8-A307-4D4C1B00A329}" type="parTrans" cxnId="{41559FF8-B380-46FA-AAF7-A370D28747DD}">
      <dgm:prSet/>
      <dgm:spPr/>
      <dgm:t>
        <a:bodyPr/>
        <a:lstStyle/>
        <a:p>
          <a:endParaRPr kumimoji="1" lang="ja-JP" altLang="en-US"/>
        </a:p>
      </dgm:t>
    </dgm:pt>
    <dgm:pt modelId="{042FF03A-1B31-427E-BF83-2A0D5C0EC3B1}" type="sibTrans" cxnId="{41559FF8-B380-46FA-AAF7-A370D28747DD}">
      <dgm:prSet/>
      <dgm:spPr/>
      <dgm:t>
        <a:bodyPr/>
        <a:lstStyle/>
        <a:p>
          <a:endParaRPr kumimoji="1" lang="ja-JP" altLang="en-US"/>
        </a:p>
      </dgm:t>
    </dgm:pt>
    <dgm:pt modelId="{404996F1-ACF5-4DAC-BD9F-4E309471D5E4}">
      <dgm:prSet/>
      <dgm:spPr/>
      <dgm:t>
        <a:bodyPr/>
        <a:lstStyle/>
        <a:p>
          <a:r>
            <a:rPr kumimoji="1" lang="ja-JP" b="1" dirty="0"/>
            <a:t>悲しみ</a:t>
          </a:r>
          <a:endParaRPr kumimoji="1" lang="en-US" altLang="ja-JP" b="1" dirty="0"/>
        </a:p>
        <a:p>
          <a:r>
            <a:rPr kumimoji="1" lang="ja-JP" b="1" dirty="0"/>
            <a:t>不安</a:t>
          </a:r>
          <a:endParaRPr kumimoji="1" lang="en-US" altLang="ja-JP" b="1" dirty="0"/>
        </a:p>
        <a:p>
          <a:r>
            <a:rPr kumimoji="1" lang="ja-JP" b="1" dirty="0"/>
            <a:t>恐れ</a:t>
          </a:r>
          <a:endParaRPr lang="ja-JP" b="1" dirty="0"/>
        </a:p>
      </dgm:t>
    </dgm:pt>
    <dgm:pt modelId="{B02BD615-5775-4174-933E-911436ADFCC5}" type="parTrans" cxnId="{513BFA1B-ECB0-4427-B9C3-606139490C06}">
      <dgm:prSet/>
      <dgm:spPr/>
      <dgm:t>
        <a:bodyPr/>
        <a:lstStyle/>
        <a:p>
          <a:endParaRPr kumimoji="1" lang="ja-JP" altLang="en-US"/>
        </a:p>
      </dgm:t>
    </dgm:pt>
    <dgm:pt modelId="{2BFD455D-6591-469C-9974-0B1F3F18A55E}" type="sibTrans" cxnId="{513BFA1B-ECB0-4427-B9C3-606139490C06}">
      <dgm:prSet/>
      <dgm:spPr/>
      <dgm:t>
        <a:bodyPr/>
        <a:lstStyle/>
        <a:p>
          <a:endParaRPr kumimoji="1" lang="ja-JP" altLang="en-US"/>
        </a:p>
      </dgm:t>
    </dgm:pt>
    <dgm:pt modelId="{005DDA16-9C02-4888-8858-7D857716165E}">
      <dgm:prSet/>
      <dgm:spPr/>
      <dgm:t>
        <a:bodyPr/>
        <a:lstStyle/>
        <a:p>
          <a:r>
            <a:rPr kumimoji="1" lang="ja-JP" b="1" dirty="0"/>
            <a:t>迷</a:t>
          </a:r>
          <a:r>
            <a:rPr kumimoji="1" lang="ja-JP" altLang="en-US" b="1" dirty="0"/>
            <a:t>い</a:t>
          </a:r>
          <a:endParaRPr kumimoji="1" lang="en-US" altLang="ja-JP" b="1" dirty="0"/>
        </a:p>
        <a:p>
          <a:r>
            <a:rPr kumimoji="1" lang="ja-JP" b="1" dirty="0"/>
            <a:t>戸惑い</a:t>
          </a:r>
          <a:endParaRPr kumimoji="1" lang="en-US" altLang="ja-JP" b="1" dirty="0"/>
        </a:p>
        <a:p>
          <a:r>
            <a:rPr kumimoji="1" lang="ja-JP" b="1" dirty="0"/>
            <a:t>躊躇</a:t>
          </a:r>
          <a:endParaRPr lang="ja-JP" b="1" dirty="0"/>
        </a:p>
      </dgm:t>
    </dgm:pt>
    <dgm:pt modelId="{F70D8842-3DA0-4694-A5FB-7599862685D6}" type="parTrans" cxnId="{068B2600-81B0-4DD4-AF86-1B46AD2D14A9}">
      <dgm:prSet/>
      <dgm:spPr/>
      <dgm:t>
        <a:bodyPr/>
        <a:lstStyle/>
        <a:p>
          <a:endParaRPr kumimoji="1" lang="ja-JP" altLang="en-US"/>
        </a:p>
      </dgm:t>
    </dgm:pt>
    <dgm:pt modelId="{9C076EAF-CEA8-4C07-A5B6-7394BA194146}" type="sibTrans" cxnId="{068B2600-81B0-4DD4-AF86-1B46AD2D14A9}">
      <dgm:prSet/>
      <dgm:spPr/>
      <dgm:t>
        <a:bodyPr/>
        <a:lstStyle/>
        <a:p>
          <a:endParaRPr kumimoji="1" lang="ja-JP" altLang="en-US"/>
        </a:p>
      </dgm:t>
    </dgm:pt>
    <dgm:pt modelId="{C5F84943-2335-4E1E-B3BE-890AEBF62C66}">
      <dgm:prSet custT="1"/>
      <dgm:spPr/>
      <dgm:t>
        <a:bodyPr/>
        <a:lstStyle/>
        <a:p>
          <a:r>
            <a:rPr kumimoji="1" lang="ja-JP" sz="1600" b="1" dirty="0"/>
            <a:t>試行錯誤</a:t>
          </a:r>
          <a:endParaRPr kumimoji="1" lang="en-US" altLang="ja-JP" sz="1600" b="1" dirty="0"/>
        </a:p>
        <a:p>
          <a:r>
            <a:rPr lang="ja-JP" altLang="en-US" sz="1400" b="1" dirty="0"/>
            <a:t>リフレーム</a:t>
          </a:r>
          <a:endParaRPr lang="en-US" altLang="ja-JP" sz="1400" b="1" dirty="0"/>
        </a:p>
        <a:p>
          <a:r>
            <a:rPr lang="ja-JP" altLang="en-US" sz="1600" b="1" dirty="0"/>
            <a:t>体験</a:t>
          </a:r>
          <a:endParaRPr lang="ja-JP" sz="1600" b="1" dirty="0"/>
        </a:p>
      </dgm:t>
    </dgm:pt>
    <dgm:pt modelId="{1200BF21-CC66-448D-89A5-F911E94A9BF8}" type="parTrans" cxnId="{ED876F5D-9C53-42DA-B943-CC9C47DB5B11}">
      <dgm:prSet/>
      <dgm:spPr/>
      <dgm:t>
        <a:bodyPr/>
        <a:lstStyle/>
        <a:p>
          <a:endParaRPr kumimoji="1" lang="ja-JP" altLang="en-US"/>
        </a:p>
      </dgm:t>
    </dgm:pt>
    <dgm:pt modelId="{E99EE89D-A398-4288-8502-9E2FF50079B3}" type="sibTrans" cxnId="{ED876F5D-9C53-42DA-B943-CC9C47DB5B11}">
      <dgm:prSet/>
      <dgm:spPr/>
      <dgm:t>
        <a:bodyPr/>
        <a:lstStyle/>
        <a:p>
          <a:endParaRPr kumimoji="1" lang="ja-JP" altLang="en-US"/>
        </a:p>
      </dgm:t>
    </dgm:pt>
    <dgm:pt modelId="{38A68A45-394E-4C11-9DB2-30DB4881ADDB}">
      <dgm:prSet/>
      <dgm:spPr/>
      <dgm:t>
        <a:bodyPr/>
        <a:lstStyle/>
        <a:p>
          <a:r>
            <a:rPr kumimoji="1" lang="ja-JP" b="1" dirty="0"/>
            <a:t>気付き</a:t>
          </a:r>
          <a:endParaRPr kumimoji="1" lang="en-US" altLang="ja-JP" b="1" dirty="0"/>
        </a:p>
      </dgm:t>
    </dgm:pt>
    <dgm:pt modelId="{0088C6B0-4AF9-4102-9DFC-DD839FAA7D58}" type="parTrans" cxnId="{1EDB741D-3F2A-4D54-A7AA-91191FDE01AC}">
      <dgm:prSet/>
      <dgm:spPr/>
      <dgm:t>
        <a:bodyPr/>
        <a:lstStyle/>
        <a:p>
          <a:endParaRPr kumimoji="1" lang="ja-JP" altLang="en-US"/>
        </a:p>
      </dgm:t>
    </dgm:pt>
    <dgm:pt modelId="{59D060F7-6E84-44FB-BE2F-B0181F512CF1}" type="sibTrans" cxnId="{1EDB741D-3F2A-4D54-A7AA-91191FDE01AC}">
      <dgm:prSet/>
      <dgm:spPr/>
      <dgm:t>
        <a:bodyPr/>
        <a:lstStyle/>
        <a:p>
          <a:endParaRPr kumimoji="1" lang="ja-JP" altLang="en-US"/>
        </a:p>
      </dgm:t>
    </dgm:pt>
    <dgm:pt modelId="{02CDB89F-EBBB-4152-89A7-81D334A96ECC}">
      <dgm:prSet/>
      <dgm:spPr/>
      <dgm:t>
        <a:bodyPr/>
        <a:lstStyle/>
        <a:p>
          <a:r>
            <a:rPr kumimoji="1" lang="ja-JP" b="1" dirty="0"/>
            <a:t>再挑戦</a:t>
          </a:r>
          <a:endParaRPr kumimoji="1" lang="en-US" altLang="ja-JP" b="1" dirty="0"/>
        </a:p>
        <a:p>
          <a:r>
            <a:rPr lang="ja-JP" altLang="en-US" b="1" dirty="0"/>
            <a:t>修正</a:t>
          </a:r>
          <a:endParaRPr lang="ja-JP" b="1" dirty="0"/>
        </a:p>
      </dgm:t>
    </dgm:pt>
    <dgm:pt modelId="{492F22CF-CE9E-4788-A253-DE63866B1F08}" type="parTrans" cxnId="{4873B720-30C8-434E-B818-4BB41D77E23C}">
      <dgm:prSet/>
      <dgm:spPr/>
      <dgm:t>
        <a:bodyPr/>
        <a:lstStyle/>
        <a:p>
          <a:endParaRPr kumimoji="1" lang="ja-JP" altLang="en-US"/>
        </a:p>
      </dgm:t>
    </dgm:pt>
    <dgm:pt modelId="{38645571-0318-4AE7-BD41-E74D759520AE}" type="sibTrans" cxnId="{4873B720-30C8-434E-B818-4BB41D77E23C}">
      <dgm:prSet/>
      <dgm:spPr/>
      <dgm:t>
        <a:bodyPr/>
        <a:lstStyle/>
        <a:p>
          <a:endParaRPr kumimoji="1" lang="ja-JP" altLang="en-US"/>
        </a:p>
      </dgm:t>
    </dgm:pt>
    <dgm:pt modelId="{D7D26DF3-D379-4F55-965A-80FCCD133DD9}" type="pres">
      <dgm:prSet presAssocID="{ED8867A9-F3DD-4A8F-803A-0DD062B4D238}" presName="Name0" presStyleCnt="0">
        <dgm:presLayoutVars>
          <dgm:dir/>
          <dgm:resizeHandles val="exact"/>
        </dgm:presLayoutVars>
      </dgm:prSet>
      <dgm:spPr/>
    </dgm:pt>
    <dgm:pt modelId="{E4A9AFE9-3F38-4198-88D3-15E512697676}" type="pres">
      <dgm:prSet presAssocID="{A03F98A2-D5CF-4F14-869B-225A94B977E3}" presName="node" presStyleLbl="node1" presStyleIdx="0" presStyleCnt="6" custScaleY="143211">
        <dgm:presLayoutVars>
          <dgm:bulletEnabled val="1"/>
        </dgm:presLayoutVars>
      </dgm:prSet>
      <dgm:spPr/>
    </dgm:pt>
    <dgm:pt modelId="{3104A572-D353-4E91-85DB-CA759F327596}" type="pres">
      <dgm:prSet presAssocID="{042FF03A-1B31-427E-BF83-2A0D5C0EC3B1}" presName="sibTrans" presStyleLbl="sibTrans2D1" presStyleIdx="0" presStyleCnt="5"/>
      <dgm:spPr/>
    </dgm:pt>
    <dgm:pt modelId="{EFA8BCC2-6497-4869-B892-009CBB2F4051}" type="pres">
      <dgm:prSet presAssocID="{042FF03A-1B31-427E-BF83-2A0D5C0EC3B1}" presName="connectorText" presStyleLbl="sibTrans2D1" presStyleIdx="0" presStyleCnt="5"/>
      <dgm:spPr/>
    </dgm:pt>
    <dgm:pt modelId="{3EC0A75C-5385-4E33-8BF2-DE772884670B}" type="pres">
      <dgm:prSet presAssocID="{404996F1-ACF5-4DAC-BD9F-4E309471D5E4}" presName="node" presStyleLbl="node1" presStyleIdx="1" presStyleCnt="6" custScaleY="141519">
        <dgm:presLayoutVars>
          <dgm:bulletEnabled val="1"/>
        </dgm:presLayoutVars>
      </dgm:prSet>
      <dgm:spPr/>
    </dgm:pt>
    <dgm:pt modelId="{593A56AE-7C10-4FCF-9077-9FA2744DFAF0}" type="pres">
      <dgm:prSet presAssocID="{2BFD455D-6591-469C-9974-0B1F3F18A55E}" presName="sibTrans" presStyleLbl="sibTrans2D1" presStyleIdx="1" presStyleCnt="5"/>
      <dgm:spPr/>
    </dgm:pt>
    <dgm:pt modelId="{071DCFA7-BAD5-497B-946E-AC5406FB3E18}" type="pres">
      <dgm:prSet presAssocID="{2BFD455D-6591-469C-9974-0B1F3F18A55E}" presName="connectorText" presStyleLbl="sibTrans2D1" presStyleIdx="1" presStyleCnt="5"/>
      <dgm:spPr/>
    </dgm:pt>
    <dgm:pt modelId="{B5B08D11-308E-4A55-8BE1-1532B5647D42}" type="pres">
      <dgm:prSet presAssocID="{005DDA16-9C02-4888-8858-7D857716165E}" presName="node" presStyleLbl="node1" presStyleIdx="2" presStyleCnt="6" custScaleY="139827">
        <dgm:presLayoutVars>
          <dgm:bulletEnabled val="1"/>
        </dgm:presLayoutVars>
      </dgm:prSet>
      <dgm:spPr/>
    </dgm:pt>
    <dgm:pt modelId="{6552F9A7-07DE-4F01-9D13-6CD858369ABF}" type="pres">
      <dgm:prSet presAssocID="{9C076EAF-CEA8-4C07-A5B6-7394BA194146}" presName="sibTrans" presStyleLbl="sibTrans2D1" presStyleIdx="2" presStyleCnt="5"/>
      <dgm:spPr/>
    </dgm:pt>
    <dgm:pt modelId="{89FA22C5-A4FF-42C7-9654-180424F95379}" type="pres">
      <dgm:prSet presAssocID="{9C076EAF-CEA8-4C07-A5B6-7394BA194146}" presName="connectorText" presStyleLbl="sibTrans2D1" presStyleIdx="2" presStyleCnt="5"/>
      <dgm:spPr/>
    </dgm:pt>
    <dgm:pt modelId="{76BDA02E-A22E-473C-AB48-9FC8CB928EC7}" type="pres">
      <dgm:prSet presAssocID="{C5F84943-2335-4E1E-B3BE-890AEBF62C66}" presName="node" presStyleLbl="node1" presStyleIdx="3" presStyleCnt="6" custScaleY="141519">
        <dgm:presLayoutVars>
          <dgm:bulletEnabled val="1"/>
        </dgm:presLayoutVars>
      </dgm:prSet>
      <dgm:spPr/>
    </dgm:pt>
    <dgm:pt modelId="{BE1088AC-DE4F-4ADC-9304-EF74265C11A2}" type="pres">
      <dgm:prSet presAssocID="{E99EE89D-A398-4288-8502-9E2FF50079B3}" presName="sibTrans" presStyleLbl="sibTrans2D1" presStyleIdx="3" presStyleCnt="5"/>
      <dgm:spPr/>
    </dgm:pt>
    <dgm:pt modelId="{56B024A6-2260-46B5-AFBE-1AFDE84064BD}" type="pres">
      <dgm:prSet presAssocID="{E99EE89D-A398-4288-8502-9E2FF50079B3}" presName="connectorText" presStyleLbl="sibTrans2D1" presStyleIdx="3" presStyleCnt="5"/>
      <dgm:spPr/>
    </dgm:pt>
    <dgm:pt modelId="{E1FAF802-489E-44B2-9AD2-129D99D7B651}" type="pres">
      <dgm:prSet presAssocID="{38A68A45-394E-4C11-9DB2-30DB4881ADDB}" presName="node" presStyleLbl="node1" presStyleIdx="4" presStyleCnt="6" custScaleY="139827">
        <dgm:presLayoutVars>
          <dgm:bulletEnabled val="1"/>
        </dgm:presLayoutVars>
      </dgm:prSet>
      <dgm:spPr/>
    </dgm:pt>
    <dgm:pt modelId="{749A3579-71F3-454B-8E97-24F756DB0823}" type="pres">
      <dgm:prSet presAssocID="{59D060F7-6E84-44FB-BE2F-B0181F512CF1}" presName="sibTrans" presStyleLbl="sibTrans2D1" presStyleIdx="4" presStyleCnt="5"/>
      <dgm:spPr/>
    </dgm:pt>
    <dgm:pt modelId="{7F1DFFF6-606A-4986-B478-1F7A0A2570C6}" type="pres">
      <dgm:prSet presAssocID="{59D060F7-6E84-44FB-BE2F-B0181F512CF1}" presName="connectorText" presStyleLbl="sibTrans2D1" presStyleIdx="4" presStyleCnt="5"/>
      <dgm:spPr/>
    </dgm:pt>
    <dgm:pt modelId="{8FFE361C-6103-4736-BC33-AD6DD3E16937}" type="pres">
      <dgm:prSet presAssocID="{02CDB89F-EBBB-4152-89A7-81D334A96ECC}" presName="node" presStyleLbl="node1" presStyleIdx="5" presStyleCnt="6" custScaleY="143211">
        <dgm:presLayoutVars>
          <dgm:bulletEnabled val="1"/>
        </dgm:presLayoutVars>
      </dgm:prSet>
      <dgm:spPr/>
    </dgm:pt>
  </dgm:ptLst>
  <dgm:cxnLst>
    <dgm:cxn modelId="{068B2600-81B0-4DD4-AF86-1B46AD2D14A9}" srcId="{ED8867A9-F3DD-4A8F-803A-0DD062B4D238}" destId="{005DDA16-9C02-4888-8858-7D857716165E}" srcOrd="2" destOrd="0" parTransId="{F70D8842-3DA0-4694-A5FB-7599862685D6}" sibTransId="{9C076EAF-CEA8-4C07-A5B6-7394BA194146}"/>
    <dgm:cxn modelId="{7340AF00-EE49-4C3B-B005-3553E7EC2B9B}" type="presOf" srcId="{ED8867A9-F3DD-4A8F-803A-0DD062B4D238}" destId="{D7D26DF3-D379-4F55-965A-80FCCD133DD9}" srcOrd="0" destOrd="0" presId="urn:microsoft.com/office/officeart/2005/8/layout/process1"/>
    <dgm:cxn modelId="{A9486903-AAC3-4F42-BFE7-324D43C03051}" type="presOf" srcId="{59D060F7-6E84-44FB-BE2F-B0181F512CF1}" destId="{749A3579-71F3-454B-8E97-24F756DB0823}" srcOrd="0" destOrd="0" presId="urn:microsoft.com/office/officeart/2005/8/layout/process1"/>
    <dgm:cxn modelId="{3DA2D905-E86F-446A-899E-D7F4F6905C1E}" type="presOf" srcId="{02CDB89F-EBBB-4152-89A7-81D334A96ECC}" destId="{8FFE361C-6103-4736-BC33-AD6DD3E16937}" srcOrd="0" destOrd="0" presId="urn:microsoft.com/office/officeart/2005/8/layout/process1"/>
    <dgm:cxn modelId="{0842BC0E-8A16-49C1-AFD6-06BA1A388046}" type="presOf" srcId="{E99EE89D-A398-4288-8502-9E2FF50079B3}" destId="{BE1088AC-DE4F-4ADC-9304-EF74265C11A2}" srcOrd="0" destOrd="0" presId="urn:microsoft.com/office/officeart/2005/8/layout/process1"/>
    <dgm:cxn modelId="{74A73210-4A9C-487A-814E-1F8289518C15}" type="presOf" srcId="{C5F84943-2335-4E1E-B3BE-890AEBF62C66}" destId="{76BDA02E-A22E-473C-AB48-9FC8CB928EC7}" srcOrd="0" destOrd="0" presId="urn:microsoft.com/office/officeart/2005/8/layout/process1"/>
    <dgm:cxn modelId="{3239C119-4362-4397-929C-46D7898C0A85}" type="presOf" srcId="{38A68A45-394E-4C11-9DB2-30DB4881ADDB}" destId="{E1FAF802-489E-44B2-9AD2-129D99D7B651}" srcOrd="0" destOrd="0" presId="urn:microsoft.com/office/officeart/2005/8/layout/process1"/>
    <dgm:cxn modelId="{513BFA1B-ECB0-4427-B9C3-606139490C06}" srcId="{ED8867A9-F3DD-4A8F-803A-0DD062B4D238}" destId="{404996F1-ACF5-4DAC-BD9F-4E309471D5E4}" srcOrd="1" destOrd="0" parTransId="{B02BD615-5775-4174-933E-911436ADFCC5}" sibTransId="{2BFD455D-6591-469C-9974-0B1F3F18A55E}"/>
    <dgm:cxn modelId="{1EDB741D-3F2A-4D54-A7AA-91191FDE01AC}" srcId="{ED8867A9-F3DD-4A8F-803A-0DD062B4D238}" destId="{38A68A45-394E-4C11-9DB2-30DB4881ADDB}" srcOrd="4" destOrd="0" parTransId="{0088C6B0-4AF9-4102-9DFC-DD839FAA7D58}" sibTransId="{59D060F7-6E84-44FB-BE2F-B0181F512CF1}"/>
    <dgm:cxn modelId="{28F5791F-5FBF-45E4-A320-28C5776E957C}" type="presOf" srcId="{A03F98A2-D5CF-4F14-869B-225A94B977E3}" destId="{E4A9AFE9-3F38-4198-88D3-15E512697676}" srcOrd="0" destOrd="0" presId="urn:microsoft.com/office/officeart/2005/8/layout/process1"/>
    <dgm:cxn modelId="{4873B720-30C8-434E-B818-4BB41D77E23C}" srcId="{ED8867A9-F3DD-4A8F-803A-0DD062B4D238}" destId="{02CDB89F-EBBB-4152-89A7-81D334A96ECC}" srcOrd="5" destOrd="0" parTransId="{492F22CF-CE9E-4788-A253-DE63866B1F08}" sibTransId="{38645571-0318-4AE7-BD41-E74D759520AE}"/>
    <dgm:cxn modelId="{ED876F5D-9C53-42DA-B943-CC9C47DB5B11}" srcId="{ED8867A9-F3DD-4A8F-803A-0DD062B4D238}" destId="{C5F84943-2335-4E1E-B3BE-890AEBF62C66}" srcOrd="3" destOrd="0" parTransId="{1200BF21-CC66-448D-89A5-F911E94A9BF8}" sibTransId="{E99EE89D-A398-4288-8502-9E2FF50079B3}"/>
    <dgm:cxn modelId="{83051261-26D8-4E2B-B7E0-5F534E21D6F3}" type="presOf" srcId="{9C076EAF-CEA8-4C07-A5B6-7394BA194146}" destId="{89FA22C5-A4FF-42C7-9654-180424F95379}" srcOrd="1" destOrd="0" presId="urn:microsoft.com/office/officeart/2005/8/layout/process1"/>
    <dgm:cxn modelId="{184B3765-620A-41BC-B8AA-72EE1C83CC39}" type="presOf" srcId="{2BFD455D-6591-469C-9974-0B1F3F18A55E}" destId="{593A56AE-7C10-4FCF-9077-9FA2744DFAF0}" srcOrd="0" destOrd="0" presId="urn:microsoft.com/office/officeart/2005/8/layout/process1"/>
    <dgm:cxn modelId="{64311266-2D52-4F92-A57E-48C7CC40F62B}" type="presOf" srcId="{E99EE89D-A398-4288-8502-9E2FF50079B3}" destId="{56B024A6-2260-46B5-AFBE-1AFDE84064BD}" srcOrd="1" destOrd="0" presId="urn:microsoft.com/office/officeart/2005/8/layout/process1"/>
    <dgm:cxn modelId="{FF60DE54-A83B-4AF1-B5A4-FBD29D3EEFC6}" type="presOf" srcId="{005DDA16-9C02-4888-8858-7D857716165E}" destId="{B5B08D11-308E-4A55-8BE1-1532B5647D42}" srcOrd="0" destOrd="0" presId="urn:microsoft.com/office/officeart/2005/8/layout/process1"/>
    <dgm:cxn modelId="{588BC283-8972-40CD-9D5B-E4715CB9E443}" type="presOf" srcId="{2BFD455D-6591-469C-9974-0B1F3F18A55E}" destId="{071DCFA7-BAD5-497B-946E-AC5406FB3E18}" srcOrd="1" destOrd="0" presId="urn:microsoft.com/office/officeart/2005/8/layout/process1"/>
    <dgm:cxn modelId="{0B80279F-A2A0-4885-893D-4A56EE9CB323}" type="presOf" srcId="{59D060F7-6E84-44FB-BE2F-B0181F512CF1}" destId="{7F1DFFF6-606A-4986-B478-1F7A0A2570C6}" srcOrd="1" destOrd="0" presId="urn:microsoft.com/office/officeart/2005/8/layout/process1"/>
    <dgm:cxn modelId="{436B00BC-8F0B-41F4-A556-92DC7D7977E8}" type="presOf" srcId="{404996F1-ACF5-4DAC-BD9F-4E309471D5E4}" destId="{3EC0A75C-5385-4E33-8BF2-DE772884670B}" srcOrd="0" destOrd="0" presId="urn:microsoft.com/office/officeart/2005/8/layout/process1"/>
    <dgm:cxn modelId="{6310A2C3-9A62-41E1-9CDB-8385AC103E03}" type="presOf" srcId="{042FF03A-1B31-427E-BF83-2A0D5C0EC3B1}" destId="{EFA8BCC2-6497-4869-B892-009CBB2F4051}" srcOrd="1" destOrd="0" presId="urn:microsoft.com/office/officeart/2005/8/layout/process1"/>
    <dgm:cxn modelId="{022ECFDE-4407-4DA7-AEF0-10811BA1D2FA}" type="presOf" srcId="{042FF03A-1B31-427E-BF83-2A0D5C0EC3B1}" destId="{3104A572-D353-4E91-85DB-CA759F327596}" srcOrd="0" destOrd="0" presId="urn:microsoft.com/office/officeart/2005/8/layout/process1"/>
    <dgm:cxn modelId="{AF71E3EA-D410-4F47-B200-2BAD8641B05A}" type="presOf" srcId="{9C076EAF-CEA8-4C07-A5B6-7394BA194146}" destId="{6552F9A7-07DE-4F01-9D13-6CD858369ABF}" srcOrd="0" destOrd="0" presId="urn:microsoft.com/office/officeart/2005/8/layout/process1"/>
    <dgm:cxn modelId="{41559FF8-B380-46FA-AAF7-A370D28747DD}" srcId="{ED8867A9-F3DD-4A8F-803A-0DD062B4D238}" destId="{A03F98A2-D5CF-4F14-869B-225A94B977E3}" srcOrd="0" destOrd="0" parTransId="{53ED2F4E-A611-4ED8-A307-4D4C1B00A329}" sibTransId="{042FF03A-1B31-427E-BF83-2A0D5C0EC3B1}"/>
    <dgm:cxn modelId="{F4F7F147-7AD2-4FE5-9F35-607311851CE1}" type="presParOf" srcId="{D7D26DF3-D379-4F55-965A-80FCCD133DD9}" destId="{E4A9AFE9-3F38-4198-88D3-15E512697676}" srcOrd="0" destOrd="0" presId="urn:microsoft.com/office/officeart/2005/8/layout/process1"/>
    <dgm:cxn modelId="{3D82931A-1DA4-4977-B445-1E3C69108CE4}" type="presParOf" srcId="{D7D26DF3-D379-4F55-965A-80FCCD133DD9}" destId="{3104A572-D353-4E91-85DB-CA759F327596}" srcOrd="1" destOrd="0" presId="urn:microsoft.com/office/officeart/2005/8/layout/process1"/>
    <dgm:cxn modelId="{020F1EF2-32A1-4269-8700-0670937D27BE}" type="presParOf" srcId="{3104A572-D353-4E91-85DB-CA759F327596}" destId="{EFA8BCC2-6497-4869-B892-009CBB2F4051}" srcOrd="0" destOrd="0" presId="urn:microsoft.com/office/officeart/2005/8/layout/process1"/>
    <dgm:cxn modelId="{6C59CDA4-9B49-499D-BC5B-28F62C15FE65}" type="presParOf" srcId="{D7D26DF3-D379-4F55-965A-80FCCD133DD9}" destId="{3EC0A75C-5385-4E33-8BF2-DE772884670B}" srcOrd="2" destOrd="0" presId="urn:microsoft.com/office/officeart/2005/8/layout/process1"/>
    <dgm:cxn modelId="{56F96C3A-3315-45FB-BEDD-00578D0479E0}" type="presParOf" srcId="{D7D26DF3-D379-4F55-965A-80FCCD133DD9}" destId="{593A56AE-7C10-4FCF-9077-9FA2744DFAF0}" srcOrd="3" destOrd="0" presId="urn:microsoft.com/office/officeart/2005/8/layout/process1"/>
    <dgm:cxn modelId="{8E6B3926-A423-4689-A460-ECD620C1A500}" type="presParOf" srcId="{593A56AE-7C10-4FCF-9077-9FA2744DFAF0}" destId="{071DCFA7-BAD5-497B-946E-AC5406FB3E18}" srcOrd="0" destOrd="0" presId="urn:microsoft.com/office/officeart/2005/8/layout/process1"/>
    <dgm:cxn modelId="{0213924A-E5B6-46FB-B700-EC44CFA8E5CE}" type="presParOf" srcId="{D7D26DF3-D379-4F55-965A-80FCCD133DD9}" destId="{B5B08D11-308E-4A55-8BE1-1532B5647D42}" srcOrd="4" destOrd="0" presId="urn:microsoft.com/office/officeart/2005/8/layout/process1"/>
    <dgm:cxn modelId="{4E88EA79-FD79-4C8E-B396-DA0546A64DB2}" type="presParOf" srcId="{D7D26DF3-D379-4F55-965A-80FCCD133DD9}" destId="{6552F9A7-07DE-4F01-9D13-6CD858369ABF}" srcOrd="5" destOrd="0" presId="urn:microsoft.com/office/officeart/2005/8/layout/process1"/>
    <dgm:cxn modelId="{AD426D17-3ACF-4B01-9C35-032B05E16ADE}" type="presParOf" srcId="{6552F9A7-07DE-4F01-9D13-6CD858369ABF}" destId="{89FA22C5-A4FF-42C7-9654-180424F95379}" srcOrd="0" destOrd="0" presId="urn:microsoft.com/office/officeart/2005/8/layout/process1"/>
    <dgm:cxn modelId="{33C11295-E5EF-4F79-8535-6BF562D86701}" type="presParOf" srcId="{D7D26DF3-D379-4F55-965A-80FCCD133DD9}" destId="{76BDA02E-A22E-473C-AB48-9FC8CB928EC7}" srcOrd="6" destOrd="0" presId="urn:microsoft.com/office/officeart/2005/8/layout/process1"/>
    <dgm:cxn modelId="{69392B86-CFEA-40E4-8EAE-45A66439FE04}" type="presParOf" srcId="{D7D26DF3-D379-4F55-965A-80FCCD133DD9}" destId="{BE1088AC-DE4F-4ADC-9304-EF74265C11A2}" srcOrd="7" destOrd="0" presId="urn:microsoft.com/office/officeart/2005/8/layout/process1"/>
    <dgm:cxn modelId="{AA1E309B-D84E-492B-8E4E-9FDBDA71E130}" type="presParOf" srcId="{BE1088AC-DE4F-4ADC-9304-EF74265C11A2}" destId="{56B024A6-2260-46B5-AFBE-1AFDE84064BD}" srcOrd="0" destOrd="0" presId="urn:microsoft.com/office/officeart/2005/8/layout/process1"/>
    <dgm:cxn modelId="{7A3BDE68-F559-49F0-AFD1-35B8E55AD3C3}" type="presParOf" srcId="{D7D26DF3-D379-4F55-965A-80FCCD133DD9}" destId="{E1FAF802-489E-44B2-9AD2-129D99D7B651}" srcOrd="8" destOrd="0" presId="urn:microsoft.com/office/officeart/2005/8/layout/process1"/>
    <dgm:cxn modelId="{A407778D-13EB-48BA-A448-305EEBD66CF9}" type="presParOf" srcId="{D7D26DF3-D379-4F55-965A-80FCCD133DD9}" destId="{749A3579-71F3-454B-8E97-24F756DB0823}" srcOrd="9" destOrd="0" presId="urn:microsoft.com/office/officeart/2005/8/layout/process1"/>
    <dgm:cxn modelId="{56F7D26F-8985-4B84-929D-F73FF7363198}" type="presParOf" srcId="{749A3579-71F3-454B-8E97-24F756DB0823}" destId="{7F1DFFF6-606A-4986-B478-1F7A0A2570C6}" srcOrd="0" destOrd="0" presId="urn:microsoft.com/office/officeart/2005/8/layout/process1"/>
    <dgm:cxn modelId="{B5A9CB6C-6375-4582-8702-F2093212D32A}" type="presParOf" srcId="{D7D26DF3-D379-4F55-965A-80FCCD133DD9}" destId="{8FFE361C-6103-4736-BC33-AD6DD3E16937}"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FD49B6-D128-4204-B28F-FE488A57AC31}" type="doc">
      <dgm:prSet loTypeId="urn:microsoft.com/office/officeart/2005/8/layout/vList2" loCatId="list" qsTypeId="urn:microsoft.com/office/officeart/2005/8/quickstyle/simple1" qsCatId="simple" csTypeId="urn:microsoft.com/office/officeart/2005/8/colors/accent5_1" csCatId="accent5" phldr="1"/>
      <dgm:spPr/>
      <dgm:t>
        <a:bodyPr/>
        <a:lstStyle/>
        <a:p>
          <a:endParaRPr lang="en-US"/>
        </a:p>
      </dgm:t>
    </dgm:pt>
    <dgm:pt modelId="{A3554AF8-A378-460B-9667-1C36ED628009}">
      <dgm:prSet/>
      <dgm:spPr/>
      <dgm:t>
        <a:bodyPr/>
        <a:lstStyle/>
        <a:p>
          <a:r>
            <a:rPr kumimoji="1" lang="ja-JP" dirty="0"/>
            <a:t>公的な福祉サービスを利用するために、受給者証が必要。その受給者証を行政が発行するために利用計画を作成していく。</a:t>
          </a:r>
          <a:endParaRPr lang="en-US" dirty="0"/>
        </a:p>
      </dgm:t>
    </dgm:pt>
    <dgm:pt modelId="{1B379295-5787-4E14-B5CB-3E0AE071F10F}" type="parTrans" cxnId="{5FC32D34-AE94-4F10-8839-08226BC55171}">
      <dgm:prSet/>
      <dgm:spPr/>
      <dgm:t>
        <a:bodyPr/>
        <a:lstStyle/>
        <a:p>
          <a:endParaRPr lang="en-US"/>
        </a:p>
      </dgm:t>
    </dgm:pt>
    <dgm:pt modelId="{5B1DC4E1-285E-4F09-882B-3B247E878860}" type="sibTrans" cxnId="{5FC32D34-AE94-4F10-8839-08226BC55171}">
      <dgm:prSet/>
      <dgm:spPr/>
      <dgm:t>
        <a:bodyPr/>
        <a:lstStyle/>
        <a:p>
          <a:endParaRPr lang="en-US"/>
        </a:p>
      </dgm:t>
    </dgm:pt>
    <dgm:pt modelId="{0F67B26E-B49B-49A9-9AC0-49AF8191D2A5}">
      <dgm:prSet/>
      <dgm:spPr/>
      <dgm:t>
        <a:bodyPr/>
        <a:lstStyle/>
        <a:p>
          <a:r>
            <a:rPr kumimoji="1" lang="ja-JP" dirty="0"/>
            <a:t>その利用計画には、必要とする支給量の根拠をしっかりと説明していく。</a:t>
          </a:r>
          <a:endParaRPr lang="en-US" dirty="0"/>
        </a:p>
      </dgm:t>
    </dgm:pt>
    <dgm:pt modelId="{FA06F4F5-970A-49AA-A294-D528F7B3566C}" type="parTrans" cxnId="{861AEF7F-32C1-47F4-B703-282AA93AB67C}">
      <dgm:prSet/>
      <dgm:spPr/>
      <dgm:t>
        <a:bodyPr/>
        <a:lstStyle/>
        <a:p>
          <a:endParaRPr lang="en-US"/>
        </a:p>
      </dgm:t>
    </dgm:pt>
    <dgm:pt modelId="{C59BBFC0-CA9C-4BFA-BC4D-80BFDD8FBF49}" type="sibTrans" cxnId="{861AEF7F-32C1-47F4-B703-282AA93AB67C}">
      <dgm:prSet/>
      <dgm:spPr/>
      <dgm:t>
        <a:bodyPr/>
        <a:lstStyle/>
        <a:p>
          <a:endParaRPr lang="en-US"/>
        </a:p>
      </dgm:t>
    </dgm:pt>
    <dgm:pt modelId="{DDAA09CD-3962-4AA5-B6C5-6FE7610CC2FB}">
      <dgm:prSet/>
      <dgm:spPr/>
      <dgm:t>
        <a:bodyPr/>
        <a:lstStyle/>
        <a:p>
          <a:r>
            <a:rPr kumimoji="1" lang="ja-JP" dirty="0"/>
            <a:t>必要とする支給量とは、本人のための本人が必要とするだけのサービス量を、本人と充分に話し合いながら利用計画案に書いていく。</a:t>
          </a:r>
          <a:endParaRPr lang="en-US" dirty="0"/>
        </a:p>
      </dgm:t>
    </dgm:pt>
    <dgm:pt modelId="{EACBE5CC-F45D-4A1C-A301-255096218A3F}" type="parTrans" cxnId="{80BA535A-3235-423F-B83A-5EA324BC5A44}">
      <dgm:prSet/>
      <dgm:spPr/>
      <dgm:t>
        <a:bodyPr/>
        <a:lstStyle/>
        <a:p>
          <a:endParaRPr lang="en-US"/>
        </a:p>
      </dgm:t>
    </dgm:pt>
    <dgm:pt modelId="{E4E63E18-14E5-4B3C-B71D-9BEA3CD158D0}" type="sibTrans" cxnId="{80BA535A-3235-423F-B83A-5EA324BC5A44}">
      <dgm:prSet/>
      <dgm:spPr/>
      <dgm:t>
        <a:bodyPr/>
        <a:lstStyle/>
        <a:p>
          <a:endParaRPr lang="en-US"/>
        </a:p>
      </dgm:t>
    </dgm:pt>
    <dgm:pt modelId="{D5E9E2A2-8280-40FB-BF8E-DA8D1874F31C}">
      <dgm:prSet/>
      <dgm:spPr/>
      <dgm:t>
        <a:bodyPr/>
        <a:lstStyle/>
        <a:p>
          <a:r>
            <a:rPr kumimoji="1" lang="ja-JP" dirty="0"/>
            <a:t>支給の上限が市町村によって定められているため、上限を超える場合は、根気よくその必要性を</a:t>
          </a:r>
          <a:r>
            <a:rPr kumimoji="1" lang="en-US" dirty="0"/>
            <a:t>､</a:t>
          </a:r>
          <a:r>
            <a:rPr kumimoji="1" lang="ja-JP" dirty="0"/>
            <a:t>あらゆる有効な手立てを</a:t>
          </a:r>
          <a:r>
            <a:rPr kumimoji="1" lang="en-US" dirty="0"/>
            <a:t>､</a:t>
          </a:r>
          <a:r>
            <a:rPr kumimoji="1" lang="ja-JP" dirty="0"/>
            <a:t>本人と共に申請していく。</a:t>
          </a:r>
          <a:endParaRPr lang="en-US" dirty="0"/>
        </a:p>
      </dgm:t>
    </dgm:pt>
    <dgm:pt modelId="{C8ECD72F-001D-48FF-9993-D191922F6327}" type="parTrans" cxnId="{86628F6A-E984-4F4F-B8A9-8CC835A15414}">
      <dgm:prSet/>
      <dgm:spPr/>
      <dgm:t>
        <a:bodyPr/>
        <a:lstStyle/>
        <a:p>
          <a:endParaRPr lang="en-US"/>
        </a:p>
      </dgm:t>
    </dgm:pt>
    <dgm:pt modelId="{20EFD4E7-D777-4066-9E7E-58D7C3D79F71}" type="sibTrans" cxnId="{86628F6A-E984-4F4F-B8A9-8CC835A15414}">
      <dgm:prSet/>
      <dgm:spPr/>
      <dgm:t>
        <a:bodyPr/>
        <a:lstStyle/>
        <a:p>
          <a:endParaRPr lang="en-US"/>
        </a:p>
      </dgm:t>
    </dgm:pt>
    <dgm:pt modelId="{3591E873-D1A4-49A4-A742-39048273CB71}" type="pres">
      <dgm:prSet presAssocID="{3AFD49B6-D128-4204-B28F-FE488A57AC31}" presName="linear" presStyleCnt="0">
        <dgm:presLayoutVars>
          <dgm:animLvl val="lvl"/>
          <dgm:resizeHandles val="exact"/>
        </dgm:presLayoutVars>
      </dgm:prSet>
      <dgm:spPr/>
    </dgm:pt>
    <dgm:pt modelId="{7596FE27-F94D-4B9D-927D-3663DB525714}" type="pres">
      <dgm:prSet presAssocID="{A3554AF8-A378-460B-9667-1C36ED628009}" presName="parentText" presStyleLbl="node1" presStyleIdx="0" presStyleCnt="4">
        <dgm:presLayoutVars>
          <dgm:chMax val="0"/>
          <dgm:bulletEnabled val="1"/>
        </dgm:presLayoutVars>
      </dgm:prSet>
      <dgm:spPr/>
    </dgm:pt>
    <dgm:pt modelId="{A0FD965B-4D01-4426-97AA-9DA127898815}" type="pres">
      <dgm:prSet presAssocID="{5B1DC4E1-285E-4F09-882B-3B247E878860}" presName="spacer" presStyleCnt="0"/>
      <dgm:spPr/>
    </dgm:pt>
    <dgm:pt modelId="{FF0B7A9F-3BCB-411C-944B-21F48369A3DD}" type="pres">
      <dgm:prSet presAssocID="{0F67B26E-B49B-49A9-9AC0-49AF8191D2A5}" presName="parentText" presStyleLbl="node1" presStyleIdx="1" presStyleCnt="4">
        <dgm:presLayoutVars>
          <dgm:chMax val="0"/>
          <dgm:bulletEnabled val="1"/>
        </dgm:presLayoutVars>
      </dgm:prSet>
      <dgm:spPr/>
    </dgm:pt>
    <dgm:pt modelId="{86BB0F11-7CA8-453C-8256-BF7F429A3067}" type="pres">
      <dgm:prSet presAssocID="{C59BBFC0-CA9C-4BFA-BC4D-80BFDD8FBF49}" presName="spacer" presStyleCnt="0"/>
      <dgm:spPr/>
    </dgm:pt>
    <dgm:pt modelId="{E377225A-4504-4EB0-92FF-88142D085B90}" type="pres">
      <dgm:prSet presAssocID="{DDAA09CD-3962-4AA5-B6C5-6FE7610CC2FB}" presName="parentText" presStyleLbl="node1" presStyleIdx="2" presStyleCnt="4">
        <dgm:presLayoutVars>
          <dgm:chMax val="0"/>
          <dgm:bulletEnabled val="1"/>
        </dgm:presLayoutVars>
      </dgm:prSet>
      <dgm:spPr/>
    </dgm:pt>
    <dgm:pt modelId="{6C324BBF-CED7-4622-8FDB-B604836954E5}" type="pres">
      <dgm:prSet presAssocID="{E4E63E18-14E5-4B3C-B71D-9BEA3CD158D0}" presName="spacer" presStyleCnt="0"/>
      <dgm:spPr/>
    </dgm:pt>
    <dgm:pt modelId="{E76E0EED-C419-4C9B-A611-B01C4663DB0A}" type="pres">
      <dgm:prSet presAssocID="{D5E9E2A2-8280-40FB-BF8E-DA8D1874F31C}" presName="parentText" presStyleLbl="node1" presStyleIdx="3" presStyleCnt="4">
        <dgm:presLayoutVars>
          <dgm:chMax val="0"/>
          <dgm:bulletEnabled val="1"/>
        </dgm:presLayoutVars>
      </dgm:prSet>
      <dgm:spPr/>
    </dgm:pt>
  </dgm:ptLst>
  <dgm:cxnLst>
    <dgm:cxn modelId="{5FC32D34-AE94-4F10-8839-08226BC55171}" srcId="{3AFD49B6-D128-4204-B28F-FE488A57AC31}" destId="{A3554AF8-A378-460B-9667-1C36ED628009}" srcOrd="0" destOrd="0" parTransId="{1B379295-5787-4E14-B5CB-3E0AE071F10F}" sibTransId="{5B1DC4E1-285E-4F09-882B-3B247E878860}"/>
    <dgm:cxn modelId="{86628F6A-E984-4F4F-B8A9-8CC835A15414}" srcId="{3AFD49B6-D128-4204-B28F-FE488A57AC31}" destId="{D5E9E2A2-8280-40FB-BF8E-DA8D1874F31C}" srcOrd="3" destOrd="0" parTransId="{C8ECD72F-001D-48FF-9993-D191922F6327}" sibTransId="{20EFD4E7-D777-4066-9E7E-58D7C3D79F71}"/>
    <dgm:cxn modelId="{80BA535A-3235-423F-B83A-5EA324BC5A44}" srcId="{3AFD49B6-D128-4204-B28F-FE488A57AC31}" destId="{DDAA09CD-3962-4AA5-B6C5-6FE7610CC2FB}" srcOrd="2" destOrd="0" parTransId="{EACBE5CC-F45D-4A1C-A301-255096218A3F}" sibTransId="{E4E63E18-14E5-4B3C-B71D-9BEA3CD158D0}"/>
    <dgm:cxn modelId="{861AEF7F-32C1-47F4-B703-282AA93AB67C}" srcId="{3AFD49B6-D128-4204-B28F-FE488A57AC31}" destId="{0F67B26E-B49B-49A9-9AC0-49AF8191D2A5}" srcOrd="1" destOrd="0" parTransId="{FA06F4F5-970A-49AA-A294-D528F7B3566C}" sibTransId="{C59BBFC0-CA9C-4BFA-BC4D-80BFDD8FBF49}"/>
    <dgm:cxn modelId="{184E14CB-8162-4717-BEB4-738C7525107A}" type="presOf" srcId="{0F67B26E-B49B-49A9-9AC0-49AF8191D2A5}" destId="{FF0B7A9F-3BCB-411C-944B-21F48369A3DD}" srcOrd="0" destOrd="0" presId="urn:microsoft.com/office/officeart/2005/8/layout/vList2"/>
    <dgm:cxn modelId="{067532D1-FB63-4EC8-B0F8-09E41013210A}" type="presOf" srcId="{DDAA09CD-3962-4AA5-B6C5-6FE7610CC2FB}" destId="{E377225A-4504-4EB0-92FF-88142D085B90}" srcOrd="0" destOrd="0" presId="urn:microsoft.com/office/officeart/2005/8/layout/vList2"/>
    <dgm:cxn modelId="{DB0372E3-01EB-49EF-8843-CD2A1F554DC8}" type="presOf" srcId="{A3554AF8-A378-460B-9667-1C36ED628009}" destId="{7596FE27-F94D-4B9D-927D-3663DB525714}" srcOrd="0" destOrd="0" presId="urn:microsoft.com/office/officeart/2005/8/layout/vList2"/>
    <dgm:cxn modelId="{ABD3E9E5-4FD1-4C67-948C-6625D33C1E33}" type="presOf" srcId="{D5E9E2A2-8280-40FB-BF8E-DA8D1874F31C}" destId="{E76E0EED-C419-4C9B-A611-B01C4663DB0A}" srcOrd="0" destOrd="0" presId="urn:microsoft.com/office/officeart/2005/8/layout/vList2"/>
    <dgm:cxn modelId="{4A4377F3-BAD7-4CF0-97FF-AFEB76FC8208}" type="presOf" srcId="{3AFD49B6-D128-4204-B28F-FE488A57AC31}" destId="{3591E873-D1A4-49A4-A742-39048273CB71}" srcOrd="0" destOrd="0" presId="urn:microsoft.com/office/officeart/2005/8/layout/vList2"/>
    <dgm:cxn modelId="{72E0D494-E665-4466-AF46-D596242004B9}" type="presParOf" srcId="{3591E873-D1A4-49A4-A742-39048273CB71}" destId="{7596FE27-F94D-4B9D-927D-3663DB525714}" srcOrd="0" destOrd="0" presId="urn:microsoft.com/office/officeart/2005/8/layout/vList2"/>
    <dgm:cxn modelId="{A64F50F6-903E-480C-B7D5-ED2DD21F9260}" type="presParOf" srcId="{3591E873-D1A4-49A4-A742-39048273CB71}" destId="{A0FD965B-4D01-4426-97AA-9DA127898815}" srcOrd="1" destOrd="0" presId="urn:microsoft.com/office/officeart/2005/8/layout/vList2"/>
    <dgm:cxn modelId="{C2A647C9-863C-4A85-9470-4F94EB570338}" type="presParOf" srcId="{3591E873-D1A4-49A4-A742-39048273CB71}" destId="{FF0B7A9F-3BCB-411C-944B-21F48369A3DD}" srcOrd="2" destOrd="0" presId="urn:microsoft.com/office/officeart/2005/8/layout/vList2"/>
    <dgm:cxn modelId="{8F17095B-73D1-41D9-AF87-98E62DC0905A}" type="presParOf" srcId="{3591E873-D1A4-49A4-A742-39048273CB71}" destId="{86BB0F11-7CA8-453C-8256-BF7F429A3067}" srcOrd="3" destOrd="0" presId="urn:microsoft.com/office/officeart/2005/8/layout/vList2"/>
    <dgm:cxn modelId="{166A0567-BE28-4072-81BC-D85C0A6EB7DE}" type="presParOf" srcId="{3591E873-D1A4-49A4-A742-39048273CB71}" destId="{E377225A-4504-4EB0-92FF-88142D085B90}" srcOrd="4" destOrd="0" presId="urn:microsoft.com/office/officeart/2005/8/layout/vList2"/>
    <dgm:cxn modelId="{D0AC0411-CBBE-4D45-8F76-871F29A409E4}" type="presParOf" srcId="{3591E873-D1A4-49A4-A742-39048273CB71}" destId="{6C324BBF-CED7-4622-8FDB-B604836954E5}" srcOrd="5" destOrd="0" presId="urn:microsoft.com/office/officeart/2005/8/layout/vList2"/>
    <dgm:cxn modelId="{D74DDD01-E6E6-4F58-86C6-F9F74FF79FC2}" type="presParOf" srcId="{3591E873-D1A4-49A4-A742-39048273CB71}" destId="{E76E0EED-C419-4C9B-A611-B01C4663DB0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22256B-1EDE-4903-8255-B8A33F8C28B0}"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kumimoji="1" lang="ja-JP" altLang="en-US"/>
        </a:p>
      </dgm:t>
    </dgm:pt>
    <dgm:pt modelId="{788D5774-AAA0-4404-8468-286DA80940DB}">
      <dgm:prSet/>
      <dgm:spPr/>
      <dgm:t>
        <a:bodyPr/>
        <a:lstStyle/>
        <a:p>
          <a:r>
            <a:rPr kumimoji="1" lang="ja-JP"/>
            <a:t>とにかく療育を少しでも受けさせたい</a:t>
          </a:r>
          <a:endParaRPr lang="ja-JP"/>
        </a:p>
      </dgm:t>
    </dgm:pt>
    <dgm:pt modelId="{17325323-DD5F-4974-9889-0F0FB0F75D6C}" type="parTrans" cxnId="{FBE86BE7-9B9D-4D8F-9532-46F141F86F4E}">
      <dgm:prSet/>
      <dgm:spPr/>
      <dgm:t>
        <a:bodyPr/>
        <a:lstStyle/>
        <a:p>
          <a:endParaRPr kumimoji="1" lang="ja-JP" altLang="en-US"/>
        </a:p>
      </dgm:t>
    </dgm:pt>
    <dgm:pt modelId="{573EE40E-0584-4F88-B25D-5336D7DA609C}" type="sibTrans" cxnId="{FBE86BE7-9B9D-4D8F-9532-46F141F86F4E}">
      <dgm:prSet/>
      <dgm:spPr/>
      <dgm:t>
        <a:bodyPr/>
        <a:lstStyle/>
        <a:p>
          <a:endParaRPr kumimoji="1" lang="ja-JP" altLang="en-US"/>
        </a:p>
      </dgm:t>
    </dgm:pt>
    <dgm:pt modelId="{AEA8DD6F-0D62-406A-ACBE-786A28FA7F76}">
      <dgm:prSet/>
      <dgm:spPr/>
      <dgm:t>
        <a:bodyPr/>
        <a:lstStyle/>
        <a:p>
          <a:r>
            <a:rPr kumimoji="1" lang="ja-JP" dirty="0"/>
            <a:t>家で過ごすより、専門家に見てもらった方がいい</a:t>
          </a:r>
          <a:endParaRPr lang="ja-JP" dirty="0"/>
        </a:p>
      </dgm:t>
    </dgm:pt>
    <dgm:pt modelId="{5B8368CB-CEA8-4FC3-BDA4-D3B00A127D83}" type="parTrans" cxnId="{FE24CC71-4D9A-434C-86AA-B48C71C7D461}">
      <dgm:prSet/>
      <dgm:spPr/>
      <dgm:t>
        <a:bodyPr/>
        <a:lstStyle/>
        <a:p>
          <a:endParaRPr kumimoji="1" lang="ja-JP" altLang="en-US"/>
        </a:p>
      </dgm:t>
    </dgm:pt>
    <dgm:pt modelId="{5557AB81-D47D-4334-A550-ADD40CBB4AFE}" type="sibTrans" cxnId="{FE24CC71-4D9A-434C-86AA-B48C71C7D461}">
      <dgm:prSet/>
      <dgm:spPr/>
      <dgm:t>
        <a:bodyPr/>
        <a:lstStyle/>
        <a:p>
          <a:endParaRPr kumimoji="1" lang="ja-JP" altLang="en-US"/>
        </a:p>
      </dgm:t>
    </dgm:pt>
    <dgm:pt modelId="{374EFEDB-7FFA-4D04-B16C-0A279DACE7E7}">
      <dgm:prSet/>
      <dgm:spPr/>
      <dgm:t>
        <a:bodyPr/>
        <a:lstStyle/>
        <a:p>
          <a:r>
            <a:rPr kumimoji="1" lang="ja-JP"/>
            <a:t>子どもが将来困らないように支援してほしい</a:t>
          </a:r>
          <a:endParaRPr lang="ja-JP"/>
        </a:p>
      </dgm:t>
    </dgm:pt>
    <dgm:pt modelId="{3E69F2D9-397B-4708-B1B0-64B01FEED110}" type="parTrans" cxnId="{C68C7DA8-F08A-42CB-8362-9EAC2DE3545D}">
      <dgm:prSet/>
      <dgm:spPr/>
      <dgm:t>
        <a:bodyPr/>
        <a:lstStyle/>
        <a:p>
          <a:endParaRPr kumimoji="1" lang="ja-JP" altLang="en-US"/>
        </a:p>
      </dgm:t>
    </dgm:pt>
    <dgm:pt modelId="{133D86DE-49B0-4093-9ED7-3A58E1DBF99A}" type="sibTrans" cxnId="{C68C7DA8-F08A-42CB-8362-9EAC2DE3545D}">
      <dgm:prSet/>
      <dgm:spPr/>
      <dgm:t>
        <a:bodyPr/>
        <a:lstStyle/>
        <a:p>
          <a:endParaRPr kumimoji="1" lang="ja-JP" altLang="en-US"/>
        </a:p>
      </dgm:t>
    </dgm:pt>
    <dgm:pt modelId="{C5CEFC36-2B8E-4DD5-B7D1-86B586E1F21F}">
      <dgm:prSet/>
      <dgm:spPr/>
      <dgm:t>
        <a:bodyPr/>
        <a:lstStyle/>
        <a:p>
          <a:r>
            <a:rPr kumimoji="1" lang="ja-JP"/>
            <a:t>自立してほしいし、働けるようになってほしい</a:t>
          </a:r>
          <a:endParaRPr lang="ja-JP"/>
        </a:p>
      </dgm:t>
    </dgm:pt>
    <dgm:pt modelId="{C0520BA4-AD3D-498D-A882-EE383BEE3D90}" type="parTrans" cxnId="{30582FDD-C3B7-42E4-B7B8-7ED18B2BFC26}">
      <dgm:prSet/>
      <dgm:spPr/>
      <dgm:t>
        <a:bodyPr/>
        <a:lstStyle/>
        <a:p>
          <a:endParaRPr kumimoji="1" lang="ja-JP" altLang="en-US"/>
        </a:p>
      </dgm:t>
    </dgm:pt>
    <dgm:pt modelId="{87362D51-FBBA-44CA-A920-F5F5E8941D64}" type="sibTrans" cxnId="{30582FDD-C3B7-42E4-B7B8-7ED18B2BFC26}">
      <dgm:prSet/>
      <dgm:spPr/>
      <dgm:t>
        <a:bodyPr/>
        <a:lstStyle/>
        <a:p>
          <a:endParaRPr kumimoji="1" lang="ja-JP" altLang="en-US"/>
        </a:p>
      </dgm:t>
    </dgm:pt>
    <dgm:pt modelId="{B433E59B-C52E-4024-8F94-8EC46D7834A9}">
      <dgm:prSet/>
      <dgm:spPr/>
      <dgm:t>
        <a:bodyPr/>
        <a:lstStyle/>
        <a:p>
          <a:r>
            <a:rPr kumimoji="1" lang="ja-JP"/>
            <a:t>親はいつまでも子どものことをみることはできない</a:t>
          </a:r>
          <a:endParaRPr lang="ja-JP"/>
        </a:p>
      </dgm:t>
    </dgm:pt>
    <dgm:pt modelId="{AAE8002E-2C52-48AD-9B5B-88D15D5D42FB}" type="parTrans" cxnId="{A3AE29A7-CCBB-47B2-A605-03B73DC987D2}">
      <dgm:prSet/>
      <dgm:spPr/>
      <dgm:t>
        <a:bodyPr/>
        <a:lstStyle/>
        <a:p>
          <a:endParaRPr kumimoji="1" lang="ja-JP" altLang="en-US"/>
        </a:p>
      </dgm:t>
    </dgm:pt>
    <dgm:pt modelId="{38C7E69D-5E40-442A-B65E-1C3441462C09}" type="sibTrans" cxnId="{A3AE29A7-CCBB-47B2-A605-03B73DC987D2}">
      <dgm:prSet/>
      <dgm:spPr/>
      <dgm:t>
        <a:bodyPr/>
        <a:lstStyle/>
        <a:p>
          <a:endParaRPr kumimoji="1" lang="ja-JP" altLang="en-US"/>
        </a:p>
      </dgm:t>
    </dgm:pt>
    <dgm:pt modelId="{FB92E89D-5DD5-499C-A9F1-02E7E650D23C}" type="pres">
      <dgm:prSet presAssocID="{5922256B-1EDE-4903-8255-B8A33F8C28B0}" presName="linear" presStyleCnt="0">
        <dgm:presLayoutVars>
          <dgm:animLvl val="lvl"/>
          <dgm:resizeHandles val="exact"/>
        </dgm:presLayoutVars>
      </dgm:prSet>
      <dgm:spPr/>
    </dgm:pt>
    <dgm:pt modelId="{480F81AA-C226-4911-A500-451AEBD33958}" type="pres">
      <dgm:prSet presAssocID="{788D5774-AAA0-4404-8468-286DA80940DB}" presName="parentText" presStyleLbl="node1" presStyleIdx="0" presStyleCnt="5">
        <dgm:presLayoutVars>
          <dgm:chMax val="0"/>
          <dgm:bulletEnabled val="1"/>
        </dgm:presLayoutVars>
      </dgm:prSet>
      <dgm:spPr/>
    </dgm:pt>
    <dgm:pt modelId="{D9A1CDE8-0C46-4F02-AE56-8B8017876F1E}" type="pres">
      <dgm:prSet presAssocID="{573EE40E-0584-4F88-B25D-5336D7DA609C}" presName="spacer" presStyleCnt="0"/>
      <dgm:spPr/>
    </dgm:pt>
    <dgm:pt modelId="{C68B2149-CC76-4588-A5EA-AECA36A369E3}" type="pres">
      <dgm:prSet presAssocID="{AEA8DD6F-0D62-406A-ACBE-786A28FA7F76}" presName="parentText" presStyleLbl="node1" presStyleIdx="1" presStyleCnt="5">
        <dgm:presLayoutVars>
          <dgm:chMax val="0"/>
          <dgm:bulletEnabled val="1"/>
        </dgm:presLayoutVars>
      </dgm:prSet>
      <dgm:spPr/>
    </dgm:pt>
    <dgm:pt modelId="{7D8FCC0E-09CE-4F8D-A19A-A70ECD7F8A35}" type="pres">
      <dgm:prSet presAssocID="{5557AB81-D47D-4334-A550-ADD40CBB4AFE}" presName="spacer" presStyleCnt="0"/>
      <dgm:spPr/>
    </dgm:pt>
    <dgm:pt modelId="{9F715A40-BCD9-43AC-8606-73A86463A135}" type="pres">
      <dgm:prSet presAssocID="{374EFEDB-7FFA-4D04-B16C-0A279DACE7E7}" presName="parentText" presStyleLbl="node1" presStyleIdx="2" presStyleCnt="5">
        <dgm:presLayoutVars>
          <dgm:chMax val="0"/>
          <dgm:bulletEnabled val="1"/>
        </dgm:presLayoutVars>
      </dgm:prSet>
      <dgm:spPr/>
    </dgm:pt>
    <dgm:pt modelId="{5083CAD0-BC6C-4731-BDF1-3268EA96DE3F}" type="pres">
      <dgm:prSet presAssocID="{133D86DE-49B0-4093-9ED7-3A58E1DBF99A}" presName="spacer" presStyleCnt="0"/>
      <dgm:spPr/>
    </dgm:pt>
    <dgm:pt modelId="{2F2A84A4-7694-4CDB-B2FF-5C3C5400F4B1}" type="pres">
      <dgm:prSet presAssocID="{C5CEFC36-2B8E-4DD5-B7D1-86B586E1F21F}" presName="parentText" presStyleLbl="node1" presStyleIdx="3" presStyleCnt="5">
        <dgm:presLayoutVars>
          <dgm:chMax val="0"/>
          <dgm:bulletEnabled val="1"/>
        </dgm:presLayoutVars>
      </dgm:prSet>
      <dgm:spPr/>
    </dgm:pt>
    <dgm:pt modelId="{369EA429-7CEB-4110-AD8F-61FD71623142}" type="pres">
      <dgm:prSet presAssocID="{87362D51-FBBA-44CA-A920-F5F5E8941D64}" presName="spacer" presStyleCnt="0"/>
      <dgm:spPr/>
    </dgm:pt>
    <dgm:pt modelId="{DFC55F39-4B78-481C-AA4D-1B9606869216}" type="pres">
      <dgm:prSet presAssocID="{B433E59B-C52E-4024-8F94-8EC46D7834A9}" presName="parentText" presStyleLbl="node1" presStyleIdx="4" presStyleCnt="5">
        <dgm:presLayoutVars>
          <dgm:chMax val="0"/>
          <dgm:bulletEnabled val="1"/>
        </dgm:presLayoutVars>
      </dgm:prSet>
      <dgm:spPr/>
    </dgm:pt>
  </dgm:ptLst>
  <dgm:cxnLst>
    <dgm:cxn modelId="{A6CBD75D-5AFC-497B-BFEA-0B24A05CD8C6}" type="presOf" srcId="{C5CEFC36-2B8E-4DD5-B7D1-86B586E1F21F}" destId="{2F2A84A4-7694-4CDB-B2FF-5C3C5400F4B1}" srcOrd="0" destOrd="0" presId="urn:microsoft.com/office/officeart/2005/8/layout/vList2"/>
    <dgm:cxn modelId="{0D2F8247-B071-4EDE-8615-884FC156C100}" type="presOf" srcId="{5922256B-1EDE-4903-8255-B8A33F8C28B0}" destId="{FB92E89D-5DD5-499C-A9F1-02E7E650D23C}" srcOrd="0" destOrd="0" presId="urn:microsoft.com/office/officeart/2005/8/layout/vList2"/>
    <dgm:cxn modelId="{94AD6A4F-22F1-45FA-BDBE-01F78898996B}" type="presOf" srcId="{788D5774-AAA0-4404-8468-286DA80940DB}" destId="{480F81AA-C226-4911-A500-451AEBD33958}" srcOrd="0" destOrd="0" presId="urn:microsoft.com/office/officeart/2005/8/layout/vList2"/>
    <dgm:cxn modelId="{FE24CC71-4D9A-434C-86AA-B48C71C7D461}" srcId="{5922256B-1EDE-4903-8255-B8A33F8C28B0}" destId="{AEA8DD6F-0D62-406A-ACBE-786A28FA7F76}" srcOrd="1" destOrd="0" parTransId="{5B8368CB-CEA8-4FC3-BDA4-D3B00A127D83}" sibTransId="{5557AB81-D47D-4334-A550-ADD40CBB4AFE}"/>
    <dgm:cxn modelId="{A3AE29A7-CCBB-47B2-A605-03B73DC987D2}" srcId="{5922256B-1EDE-4903-8255-B8A33F8C28B0}" destId="{B433E59B-C52E-4024-8F94-8EC46D7834A9}" srcOrd="4" destOrd="0" parTransId="{AAE8002E-2C52-48AD-9B5B-88D15D5D42FB}" sibTransId="{38C7E69D-5E40-442A-B65E-1C3441462C09}"/>
    <dgm:cxn modelId="{C68C7DA8-F08A-42CB-8362-9EAC2DE3545D}" srcId="{5922256B-1EDE-4903-8255-B8A33F8C28B0}" destId="{374EFEDB-7FFA-4D04-B16C-0A279DACE7E7}" srcOrd="2" destOrd="0" parTransId="{3E69F2D9-397B-4708-B1B0-64B01FEED110}" sibTransId="{133D86DE-49B0-4093-9ED7-3A58E1DBF99A}"/>
    <dgm:cxn modelId="{D82F76A9-348F-4F2B-8CA0-50748B2D924B}" type="presOf" srcId="{B433E59B-C52E-4024-8F94-8EC46D7834A9}" destId="{DFC55F39-4B78-481C-AA4D-1B9606869216}" srcOrd="0" destOrd="0" presId="urn:microsoft.com/office/officeart/2005/8/layout/vList2"/>
    <dgm:cxn modelId="{4C8CB6B8-701E-4836-8BB5-A8B23718ED6E}" type="presOf" srcId="{AEA8DD6F-0D62-406A-ACBE-786A28FA7F76}" destId="{C68B2149-CC76-4588-A5EA-AECA36A369E3}" srcOrd="0" destOrd="0" presId="urn:microsoft.com/office/officeart/2005/8/layout/vList2"/>
    <dgm:cxn modelId="{30582FDD-C3B7-42E4-B7B8-7ED18B2BFC26}" srcId="{5922256B-1EDE-4903-8255-B8A33F8C28B0}" destId="{C5CEFC36-2B8E-4DD5-B7D1-86B586E1F21F}" srcOrd="3" destOrd="0" parTransId="{C0520BA4-AD3D-498D-A882-EE383BEE3D90}" sibTransId="{87362D51-FBBA-44CA-A920-F5F5E8941D64}"/>
    <dgm:cxn modelId="{0E6B7DE2-C98F-440F-BE48-53308230C232}" type="presOf" srcId="{374EFEDB-7FFA-4D04-B16C-0A279DACE7E7}" destId="{9F715A40-BCD9-43AC-8606-73A86463A135}" srcOrd="0" destOrd="0" presId="urn:microsoft.com/office/officeart/2005/8/layout/vList2"/>
    <dgm:cxn modelId="{FBE86BE7-9B9D-4D8F-9532-46F141F86F4E}" srcId="{5922256B-1EDE-4903-8255-B8A33F8C28B0}" destId="{788D5774-AAA0-4404-8468-286DA80940DB}" srcOrd="0" destOrd="0" parTransId="{17325323-DD5F-4974-9889-0F0FB0F75D6C}" sibTransId="{573EE40E-0584-4F88-B25D-5336D7DA609C}"/>
    <dgm:cxn modelId="{3245C232-4D6F-4A45-B53A-F2D6ECD914B0}" type="presParOf" srcId="{FB92E89D-5DD5-499C-A9F1-02E7E650D23C}" destId="{480F81AA-C226-4911-A500-451AEBD33958}" srcOrd="0" destOrd="0" presId="urn:microsoft.com/office/officeart/2005/8/layout/vList2"/>
    <dgm:cxn modelId="{EE5BA6EE-7FE3-479B-8681-3F6C936A9845}" type="presParOf" srcId="{FB92E89D-5DD5-499C-A9F1-02E7E650D23C}" destId="{D9A1CDE8-0C46-4F02-AE56-8B8017876F1E}" srcOrd="1" destOrd="0" presId="urn:microsoft.com/office/officeart/2005/8/layout/vList2"/>
    <dgm:cxn modelId="{D6EEF92B-7902-4E3C-BC59-FCD9E704789C}" type="presParOf" srcId="{FB92E89D-5DD5-499C-A9F1-02E7E650D23C}" destId="{C68B2149-CC76-4588-A5EA-AECA36A369E3}" srcOrd="2" destOrd="0" presId="urn:microsoft.com/office/officeart/2005/8/layout/vList2"/>
    <dgm:cxn modelId="{F5F24140-1F2B-492D-B25F-86FAB4FF97A9}" type="presParOf" srcId="{FB92E89D-5DD5-499C-A9F1-02E7E650D23C}" destId="{7D8FCC0E-09CE-4F8D-A19A-A70ECD7F8A35}" srcOrd="3" destOrd="0" presId="urn:microsoft.com/office/officeart/2005/8/layout/vList2"/>
    <dgm:cxn modelId="{9A44DDD7-4B00-4BE8-BEA2-6892E4388D25}" type="presParOf" srcId="{FB92E89D-5DD5-499C-A9F1-02E7E650D23C}" destId="{9F715A40-BCD9-43AC-8606-73A86463A135}" srcOrd="4" destOrd="0" presId="urn:microsoft.com/office/officeart/2005/8/layout/vList2"/>
    <dgm:cxn modelId="{FD2786DD-BD30-4FB7-B97C-2AE95F3DDCC5}" type="presParOf" srcId="{FB92E89D-5DD5-499C-A9F1-02E7E650D23C}" destId="{5083CAD0-BC6C-4731-BDF1-3268EA96DE3F}" srcOrd="5" destOrd="0" presId="urn:microsoft.com/office/officeart/2005/8/layout/vList2"/>
    <dgm:cxn modelId="{B8A5FF27-8065-4E24-99B4-C627593F2C06}" type="presParOf" srcId="{FB92E89D-5DD5-499C-A9F1-02E7E650D23C}" destId="{2F2A84A4-7694-4CDB-B2FF-5C3C5400F4B1}" srcOrd="6" destOrd="0" presId="urn:microsoft.com/office/officeart/2005/8/layout/vList2"/>
    <dgm:cxn modelId="{56FCFE42-39D2-4EED-8B33-E0578B6A0AB0}" type="presParOf" srcId="{FB92E89D-5DD5-499C-A9F1-02E7E650D23C}" destId="{369EA429-7CEB-4110-AD8F-61FD71623142}" srcOrd="7" destOrd="0" presId="urn:microsoft.com/office/officeart/2005/8/layout/vList2"/>
    <dgm:cxn modelId="{BDB5AE59-6FAE-4ECB-BAE9-BDE1AA06FCBF}" type="presParOf" srcId="{FB92E89D-5DD5-499C-A9F1-02E7E650D23C}" destId="{DFC55F39-4B78-481C-AA4D-1B960686921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4DB00E-6B2F-4C06-AA22-F684FF815AE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kumimoji="1" lang="ja-JP" altLang="en-US"/>
        </a:p>
      </dgm:t>
    </dgm:pt>
    <dgm:pt modelId="{F2648F1E-9F39-4518-B40A-71FAC2AE7359}">
      <dgm:prSet custT="1"/>
      <dgm:spPr/>
      <dgm:t>
        <a:bodyPr/>
        <a:lstStyle/>
        <a:p>
          <a:r>
            <a:rPr lang="ja-JP" altLang="en-US" sz="1400" dirty="0"/>
            <a:t>サービス利用により、何が期待できるのかは充分保護者に伝わっているのか？</a:t>
          </a:r>
        </a:p>
      </dgm:t>
    </dgm:pt>
    <dgm:pt modelId="{6E1A65EA-C5CC-4995-95D0-3486385A88AA}" type="parTrans" cxnId="{BE488200-8978-4EE1-82C7-7933A2301507}">
      <dgm:prSet/>
      <dgm:spPr/>
      <dgm:t>
        <a:bodyPr/>
        <a:lstStyle/>
        <a:p>
          <a:endParaRPr kumimoji="1" lang="ja-JP" altLang="en-US"/>
        </a:p>
      </dgm:t>
    </dgm:pt>
    <dgm:pt modelId="{2D308365-5699-4E90-9B90-AA83BEC50082}" type="sibTrans" cxnId="{BE488200-8978-4EE1-82C7-7933A2301507}">
      <dgm:prSet/>
      <dgm:spPr/>
      <dgm:t>
        <a:bodyPr/>
        <a:lstStyle/>
        <a:p>
          <a:endParaRPr kumimoji="1" lang="ja-JP" altLang="en-US"/>
        </a:p>
      </dgm:t>
    </dgm:pt>
    <dgm:pt modelId="{81308D13-AC83-427A-986B-95B918B2F868}">
      <dgm:prSet custT="1"/>
      <dgm:spPr/>
      <dgm:t>
        <a:bodyPr/>
        <a:lstStyle/>
        <a:p>
          <a:r>
            <a:rPr kumimoji="1" lang="ja-JP" altLang="en-US" sz="1400" dirty="0"/>
            <a:t>子どもはどこで何をしたいと思っているのか。</a:t>
          </a:r>
          <a:endParaRPr lang="ja-JP" altLang="en-US" sz="1400" dirty="0"/>
        </a:p>
      </dgm:t>
    </dgm:pt>
    <dgm:pt modelId="{A761E180-C3EE-4C61-9C1B-E11D6FBE8B3A}" type="parTrans" cxnId="{001E084F-94B5-409B-ADBA-5B6556D622F6}">
      <dgm:prSet/>
      <dgm:spPr/>
      <dgm:t>
        <a:bodyPr/>
        <a:lstStyle/>
        <a:p>
          <a:endParaRPr kumimoji="1" lang="ja-JP" altLang="en-US"/>
        </a:p>
      </dgm:t>
    </dgm:pt>
    <dgm:pt modelId="{C8E4FC35-8B4D-4A3C-A19C-C09C9A992867}" type="sibTrans" cxnId="{001E084F-94B5-409B-ADBA-5B6556D622F6}">
      <dgm:prSet/>
      <dgm:spPr/>
      <dgm:t>
        <a:bodyPr/>
        <a:lstStyle/>
        <a:p>
          <a:endParaRPr kumimoji="1" lang="ja-JP" altLang="en-US"/>
        </a:p>
      </dgm:t>
    </dgm:pt>
    <dgm:pt modelId="{D0AB1040-31FD-47E3-8561-10B9B7999DE9}">
      <dgm:prSet custT="1"/>
      <dgm:spPr/>
      <dgm:t>
        <a:bodyPr/>
        <a:lstStyle/>
        <a:p>
          <a:r>
            <a:rPr kumimoji="1" lang="ja-JP" altLang="en-US" sz="1400" dirty="0"/>
            <a:t>子育てに自信がなくなっているのか。家庭での子育てを楽しめていないのか。</a:t>
          </a:r>
          <a:endParaRPr lang="ja-JP" altLang="en-US" sz="500" dirty="0"/>
        </a:p>
      </dgm:t>
    </dgm:pt>
    <dgm:pt modelId="{071C76F7-0CDA-4E41-838E-8C89ACEF8649}" type="parTrans" cxnId="{78326D89-AE2C-434E-92CE-94A003888611}">
      <dgm:prSet/>
      <dgm:spPr/>
      <dgm:t>
        <a:bodyPr/>
        <a:lstStyle/>
        <a:p>
          <a:endParaRPr kumimoji="1" lang="ja-JP" altLang="en-US"/>
        </a:p>
      </dgm:t>
    </dgm:pt>
    <dgm:pt modelId="{683A7C09-D260-4CE9-B2A7-A3069323E4B5}" type="sibTrans" cxnId="{78326D89-AE2C-434E-92CE-94A003888611}">
      <dgm:prSet/>
      <dgm:spPr/>
      <dgm:t>
        <a:bodyPr/>
        <a:lstStyle/>
        <a:p>
          <a:endParaRPr kumimoji="1" lang="ja-JP" altLang="en-US"/>
        </a:p>
      </dgm:t>
    </dgm:pt>
    <dgm:pt modelId="{E47CE96F-E416-48B8-BA5D-AC3E921F6F44}">
      <dgm:prSet custT="1"/>
      <dgm:spPr/>
      <dgm:t>
        <a:bodyPr/>
        <a:lstStyle/>
        <a:p>
          <a:r>
            <a:rPr kumimoji="1" lang="ja-JP" altLang="en-US" sz="1400" dirty="0"/>
            <a:t>家族それぞれの方は、子どもの福祉サービスの利用についてどう考えているのか。</a:t>
          </a:r>
          <a:endParaRPr lang="ja-JP" altLang="en-US" sz="1400" dirty="0"/>
        </a:p>
      </dgm:t>
    </dgm:pt>
    <dgm:pt modelId="{5E972BA3-C5A5-477B-B8E5-4576D8124A5B}" type="parTrans" cxnId="{0E2F7991-89F4-4829-9DCC-41881397BD3C}">
      <dgm:prSet/>
      <dgm:spPr/>
      <dgm:t>
        <a:bodyPr/>
        <a:lstStyle/>
        <a:p>
          <a:endParaRPr kumimoji="1" lang="ja-JP" altLang="en-US"/>
        </a:p>
      </dgm:t>
    </dgm:pt>
    <dgm:pt modelId="{82DCE53D-2FEB-42EE-BEF8-ECADCE3D1037}" type="sibTrans" cxnId="{0E2F7991-89F4-4829-9DCC-41881397BD3C}">
      <dgm:prSet/>
      <dgm:spPr/>
      <dgm:t>
        <a:bodyPr/>
        <a:lstStyle/>
        <a:p>
          <a:endParaRPr kumimoji="1" lang="ja-JP" altLang="en-US"/>
        </a:p>
      </dgm:t>
    </dgm:pt>
    <dgm:pt modelId="{1FE461E6-7678-427C-8B63-5A84412292DC}">
      <dgm:prSet custT="1"/>
      <dgm:spPr/>
      <dgm:t>
        <a:bodyPr/>
        <a:lstStyle/>
        <a:p>
          <a:r>
            <a:rPr kumimoji="1" lang="ja-JP" altLang="en-US" sz="1500" b="1" dirty="0"/>
            <a:t>成人期の暮らしについて、イメージできずに苦しんでいるのではないか。</a:t>
          </a:r>
          <a:endParaRPr lang="ja-JP" altLang="en-US" sz="1500" b="1" dirty="0"/>
        </a:p>
      </dgm:t>
    </dgm:pt>
    <dgm:pt modelId="{D6C1B51B-2C65-48C6-8985-35AAEB09668D}" type="parTrans" cxnId="{4404B6F7-AD51-444D-BC96-979C5DE842ED}">
      <dgm:prSet/>
      <dgm:spPr/>
      <dgm:t>
        <a:bodyPr/>
        <a:lstStyle/>
        <a:p>
          <a:endParaRPr kumimoji="1" lang="ja-JP" altLang="en-US"/>
        </a:p>
      </dgm:t>
    </dgm:pt>
    <dgm:pt modelId="{01C0EDD3-1C26-4873-80F4-B5B042EFABD1}" type="sibTrans" cxnId="{4404B6F7-AD51-444D-BC96-979C5DE842ED}">
      <dgm:prSet/>
      <dgm:spPr/>
      <dgm:t>
        <a:bodyPr/>
        <a:lstStyle/>
        <a:p>
          <a:endParaRPr kumimoji="1" lang="ja-JP" altLang="en-US"/>
        </a:p>
      </dgm:t>
    </dgm:pt>
    <dgm:pt modelId="{E5093EBE-72C5-475D-8272-9582C88327E1}">
      <dgm:prSet custT="1"/>
      <dgm:spPr/>
      <dgm:t>
        <a:bodyPr/>
        <a:lstStyle/>
        <a:p>
          <a:r>
            <a:rPr kumimoji="1" lang="ja-JP" altLang="en-US" sz="1400" dirty="0"/>
            <a:t>障害があっても幸せな人生を送っていくことができると思えないのではないか。</a:t>
          </a:r>
          <a:endParaRPr lang="ja-JP" altLang="en-US" sz="1400" dirty="0"/>
        </a:p>
      </dgm:t>
    </dgm:pt>
    <dgm:pt modelId="{32EFADC4-9492-4165-94E3-9A0CDEF25AF7}" type="parTrans" cxnId="{E203949E-9335-4915-9190-E9BC3EFE674A}">
      <dgm:prSet/>
      <dgm:spPr/>
      <dgm:t>
        <a:bodyPr/>
        <a:lstStyle/>
        <a:p>
          <a:endParaRPr kumimoji="1" lang="ja-JP" altLang="en-US"/>
        </a:p>
      </dgm:t>
    </dgm:pt>
    <dgm:pt modelId="{69E406FF-5D64-402A-9171-72B43B464086}" type="sibTrans" cxnId="{E203949E-9335-4915-9190-E9BC3EFE674A}">
      <dgm:prSet/>
      <dgm:spPr/>
      <dgm:t>
        <a:bodyPr/>
        <a:lstStyle/>
        <a:p>
          <a:endParaRPr kumimoji="1" lang="ja-JP" altLang="en-US"/>
        </a:p>
      </dgm:t>
    </dgm:pt>
    <dgm:pt modelId="{FBEA15AE-48E1-46F1-896E-F74594793930}" type="pres">
      <dgm:prSet presAssocID="{004DB00E-6B2F-4C06-AA22-F684FF815AED}" presName="linear" presStyleCnt="0">
        <dgm:presLayoutVars>
          <dgm:animLvl val="lvl"/>
          <dgm:resizeHandles val="exact"/>
        </dgm:presLayoutVars>
      </dgm:prSet>
      <dgm:spPr/>
    </dgm:pt>
    <dgm:pt modelId="{6ACFEAB7-8219-47F7-B6DD-170A0C2A66A7}" type="pres">
      <dgm:prSet presAssocID="{F2648F1E-9F39-4518-B40A-71FAC2AE7359}" presName="parentText" presStyleLbl="node1" presStyleIdx="0" presStyleCnt="6">
        <dgm:presLayoutVars>
          <dgm:chMax val="0"/>
          <dgm:bulletEnabled val="1"/>
        </dgm:presLayoutVars>
      </dgm:prSet>
      <dgm:spPr/>
    </dgm:pt>
    <dgm:pt modelId="{9A5C754A-1D85-4507-8BBB-4A75411541F1}" type="pres">
      <dgm:prSet presAssocID="{2D308365-5699-4E90-9B90-AA83BEC50082}" presName="spacer" presStyleCnt="0"/>
      <dgm:spPr/>
    </dgm:pt>
    <dgm:pt modelId="{9479B6BF-3215-40C2-AE3C-2C7402180479}" type="pres">
      <dgm:prSet presAssocID="{81308D13-AC83-427A-986B-95B918B2F868}" presName="parentText" presStyleLbl="node1" presStyleIdx="1" presStyleCnt="6">
        <dgm:presLayoutVars>
          <dgm:chMax val="0"/>
          <dgm:bulletEnabled val="1"/>
        </dgm:presLayoutVars>
      </dgm:prSet>
      <dgm:spPr/>
    </dgm:pt>
    <dgm:pt modelId="{13DEB59F-6793-4D4F-82BD-9E8339B877C2}" type="pres">
      <dgm:prSet presAssocID="{C8E4FC35-8B4D-4A3C-A19C-C09C9A992867}" presName="spacer" presStyleCnt="0"/>
      <dgm:spPr/>
    </dgm:pt>
    <dgm:pt modelId="{A9D81FA5-8CB3-4E0E-AEF5-C15F026AD75C}" type="pres">
      <dgm:prSet presAssocID="{D0AB1040-31FD-47E3-8561-10B9B7999DE9}" presName="parentText" presStyleLbl="node1" presStyleIdx="2" presStyleCnt="6">
        <dgm:presLayoutVars>
          <dgm:chMax val="0"/>
          <dgm:bulletEnabled val="1"/>
        </dgm:presLayoutVars>
      </dgm:prSet>
      <dgm:spPr/>
    </dgm:pt>
    <dgm:pt modelId="{DD00F08A-EAD7-4ED6-AA51-F3B940074DDE}" type="pres">
      <dgm:prSet presAssocID="{683A7C09-D260-4CE9-B2A7-A3069323E4B5}" presName="spacer" presStyleCnt="0"/>
      <dgm:spPr/>
    </dgm:pt>
    <dgm:pt modelId="{40A644CA-88A0-407D-9938-C26EE3D6379D}" type="pres">
      <dgm:prSet presAssocID="{E47CE96F-E416-48B8-BA5D-AC3E921F6F44}" presName="parentText" presStyleLbl="node1" presStyleIdx="3" presStyleCnt="6">
        <dgm:presLayoutVars>
          <dgm:chMax val="0"/>
          <dgm:bulletEnabled val="1"/>
        </dgm:presLayoutVars>
      </dgm:prSet>
      <dgm:spPr/>
    </dgm:pt>
    <dgm:pt modelId="{54883AA4-0527-4201-8513-E6EE14C6BD26}" type="pres">
      <dgm:prSet presAssocID="{82DCE53D-2FEB-42EE-BEF8-ECADCE3D1037}" presName="spacer" presStyleCnt="0"/>
      <dgm:spPr/>
    </dgm:pt>
    <dgm:pt modelId="{9EA6B8D3-8295-41B5-9105-AE2AD39F4EAD}" type="pres">
      <dgm:prSet presAssocID="{1FE461E6-7678-427C-8B63-5A84412292DC}" presName="parentText" presStyleLbl="node1" presStyleIdx="4" presStyleCnt="6">
        <dgm:presLayoutVars>
          <dgm:chMax val="0"/>
          <dgm:bulletEnabled val="1"/>
        </dgm:presLayoutVars>
      </dgm:prSet>
      <dgm:spPr/>
    </dgm:pt>
    <dgm:pt modelId="{97C4537C-94B2-432E-82D0-4C59E11FC3A1}" type="pres">
      <dgm:prSet presAssocID="{01C0EDD3-1C26-4873-80F4-B5B042EFABD1}" presName="spacer" presStyleCnt="0"/>
      <dgm:spPr/>
    </dgm:pt>
    <dgm:pt modelId="{5A25434A-9025-4BE0-885C-0AD1827FF57F}" type="pres">
      <dgm:prSet presAssocID="{E5093EBE-72C5-475D-8272-9582C88327E1}" presName="parentText" presStyleLbl="node1" presStyleIdx="5" presStyleCnt="6">
        <dgm:presLayoutVars>
          <dgm:chMax val="0"/>
          <dgm:bulletEnabled val="1"/>
        </dgm:presLayoutVars>
      </dgm:prSet>
      <dgm:spPr/>
    </dgm:pt>
  </dgm:ptLst>
  <dgm:cxnLst>
    <dgm:cxn modelId="{BE488200-8978-4EE1-82C7-7933A2301507}" srcId="{004DB00E-6B2F-4C06-AA22-F684FF815AED}" destId="{F2648F1E-9F39-4518-B40A-71FAC2AE7359}" srcOrd="0" destOrd="0" parTransId="{6E1A65EA-C5CC-4995-95D0-3486385A88AA}" sibTransId="{2D308365-5699-4E90-9B90-AA83BEC50082}"/>
    <dgm:cxn modelId="{FEA6AE6B-FB28-4BFC-A799-F2C593517EEA}" type="presOf" srcId="{004DB00E-6B2F-4C06-AA22-F684FF815AED}" destId="{FBEA15AE-48E1-46F1-896E-F74594793930}" srcOrd="0" destOrd="0" presId="urn:microsoft.com/office/officeart/2005/8/layout/vList2"/>
    <dgm:cxn modelId="{001E084F-94B5-409B-ADBA-5B6556D622F6}" srcId="{004DB00E-6B2F-4C06-AA22-F684FF815AED}" destId="{81308D13-AC83-427A-986B-95B918B2F868}" srcOrd="1" destOrd="0" parTransId="{A761E180-C3EE-4C61-9C1B-E11D6FBE8B3A}" sibTransId="{C8E4FC35-8B4D-4A3C-A19C-C09C9A992867}"/>
    <dgm:cxn modelId="{32F07F75-10FD-4337-9A88-19A54425F1D4}" type="presOf" srcId="{E47CE96F-E416-48B8-BA5D-AC3E921F6F44}" destId="{40A644CA-88A0-407D-9938-C26EE3D6379D}" srcOrd="0" destOrd="0" presId="urn:microsoft.com/office/officeart/2005/8/layout/vList2"/>
    <dgm:cxn modelId="{78326D89-AE2C-434E-92CE-94A003888611}" srcId="{004DB00E-6B2F-4C06-AA22-F684FF815AED}" destId="{D0AB1040-31FD-47E3-8561-10B9B7999DE9}" srcOrd="2" destOrd="0" parTransId="{071C76F7-0CDA-4E41-838E-8C89ACEF8649}" sibTransId="{683A7C09-D260-4CE9-B2A7-A3069323E4B5}"/>
    <dgm:cxn modelId="{0E2F7991-89F4-4829-9DCC-41881397BD3C}" srcId="{004DB00E-6B2F-4C06-AA22-F684FF815AED}" destId="{E47CE96F-E416-48B8-BA5D-AC3E921F6F44}" srcOrd="3" destOrd="0" parTransId="{5E972BA3-C5A5-477B-B8E5-4576D8124A5B}" sibTransId="{82DCE53D-2FEB-42EE-BEF8-ECADCE3D1037}"/>
    <dgm:cxn modelId="{E203949E-9335-4915-9190-E9BC3EFE674A}" srcId="{004DB00E-6B2F-4C06-AA22-F684FF815AED}" destId="{E5093EBE-72C5-475D-8272-9582C88327E1}" srcOrd="5" destOrd="0" parTransId="{32EFADC4-9492-4165-94E3-9A0CDEF25AF7}" sibTransId="{69E406FF-5D64-402A-9171-72B43B464086}"/>
    <dgm:cxn modelId="{DD01F6CA-73D8-4F4F-B034-D4A548D1BC07}" type="presOf" srcId="{D0AB1040-31FD-47E3-8561-10B9B7999DE9}" destId="{A9D81FA5-8CB3-4E0E-AEF5-C15F026AD75C}" srcOrd="0" destOrd="0" presId="urn:microsoft.com/office/officeart/2005/8/layout/vList2"/>
    <dgm:cxn modelId="{25B5A5D3-5281-4363-BE6B-645D4A3F7467}" type="presOf" srcId="{E5093EBE-72C5-475D-8272-9582C88327E1}" destId="{5A25434A-9025-4BE0-885C-0AD1827FF57F}" srcOrd="0" destOrd="0" presId="urn:microsoft.com/office/officeart/2005/8/layout/vList2"/>
    <dgm:cxn modelId="{702242F3-D431-42C4-9ADF-B42A65A65452}" type="presOf" srcId="{81308D13-AC83-427A-986B-95B918B2F868}" destId="{9479B6BF-3215-40C2-AE3C-2C7402180479}" srcOrd="0" destOrd="0" presId="urn:microsoft.com/office/officeart/2005/8/layout/vList2"/>
    <dgm:cxn modelId="{48E84DF7-3B06-460E-B861-9202DBFD252C}" type="presOf" srcId="{1FE461E6-7678-427C-8B63-5A84412292DC}" destId="{9EA6B8D3-8295-41B5-9105-AE2AD39F4EAD}" srcOrd="0" destOrd="0" presId="urn:microsoft.com/office/officeart/2005/8/layout/vList2"/>
    <dgm:cxn modelId="{4404B6F7-AD51-444D-BC96-979C5DE842ED}" srcId="{004DB00E-6B2F-4C06-AA22-F684FF815AED}" destId="{1FE461E6-7678-427C-8B63-5A84412292DC}" srcOrd="4" destOrd="0" parTransId="{D6C1B51B-2C65-48C6-8985-35AAEB09668D}" sibTransId="{01C0EDD3-1C26-4873-80F4-B5B042EFABD1}"/>
    <dgm:cxn modelId="{15FA68FB-0C8E-4BE4-A5F0-F692CCE9FC50}" type="presOf" srcId="{F2648F1E-9F39-4518-B40A-71FAC2AE7359}" destId="{6ACFEAB7-8219-47F7-B6DD-170A0C2A66A7}" srcOrd="0" destOrd="0" presId="urn:microsoft.com/office/officeart/2005/8/layout/vList2"/>
    <dgm:cxn modelId="{81BF5BD5-8909-4DC1-A774-09C0CCC11A76}" type="presParOf" srcId="{FBEA15AE-48E1-46F1-896E-F74594793930}" destId="{6ACFEAB7-8219-47F7-B6DD-170A0C2A66A7}" srcOrd="0" destOrd="0" presId="urn:microsoft.com/office/officeart/2005/8/layout/vList2"/>
    <dgm:cxn modelId="{F129A8B9-785E-4367-9AF2-A37703988057}" type="presParOf" srcId="{FBEA15AE-48E1-46F1-896E-F74594793930}" destId="{9A5C754A-1D85-4507-8BBB-4A75411541F1}" srcOrd="1" destOrd="0" presId="urn:microsoft.com/office/officeart/2005/8/layout/vList2"/>
    <dgm:cxn modelId="{245C3506-267F-4CF3-B29B-B675CDC4AF57}" type="presParOf" srcId="{FBEA15AE-48E1-46F1-896E-F74594793930}" destId="{9479B6BF-3215-40C2-AE3C-2C7402180479}" srcOrd="2" destOrd="0" presId="urn:microsoft.com/office/officeart/2005/8/layout/vList2"/>
    <dgm:cxn modelId="{605A13EB-A655-478B-AB96-875D665EC7A9}" type="presParOf" srcId="{FBEA15AE-48E1-46F1-896E-F74594793930}" destId="{13DEB59F-6793-4D4F-82BD-9E8339B877C2}" srcOrd="3" destOrd="0" presId="urn:microsoft.com/office/officeart/2005/8/layout/vList2"/>
    <dgm:cxn modelId="{AE92C116-0E6F-458E-A284-5CA33691F5B3}" type="presParOf" srcId="{FBEA15AE-48E1-46F1-896E-F74594793930}" destId="{A9D81FA5-8CB3-4E0E-AEF5-C15F026AD75C}" srcOrd="4" destOrd="0" presId="urn:microsoft.com/office/officeart/2005/8/layout/vList2"/>
    <dgm:cxn modelId="{CBC11CB3-4569-4BE8-A2D5-563B0B0D5CE5}" type="presParOf" srcId="{FBEA15AE-48E1-46F1-896E-F74594793930}" destId="{DD00F08A-EAD7-4ED6-AA51-F3B940074DDE}" srcOrd="5" destOrd="0" presId="urn:microsoft.com/office/officeart/2005/8/layout/vList2"/>
    <dgm:cxn modelId="{A0188EC3-E1BB-4EEF-852D-41BAFA9AB3DB}" type="presParOf" srcId="{FBEA15AE-48E1-46F1-896E-F74594793930}" destId="{40A644CA-88A0-407D-9938-C26EE3D6379D}" srcOrd="6" destOrd="0" presId="urn:microsoft.com/office/officeart/2005/8/layout/vList2"/>
    <dgm:cxn modelId="{2D2FC66D-9B05-49F6-9936-EB13B3B77C50}" type="presParOf" srcId="{FBEA15AE-48E1-46F1-896E-F74594793930}" destId="{54883AA4-0527-4201-8513-E6EE14C6BD26}" srcOrd="7" destOrd="0" presId="urn:microsoft.com/office/officeart/2005/8/layout/vList2"/>
    <dgm:cxn modelId="{DF119FB7-ED11-4BBB-BCCC-AB6DA191E74A}" type="presParOf" srcId="{FBEA15AE-48E1-46F1-896E-F74594793930}" destId="{9EA6B8D3-8295-41B5-9105-AE2AD39F4EAD}" srcOrd="8" destOrd="0" presId="urn:microsoft.com/office/officeart/2005/8/layout/vList2"/>
    <dgm:cxn modelId="{C0821377-A5C4-4503-A776-229613D4C7D8}" type="presParOf" srcId="{FBEA15AE-48E1-46F1-896E-F74594793930}" destId="{97C4537C-94B2-432E-82D0-4C59E11FC3A1}" srcOrd="9" destOrd="0" presId="urn:microsoft.com/office/officeart/2005/8/layout/vList2"/>
    <dgm:cxn modelId="{6BB3C0B6-5EE3-42B7-B63B-E27FFF6E6DA7}" type="presParOf" srcId="{FBEA15AE-48E1-46F1-896E-F74594793930}" destId="{5A25434A-9025-4BE0-885C-0AD1827FF57F}"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087DD-795D-41FB-A240-05C78245366C}">
      <dsp:nvSpPr>
        <dsp:cNvPr id="0" name=""/>
        <dsp:cNvSpPr/>
      </dsp:nvSpPr>
      <dsp:spPr>
        <a:xfrm>
          <a:off x="0" y="2705"/>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B824FD-3B38-4110-B5E7-0225787B3F98}">
      <dsp:nvSpPr>
        <dsp:cNvPr id="0" name=""/>
        <dsp:cNvSpPr/>
      </dsp:nvSpPr>
      <dsp:spPr>
        <a:xfrm>
          <a:off x="0" y="2705"/>
          <a:ext cx="7886700" cy="184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ja-JP" sz="2800" b="1" kern="1200" dirty="0"/>
            <a:t>児童期における相談支援専門員と児童発達</a:t>
          </a:r>
          <a:r>
            <a:rPr lang="ja-JP" altLang="en-US" sz="2800" b="1" kern="1200" dirty="0"/>
            <a:t>支援</a:t>
          </a:r>
          <a:r>
            <a:rPr lang="ja-JP" sz="2800" b="1" kern="1200" dirty="0"/>
            <a:t>管理責任者の関係について理解</a:t>
          </a:r>
          <a:r>
            <a:rPr lang="ja-JP" altLang="en-US" sz="2800" b="1" kern="1200" dirty="0"/>
            <a:t>できる</a:t>
          </a:r>
          <a:endParaRPr lang="en-US" sz="2800" b="1" kern="1200" dirty="0"/>
        </a:p>
      </dsp:txBody>
      <dsp:txXfrm>
        <a:off x="0" y="2705"/>
        <a:ext cx="7886700" cy="1845463"/>
      </dsp:txXfrm>
    </dsp:sp>
    <dsp:sp modelId="{5883208A-2BDB-45EA-9F19-A95EB7B92A35}">
      <dsp:nvSpPr>
        <dsp:cNvPr id="0" name=""/>
        <dsp:cNvSpPr/>
      </dsp:nvSpPr>
      <dsp:spPr>
        <a:xfrm>
          <a:off x="0" y="1848169"/>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D15996-DF31-43A9-9B53-BFA0EA0F6172}">
      <dsp:nvSpPr>
        <dsp:cNvPr id="0" name=""/>
        <dsp:cNvSpPr/>
      </dsp:nvSpPr>
      <dsp:spPr>
        <a:xfrm>
          <a:off x="0" y="1848169"/>
          <a:ext cx="7886700" cy="184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kern="1200" dirty="0"/>
            <a:t>・児童期における相談支援の特長と役割、基本的視点</a:t>
          </a:r>
          <a:endParaRPr kumimoji="1" lang="en-US" altLang="ja-JP" sz="1800" kern="1200" dirty="0"/>
        </a:p>
        <a:p>
          <a:pPr marL="0" lvl="0" indent="0" algn="l" defTabSz="800100">
            <a:lnSpc>
              <a:spcPct val="90000"/>
            </a:lnSpc>
            <a:spcBef>
              <a:spcPct val="0"/>
            </a:spcBef>
            <a:spcAft>
              <a:spcPct val="35000"/>
            </a:spcAft>
            <a:buNone/>
          </a:pPr>
          <a:r>
            <a:rPr lang="ja-JP" altLang="en-US" sz="1800" kern="1200" dirty="0"/>
            <a:t>・児童期における相談支援の現状（障害児福祉計画と体制整備、セルフプランについて、を含める）</a:t>
          </a:r>
          <a:endParaRPr lang="en-US" altLang="ja-JP" sz="1800" kern="1200" dirty="0"/>
        </a:p>
        <a:p>
          <a:pPr marL="0" lvl="0" indent="0" algn="l" defTabSz="800100">
            <a:lnSpc>
              <a:spcPct val="90000"/>
            </a:lnSpc>
            <a:spcBef>
              <a:spcPct val="0"/>
            </a:spcBef>
            <a:spcAft>
              <a:spcPct val="35000"/>
            </a:spcAft>
            <a:buNone/>
          </a:pPr>
          <a:r>
            <a:rPr lang="ja-JP" altLang="en-US" sz="1800" kern="1200" dirty="0"/>
            <a:t>・児童発達支援管理責任者の地域連携における役割と現状</a:t>
          </a:r>
          <a:endParaRPr lang="en-US" sz="1800" kern="1200" dirty="0"/>
        </a:p>
      </dsp:txBody>
      <dsp:txXfrm>
        <a:off x="0" y="1848169"/>
        <a:ext cx="7886700" cy="1845463"/>
      </dsp:txXfrm>
    </dsp:sp>
    <dsp:sp modelId="{BE7AE077-2B68-4ED5-8346-840FEF68C9BF}">
      <dsp:nvSpPr>
        <dsp:cNvPr id="0" name=""/>
        <dsp:cNvSpPr/>
      </dsp:nvSpPr>
      <dsp:spPr>
        <a:xfrm>
          <a:off x="0" y="369363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20D77-E097-4834-9FDD-D0546CFC6B9B}">
      <dsp:nvSpPr>
        <dsp:cNvPr id="0" name=""/>
        <dsp:cNvSpPr/>
      </dsp:nvSpPr>
      <dsp:spPr>
        <a:xfrm>
          <a:off x="0" y="3693633"/>
          <a:ext cx="7886700" cy="184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ja-JP" altLang="en-US" sz="1800" kern="1200" dirty="0"/>
            <a:t>・相談支援専門員と児童発達支援管理責任者の連携（計画書や支援方針の共有を含めた協働のあり方や現状と課題等について触れる）</a:t>
          </a:r>
          <a:endParaRPr lang="en-US" altLang="ja-JP" sz="1800" kern="1200" dirty="0"/>
        </a:p>
        <a:p>
          <a:pPr marL="0" lvl="0" indent="0" algn="l" defTabSz="800100">
            <a:lnSpc>
              <a:spcPct val="90000"/>
            </a:lnSpc>
            <a:spcBef>
              <a:spcPct val="0"/>
            </a:spcBef>
            <a:spcAft>
              <a:spcPct val="35000"/>
            </a:spcAft>
            <a:buNone/>
          </a:pPr>
          <a:r>
            <a:rPr lang="ja-JP" altLang="en-US" sz="1800" kern="1200" dirty="0"/>
            <a:t>・児童期における支援会議（サービス担当者会議や個別支援会議等の機能、会議の進め方及び留意点等について触れる）</a:t>
          </a:r>
          <a:endParaRPr lang="en-US" sz="1800" kern="1200" dirty="0"/>
        </a:p>
      </dsp:txBody>
      <dsp:txXfrm>
        <a:off x="0" y="3693633"/>
        <a:ext cx="7886700" cy="18454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CE39F-BD0A-49A1-B6E0-512E6014D598}">
      <dsp:nvSpPr>
        <dsp:cNvPr id="0" name=""/>
        <dsp:cNvSpPr/>
      </dsp:nvSpPr>
      <dsp:spPr>
        <a:xfrm>
          <a:off x="0" y="568283"/>
          <a:ext cx="7886700" cy="132677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保護者が子育てに自信を持ち、子育てを楽しんでいるのであれば、子どもは持てる力を大いに発揮できていくものです。</a:t>
          </a:r>
          <a:r>
            <a:rPr kumimoji="1" lang="ja-JP" altLang="en-US" sz="1800" kern="1200" dirty="0"/>
            <a:t>一方、</a:t>
          </a:r>
          <a:r>
            <a:rPr kumimoji="1" lang="ja-JP" altLang="en-US" sz="1800" b="1" kern="1200" dirty="0"/>
            <a:t>必要以上のサービス提供により、保護者の子育ての力を弱める側面</a:t>
          </a:r>
          <a:r>
            <a:rPr kumimoji="1" lang="ja-JP" altLang="en-US" sz="1800" kern="1200" dirty="0"/>
            <a:t>があると留意しましょう。</a:t>
          </a:r>
          <a:endParaRPr lang="ja-JP" sz="1800" kern="1200" dirty="0"/>
        </a:p>
      </dsp:txBody>
      <dsp:txXfrm>
        <a:off x="64768" y="633051"/>
        <a:ext cx="7757164" cy="1197243"/>
      </dsp:txXfrm>
    </dsp:sp>
    <dsp:sp modelId="{201A41E1-37BC-4AE7-8D5F-FBBB0C26BF7C}">
      <dsp:nvSpPr>
        <dsp:cNvPr id="0" name=""/>
        <dsp:cNvSpPr/>
      </dsp:nvSpPr>
      <dsp:spPr>
        <a:xfrm>
          <a:off x="0" y="1946903"/>
          <a:ext cx="7886700" cy="132677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障害のある成人期の方々</a:t>
          </a:r>
          <a:r>
            <a:rPr kumimoji="1" lang="ja-JP" altLang="en-US" sz="1800" kern="1200" dirty="0"/>
            <a:t>の暮らし</a:t>
          </a:r>
          <a:r>
            <a:rPr kumimoji="1" lang="ja-JP" sz="1800" kern="1200" dirty="0"/>
            <a:t>に</a:t>
          </a:r>
          <a:r>
            <a:rPr kumimoji="1" lang="ja-JP" altLang="en-US" sz="1800" kern="1200" dirty="0"/>
            <a:t>ついての情報提供</a:t>
          </a:r>
          <a:r>
            <a:rPr kumimoji="1" lang="ja-JP" sz="1800" kern="1200" dirty="0"/>
            <a:t>、</a:t>
          </a:r>
          <a:r>
            <a:rPr kumimoji="1" lang="ja-JP" altLang="en-US" sz="1800" kern="1200" dirty="0"/>
            <a:t>特に</a:t>
          </a:r>
          <a:r>
            <a:rPr kumimoji="1" lang="ja-JP" sz="1800" kern="1200" dirty="0"/>
            <a:t>活き活きとした生活を送っている方の情報は、相談支援専門員から伝えたいものです。</a:t>
          </a:r>
          <a:endParaRPr lang="ja-JP" sz="1800" kern="1200" dirty="0"/>
        </a:p>
      </dsp:txBody>
      <dsp:txXfrm>
        <a:off x="64768" y="2011671"/>
        <a:ext cx="7757164" cy="1197243"/>
      </dsp:txXfrm>
    </dsp:sp>
    <dsp:sp modelId="{1558C218-3280-48E9-A46D-B8A3BE4221DF}">
      <dsp:nvSpPr>
        <dsp:cNvPr id="0" name=""/>
        <dsp:cNvSpPr/>
      </dsp:nvSpPr>
      <dsp:spPr>
        <a:xfrm>
          <a:off x="0" y="3325523"/>
          <a:ext cx="7886700" cy="132677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まだまだ課題は多い福祉サービスであり、本人の強みを活かした選択肢が見つかりにくい現状ですが、</a:t>
          </a:r>
          <a:r>
            <a:rPr kumimoji="1" lang="ja-JP" sz="1800" kern="1200" dirty="0"/>
            <a:t>「家族が看る」といった価値観にとらわれないようにエールを送り</a:t>
          </a:r>
          <a:r>
            <a:rPr kumimoji="1" lang="ja-JP" altLang="en-US" sz="1800" kern="1200" dirty="0"/>
            <a:t>続けましょう</a:t>
          </a:r>
          <a:r>
            <a:rPr kumimoji="1" lang="ja-JP" sz="1800" kern="1200" dirty="0"/>
            <a:t>。</a:t>
          </a:r>
          <a:endParaRPr lang="ja-JP" sz="1800" kern="1200" dirty="0"/>
        </a:p>
      </dsp:txBody>
      <dsp:txXfrm>
        <a:off x="64768" y="3390291"/>
        <a:ext cx="7757164" cy="11972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CF611-BA11-49B5-9E4F-5A71505E67E5}">
      <dsp:nvSpPr>
        <dsp:cNvPr id="0" name=""/>
        <dsp:cNvSpPr/>
      </dsp:nvSpPr>
      <dsp:spPr>
        <a:xfrm>
          <a:off x="0" y="2226"/>
          <a:ext cx="5259278" cy="1024669"/>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t>親（保護者）の</a:t>
          </a:r>
          <a:r>
            <a:rPr kumimoji="1" lang="ja-JP" altLang="en-US" sz="2000" kern="1200" dirty="0"/>
            <a:t>心配ごとと</a:t>
          </a:r>
          <a:r>
            <a:rPr kumimoji="1" lang="ja-JP" sz="2000" kern="1200" dirty="0"/>
            <a:t>要望</a:t>
          </a:r>
          <a:endParaRPr lang="en-US" sz="2000" kern="1200" dirty="0"/>
        </a:p>
      </dsp:txBody>
      <dsp:txXfrm>
        <a:off x="50020" y="52246"/>
        <a:ext cx="5159238" cy="924629"/>
      </dsp:txXfrm>
    </dsp:sp>
    <dsp:sp modelId="{6269888E-9B4F-4F5C-A7D2-E3D52B0240BF}">
      <dsp:nvSpPr>
        <dsp:cNvPr id="0" name=""/>
        <dsp:cNvSpPr/>
      </dsp:nvSpPr>
      <dsp:spPr>
        <a:xfrm>
          <a:off x="0" y="1039215"/>
          <a:ext cx="5259278" cy="1024669"/>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sz="2000" kern="1200" dirty="0"/>
            <a:t>子どもが望んでいること</a:t>
          </a:r>
          <a:endParaRPr kumimoji="1" lang="en-US" altLang="ja-JP" sz="2000" kern="1200" dirty="0"/>
        </a:p>
        <a:p>
          <a:pPr marL="0" lvl="0" indent="0" algn="ctr" defTabSz="889000">
            <a:lnSpc>
              <a:spcPct val="90000"/>
            </a:lnSpc>
            <a:spcBef>
              <a:spcPct val="0"/>
            </a:spcBef>
            <a:spcAft>
              <a:spcPct val="35000"/>
            </a:spcAft>
            <a:buNone/>
          </a:pPr>
          <a:r>
            <a:rPr lang="ja-JP" altLang="en-US" sz="2000" kern="1200" dirty="0"/>
            <a:t>好きなこと・嫌いなこと</a:t>
          </a:r>
          <a:endParaRPr lang="en-US" sz="2000" kern="1200" dirty="0"/>
        </a:p>
      </dsp:txBody>
      <dsp:txXfrm>
        <a:off x="50020" y="1089235"/>
        <a:ext cx="5159238" cy="924629"/>
      </dsp:txXfrm>
    </dsp:sp>
    <dsp:sp modelId="{80F50A35-6CC5-4F44-B5DB-4D0BA728756B}">
      <dsp:nvSpPr>
        <dsp:cNvPr id="0" name=""/>
        <dsp:cNvSpPr/>
      </dsp:nvSpPr>
      <dsp:spPr>
        <a:xfrm>
          <a:off x="0" y="2076203"/>
          <a:ext cx="5259278" cy="1024669"/>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支援目標ごとの役割分担</a:t>
          </a:r>
          <a:endParaRPr lang="en-US" sz="2000" kern="1200" dirty="0"/>
        </a:p>
      </dsp:txBody>
      <dsp:txXfrm>
        <a:off x="50020" y="2126223"/>
        <a:ext cx="5159238" cy="924629"/>
      </dsp:txXfrm>
    </dsp:sp>
    <dsp:sp modelId="{562F9F4F-FDD3-4F67-B6F2-18D0A8694B14}">
      <dsp:nvSpPr>
        <dsp:cNvPr id="0" name=""/>
        <dsp:cNvSpPr/>
      </dsp:nvSpPr>
      <dsp:spPr>
        <a:xfrm>
          <a:off x="0" y="3113192"/>
          <a:ext cx="5259278" cy="1024669"/>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t>支援の方向性</a:t>
          </a:r>
          <a:endParaRPr lang="en-US" sz="2000" kern="1200" dirty="0"/>
        </a:p>
      </dsp:txBody>
      <dsp:txXfrm>
        <a:off x="50020" y="3163212"/>
        <a:ext cx="5159238" cy="92462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E4F75-D2FE-4F57-A875-CE94148A8D50}">
      <dsp:nvSpPr>
        <dsp:cNvPr id="0" name=""/>
        <dsp:cNvSpPr/>
      </dsp:nvSpPr>
      <dsp:spPr>
        <a:xfrm>
          <a:off x="0" y="111"/>
          <a:ext cx="5724643" cy="461441"/>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誰が、いつ、どこで、何を、どのように</a:t>
          </a:r>
          <a:endParaRPr lang="ja-JP" altLang="en-US" sz="2400" kern="1200" dirty="0"/>
        </a:p>
      </dsp:txBody>
      <dsp:txXfrm>
        <a:off x="22526" y="22637"/>
        <a:ext cx="5679591" cy="4163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3F43D-DFFC-4C39-8F53-1BFEF2CCF361}">
      <dsp:nvSpPr>
        <dsp:cNvPr id="0" name=""/>
        <dsp:cNvSpPr/>
      </dsp:nvSpPr>
      <dsp:spPr>
        <a:xfrm>
          <a:off x="0" y="76067"/>
          <a:ext cx="2115880" cy="3160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t>優先順位</a:t>
          </a:r>
          <a:endParaRPr lang="ja-JP" altLang="en-US" sz="2400" kern="1200" dirty="0"/>
        </a:p>
      </dsp:txBody>
      <dsp:txXfrm>
        <a:off x="15429" y="91496"/>
        <a:ext cx="2085022" cy="2851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5517-5F4A-4F85-830B-443A633F8532}">
      <dsp:nvSpPr>
        <dsp:cNvPr id="0" name=""/>
        <dsp:cNvSpPr/>
      </dsp:nvSpPr>
      <dsp:spPr>
        <a:xfrm>
          <a:off x="0" y="128"/>
          <a:ext cx="1499189" cy="46140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a:t>時系列</a:t>
          </a:r>
          <a:endParaRPr lang="ja-JP" altLang="en-US" sz="2400" kern="1200"/>
        </a:p>
      </dsp:txBody>
      <dsp:txXfrm>
        <a:off x="22524" y="22652"/>
        <a:ext cx="1454141" cy="41635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638D8-8761-455F-9458-24EEF095CA29}">
      <dsp:nvSpPr>
        <dsp:cNvPr id="0" name=""/>
        <dsp:cNvSpPr/>
      </dsp:nvSpPr>
      <dsp:spPr>
        <a:xfrm>
          <a:off x="0" y="30439"/>
          <a:ext cx="4842775" cy="875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sz="1700" kern="1200" dirty="0"/>
            <a:t>地域の活力の源である子どもの笑顔を、地域に還元していく視点</a:t>
          </a:r>
          <a:endParaRPr lang="en-US" sz="1700" kern="1200" dirty="0"/>
        </a:p>
      </dsp:txBody>
      <dsp:txXfrm>
        <a:off x="42722" y="73161"/>
        <a:ext cx="4757331" cy="789716"/>
      </dsp:txXfrm>
    </dsp:sp>
    <dsp:sp modelId="{95F10EF6-7CC1-438B-B9FE-9CEAACF42A7F}">
      <dsp:nvSpPr>
        <dsp:cNvPr id="0" name=""/>
        <dsp:cNvSpPr/>
      </dsp:nvSpPr>
      <dsp:spPr>
        <a:xfrm>
          <a:off x="0" y="954559"/>
          <a:ext cx="4842775" cy="875160"/>
        </a:xfrm>
        <a:prstGeom prst="roundRect">
          <a:avLst/>
        </a:prstGeom>
        <a:solidFill>
          <a:schemeClr val="accent2">
            <a:hueOff val="2122154"/>
            <a:satOff val="3600"/>
            <a:lumOff val="-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sz="1700" kern="1200" dirty="0"/>
            <a:t>どんな子どもも社会的な役割は果たしているという視点</a:t>
          </a:r>
          <a:endParaRPr lang="en-US" sz="1700" kern="1200" dirty="0"/>
        </a:p>
      </dsp:txBody>
      <dsp:txXfrm>
        <a:off x="42722" y="997281"/>
        <a:ext cx="4757331" cy="789716"/>
      </dsp:txXfrm>
    </dsp:sp>
    <dsp:sp modelId="{FE9BCC1C-30BA-47F0-B27C-7061B7746649}">
      <dsp:nvSpPr>
        <dsp:cNvPr id="0" name=""/>
        <dsp:cNvSpPr/>
      </dsp:nvSpPr>
      <dsp:spPr>
        <a:xfrm>
          <a:off x="0" y="1878680"/>
          <a:ext cx="4842775" cy="875160"/>
        </a:xfrm>
        <a:prstGeom prst="roundRect">
          <a:avLst/>
        </a:prstGeom>
        <a:solidFill>
          <a:schemeClr val="accent2">
            <a:hueOff val="4244308"/>
            <a:satOff val="7200"/>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sz="1700" b="1" kern="1200" dirty="0">
              <a:solidFill>
                <a:srgbClr val="FF0000"/>
              </a:solidFill>
            </a:rPr>
            <a:t>子どもの権利擁護</a:t>
          </a:r>
          <a:r>
            <a:rPr lang="ja-JP" sz="1700" kern="1200" dirty="0"/>
            <a:t>＝発達保障＋</a:t>
          </a:r>
          <a:r>
            <a:rPr lang="ja-JP" altLang="en-US" sz="1700" kern="1200" dirty="0"/>
            <a:t>子どもの年齢に応じた暮らしの保障</a:t>
          </a:r>
          <a:r>
            <a:rPr lang="ja-JP" sz="1700" kern="1200" dirty="0"/>
            <a:t>、という視点</a:t>
          </a:r>
          <a:endParaRPr lang="en-US" sz="1700" kern="1200" dirty="0"/>
        </a:p>
      </dsp:txBody>
      <dsp:txXfrm>
        <a:off x="42722" y="1921402"/>
        <a:ext cx="4757331" cy="789716"/>
      </dsp:txXfrm>
    </dsp:sp>
    <dsp:sp modelId="{5FB0684E-F87A-439D-BEA4-4D901BB5370A}">
      <dsp:nvSpPr>
        <dsp:cNvPr id="0" name=""/>
        <dsp:cNvSpPr/>
      </dsp:nvSpPr>
      <dsp:spPr>
        <a:xfrm>
          <a:off x="0" y="2802800"/>
          <a:ext cx="4842775" cy="875160"/>
        </a:xfrm>
        <a:prstGeom prst="round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sz="1700" kern="1200" dirty="0"/>
            <a:t>保護する、囲うという時代からの脱却といった視点</a:t>
          </a:r>
          <a:endParaRPr lang="en-US" sz="1700" kern="1200" dirty="0"/>
        </a:p>
      </dsp:txBody>
      <dsp:txXfrm>
        <a:off x="42722" y="2845522"/>
        <a:ext cx="4757331" cy="7897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5CF02-AB63-410A-9B10-B5588853D2BC}">
      <dsp:nvSpPr>
        <dsp:cNvPr id="0" name=""/>
        <dsp:cNvSpPr/>
      </dsp:nvSpPr>
      <dsp:spPr>
        <a:xfrm>
          <a:off x="0" y="83419"/>
          <a:ext cx="8537944" cy="1235519"/>
        </a:xfrm>
        <a:prstGeom prst="roundRect">
          <a:avLst/>
        </a:prstGeom>
        <a:solidFill>
          <a:schemeClr val="accent4">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kern="1200" dirty="0"/>
            <a:t>様々な立場の人の意見を</a:t>
          </a:r>
          <a:r>
            <a:rPr kumimoji="1" lang="ja-JP" altLang="en-US" sz="2400" kern="1200" dirty="0"/>
            <a:t>整理しながら、子どもの気持ちを探っていきます。（意思表明権支援）</a:t>
          </a:r>
          <a:endParaRPr lang="ja-JP" sz="2400" kern="1200" dirty="0"/>
        </a:p>
      </dsp:txBody>
      <dsp:txXfrm>
        <a:off x="60313" y="143732"/>
        <a:ext cx="8417318" cy="1114893"/>
      </dsp:txXfrm>
    </dsp:sp>
    <dsp:sp modelId="{1E488C5B-DB32-48E0-B2E8-195562A0F8B5}">
      <dsp:nvSpPr>
        <dsp:cNvPr id="0" name=""/>
        <dsp:cNvSpPr/>
      </dsp:nvSpPr>
      <dsp:spPr>
        <a:xfrm>
          <a:off x="0" y="1388059"/>
          <a:ext cx="8537944" cy="1235519"/>
        </a:xfrm>
        <a:prstGeom prst="roundRect">
          <a:avLst/>
        </a:prstGeom>
        <a:solidFill>
          <a:schemeClr val="accent4">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kern="1200" dirty="0"/>
            <a:t>大人たちが子どものためになると考えたことが、子どものためになるわけではないこともあると常に意識しましょう。</a:t>
          </a:r>
          <a:endParaRPr lang="ja-JP" sz="2400" kern="1200" dirty="0"/>
        </a:p>
      </dsp:txBody>
      <dsp:txXfrm>
        <a:off x="60313" y="1448372"/>
        <a:ext cx="8417318" cy="1114893"/>
      </dsp:txXfrm>
    </dsp:sp>
    <dsp:sp modelId="{250BBACF-9DC8-4E0B-91E3-9C805F157DF5}">
      <dsp:nvSpPr>
        <dsp:cNvPr id="0" name=""/>
        <dsp:cNvSpPr/>
      </dsp:nvSpPr>
      <dsp:spPr>
        <a:xfrm>
          <a:off x="0" y="2692699"/>
          <a:ext cx="8537944" cy="12355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altLang="en-US" sz="2400" kern="1200" dirty="0"/>
            <a:t>保護者を</a:t>
          </a:r>
          <a:r>
            <a:rPr kumimoji="1" lang="ja-JP" sz="2400" kern="1200" dirty="0"/>
            <a:t>説得</a:t>
          </a:r>
          <a:r>
            <a:rPr kumimoji="1" lang="ja-JP" altLang="en-US" sz="2400" kern="1200" dirty="0"/>
            <a:t>してはいけません。</a:t>
          </a:r>
          <a:r>
            <a:rPr kumimoji="1" lang="ja-JP" sz="2400" kern="1200" dirty="0"/>
            <a:t>「納得」を尊重すべきです。</a:t>
          </a:r>
          <a:endParaRPr lang="ja-JP" sz="2400" kern="1200" dirty="0"/>
        </a:p>
      </dsp:txBody>
      <dsp:txXfrm>
        <a:off x="60313" y="2753012"/>
        <a:ext cx="8417318" cy="1114893"/>
      </dsp:txXfrm>
    </dsp:sp>
    <dsp:sp modelId="{7F5332BE-A8AD-44EB-BBBF-55E3F3062A20}">
      <dsp:nvSpPr>
        <dsp:cNvPr id="0" name=""/>
        <dsp:cNvSpPr/>
      </dsp:nvSpPr>
      <dsp:spPr>
        <a:xfrm>
          <a:off x="0" y="3997339"/>
          <a:ext cx="8537944" cy="12355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kern="1200" dirty="0"/>
            <a:t>気になること</a:t>
          </a:r>
          <a:r>
            <a:rPr kumimoji="1" lang="ja-JP" altLang="en-US" sz="2400" kern="1200" dirty="0"/>
            <a:t>やわからないこと</a:t>
          </a:r>
          <a:r>
            <a:rPr kumimoji="1" lang="ja-JP" sz="2400" kern="1200" dirty="0"/>
            <a:t>があれば、</a:t>
          </a:r>
          <a:r>
            <a:rPr kumimoji="1" lang="ja-JP" altLang="en-US" sz="2400" kern="1200" dirty="0"/>
            <a:t>どのような</a:t>
          </a:r>
          <a:r>
            <a:rPr kumimoji="1" lang="ja-JP" sz="2400" kern="1200" dirty="0"/>
            <a:t>体験</a:t>
          </a:r>
          <a:r>
            <a:rPr kumimoji="1" lang="ja-JP" altLang="en-US" sz="2400" kern="1200" dirty="0"/>
            <a:t>が必要なのかを関係者に考えてもらうように促しましょう</a:t>
          </a:r>
          <a:r>
            <a:rPr kumimoji="1" lang="ja-JP" sz="2400" kern="1200" dirty="0"/>
            <a:t>。</a:t>
          </a:r>
          <a:endParaRPr lang="ja-JP" sz="2400" kern="1200" dirty="0"/>
        </a:p>
      </dsp:txBody>
      <dsp:txXfrm>
        <a:off x="60313" y="4057652"/>
        <a:ext cx="8417318" cy="111489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3E17D-52CF-404B-9173-8BB91EFFE2AB}">
      <dsp:nvSpPr>
        <dsp:cNvPr id="0" name=""/>
        <dsp:cNvSpPr/>
      </dsp:nvSpPr>
      <dsp:spPr>
        <a:xfrm>
          <a:off x="0" y="12729"/>
          <a:ext cx="8474148" cy="1326779"/>
        </a:xfrm>
        <a:prstGeom prst="roundRect">
          <a:avLst/>
        </a:prstGeom>
        <a:solidFill>
          <a:schemeClr val="accent4">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kern="1200" dirty="0"/>
            <a:t>障害の状態、障がいの特性を考慮していくことはもちろん大切ですが、子どものことを真剣に考え、共に歩もうとする人との出会いで、予想を超えた成長を遂げることがあります。</a:t>
          </a:r>
          <a:endParaRPr lang="ja-JP" sz="1800" b="1" kern="1200" dirty="0"/>
        </a:p>
      </dsp:txBody>
      <dsp:txXfrm>
        <a:off x="64768" y="77497"/>
        <a:ext cx="8344612" cy="1197243"/>
      </dsp:txXfrm>
    </dsp:sp>
    <dsp:sp modelId="{90E4F6A3-F4A1-47CC-BAB1-D95CB28C4412}">
      <dsp:nvSpPr>
        <dsp:cNvPr id="0" name=""/>
        <dsp:cNvSpPr/>
      </dsp:nvSpPr>
      <dsp:spPr>
        <a:xfrm>
          <a:off x="0" y="1391349"/>
          <a:ext cx="8474148" cy="132677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kern="1200" dirty="0"/>
            <a:t>すてきな「出会い」を仕掛けていくこと</a:t>
          </a:r>
          <a:r>
            <a:rPr kumimoji="1" lang="ja-JP" altLang="en-US" sz="1800" b="1" kern="1200" dirty="0"/>
            <a:t>は</a:t>
          </a:r>
          <a:r>
            <a:rPr kumimoji="1" lang="ja-JP" sz="1800" b="1" kern="1200" dirty="0"/>
            <a:t>、相談支援を中心に考えていきたいものです。</a:t>
          </a:r>
          <a:endParaRPr lang="ja-JP" sz="1800" b="1" kern="1200" dirty="0"/>
        </a:p>
      </dsp:txBody>
      <dsp:txXfrm>
        <a:off x="64768" y="1456117"/>
        <a:ext cx="8344612" cy="1197243"/>
      </dsp:txXfrm>
    </dsp:sp>
    <dsp:sp modelId="{91007DBD-4F49-49B7-BC82-78FE90C1ED55}">
      <dsp:nvSpPr>
        <dsp:cNvPr id="0" name=""/>
        <dsp:cNvSpPr/>
      </dsp:nvSpPr>
      <dsp:spPr>
        <a:xfrm>
          <a:off x="0" y="2769969"/>
          <a:ext cx="8474148" cy="132677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kern="1200" dirty="0"/>
            <a:t>今の子どもの姿を愛おしく想い、今のあなたのままで充分なのだということを子どもに届けていくことも、大切な</a:t>
          </a:r>
          <a:r>
            <a:rPr kumimoji="1" lang="ja-JP" altLang="en-US" sz="1800" b="1" kern="1200" dirty="0"/>
            <a:t>こと</a:t>
          </a:r>
          <a:r>
            <a:rPr kumimoji="1" lang="ja-JP" sz="1800" b="1" kern="1200" dirty="0"/>
            <a:t>です。</a:t>
          </a:r>
          <a:endParaRPr lang="ja-JP" sz="1800" b="1" kern="1200" dirty="0"/>
        </a:p>
      </dsp:txBody>
      <dsp:txXfrm>
        <a:off x="64768" y="2834737"/>
        <a:ext cx="8344612" cy="1197243"/>
      </dsp:txXfrm>
    </dsp:sp>
    <dsp:sp modelId="{4BFC5913-D132-471B-B90A-D36BDBE42590}">
      <dsp:nvSpPr>
        <dsp:cNvPr id="0" name=""/>
        <dsp:cNvSpPr/>
      </dsp:nvSpPr>
      <dsp:spPr>
        <a:xfrm>
          <a:off x="0" y="4148589"/>
          <a:ext cx="8474148" cy="132677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kern="1200" dirty="0"/>
            <a:t>どうせできない、無理をさせてはダメ、健常児ではない、将来もできるだけ手をかけていく必要がある･･･といった差別的な</a:t>
          </a:r>
          <a:r>
            <a:rPr kumimoji="1" lang="ja-JP" altLang="en-US" sz="1800" b="1" kern="1200" dirty="0"/>
            <a:t>見方</a:t>
          </a:r>
          <a:r>
            <a:rPr kumimoji="1" lang="ja-JP" sz="1800" b="1" kern="1200" dirty="0"/>
            <a:t>と長期的に戦っていくことが必要です。</a:t>
          </a:r>
          <a:endParaRPr lang="ja-JP" sz="1800" b="1" kern="1200" dirty="0"/>
        </a:p>
      </dsp:txBody>
      <dsp:txXfrm>
        <a:off x="64768" y="4213357"/>
        <a:ext cx="8344612" cy="11972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F56A2-646C-4CD0-95A5-ECA193D657AF}">
      <dsp:nvSpPr>
        <dsp:cNvPr id="0" name=""/>
        <dsp:cNvSpPr/>
      </dsp:nvSpPr>
      <dsp:spPr>
        <a:xfrm>
          <a:off x="0" y="251415"/>
          <a:ext cx="8251190" cy="14449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b="1" u="none" kern="1200" dirty="0"/>
            <a:t>都道府県障害児福祉計画と市町村障害児福祉計画</a:t>
          </a:r>
          <a:endParaRPr lang="en-US" sz="2400" u="none" kern="1200" dirty="0"/>
        </a:p>
      </dsp:txBody>
      <dsp:txXfrm>
        <a:off x="70537" y="321952"/>
        <a:ext cx="8110116" cy="1303875"/>
      </dsp:txXfrm>
    </dsp:sp>
    <dsp:sp modelId="{010CF344-6791-45F3-ACBB-C2051E7CBD3E}">
      <dsp:nvSpPr>
        <dsp:cNvPr id="0" name=""/>
        <dsp:cNvSpPr/>
      </dsp:nvSpPr>
      <dsp:spPr>
        <a:xfrm>
          <a:off x="0" y="1883565"/>
          <a:ext cx="8251190" cy="14449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b="1" u="none" kern="1200" dirty="0"/>
            <a:t>児童期のセルフプランの現状</a:t>
          </a:r>
          <a:endParaRPr lang="en-US" altLang="ja-JP" sz="2400" b="1" u="none" kern="1200" dirty="0"/>
        </a:p>
        <a:p>
          <a:pPr marL="0" lvl="0" indent="0" algn="l" defTabSz="1066800">
            <a:lnSpc>
              <a:spcPct val="90000"/>
            </a:lnSpc>
            <a:spcBef>
              <a:spcPct val="0"/>
            </a:spcBef>
            <a:spcAft>
              <a:spcPct val="35000"/>
            </a:spcAft>
            <a:buNone/>
          </a:pPr>
          <a:r>
            <a:rPr lang="ja-JP" altLang="en-US" sz="2400" b="1" u="none" kern="1200" dirty="0"/>
            <a:t>児童期の支援計画として工夫している様式</a:t>
          </a:r>
          <a:endParaRPr lang="en-US" sz="2400" b="1" u="none" kern="1200" dirty="0"/>
        </a:p>
      </dsp:txBody>
      <dsp:txXfrm>
        <a:off x="70537" y="1954102"/>
        <a:ext cx="8110116" cy="1303875"/>
      </dsp:txXfrm>
    </dsp:sp>
    <dsp:sp modelId="{4C7EB180-5057-4445-A0ED-F9113FABD184}">
      <dsp:nvSpPr>
        <dsp:cNvPr id="0" name=""/>
        <dsp:cNvSpPr/>
      </dsp:nvSpPr>
      <dsp:spPr>
        <a:xfrm>
          <a:off x="0" y="3515715"/>
          <a:ext cx="8251190" cy="14449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b="1" u="none" kern="1200" dirty="0"/>
            <a:t>相談支援としての本来の目的を達していない児童期の相談支援</a:t>
          </a:r>
          <a:endParaRPr lang="en-US" sz="2400" u="none" kern="1200" dirty="0"/>
        </a:p>
      </dsp:txBody>
      <dsp:txXfrm>
        <a:off x="70537" y="3586252"/>
        <a:ext cx="8110116" cy="130387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AAD05-68F4-4419-8DCC-794ABD77EC62}">
      <dsp:nvSpPr>
        <dsp:cNvPr id="0" name=""/>
        <dsp:cNvSpPr/>
      </dsp:nvSpPr>
      <dsp:spPr>
        <a:xfrm>
          <a:off x="0" y="657989"/>
          <a:ext cx="8182534" cy="9266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保護者の思いや専門家の意見が中心になりがち。</a:t>
          </a:r>
          <a:r>
            <a:rPr kumimoji="1" lang="ja-JP" altLang="en-US" sz="1800" kern="1200" dirty="0"/>
            <a:t>（子どものニーズが中心であるべき）</a:t>
          </a:r>
          <a:endParaRPr lang="ja-JP" sz="1800" kern="1200" dirty="0"/>
        </a:p>
      </dsp:txBody>
      <dsp:txXfrm>
        <a:off x="45235" y="703224"/>
        <a:ext cx="8092064" cy="836170"/>
      </dsp:txXfrm>
    </dsp:sp>
    <dsp:sp modelId="{1B7CC3C2-5540-422E-854E-89E3A8554E81}">
      <dsp:nvSpPr>
        <dsp:cNvPr id="0" name=""/>
        <dsp:cNvSpPr/>
      </dsp:nvSpPr>
      <dsp:spPr>
        <a:xfrm>
          <a:off x="0" y="1647101"/>
          <a:ext cx="8182534" cy="9266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通所先が決まった段階で関わりが始まりがち。</a:t>
          </a:r>
          <a:r>
            <a:rPr kumimoji="1" lang="ja-JP" altLang="en-US" sz="1800" kern="1200" dirty="0"/>
            <a:t>（いくつかの見学の後に決定していく過程は重要）</a:t>
          </a:r>
          <a:endParaRPr lang="ja-JP" sz="1800" kern="1200" dirty="0"/>
        </a:p>
      </dsp:txBody>
      <dsp:txXfrm>
        <a:off x="45235" y="1692336"/>
        <a:ext cx="8092064" cy="836170"/>
      </dsp:txXfrm>
    </dsp:sp>
    <dsp:sp modelId="{B336B0E5-BB3E-47EB-A1BC-DD3540D0B335}">
      <dsp:nvSpPr>
        <dsp:cNvPr id="0" name=""/>
        <dsp:cNvSpPr/>
      </dsp:nvSpPr>
      <dsp:spPr>
        <a:xfrm>
          <a:off x="0" y="2625581"/>
          <a:ext cx="8182534" cy="9266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「子どもの現状」が十分に把握できていないまま、結論を出してしまいがち。</a:t>
          </a:r>
          <a:r>
            <a:rPr kumimoji="1" lang="ja-JP" altLang="en-US" sz="1800" kern="1200" dirty="0"/>
            <a:t>（方針を検討するためにさまざまな立場の意見を収集していくべき）</a:t>
          </a:r>
          <a:endParaRPr lang="ja-JP" sz="1800" kern="1200" dirty="0"/>
        </a:p>
      </dsp:txBody>
      <dsp:txXfrm>
        <a:off x="45235" y="2670816"/>
        <a:ext cx="8092064" cy="836170"/>
      </dsp:txXfrm>
    </dsp:sp>
    <dsp:sp modelId="{475481BB-950F-41A0-9874-A3FB08A57902}">
      <dsp:nvSpPr>
        <dsp:cNvPr id="0" name=""/>
        <dsp:cNvSpPr/>
      </dsp:nvSpPr>
      <dsp:spPr>
        <a:xfrm>
          <a:off x="0" y="3604061"/>
          <a:ext cx="8182534" cy="9266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療育を受ける、特別な支援を受けることがゴールとなりがち。</a:t>
          </a:r>
          <a:r>
            <a:rPr kumimoji="1" lang="ja-JP" altLang="en-US" sz="1800" kern="1200" dirty="0"/>
            <a:t>（子どもにとってより良い暮らしを考えていくためには、あらゆる資源を活用すべき）</a:t>
          </a:r>
          <a:endParaRPr lang="ja-JP" sz="1800" kern="1200" dirty="0"/>
        </a:p>
      </dsp:txBody>
      <dsp:txXfrm>
        <a:off x="45235" y="3649296"/>
        <a:ext cx="8092064" cy="836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880CB-E78B-4A1E-B97F-D5ECB96C56C8}">
      <dsp:nvSpPr>
        <dsp:cNvPr id="0" name=""/>
        <dsp:cNvSpPr/>
      </dsp:nvSpPr>
      <dsp:spPr>
        <a:xfrm>
          <a:off x="0" y="0"/>
          <a:ext cx="6574216" cy="85932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t>相談支援の基本姿勢は、初任者研修で伝えているが、児童期における相談支援の特長と役割を示していく。</a:t>
          </a:r>
          <a:endParaRPr lang="ja-JP" altLang="en-US" sz="1300" kern="1200" dirty="0"/>
        </a:p>
      </dsp:txBody>
      <dsp:txXfrm>
        <a:off x="25169" y="25169"/>
        <a:ext cx="5546398" cy="808985"/>
      </dsp:txXfrm>
    </dsp:sp>
    <dsp:sp modelId="{7B19EFDF-152E-4604-AECE-99EBC5B9C6E7}">
      <dsp:nvSpPr>
        <dsp:cNvPr id="0" name=""/>
        <dsp:cNvSpPr/>
      </dsp:nvSpPr>
      <dsp:spPr>
        <a:xfrm>
          <a:off x="490931" y="978673"/>
          <a:ext cx="6574216" cy="85932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t>都道府県の児童期の相談支援の現状について、最新の状況を振り返る。（家族が提出しているセルフプランについて触れていく）</a:t>
          </a:r>
          <a:endParaRPr lang="ja-JP" altLang="en-US" sz="1300" kern="1200" dirty="0"/>
        </a:p>
      </dsp:txBody>
      <dsp:txXfrm>
        <a:off x="516100" y="1003842"/>
        <a:ext cx="5474387" cy="808985"/>
      </dsp:txXfrm>
    </dsp:sp>
    <dsp:sp modelId="{541AC164-3119-4BA3-A434-4E15DBB12552}">
      <dsp:nvSpPr>
        <dsp:cNvPr id="0" name=""/>
        <dsp:cNvSpPr/>
      </dsp:nvSpPr>
      <dsp:spPr>
        <a:xfrm>
          <a:off x="981863" y="1957346"/>
          <a:ext cx="6574216" cy="85932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a:t>児童発達支援管理責任者に役割の一つである「地域連携」について解説していく。</a:t>
          </a:r>
          <a:endParaRPr lang="ja-JP" altLang="en-US" sz="1300" kern="1200"/>
        </a:p>
      </dsp:txBody>
      <dsp:txXfrm>
        <a:off x="1007032" y="1982515"/>
        <a:ext cx="5474387" cy="808985"/>
      </dsp:txXfrm>
    </dsp:sp>
    <dsp:sp modelId="{3854EE21-51A2-4493-A1F0-54A19FFFD23B}">
      <dsp:nvSpPr>
        <dsp:cNvPr id="0" name=""/>
        <dsp:cNvSpPr/>
      </dsp:nvSpPr>
      <dsp:spPr>
        <a:xfrm>
          <a:off x="1472795" y="2936020"/>
          <a:ext cx="6574216" cy="85932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a:t>その上で、児童発達管理責任者と相談支援専門員が相談支援体制の中でどのように役割を果たしていくべきなのかについてを伝えていく。</a:t>
          </a:r>
          <a:endParaRPr lang="ja-JP" altLang="en-US" sz="1300" kern="1200"/>
        </a:p>
      </dsp:txBody>
      <dsp:txXfrm>
        <a:off x="1497964" y="2961189"/>
        <a:ext cx="5474387" cy="808985"/>
      </dsp:txXfrm>
    </dsp:sp>
    <dsp:sp modelId="{46BF2E6F-52B2-40CE-96FB-E4D371733E2D}">
      <dsp:nvSpPr>
        <dsp:cNvPr id="0" name=""/>
        <dsp:cNvSpPr/>
      </dsp:nvSpPr>
      <dsp:spPr>
        <a:xfrm>
          <a:off x="1963727" y="3914693"/>
          <a:ext cx="6574216" cy="85932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t>児童期における支援会議で、子どものの状態、家族の思いを考慮しつつ、児童発達支援管理責任者と相談支援専門員の連携のあり方について示す。</a:t>
          </a:r>
          <a:endParaRPr lang="ja-JP" altLang="en-US" sz="1300" kern="1200" dirty="0"/>
        </a:p>
      </dsp:txBody>
      <dsp:txXfrm>
        <a:off x="1988896" y="3939862"/>
        <a:ext cx="5474387" cy="808985"/>
      </dsp:txXfrm>
    </dsp:sp>
    <dsp:sp modelId="{F07B540E-C42B-474B-9DA4-7BD60422071A}">
      <dsp:nvSpPr>
        <dsp:cNvPr id="0" name=""/>
        <dsp:cNvSpPr/>
      </dsp:nvSpPr>
      <dsp:spPr>
        <a:xfrm>
          <a:off x="6015656" y="627783"/>
          <a:ext cx="558559" cy="5585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6141332" y="627783"/>
        <a:ext cx="307207" cy="420316"/>
      </dsp:txXfrm>
    </dsp:sp>
    <dsp:sp modelId="{1366F4CC-07B0-4DFC-A7C5-CB11FBB82B5B}">
      <dsp:nvSpPr>
        <dsp:cNvPr id="0" name=""/>
        <dsp:cNvSpPr/>
      </dsp:nvSpPr>
      <dsp:spPr>
        <a:xfrm>
          <a:off x="6506588" y="1606456"/>
          <a:ext cx="558559" cy="5585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6632264" y="1606456"/>
        <a:ext cx="307207" cy="420316"/>
      </dsp:txXfrm>
    </dsp:sp>
    <dsp:sp modelId="{C8F0E4E5-2B03-4E04-84B0-BB08962B0B99}">
      <dsp:nvSpPr>
        <dsp:cNvPr id="0" name=""/>
        <dsp:cNvSpPr/>
      </dsp:nvSpPr>
      <dsp:spPr>
        <a:xfrm>
          <a:off x="6997520" y="2570808"/>
          <a:ext cx="558559" cy="5585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7123196" y="2570808"/>
        <a:ext cx="307207" cy="420316"/>
      </dsp:txXfrm>
    </dsp:sp>
    <dsp:sp modelId="{C5FDC173-E7F3-4FFD-B713-AEC0D828AF6F}">
      <dsp:nvSpPr>
        <dsp:cNvPr id="0" name=""/>
        <dsp:cNvSpPr/>
      </dsp:nvSpPr>
      <dsp:spPr>
        <a:xfrm>
          <a:off x="7488452" y="3559029"/>
          <a:ext cx="558559" cy="558559"/>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kumimoji="1" lang="ja-JP" altLang="en-US" sz="1300" kern="1200"/>
        </a:p>
      </dsp:txBody>
      <dsp:txXfrm>
        <a:off x="7614128" y="3559029"/>
        <a:ext cx="307207" cy="42031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36D65-4B41-43D0-8886-E768DF915BCC}">
      <dsp:nvSpPr>
        <dsp:cNvPr id="0" name=""/>
        <dsp:cNvSpPr/>
      </dsp:nvSpPr>
      <dsp:spPr>
        <a:xfrm>
          <a:off x="0" y="82752"/>
          <a:ext cx="8464730" cy="1480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相談支援</a:t>
          </a:r>
          <a:r>
            <a:rPr kumimoji="1" lang="ja-JP" sz="2000" kern="1200" dirty="0"/>
            <a:t>事業所と関係する事業所（同法人等）の利用のための利用計画作成</a:t>
          </a:r>
          <a:r>
            <a:rPr kumimoji="1" lang="ja-JP" altLang="en-US" sz="2000" kern="1200" dirty="0"/>
            <a:t>が多く</a:t>
          </a:r>
          <a:r>
            <a:rPr kumimoji="1" lang="ja-JP" sz="2000" kern="1200" dirty="0"/>
            <a:t>、本来の相談支援の機能を果た</a:t>
          </a:r>
          <a:r>
            <a:rPr kumimoji="1" lang="ja-JP" altLang="en-US" sz="2000" kern="1200" dirty="0"/>
            <a:t>せていないこと</a:t>
          </a:r>
          <a:endParaRPr lang="ja-JP" sz="2000" kern="1200" dirty="0"/>
        </a:p>
      </dsp:txBody>
      <dsp:txXfrm>
        <a:off x="72250" y="155002"/>
        <a:ext cx="8320230" cy="1335550"/>
      </dsp:txXfrm>
    </dsp:sp>
    <dsp:sp modelId="{F9BF926E-E357-4C15-BB2B-92DD0B4B5DCE}">
      <dsp:nvSpPr>
        <dsp:cNvPr id="0" name=""/>
        <dsp:cNvSpPr/>
      </dsp:nvSpPr>
      <dsp:spPr>
        <a:xfrm>
          <a:off x="0" y="1620402"/>
          <a:ext cx="8464730" cy="1480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dirty="0"/>
            <a:t>障害児支援</a:t>
          </a:r>
          <a:r>
            <a:rPr kumimoji="1" lang="ja-JP" sz="2000" kern="1200" dirty="0"/>
            <a:t>利用計画をもとに個別支援計画を作成していくこと</a:t>
          </a:r>
          <a:r>
            <a:rPr kumimoji="1" lang="ja-JP" altLang="en-US" sz="2000" kern="1200" dirty="0"/>
            <a:t>や、モニタリング以降、個別支援計画を活かした利用計画等の作成ができていないこと</a:t>
          </a:r>
          <a:endParaRPr lang="ja-JP" sz="2000" kern="1200" dirty="0"/>
        </a:p>
      </dsp:txBody>
      <dsp:txXfrm>
        <a:off x="72250" y="1692652"/>
        <a:ext cx="8320230" cy="1335550"/>
      </dsp:txXfrm>
    </dsp:sp>
    <dsp:sp modelId="{A988D911-6D1B-4305-A186-04E91A10332F}">
      <dsp:nvSpPr>
        <dsp:cNvPr id="0" name=""/>
        <dsp:cNvSpPr/>
      </dsp:nvSpPr>
      <dsp:spPr>
        <a:xfrm>
          <a:off x="0" y="3158052"/>
          <a:ext cx="8464730" cy="14800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dirty="0"/>
            <a:t>子どもが参加するサービス担当者会議等が適切に実施できていないことや、個別支援会議は児発管と保護者のみで実施していることも多いこと</a:t>
          </a:r>
          <a:endParaRPr lang="ja-JP" sz="2000" kern="1200" dirty="0"/>
        </a:p>
      </dsp:txBody>
      <dsp:txXfrm>
        <a:off x="72250" y="3230302"/>
        <a:ext cx="8320230" cy="13355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23E21-9B85-4CFF-A095-ACE3BF22E89D}">
      <dsp:nvSpPr>
        <dsp:cNvPr id="0" name=""/>
        <dsp:cNvSpPr/>
      </dsp:nvSpPr>
      <dsp:spPr>
        <a:xfrm>
          <a:off x="0" y="536602"/>
          <a:ext cx="7886700" cy="1254825"/>
        </a:xfrm>
        <a:prstGeom prst="roundRect">
          <a:avLst/>
        </a:prstGeom>
        <a:solidFill>
          <a:srgbClr val="3C828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b="0" u="none" kern="1200" dirty="0"/>
            <a:t>児童発達支援管理責任者が取り組んでいくべき地域連携とは？</a:t>
          </a:r>
          <a:endParaRPr lang="en-US" sz="2400" b="0" u="none" kern="1200" dirty="0"/>
        </a:p>
      </dsp:txBody>
      <dsp:txXfrm>
        <a:off x="61256" y="597858"/>
        <a:ext cx="7764188" cy="1132313"/>
      </dsp:txXfrm>
    </dsp:sp>
    <dsp:sp modelId="{DBC15649-C488-458E-A72E-834975429D62}">
      <dsp:nvSpPr>
        <dsp:cNvPr id="0" name=""/>
        <dsp:cNvSpPr/>
      </dsp:nvSpPr>
      <dsp:spPr>
        <a:xfrm>
          <a:off x="0" y="1978627"/>
          <a:ext cx="7886700" cy="1254825"/>
        </a:xfrm>
        <a:prstGeom prst="roundRect">
          <a:avLst/>
        </a:prstGeom>
        <a:solidFill>
          <a:schemeClr val="accent6">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b="0" u="none" kern="1200" dirty="0"/>
            <a:t>各都道府県における児童発達支援管理責任者の（自立支援）協議会への参加状況とその活動内容とは？</a:t>
          </a:r>
          <a:endParaRPr lang="en-US" sz="2400" b="0" u="none" kern="1200" dirty="0"/>
        </a:p>
      </dsp:txBody>
      <dsp:txXfrm>
        <a:off x="61256" y="2039883"/>
        <a:ext cx="7764188" cy="1132313"/>
      </dsp:txXfrm>
    </dsp:sp>
    <dsp:sp modelId="{0222DE56-0C2C-45DE-84C1-BC65AFDBEF20}">
      <dsp:nvSpPr>
        <dsp:cNvPr id="0" name=""/>
        <dsp:cNvSpPr/>
      </dsp:nvSpPr>
      <dsp:spPr>
        <a:xfrm>
          <a:off x="0" y="3420652"/>
          <a:ext cx="7886700" cy="1254825"/>
        </a:xfrm>
        <a:prstGeom prst="roundRect">
          <a:avLst/>
        </a:prstGeom>
        <a:solidFill>
          <a:srgbClr val="3C8284"/>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ja-JP" altLang="en-US" sz="2400" b="0" u="none" kern="1200" dirty="0"/>
            <a:t>児童発達支援管理責任者の地域連携の現状に関する課題</a:t>
          </a:r>
          <a:endParaRPr lang="en-US" sz="1800" kern="1200" dirty="0"/>
        </a:p>
      </dsp:txBody>
      <dsp:txXfrm>
        <a:off x="61256" y="3481908"/>
        <a:ext cx="7764188" cy="113231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E61EC-DCD0-4430-BE57-20E8BE066996}">
      <dsp:nvSpPr>
        <dsp:cNvPr id="0" name=""/>
        <dsp:cNvSpPr/>
      </dsp:nvSpPr>
      <dsp:spPr>
        <a:xfrm>
          <a:off x="0" y="1848"/>
          <a:ext cx="7995684" cy="676786"/>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kumimoji="1" lang="ja-JP" sz="2200" kern="1200" dirty="0"/>
            <a:t>「</a:t>
          </a:r>
          <a:r>
            <a:rPr kumimoji="1" lang="ja-JP" sz="2200" b="1" kern="1200" dirty="0"/>
            <a:t>障害児支援の基本理念</a:t>
          </a:r>
          <a:r>
            <a:rPr kumimoji="1" lang="ja-JP" sz="2200" kern="1200" dirty="0"/>
            <a:t>」から見えてくる地域連携</a:t>
          </a:r>
          <a:endParaRPr lang="ja-JP" sz="2200" kern="1200" dirty="0"/>
        </a:p>
      </dsp:txBody>
      <dsp:txXfrm>
        <a:off x="33038" y="34886"/>
        <a:ext cx="7929608" cy="61071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F9324-1A97-476E-A135-D953C4B46569}">
      <dsp:nvSpPr>
        <dsp:cNvPr id="0" name=""/>
        <dsp:cNvSpPr/>
      </dsp:nvSpPr>
      <dsp:spPr>
        <a:xfrm>
          <a:off x="0" y="53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D4BBB-2896-44C2-9A28-CD51FF56CB04}">
      <dsp:nvSpPr>
        <dsp:cNvPr id="0" name=""/>
        <dsp:cNvSpPr/>
      </dsp:nvSpPr>
      <dsp:spPr>
        <a:xfrm>
          <a:off x="0" y="531"/>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ja-JP" sz="1800" kern="1200"/>
            <a:t>全ての子どもが共に成長できるようにしていくこと</a:t>
          </a:r>
          <a:endParaRPr lang="en-US" sz="1800" kern="1200"/>
        </a:p>
      </dsp:txBody>
      <dsp:txXfrm>
        <a:off x="0" y="531"/>
        <a:ext cx="7886700" cy="870055"/>
      </dsp:txXfrm>
    </dsp:sp>
    <dsp:sp modelId="{087CA926-5EEF-4359-B356-FCCA4F231077}">
      <dsp:nvSpPr>
        <dsp:cNvPr id="0" name=""/>
        <dsp:cNvSpPr/>
      </dsp:nvSpPr>
      <dsp:spPr>
        <a:xfrm>
          <a:off x="0" y="870586"/>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47A154-8B31-4F3D-BC76-32C41D0524B9}">
      <dsp:nvSpPr>
        <dsp:cNvPr id="0" name=""/>
        <dsp:cNvSpPr/>
      </dsp:nvSpPr>
      <dsp:spPr>
        <a:xfrm>
          <a:off x="0" y="870586"/>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ja-JP" sz="1800" b="1" kern="1200" dirty="0"/>
            <a:t>同年代の子どもとの仲間作り</a:t>
          </a:r>
          <a:r>
            <a:rPr lang="ja-JP" sz="1800" kern="1200" dirty="0"/>
            <a:t>を図っていくこと</a:t>
          </a:r>
          <a:endParaRPr lang="en-US" sz="1800" kern="1200" dirty="0"/>
        </a:p>
      </dsp:txBody>
      <dsp:txXfrm>
        <a:off x="0" y="870586"/>
        <a:ext cx="7886700" cy="870055"/>
      </dsp:txXfrm>
    </dsp:sp>
    <dsp:sp modelId="{0F1F36AB-3D86-4B04-B99E-9D860BF0B673}">
      <dsp:nvSpPr>
        <dsp:cNvPr id="0" name=""/>
        <dsp:cNvSpPr/>
      </dsp:nvSpPr>
      <dsp:spPr>
        <a:xfrm>
          <a:off x="0" y="174064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083BC-C70B-4A7F-97F7-BB17453E1CB7}">
      <dsp:nvSpPr>
        <dsp:cNvPr id="0" name=""/>
        <dsp:cNvSpPr/>
      </dsp:nvSpPr>
      <dsp:spPr>
        <a:xfrm>
          <a:off x="0" y="1740641"/>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ja-JP" sz="1800" kern="1200"/>
            <a:t>子どもを育てる家族への支援を丁寧に行なうこと</a:t>
          </a:r>
          <a:endParaRPr lang="en-US" sz="1800" kern="1200"/>
        </a:p>
      </dsp:txBody>
      <dsp:txXfrm>
        <a:off x="0" y="1740641"/>
        <a:ext cx="7886700" cy="870055"/>
      </dsp:txXfrm>
    </dsp:sp>
    <dsp:sp modelId="{8BE5F474-8836-48B7-804A-80031140918D}">
      <dsp:nvSpPr>
        <dsp:cNvPr id="0" name=""/>
        <dsp:cNvSpPr/>
      </dsp:nvSpPr>
      <dsp:spPr>
        <a:xfrm>
          <a:off x="0" y="2610696"/>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0BE6E1-199F-45E5-9228-0AD5A5C83AD8}">
      <dsp:nvSpPr>
        <dsp:cNvPr id="0" name=""/>
        <dsp:cNvSpPr/>
      </dsp:nvSpPr>
      <dsp:spPr>
        <a:xfrm>
          <a:off x="0" y="2610696"/>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ja-JP" sz="1800" kern="1200"/>
            <a:t>子育て支援における育ちの場において、障害のある子どもの支援に協力できるような体制づくりを進めていくこと</a:t>
          </a:r>
          <a:endParaRPr lang="en-US" sz="1800" kern="1200"/>
        </a:p>
      </dsp:txBody>
      <dsp:txXfrm>
        <a:off x="0" y="2610696"/>
        <a:ext cx="7886700" cy="870055"/>
      </dsp:txXfrm>
    </dsp:sp>
    <dsp:sp modelId="{5CA777EF-5E95-4429-8BDA-615A98ED9F5C}">
      <dsp:nvSpPr>
        <dsp:cNvPr id="0" name=""/>
        <dsp:cNvSpPr/>
      </dsp:nvSpPr>
      <dsp:spPr>
        <a:xfrm>
          <a:off x="0" y="3480751"/>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50DC8-6BEE-4DBB-8C9E-039C7844502B}">
      <dsp:nvSpPr>
        <dsp:cNvPr id="0" name=""/>
        <dsp:cNvSpPr/>
      </dsp:nvSpPr>
      <dsp:spPr>
        <a:xfrm>
          <a:off x="0" y="3480751"/>
          <a:ext cx="78867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ja-JP" sz="1800" kern="1200"/>
            <a:t>切れ目の無い一貫した支援を提供する体制の構築を図ること</a:t>
          </a:r>
          <a:endParaRPr lang="en-US" sz="1800" kern="1200"/>
        </a:p>
      </dsp:txBody>
      <dsp:txXfrm>
        <a:off x="0" y="3480751"/>
        <a:ext cx="7886700" cy="87005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4445F-EC2F-48D7-8CFD-3DF8CFEBA26F}">
      <dsp:nvSpPr>
        <dsp:cNvPr id="0" name=""/>
        <dsp:cNvSpPr/>
      </dsp:nvSpPr>
      <dsp:spPr>
        <a:xfrm>
          <a:off x="0" y="27080"/>
          <a:ext cx="7886700" cy="92664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a:t>自事業運営と利用児の確保に懸命で、それぞれの事業所の得意なこと、決して得意ではないことの情報交換ができていない。</a:t>
          </a:r>
          <a:endParaRPr lang="ja-JP" sz="1800" kern="1200"/>
        </a:p>
      </dsp:txBody>
      <dsp:txXfrm>
        <a:off x="45235" y="72315"/>
        <a:ext cx="7796230" cy="836170"/>
      </dsp:txXfrm>
    </dsp:sp>
    <dsp:sp modelId="{D2DFD22F-64B3-46F5-B06B-1714572553AF}">
      <dsp:nvSpPr>
        <dsp:cNvPr id="0" name=""/>
        <dsp:cNvSpPr/>
      </dsp:nvSpPr>
      <dsp:spPr>
        <a:xfrm>
          <a:off x="0" y="1005560"/>
          <a:ext cx="7886700" cy="92664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a:t>「連携」については、子どもの情報の申し送りが主となりがちであり、つないだ後の連携は不十分である。</a:t>
          </a:r>
          <a:endParaRPr lang="ja-JP" sz="1800" kern="1200"/>
        </a:p>
      </dsp:txBody>
      <dsp:txXfrm>
        <a:off x="45235" y="1050795"/>
        <a:ext cx="7796230" cy="836170"/>
      </dsp:txXfrm>
    </dsp:sp>
    <dsp:sp modelId="{3ABD36E5-DE6A-43FD-A1CE-E6CB47D92447}">
      <dsp:nvSpPr>
        <dsp:cNvPr id="0" name=""/>
        <dsp:cNvSpPr/>
      </dsp:nvSpPr>
      <dsp:spPr>
        <a:xfrm>
          <a:off x="0" y="1984040"/>
          <a:ext cx="7886700" cy="92664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a:t>連携先の組織に情報を申し送りしても、実際の担任に情報が届いていないことは</a:t>
          </a:r>
          <a:r>
            <a:rPr kumimoji="1" lang="en-US" sz="1800" kern="1200"/>
            <a:t>､</a:t>
          </a:r>
          <a:r>
            <a:rPr kumimoji="1" lang="ja-JP" sz="1800" kern="1200"/>
            <a:t>決して少なくない。</a:t>
          </a:r>
          <a:endParaRPr lang="ja-JP" sz="1800" kern="1200"/>
        </a:p>
      </dsp:txBody>
      <dsp:txXfrm>
        <a:off x="45235" y="2029275"/>
        <a:ext cx="7796230" cy="83617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5D7D1-6855-4E73-B480-CED926565BFA}">
      <dsp:nvSpPr>
        <dsp:cNvPr id="0" name=""/>
        <dsp:cNvSpPr/>
      </dsp:nvSpPr>
      <dsp:spPr>
        <a:xfrm>
          <a:off x="0" y="507005"/>
          <a:ext cx="8474149" cy="9266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i="0" kern="1200" dirty="0"/>
            <a:t>発達支援の観点から</a:t>
          </a:r>
          <a:r>
            <a:rPr kumimoji="1" lang="ja-JP" sz="1800" b="0" i="0" kern="1200" dirty="0"/>
            <a:t>～関係機関との連携と相談援助により、子どもの評価を共有し、支援の質の充実に努めていく。</a:t>
          </a:r>
          <a:endParaRPr lang="ja-JP" sz="1800" kern="1200" dirty="0"/>
        </a:p>
      </dsp:txBody>
      <dsp:txXfrm>
        <a:off x="45235" y="552240"/>
        <a:ext cx="8383679" cy="836170"/>
      </dsp:txXfrm>
    </dsp:sp>
    <dsp:sp modelId="{1EEEEB40-291B-4D74-92A5-E00FD3A1FD98}">
      <dsp:nvSpPr>
        <dsp:cNvPr id="0" name=""/>
        <dsp:cNvSpPr/>
      </dsp:nvSpPr>
      <dsp:spPr>
        <a:xfrm>
          <a:off x="0" y="1485485"/>
          <a:ext cx="8474149" cy="9266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i="0" kern="1200" dirty="0"/>
            <a:t>移行支援の観点</a:t>
          </a:r>
          <a:r>
            <a:rPr kumimoji="1" lang="ja-JP" sz="1800" b="1" kern="1200" dirty="0"/>
            <a:t>から</a:t>
          </a:r>
          <a:r>
            <a:rPr kumimoji="1" lang="ja-JP" sz="1800" kern="1200" dirty="0"/>
            <a:t>～それまでの支援内容と今後の支援の方向性が、保育所や学校等に適切に移行され、引き継いでいく。</a:t>
          </a:r>
          <a:endParaRPr lang="ja-JP" sz="1800" kern="1200" dirty="0"/>
        </a:p>
      </dsp:txBody>
      <dsp:txXfrm>
        <a:off x="45235" y="1530720"/>
        <a:ext cx="8383679" cy="836170"/>
      </dsp:txXfrm>
    </dsp:sp>
    <dsp:sp modelId="{FB4F586E-7FD3-4036-9583-4A46F44FBAA2}">
      <dsp:nvSpPr>
        <dsp:cNvPr id="0" name=""/>
        <dsp:cNvSpPr/>
      </dsp:nvSpPr>
      <dsp:spPr>
        <a:xfrm>
          <a:off x="0" y="2463965"/>
          <a:ext cx="8474149" cy="9266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i="0" kern="1200" dirty="0"/>
            <a:t>家族支援の観点から</a:t>
          </a:r>
          <a:r>
            <a:rPr kumimoji="1" lang="ja-JP" sz="1800" b="0" i="0" kern="1200" dirty="0"/>
            <a:t>～</a:t>
          </a:r>
          <a:r>
            <a:rPr kumimoji="1" lang="ja-JP" sz="1800" i="0" kern="1200" dirty="0"/>
            <a:t>子育てにおける保護者の思いを尊重し、保護者に寄り添いながら、必要に応じて関係機関と連携し、個別に相談の機会を重ねていく。</a:t>
          </a:r>
          <a:endParaRPr lang="ja-JP" sz="1800" kern="1200" dirty="0"/>
        </a:p>
      </dsp:txBody>
      <dsp:txXfrm>
        <a:off x="45235" y="2509200"/>
        <a:ext cx="8383679" cy="836170"/>
      </dsp:txXfrm>
    </dsp:sp>
    <dsp:sp modelId="{98534662-4474-47DF-B281-76A003C20999}">
      <dsp:nvSpPr>
        <dsp:cNvPr id="0" name=""/>
        <dsp:cNvSpPr/>
      </dsp:nvSpPr>
      <dsp:spPr>
        <a:xfrm>
          <a:off x="0" y="3442445"/>
          <a:ext cx="8474149" cy="92664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b="1" i="0" kern="1200" dirty="0"/>
            <a:t>地域支援の観点から</a:t>
          </a:r>
          <a:r>
            <a:rPr kumimoji="1" lang="ja-JP" sz="1800" b="0" i="0" kern="1200" dirty="0"/>
            <a:t>～障害のある子どもの健全な発達のために、地域社会とふれあう機会を作っていく。</a:t>
          </a:r>
          <a:endParaRPr lang="ja-JP" sz="1800" kern="1200" dirty="0"/>
        </a:p>
      </dsp:txBody>
      <dsp:txXfrm>
        <a:off x="45235" y="3487680"/>
        <a:ext cx="8383679" cy="83617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00715-5B1C-4822-834D-B3B6FAA20874}">
      <dsp:nvSpPr>
        <dsp:cNvPr id="0" name=""/>
        <dsp:cNvSpPr/>
      </dsp:nvSpPr>
      <dsp:spPr>
        <a:xfrm>
          <a:off x="0" y="33358"/>
          <a:ext cx="8001003" cy="11045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altLang="en-US" sz="1800" kern="1200" dirty="0"/>
            <a:t>サービス（支援）提供を受ける側に立って考えると、相談支援専門員と児童発達支援管理責任者の役割は明確な方が良いでしょう。</a:t>
          </a:r>
        </a:p>
      </dsp:txBody>
      <dsp:txXfrm>
        <a:off x="53920" y="87278"/>
        <a:ext cx="7893163" cy="996713"/>
      </dsp:txXfrm>
    </dsp:sp>
    <dsp:sp modelId="{230E2206-B760-470C-834C-83B1C9CB3A8B}">
      <dsp:nvSpPr>
        <dsp:cNvPr id="0" name=""/>
        <dsp:cNvSpPr/>
      </dsp:nvSpPr>
      <dsp:spPr>
        <a:xfrm>
          <a:off x="0" y="1181111"/>
          <a:ext cx="8001003" cy="11045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ja-JP" sz="1500" kern="1200" dirty="0"/>
            <a:t>ケースによって役割は変わっても良いと柔軟に考え、例えば、</a:t>
          </a:r>
          <a:r>
            <a:rPr lang="ja-JP" sz="1500" b="1" u="sng" kern="1200" dirty="0"/>
            <a:t>相談支援専門員は子どもの</a:t>
          </a:r>
          <a:r>
            <a:rPr lang="ja-JP" altLang="en-US" sz="1500" b="1" u="sng" kern="1200" dirty="0"/>
            <a:t>１</a:t>
          </a:r>
          <a:r>
            <a:rPr lang="ja-JP" sz="1500" b="1" u="sng" kern="1200" dirty="0"/>
            <a:t>年先、数年先</a:t>
          </a:r>
          <a:r>
            <a:rPr lang="ja-JP" sz="1500" kern="1200" dirty="0"/>
            <a:t>をご家族と一緒に考え、</a:t>
          </a:r>
          <a:r>
            <a:rPr lang="ja-JP" sz="1500" b="1" u="sng" kern="1200" dirty="0"/>
            <a:t>児童発達支援管理責任者は現状の困り感とそのための調整</a:t>
          </a:r>
          <a:r>
            <a:rPr lang="ja-JP" sz="1500" kern="1200" dirty="0"/>
            <a:t>を考えていく役割と考えていくのも一考です。</a:t>
          </a:r>
        </a:p>
      </dsp:txBody>
      <dsp:txXfrm>
        <a:off x="53920" y="1235031"/>
        <a:ext cx="7893163" cy="996713"/>
      </dsp:txXfrm>
    </dsp:sp>
    <dsp:sp modelId="{A637272A-4D91-4E02-AB37-D33E7D759951}">
      <dsp:nvSpPr>
        <dsp:cNvPr id="0" name=""/>
        <dsp:cNvSpPr/>
      </dsp:nvSpPr>
      <dsp:spPr>
        <a:xfrm>
          <a:off x="0" y="2328864"/>
          <a:ext cx="8001003" cy="11045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ja-JP" sz="1500" kern="1200"/>
            <a:t>子どもの日々を見ているのは、児童発達支援管理責任者なのですから、家族の不安、本人の戸惑いなどをキャッチし、</a:t>
          </a:r>
          <a:r>
            <a:rPr lang="ja-JP" sz="1500" b="1" kern="1200"/>
            <a:t>児童発達支援管理責任者から関連機関への情報共有と、適切な支援、一貫性のある支援を求めていく</a:t>
          </a:r>
          <a:r>
            <a:rPr lang="ja-JP" sz="1500" kern="1200"/>
            <a:t>のは当然のことです。</a:t>
          </a:r>
        </a:p>
      </dsp:txBody>
      <dsp:txXfrm>
        <a:off x="53920" y="2382784"/>
        <a:ext cx="7893163" cy="996713"/>
      </dsp:txXfrm>
    </dsp:sp>
    <dsp:sp modelId="{1A6075C7-24A0-4E3D-9B94-C02E090EF656}">
      <dsp:nvSpPr>
        <dsp:cNvPr id="0" name=""/>
        <dsp:cNvSpPr/>
      </dsp:nvSpPr>
      <dsp:spPr>
        <a:xfrm>
          <a:off x="0" y="3476617"/>
          <a:ext cx="8001003" cy="1104553"/>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ja-JP" altLang="en-US" sz="1800" kern="1200" dirty="0"/>
            <a:t>連携・調整していくのは相談支援専門員であることも、児童発達支援管理責任者であることもあります。</a:t>
          </a:r>
        </a:p>
      </dsp:txBody>
      <dsp:txXfrm>
        <a:off x="53920" y="3530537"/>
        <a:ext cx="7893163" cy="99671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9F2ED-E8DB-4EB4-AEE5-7C2A1D33E482}">
      <dsp:nvSpPr>
        <dsp:cNvPr id="0" name=""/>
        <dsp:cNvSpPr/>
      </dsp:nvSpPr>
      <dsp:spPr>
        <a:xfrm>
          <a:off x="0" y="17345"/>
          <a:ext cx="8712968" cy="99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kumimoji="1" lang="ja-JP" sz="1900" b="1" kern="1200"/>
            <a:t>ケースを見立てるということに役割の区別はありません。</a:t>
          </a:r>
          <a:endParaRPr lang="ja-JP" sz="1900" b="1" kern="1200"/>
        </a:p>
      </dsp:txBody>
      <dsp:txXfrm>
        <a:off x="48494" y="65839"/>
        <a:ext cx="8615980" cy="896415"/>
      </dsp:txXfrm>
    </dsp:sp>
    <dsp:sp modelId="{FC4AB6CB-577F-4C0B-A8D1-28FBBCFD127E}">
      <dsp:nvSpPr>
        <dsp:cNvPr id="0" name=""/>
        <dsp:cNvSpPr/>
      </dsp:nvSpPr>
      <dsp:spPr>
        <a:xfrm>
          <a:off x="0" y="1065468"/>
          <a:ext cx="8712968" cy="99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kumimoji="1" lang="ja-JP" sz="1900" b="1" kern="1200"/>
            <a:t>一緒に情報を共有し、一緒にアセスメントしていくことになります。</a:t>
          </a:r>
          <a:endParaRPr lang="ja-JP" sz="1900" b="1" kern="1200"/>
        </a:p>
      </dsp:txBody>
      <dsp:txXfrm>
        <a:off x="48494" y="1113962"/>
        <a:ext cx="8615980" cy="896415"/>
      </dsp:txXfrm>
    </dsp:sp>
    <dsp:sp modelId="{73A7E143-1596-4F07-9A9C-223721E8EAAD}">
      <dsp:nvSpPr>
        <dsp:cNvPr id="0" name=""/>
        <dsp:cNvSpPr/>
      </dsp:nvSpPr>
      <dsp:spPr>
        <a:xfrm>
          <a:off x="0" y="2113591"/>
          <a:ext cx="8712968" cy="99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kumimoji="1" lang="ja-JP" sz="1900" b="1" kern="1200"/>
            <a:t>そして、一緒に「総合的な援助の方針」を考えていくことになります。</a:t>
          </a:r>
          <a:endParaRPr lang="ja-JP" sz="1900" b="1" kern="1200"/>
        </a:p>
      </dsp:txBody>
      <dsp:txXfrm>
        <a:off x="48494" y="2162085"/>
        <a:ext cx="8615980" cy="896415"/>
      </dsp:txXfrm>
    </dsp:sp>
    <dsp:sp modelId="{23E916AF-8E7D-499C-AC4F-A251C3D68E27}">
      <dsp:nvSpPr>
        <dsp:cNvPr id="0" name=""/>
        <dsp:cNvSpPr/>
      </dsp:nvSpPr>
      <dsp:spPr>
        <a:xfrm>
          <a:off x="0" y="3161714"/>
          <a:ext cx="8712968" cy="99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kumimoji="1" lang="ja-JP" sz="1900" b="1" kern="1200"/>
            <a:t>ケースを大まかに捉えることができないと、家族のニーズや支援者の主観に、ご本人が振り回されることになります。</a:t>
          </a:r>
          <a:endParaRPr lang="ja-JP" sz="1900" b="1" kern="1200"/>
        </a:p>
      </dsp:txBody>
      <dsp:txXfrm>
        <a:off x="48494" y="3210208"/>
        <a:ext cx="8615980" cy="896415"/>
      </dsp:txXfrm>
    </dsp:sp>
    <dsp:sp modelId="{ACCA9A2A-9F97-485B-B758-05F22EDAB1E0}">
      <dsp:nvSpPr>
        <dsp:cNvPr id="0" name=""/>
        <dsp:cNvSpPr/>
      </dsp:nvSpPr>
      <dsp:spPr>
        <a:xfrm>
          <a:off x="0" y="4209837"/>
          <a:ext cx="8712968" cy="99340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kumimoji="1" lang="ja-JP" sz="1900" b="1" kern="1200" dirty="0"/>
            <a:t>ご家族や周囲の意見や訴え一つ一つに振り回され、支援のベクトルが見失われていることが少なくありませんので、注意しましょう。</a:t>
          </a:r>
          <a:endParaRPr lang="ja-JP" sz="1900" b="1" kern="1200" dirty="0"/>
        </a:p>
      </dsp:txBody>
      <dsp:txXfrm>
        <a:off x="48494" y="4258331"/>
        <a:ext cx="8615980" cy="89641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3E1A0-BFDF-4F60-9FE2-3158A0E86641}">
      <dsp:nvSpPr>
        <dsp:cNvPr id="0" name=""/>
        <dsp:cNvSpPr/>
      </dsp:nvSpPr>
      <dsp:spPr>
        <a:xfrm>
          <a:off x="0" y="417187"/>
          <a:ext cx="8846289" cy="4282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t>どんな子ども？</a:t>
          </a:r>
          <a:endParaRPr lang="ja-JP" altLang="en-US" sz="1400" kern="1200" dirty="0"/>
        </a:p>
      </dsp:txBody>
      <dsp:txXfrm>
        <a:off x="20904" y="438091"/>
        <a:ext cx="8804481" cy="386412"/>
      </dsp:txXfrm>
    </dsp:sp>
    <dsp:sp modelId="{0E5F5B0E-43BF-4E5C-91A5-D5BEC325CC1B}">
      <dsp:nvSpPr>
        <dsp:cNvPr id="0" name=""/>
        <dsp:cNvSpPr/>
      </dsp:nvSpPr>
      <dsp:spPr>
        <a:xfrm>
          <a:off x="0" y="902733"/>
          <a:ext cx="8846289" cy="4282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t>どんなところを大切にしたい？</a:t>
          </a:r>
          <a:endParaRPr lang="ja-JP" altLang="en-US" sz="1400" kern="1200" dirty="0"/>
        </a:p>
      </dsp:txBody>
      <dsp:txXfrm>
        <a:off x="20904" y="923637"/>
        <a:ext cx="8804481" cy="386412"/>
      </dsp:txXfrm>
    </dsp:sp>
    <dsp:sp modelId="{56D36F0B-B993-4C47-B7BD-C0E152AF33A3}">
      <dsp:nvSpPr>
        <dsp:cNvPr id="0" name=""/>
        <dsp:cNvSpPr/>
      </dsp:nvSpPr>
      <dsp:spPr>
        <a:xfrm>
          <a:off x="0" y="1365513"/>
          <a:ext cx="8846289" cy="4282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altLang="en-US" sz="1400" b="1" kern="1200" dirty="0"/>
            <a:t>どんなところがよく伸びていきそうか？</a:t>
          </a:r>
          <a:endParaRPr lang="ja-JP" altLang="en-US" sz="1400" kern="1200" dirty="0"/>
        </a:p>
      </dsp:txBody>
      <dsp:txXfrm>
        <a:off x="20904" y="1386417"/>
        <a:ext cx="8804481" cy="386412"/>
      </dsp:txXfrm>
    </dsp:sp>
    <dsp:sp modelId="{3987B4CC-6EBC-48C1-B815-A9D140EBED4A}">
      <dsp:nvSpPr>
        <dsp:cNvPr id="0" name=""/>
        <dsp:cNvSpPr/>
      </dsp:nvSpPr>
      <dsp:spPr>
        <a:xfrm>
          <a:off x="0" y="1828293"/>
          <a:ext cx="8846289" cy="42822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1" lang="ja-JP" sz="1200" b="1" kern="1200" dirty="0"/>
            <a:t>その子どもがいることにより、周囲の人で助かっている人、喜んでいる人、活かされている人、学んでいる人はいるか？</a:t>
          </a:r>
          <a:endParaRPr lang="ja-JP" sz="1200" kern="1200" dirty="0"/>
        </a:p>
      </dsp:txBody>
      <dsp:txXfrm>
        <a:off x="20904" y="1849197"/>
        <a:ext cx="8804481" cy="38641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5EEAD-04F0-4B19-ABEF-DBAFFE885AE0}">
      <dsp:nvSpPr>
        <dsp:cNvPr id="0" name=""/>
        <dsp:cNvSpPr/>
      </dsp:nvSpPr>
      <dsp:spPr>
        <a:xfrm>
          <a:off x="0" y="23423"/>
          <a:ext cx="8846289" cy="425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sz="1400" b="1" kern="1200" dirty="0"/>
            <a:t>どんなお母さん？お母さんがよく頑張っているところは？</a:t>
          </a:r>
          <a:endParaRPr lang="ja-JP" sz="1400" kern="1200" dirty="0"/>
        </a:p>
      </dsp:txBody>
      <dsp:txXfrm>
        <a:off x="20790" y="44213"/>
        <a:ext cx="8804709" cy="384300"/>
      </dsp:txXfrm>
    </dsp:sp>
    <dsp:sp modelId="{87ACDF7C-CD34-49FE-BF32-20A7ECC7A02F}">
      <dsp:nvSpPr>
        <dsp:cNvPr id="0" name=""/>
        <dsp:cNvSpPr/>
      </dsp:nvSpPr>
      <dsp:spPr>
        <a:xfrm>
          <a:off x="0" y="489623"/>
          <a:ext cx="8846289" cy="425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sz="1400" b="1" kern="1200" dirty="0"/>
            <a:t>我が子のどんなところを認めている？</a:t>
          </a:r>
          <a:endParaRPr lang="ja-JP" sz="1400" kern="1200" dirty="0"/>
        </a:p>
      </dsp:txBody>
      <dsp:txXfrm>
        <a:off x="20790" y="510413"/>
        <a:ext cx="8804709" cy="384300"/>
      </dsp:txXfrm>
    </dsp:sp>
    <dsp:sp modelId="{1E92C42C-AA40-4AF8-A610-2A59D343A538}">
      <dsp:nvSpPr>
        <dsp:cNvPr id="0" name=""/>
        <dsp:cNvSpPr/>
      </dsp:nvSpPr>
      <dsp:spPr>
        <a:xfrm>
          <a:off x="0" y="955824"/>
          <a:ext cx="8846289" cy="425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ja-JP" altLang="en-US" sz="1400" b="1" kern="1200" dirty="0"/>
            <a:t>父親や祖父母の思いは？兄弟姉妹に関しての悩みは？</a:t>
          </a:r>
          <a:endParaRPr lang="ja-JP" sz="1400" b="1" kern="1200" dirty="0"/>
        </a:p>
      </dsp:txBody>
      <dsp:txXfrm>
        <a:off x="20790" y="976614"/>
        <a:ext cx="8804709" cy="384300"/>
      </dsp:txXfrm>
    </dsp:sp>
    <dsp:sp modelId="{7E83D9DB-2C33-4A72-974C-AC4EBD54C59F}">
      <dsp:nvSpPr>
        <dsp:cNvPr id="0" name=""/>
        <dsp:cNvSpPr/>
      </dsp:nvSpPr>
      <dsp:spPr>
        <a:xfrm>
          <a:off x="0" y="1422024"/>
          <a:ext cx="8846289" cy="4258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ja-JP" sz="1400" b="1" kern="1200" dirty="0"/>
            <a:t>お母さんが悩んでいることの中心は何？</a:t>
          </a:r>
          <a:endParaRPr lang="ja-JP" sz="1400" kern="1200" dirty="0"/>
        </a:p>
      </dsp:txBody>
      <dsp:txXfrm>
        <a:off x="20790" y="1442814"/>
        <a:ext cx="8804709" cy="3843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708C0-5961-4ABD-AEC8-B5AFE86DAF47}">
      <dsp:nvSpPr>
        <dsp:cNvPr id="0" name=""/>
        <dsp:cNvSpPr/>
      </dsp:nvSpPr>
      <dsp:spPr>
        <a:xfrm>
          <a:off x="0" y="2145"/>
          <a:ext cx="817879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8B7F79B-316D-45F9-BEA9-C2B1AA83BFC7}">
      <dsp:nvSpPr>
        <dsp:cNvPr id="0" name=""/>
        <dsp:cNvSpPr/>
      </dsp:nvSpPr>
      <dsp:spPr>
        <a:xfrm>
          <a:off x="0" y="2145"/>
          <a:ext cx="8178799" cy="7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en-US" sz="1800" b="1" kern="1200" dirty="0"/>
            <a:t>1</a:t>
          </a:r>
          <a:r>
            <a:rPr kumimoji="1" lang="ja-JP" sz="1800" b="1" kern="1200" dirty="0"/>
            <a:t>．児童期における相談支援が目指すもの</a:t>
          </a:r>
          <a:endParaRPr lang="en-US" sz="1800" kern="1200" dirty="0"/>
        </a:p>
      </dsp:txBody>
      <dsp:txXfrm>
        <a:off x="0" y="2145"/>
        <a:ext cx="8178799" cy="731615"/>
      </dsp:txXfrm>
    </dsp:sp>
    <dsp:sp modelId="{443BCA19-2D29-4BA0-9965-F7FA7F60D53A}">
      <dsp:nvSpPr>
        <dsp:cNvPr id="0" name=""/>
        <dsp:cNvSpPr/>
      </dsp:nvSpPr>
      <dsp:spPr>
        <a:xfrm>
          <a:off x="0" y="733760"/>
          <a:ext cx="8178799" cy="0"/>
        </a:xfrm>
        <a:prstGeom prst="line">
          <a:avLst/>
        </a:prstGeom>
        <a:gradFill rotWithShape="0">
          <a:gsLst>
            <a:gs pos="0">
              <a:schemeClr val="accent2">
                <a:hueOff val="1273292"/>
                <a:satOff val="2160"/>
                <a:lumOff val="-78"/>
                <a:alphaOff val="0"/>
                <a:satMod val="103000"/>
                <a:lumMod val="102000"/>
                <a:tint val="94000"/>
              </a:schemeClr>
            </a:gs>
            <a:gs pos="50000">
              <a:schemeClr val="accent2">
                <a:hueOff val="1273292"/>
                <a:satOff val="2160"/>
                <a:lumOff val="-78"/>
                <a:alphaOff val="0"/>
                <a:satMod val="110000"/>
                <a:lumMod val="100000"/>
                <a:shade val="100000"/>
              </a:schemeClr>
            </a:gs>
            <a:gs pos="100000">
              <a:schemeClr val="accent2">
                <a:hueOff val="1273292"/>
                <a:satOff val="2160"/>
                <a:lumOff val="-78"/>
                <a:alphaOff val="0"/>
                <a:lumMod val="99000"/>
                <a:satMod val="120000"/>
                <a:shade val="78000"/>
              </a:schemeClr>
            </a:gs>
          </a:gsLst>
          <a:lin ang="5400000" scaled="0"/>
        </a:gradFill>
        <a:ln w="6350" cap="flat" cmpd="sng" algn="ctr">
          <a:solidFill>
            <a:schemeClr val="accent2">
              <a:hueOff val="1273292"/>
              <a:satOff val="2160"/>
              <a:lumOff val="-7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9E50AD6-257F-4D3C-A171-B1B104614141}">
      <dsp:nvSpPr>
        <dsp:cNvPr id="0" name=""/>
        <dsp:cNvSpPr/>
      </dsp:nvSpPr>
      <dsp:spPr>
        <a:xfrm>
          <a:off x="0" y="733760"/>
          <a:ext cx="8178799" cy="7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en-US" sz="1800" b="1" kern="1200" dirty="0"/>
            <a:t>2</a:t>
          </a:r>
          <a:r>
            <a:rPr kumimoji="1" lang="ja-JP" sz="1800" b="1" kern="1200" dirty="0"/>
            <a:t>．児童期における相談支援の現状</a:t>
          </a:r>
          <a:endParaRPr lang="en-US" sz="1800" kern="1200" dirty="0"/>
        </a:p>
      </dsp:txBody>
      <dsp:txXfrm>
        <a:off x="0" y="733760"/>
        <a:ext cx="8178799" cy="731615"/>
      </dsp:txXfrm>
    </dsp:sp>
    <dsp:sp modelId="{870EC072-800C-467B-9A59-AC15AAAA2ACC}">
      <dsp:nvSpPr>
        <dsp:cNvPr id="0" name=""/>
        <dsp:cNvSpPr/>
      </dsp:nvSpPr>
      <dsp:spPr>
        <a:xfrm>
          <a:off x="0" y="1465375"/>
          <a:ext cx="8178799" cy="0"/>
        </a:xfrm>
        <a:prstGeom prst="line">
          <a:avLst/>
        </a:prstGeom>
        <a:gradFill rotWithShape="0">
          <a:gsLst>
            <a:gs pos="0">
              <a:schemeClr val="accent2">
                <a:hueOff val="2546585"/>
                <a:satOff val="4320"/>
                <a:lumOff val="-157"/>
                <a:alphaOff val="0"/>
                <a:satMod val="103000"/>
                <a:lumMod val="102000"/>
                <a:tint val="94000"/>
              </a:schemeClr>
            </a:gs>
            <a:gs pos="50000">
              <a:schemeClr val="accent2">
                <a:hueOff val="2546585"/>
                <a:satOff val="4320"/>
                <a:lumOff val="-157"/>
                <a:alphaOff val="0"/>
                <a:satMod val="110000"/>
                <a:lumMod val="100000"/>
                <a:shade val="100000"/>
              </a:schemeClr>
            </a:gs>
            <a:gs pos="100000">
              <a:schemeClr val="accent2">
                <a:hueOff val="2546585"/>
                <a:satOff val="4320"/>
                <a:lumOff val="-157"/>
                <a:alphaOff val="0"/>
                <a:lumMod val="99000"/>
                <a:satMod val="120000"/>
                <a:shade val="78000"/>
              </a:schemeClr>
            </a:gs>
          </a:gsLst>
          <a:lin ang="5400000" scaled="0"/>
        </a:gradFill>
        <a:ln w="6350" cap="flat" cmpd="sng" algn="ctr">
          <a:solidFill>
            <a:schemeClr val="accent2">
              <a:hueOff val="2546585"/>
              <a:satOff val="4320"/>
              <a:lumOff val="-1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9CFFD37-8283-4DF4-9EA1-BC44A327463C}">
      <dsp:nvSpPr>
        <dsp:cNvPr id="0" name=""/>
        <dsp:cNvSpPr/>
      </dsp:nvSpPr>
      <dsp:spPr>
        <a:xfrm>
          <a:off x="0" y="1465375"/>
          <a:ext cx="8178799" cy="7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en-US" sz="1800" b="1" kern="1200" dirty="0"/>
            <a:t>3</a:t>
          </a:r>
          <a:r>
            <a:rPr kumimoji="1" lang="ja-JP" sz="1800" b="1" kern="1200" dirty="0"/>
            <a:t>．児童発達支援管理責任者の</a:t>
          </a:r>
          <a:r>
            <a:rPr kumimoji="1" lang="ja-JP" altLang="en-US" sz="1800" b="1" kern="1200" dirty="0"/>
            <a:t>地域連携の</a:t>
          </a:r>
          <a:r>
            <a:rPr kumimoji="1" lang="ja-JP" sz="1800" b="1" kern="1200" dirty="0"/>
            <a:t>現状</a:t>
          </a:r>
          <a:endParaRPr lang="en-US" sz="1800" kern="1200" dirty="0"/>
        </a:p>
      </dsp:txBody>
      <dsp:txXfrm>
        <a:off x="0" y="1465375"/>
        <a:ext cx="8178799" cy="731615"/>
      </dsp:txXfrm>
    </dsp:sp>
    <dsp:sp modelId="{CFDC9DE1-4608-4CF6-B37D-B76E8DEBAA84}">
      <dsp:nvSpPr>
        <dsp:cNvPr id="0" name=""/>
        <dsp:cNvSpPr/>
      </dsp:nvSpPr>
      <dsp:spPr>
        <a:xfrm>
          <a:off x="0" y="2196990"/>
          <a:ext cx="8178799" cy="0"/>
        </a:xfrm>
        <a:prstGeom prst="line">
          <a:avLst/>
        </a:prstGeom>
        <a:gradFill rotWithShape="0">
          <a:gsLst>
            <a:gs pos="0">
              <a:schemeClr val="accent2">
                <a:hueOff val="3819877"/>
                <a:satOff val="6480"/>
                <a:lumOff val="-235"/>
                <a:alphaOff val="0"/>
                <a:satMod val="103000"/>
                <a:lumMod val="102000"/>
                <a:tint val="94000"/>
              </a:schemeClr>
            </a:gs>
            <a:gs pos="50000">
              <a:schemeClr val="accent2">
                <a:hueOff val="3819877"/>
                <a:satOff val="6480"/>
                <a:lumOff val="-235"/>
                <a:alphaOff val="0"/>
                <a:satMod val="110000"/>
                <a:lumMod val="100000"/>
                <a:shade val="100000"/>
              </a:schemeClr>
            </a:gs>
            <a:gs pos="100000">
              <a:schemeClr val="accent2">
                <a:hueOff val="3819877"/>
                <a:satOff val="6480"/>
                <a:lumOff val="-235"/>
                <a:alphaOff val="0"/>
                <a:lumMod val="99000"/>
                <a:satMod val="120000"/>
                <a:shade val="78000"/>
              </a:schemeClr>
            </a:gs>
          </a:gsLst>
          <a:lin ang="5400000" scaled="0"/>
        </a:gradFill>
        <a:ln w="6350" cap="flat" cmpd="sng" algn="ctr">
          <a:solidFill>
            <a:schemeClr val="accent2">
              <a:hueOff val="3819877"/>
              <a:satOff val="6480"/>
              <a:lumOff val="-23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E31665A-A79C-4809-811F-3134085542FE}">
      <dsp:nvSpPr>
        <dsp:cNvPr id="0" name=""/>
        <dsp:cNvSpPr/>
      </dsp:nvSpPr>
      <dsp:spPr>
        <a:xfrm>
          <a:off x="0" y="2196990"/>
          <a:ext cx="8178799" cy="7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en-US" sz="1800" b="1" kern="1200" dirty="0"/>
            <a:t>4</a:t>
          </a:r>
          <a:r>
            <a:rPr kumimoji="1" lang="ja-JP" sz="1800" b="1" kern="1200" dirty="0"/>
            <a:t>．</a:t>
          </a:r>
          <a:r>
            <a:rPr kumimoji="1" lang="ja-JP" altLang="en-US" sz="1800" b="1" kern="1200" dirty="0"/>
            <a:t>児童期における相談支援専門員と</a:t>
          </a:r>
          <a:r>
            <a:rPr kumimoji="1" lang="ja-JP" sz="1800" b="1" kern="1200" dirty="0"/>
            <a:t>児童発達支援管理責任者</a:t>
          </a:r>
          <a:r>
            <a:rPr kumimoji="1" lang="ja-JP" altLang="en-US" sz="1800" b="1" kern="1200" dirty="0"/>
            <a:t>の連携のあり方</a:t>
          </a:r>
          <a:endParaRPr lang="en-US" sz="1800" kern="1200" dirty="0"/>
        </a:p>
      </dsp:txBody>
      <dsp:txXfrm>
        <a:off x="0" y="2196990"/>
        <a:ext cx="8178799" cy="731615"/>
      </dsp:txXfrm>
    </dsp:sp>
    <dsp:sp modelId="{2440A87B-BDD6-4AA8-8404-7E3A527B2CAA}">
      <dsp:nvSpPr>
        <dsp:cNvPr id="0" name=""/>
        <dsp:cNvSpPr/>
      </dsp:nvSpPr>
      <dsp:spPr>
        <a:xfrm>
          <a:off x="0" y="2928606"/>
          <a:ext cx="8178799" cy="0"/>
        </a:xfrm>
        <a:prstGeom prst="line">
          <a:avLst/>
        </a:prstGeom>
        <a:gradFill rotWithShape="0">
          <a:gsLst>
            <a:gs pos="0">
              <a:schemeClr val="accent2">
                <a:hueOff val="5093169"/>
                <a:satOff val="8640"/>
                <a:lumOff val="-314"/>
                <a:alphaOff val="0"/>
                <a:satMod val="103000"/>
                <a:lumMod val="102000"/>
                <a:tint val="94000"/>
              </a:schemeClr>
            </a:gs>
            <a:gs pos="50000">
              <a:schemeClr val="accent2">
                <a:hueOff val="5093169"/>
                <a:satOff val="8640"/>
                <a:lumOff val="-314"/>
                <a:alphaOff val="0"/>
                <a:satMod val="110000"/>
                <a:lumMod val="100000"/>
                <a:shade val="100000"/>
              </a:schemeClr>
            </a:gs>
            <a:gs pos="100000">
              <a:schemeClr val="accent2">
                <a:hueOff val="5093169"/>
                <a:satOff val="8640"/>
                <a:lumOff val="-314"/>
                <a:alphaOff val="0"/>
                <a:lumMod val="99000"/>
                <a:satMod val="120000"/>
                <a:shade val="78000"/>
              </a:schemeClr>
            </a:gs>
          </a:gsLst>
          <a:lin ang="5400000" scaled="0"/>
        </a:gradFill>
        <a:ln w="6350" cap="flat" cmpd="sng" algn="ctr">
          <a:solidFill>
            <a:schemeClr val="accent2">
              <a:hueOff val="5093169"/>
              <a:satOff val="8640"/>
              <a:lumOff val="-31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CAA1102-C8EC-438A-A868-305A585A615B}">
      <dsp:nvSpPr>
        <dsp:cNvPr id="0" name=""/>
        <dsp:cNvSpPr/>
      </dsp:nvSpPr>
      <dsp:spPr>
        <a:xfrm>
          <a:off x="0" y="2928606"/>
          <a:ext cx="8178799" cy="7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en-US" sz="1800" b="1" kern="1200" dirty="0"/>
            <a:t>5</a:t>
          </a:r>
          <a:r>
            <a:rPr kumimoji="1" lang="ja-JP" sz="1800" b="1" kern="1200" dirty="0"/>
            <a:t>．相談支援専門員と児童発達支援管理責任者</a:t>
          </a:r>
          <a:r>
            <a:rPr kumimoji="1" lang="ja-JP" altLang="en-US" sz="1800" b="1" kern="1200" dirty="0"/>
            <a:t>が実施する支援会議のあり方</a:t>
          </a:r>
          <a:endParaRPr lang="en-US" sz="1800" kern="1200" dirty="0"/>
        </a:p>
      </dsp:txBody>
      <dsp:txXfrm>
        <a:off x="0" y="2928606"/>
        <a:ext cx="8178799" cy="731615"/>
      </dsp:txXfrm>
    </dsp:sp>
    <dsp:sp modelId="{6CF9A0B1-62C4-4F3A-BBBD-5D4E96033FFD}">
      <dsp:nvSpPr>
        <dsp:cNvPr id="0" name=""/>
        <dsp:cNvSpPr/>
      </dsp:nvSpPr>
      <dsp:spPr>
        <a:xfrm>
          <a:off x="0" y="3660221"/>
          <a:ext cx="8178799" cy="0"/>
        </a:xfrm>
        <a:prstGeom prst="line">
          <a:avLst/>
        </a:prstGeom>
        <a:gradFill rotWithShape="0">
          <a:gsLst>
            <a:gs pos="0">
              <a:schemeClr val="accent2">
                <a:hueOff val="6366461"/>
                <a:satOff val="10800"/>
                <a:lumOff val="-392"/>
                <a:alphaOff val="0"/>
                <a:satMod val="103000"/>
                <a:lumMod val="102000"/>
                <a:tint val="94000"/>
              </a:schemeClr>
            </a:gs>
            <a:gs pos="50000">
              <a:schemeClr val="accent2">
                <a:hueOff val="6366461"/>
                <a:satOff val="10800"/>
                <a:lumOff val="-392"/>
                <a:alphaOff val="0"/>
                <a:satMod val="110000"/>
                <a:lumMod val="100000"/>
                <a:shade val="100000"/>
              </a:schemeClr>
            </a:gs>
            <a:gs pos="100000">
              <a:schemeClr val="accent2">
                <a:hueOff val="6366461"/>
                <a:satOff val="10800"/>
                <a:lumOff val="-392"/>
                <a:alphaOff val="0"/>
                <a:lumMod val="99000"/>
                <a:satMod val="120000"/>
                <a:shade val="78000"/>
              </a:schemeClr>
            </a:gs>
          </a:gsLst>
          <a:lin ang="5400000" scaled="0"/>
        </a:gradFill>
        <a:ln w="6350" cap="flat" cmpd="sng" algn="ctr">
          <a:solidFill>
            <a:schemeClr val="accent2">
              <a:hueOff val="6366461"/>
              <a:satOff val="10800"/>
              <a:lumOff val="-392"/>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66FDDB7-74B9-49C4-B875-88BFF43DA77E}">
      <dsp:nvSpPr>
        <dsp:cNvPr id="0" name=""/>
        <dsp:cNvSpPr/>
      </dsp:nvSpPr>
      <dsp:spPr>
        <a:xfrm>
          <a:off x="0" y="3660221"/>
          <a:ext cx="8178799" cy="731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en-US" sz="1800" b="1" kern="1200" dirty="0"/>
            <a:t>6</a:t>
          </a:r>
          <a:r>
            <a:rPr kumimoji="1" lang="ja-JP" sz="1800" b="1" kern="1200" dirty="0"/>
            <a:t>．まとめ～相談支援専門員と児童発達支援管理責任者との関係について</a:t>
          </a:r>
          <a:endParaRPr lang="en-US" sz="1800" kern="1200" dirty="0"/>
        </a:p>
      </dsp:txBody>
      <dsp:txXfrm>
        <a:off x="0" y="3660221"/>
        <a:ext cx="8178799" cy="73161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BEB9A-94C2-4471-B898-3C5F39C9D9B6}">
      <dsp:nvSpPr>
        <dsp:cNvPr id="0" name=""/>
        <dsp:cNvSpPr/>
      </dsp:nvSpPr>
      <dsp:spPr>
        <a:xfrm>
          <a:off x="0" y="6686"/>
          <a:ext cx="7886700" cy="1081080"/>
        </a:xfrm>
        <a:prstGeom prst="roundRect">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kumimoji="1" lang="ja-JP" sz="2100" kern="1200"/>
            <a:t>二つの計画は、少なくともそれを受け取る家族にとっては、別物では困ります。</a:t>
          </a:r>
          <a:endParaRPr lang="ja-JP" sz="2100" kern="1200"/>
        </a:p>
      </dsp:txBody>
      <dsp:txXfrm>
        <a:off x="52774" y="59460"/>
        <a:ext cx="7781152" cy="975532"/>
      </dsp:txXfrm>
    </dsp:sp>
    <dsp:sp modelId="{6042B53F-AE9B-4900-95CF-8D1366EFC34E}">
      <dsp:nvSpPr>
        <dsp:cNvPr id="0" name=""/>
        <dsp:cNvSpPr/>
      </dsp:nvSpPr>
      <dsp:spPr>
        <a:xfrm>
          <a:off x="0" y="1148246"/>
          <a:ext cx="7886700" cy="1081080"/>
        </a:xfrm>
        <a:prstGeom prst="roundRect">
          <a:avLst/>
        </a:prstGeom>
        <a:solidFill>
          <a:srgbClr val="45137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kumimoji="1" lang="ja-JP" sz="2100" kern="1200" dirty="0"/>
            <a:t>二つでセットであり、全部を読んで、子どものことが「また少し愛おしくなった！」と感じていただきたいものです。</a:t>
          </a:r>
          <a:endParaRPr lang="ja-JP" sz="2100" kern="1200" dirty="0"/>
        </a:p>
      </dsp:txBody>
      <dsp:txXfrm>
        <a:off x="52774" y="1201020"/>
        <a:ext cx="7781152" cy="97553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7324F-CB88-404A-9D96-4A8D3809A98A}">
      <dsp:nvSpPr>
        <dsp:cNvPr id="0" name=""/>
        <dsp:cNvSpPr/>
      </dsp:nvSpPr>
      <dsp:spPr>
        <a:xfrm rot="5400000">
          <a:off x="-201150" y="989113"/>
          <a:ext cx="1544392" cy="186461"/>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B7DEF5A-8244-4AEE-9963-AD2C8A6DE8B5}">
      <dsp:nvSpPr>
        <dsp:cNvPr id="0" name=""/>
        <dsp:cNvSpPr/>
      </dsp:nvSpPr>
      <dsp:spPr>
        <a:xfrm>
          <a:off x="151957" y="279"/>
          <a:ext cx="2071799" cy="1243079"/>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挨拶と出席者からの各々一言</a:t>
          </a:r>
          <a:endParaRPr lang="ja-JP" sz="1800" kern="1200"/>
        </a:p>
      </dsp:txBody>
      <dsp:txXfrm>
        <a:off x="188366" y="36688"/>
        <a:ext cx="1998981" cy="1170261"/>
      </dsp:txXfrm>
    </dsp:sp>
    <dsp:sp modelId="{447E4B8F-4763-49C2-B308-643D68727DCB}">
      <dsp:nvSpPr>
        <dsp:cNvPr id="0" name=""/>
        <dsp:cNvSpPr/>
      </dsp:nvSpPr>
      <dsp:spPr>
        <a:xfrm rot="5400000">
          <a:off x="-201150" y="2542962"/>
          <a:ext cx="1544392" cy="186461"/>
        </a:xfrm>
        <a:prstGeom prst="rect">
          <a:avLst/>
        </a:prstGeom>
        <a:solidFill>
          <a:schemeClr val="accent4">
            <a:hueOff val="-1866292"/>
            <a:satOff val="877"/>
            <a:lumOff val="32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DED799A-40F0-43CC-9C2C-C377B56AAA34}">
      <dsp:nvSpPr>
        <dsp:cNvPr id="0" name=""/>
        <dsp:cNvSpPr/>
      </dsp:nvSpPr>
      <dsp:spPr>
        <a:xfrm>
          <a:off x="151957" y="1554129"/>
          <a:ext cx="2071799" cy="1243079"/>
        </a:xfrm>
        <a:prstGeom prst="roundRect">
          <a:avLst>
            <a:gd name="adj" fmla="val 10000"/>
          </a:avLst>
        </a:prstGeom>
        <a:solidFill>
          <a:schemeClr val="accent4">
            <a:hueOff val="-1599678"/>
            <a:satOff val="751"/>
            <a:lumOff val="28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今回の会議の目的共有</a:t>
          </a:r>
          <a:endParaRPr lang="ja-JP" sz="1800" kern="1200"/>
        </a:p>
      </dsp:txBody>
      <dsp:txXfrm>
        <a:off x="188366" y="1590538"/>
        <a:ext cx="1998981" cy="1170261"/>
      </dsp:txXfrm>
    </dsp:sp>
    <dsp:sp modelId="{3F37E54F-02F3-4BBE-818E-59CEDA190B29}">
      <dsp:nvSpPr>
        <dsp:cNvPr id="0" name=""/>
        <dsp:cNvSpPr/>
      </dsp:nvSpPr>
      <dsp:spPr>
        <a:xfrm>
          <a:off x="575774" y="3319887"/>
          <a:ext cx="2746035" cy="186461"/>
        </a:xfrm>
        <a:prstGeom prst="rect">
          <a:avLst/>
        </a:prstGeom>
        <a:solidFill>
          <a:schemeClr val="accent4">
            <a:hueOff val="-3732583"/>
            <a:satOff val="1753"/>
            <a:lumOff val="65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67CF216-3AB5-4150-B881-6713F8AB12D4}">
      <dsp:nvSpPr>
        <dsp:cNvPr id="0" name=""/>
        <dsp:cNvSpPr/>
      </dsp:nvSpPr>
      <dsp:spPr>
        <a:xfrm>
          <a:off x="151957" y="3107978"/>
          <a:ext cx="2071799" cy="1243079"/>
        </a:xfrm>
        <a:prstGeom prst="roundRect">
          <a:avLst>
            <a:gd name="adj" fmla="val 10000"/>
          </a:avLst>
        </a:prstGeom>
        <a:solidFill>
          <a:schemeClr val="accent4">
            <a:hueOff val="-3199357"/>
            <a:satOff val="1503"/>
            <a:lumOff val="56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目的に沿った情報収集</a:t>
          </a:r>
          <a:endParaRPr lang="ja-JP" sz="1800" kern="1200"/>
        </a:p>
      </dsp:txBody>
      <dsp:txXfrm>
        <a:off x="188366" y="3144387"/>
        <a:ext cx="1998981" cy="1170261"/>
      </dsp:txXfrm>
    </dsp:sp>
    <dsp:sp modelId="{75808628-8498-44F5-AD3C-3D9C1498E078}">
      <dsp:nvSpPr>
        <dsp:cNvPr id="0" name=""/>
        <dsp:cNvSpPr/>
      </dsp:nvSpPr>
      <dsp:spPr>
        <a:xfrm rot="16200000">
          <a:off x="2554342" y="2542962"/>
          <a:ext cx="1544392" cy="186461"/>
        </a:xfrm>
        <a:prstGeom prst="rect">
          <a:avLst/>
        </a:prstGeom>
        <a:solidFill>
          <a:schemeClr val="accent4">
            <a:hueOff val="-5598875"/>
            <a:satOff val="2630"/>
            <a:lumOff val="98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48D99BF-5B9A-4D6F-B953-5FC7D5042518}">
      <dsp:nvSpPr>
        <dsp:cNvPr id="0" name=""/>
        <dsp:cNvSpPr/>
      </dsp:nvSpPr>
      <dsp:spPr>
        <a:xfrm>
          <a:off x="2907450" y="3107978"/>
          <a:ext cx="2071799" cy="1243079"/>
        </a:xfrm>
        <a:prstGeom prst="roundRect">
          <a:avLst>
            <a:gd name="adj" fmla="val 10000"/>
          </a:avLst>
        </a:prstGeom>
        <a:solidFill>
          <a:schemeClr val="accent4">
            <a:hueOff val="-4799035"/>
            <a:satOff val="2254"/>
            <a:lumOff val="84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情報の中でのこどもの強みの確認</a:t>
          </a:r>
          <a:endParaRPr lang="ja-JP" sz="1800" kern="1200"/>
        </a:p>
      </dsp:txBody>
      <dsp:txXfrm>
        <a:off x="2943859" y="3144387"/>
        <a:ext cx="1998981" cy="1170261"/>
      </dsp:txXfrm>
    </dsp:sp>
    <dsp:sp modelId="{8D12C6D4-A658-4D8B-BCFA-25C4BB0D0017}">
      <dsp:nvSpPr>
        <dsp:cNvPr id="0" name=""/>
        <dsp:cNvSpPr/>
      </dsp:nvSpPr>
      <dsp:spPr>
        <a:xfrm rot="16200000">
          <a:off x="2554342" y="989113"/>
          <a:ext cx="1544392" cy="186461"/>
        </a:xfrm>
        <a:prstGeom prst="rect">
          <a:avLst/>
        </a:prstGeom>
        <a:solidFill>
          <a:schemeClr val="accent4">
            <a:hueOff val="-7465166"/>
            <a:satOff val="3507"/>
            <a:lumOff val="130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3CA8D9D-3A3A-4703-BEDB-9054755AEB08}">
      <dsp:nvSpPr>
        <dsp:cNvPr id="0" name=""/>
        <dsp:cNvSpPr/>
      </dsp:nvSpPr>
      <dsp:spPr>
        <a:xfrm>
          <a:off x="2907450" y="1554129"/>
          <a:ext cx="2071799" cy="1243079"/>
        </a:xfrm>
        <a:prstGeom prst="roundRect">
          <a:avLst>
            <a:gd name="adj" fmla="val 10000"/>
          </a:avLst>
        </a:prstGeom>
        <a:solidFill>
          <a:schemeClr val="accent4">
            <a:hueOff val="-6398714"/>
            <a:satOff val="3006"/>
            <a:lumOff val="11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わかってきたことの整理</a:t>
          </a:r>
          <a:endParaRPr lang="ja-JP" sz="1800" kern="1200"/>
        </a:p>
      </dsp:txBody>
      <dsp:txXfrm>
        <a:off x="2943859" y="1590538"/>
        <a:ext cx="1998981" cy="1170261"/>
      </dsp:txXfrm>
    </dsp:sp>
    <dsp:sp modelId="{F36667B8-5DA8-4159-971C-FD6135F7872E}">
      <dsp:nvSpPr>
        <dsp:cNvPr id="0" name=""/>
        <dsp:cNvSpPr/>
      </dsp:nvSpPr>
      <dsp:spPr>
        <a:xfrm>
          <a:off x="3331267" y="212188"/>
          <a:ext cx="2746035" cy="186461"/>
        </a:xfrm>
        <a:prstGeom prst="rect">
          <a:avLst/>
        </a:prstGeom>
        <a:solidFill>
          <a:schemeClr val="accent4">
            <a:hueOff val="-9331458"/>
            <a:satOff val="4383"/>
            <a:lumOff val="163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4BC36F6-06A9-49AC-A4E8-39D29C87EA95}">
      <dsp:nvSpPr>
        <dsp:cNvPr id="0" name=""/>
        <dsp:cNvSpPr/>
      </dsp:nvSpPr>
      <dsp:spPr>
        <a:xfrm>
          <a:off x="2907450" y="279"/>
          <a:ext cx="2071799" cy="1243079"/>
        </a:xfrm>
        <a:prstGeom prst="roundRect">
          <a:avLst>
            <a:gd name="adj" fmla="val 10000"/>
          </a:avLst>
        </a:prstGeom>
        <a:solidFill>
          <a:schemeClr val="accent4">
            <a:hueOff val="-7998392"/>
            <a:satOff val="3757"/>
            <a:lumOff val="139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dirty="0"/>
            <a:t>知りたいことの</a:t>
          </a:r>
          <a:endParaRPr kumimoji="1" lang="en-US" altLang="ja-JP" sz="1800" kern="1200" dirty="0"/>
        </a:p>
        <a:p>
          <a:pPr marL="0" lvl="0" indent="0" algn="ctr" defTabSz="800100">
            <a:lnSpc>
              <a:spcPct val="90000"/>
            </a:lnSpc>
            <a:spcBef>
              <a:spcPct val="0"/>
            </a:spcBef>
            <a:spcAft>
              <a:spcPct val="35000"/>
            </a:spcAft>
            <a:buNone/>
          </a:pPr>
          <a:r>
            <a:rPr kumimoji="1" lang="ja-JP" sz="1800" kern="1200" dirty="0"/>
            <a:t>整理</a:t>
          </a:r>
          <a:endParaRPr lang="ja-JP" sz="1800" kern="1200" dirty="0"/>
        </a:p>
      </dsp:txBody>
      <dsp:txXfrm>
        <a:off x="2943859" y="36688"/>
        <a:ext cx="1998981" cy="1170261"/>
      </dsp:txXfrm>
    </dsp:sp>
    <dsp:sp modelId="{95A3B81D-EE5A-42CB-BF55-5632D8300632}">
      <dsp:nvSpPr>
        <dsp:cNvPr id="0" name=""/>
        <dsp:cNvSpPr/>
      </dsp:nvSpPr>
      <dsp:spPr>
        <a:xfrm rot="5400000">
          <a:off x="5309835" y="989113"/>
          <a:ext cx="1544392" cy="186461"/>
        </a:xfrm>
        <a:prstGeom prst="rect">
          <a:avLst/>
        </a:prstGeom>
        <a:solidFill>
          <a:schemeClr val="accent4">
            <a:hueOff val="-11197749"/>
            <a:satOff val="5260"/>
            <a:lumOff val="1959"/>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5FBA640-DDE2-440A-8BE0-F1D9FB2ED5C1}">
      <dsp:nvSpPr>
        <dsp:cNvPr id="0" name=""/>
        <dsp:cNvSpPr/>
      </dsp:nvSpPr>
      <dsp:spPr>
        <a:xfrm>
          <a:off x="5662943" y="279"/>
          <a:ext cx="2071799" cy="1243079"/>
        </a:xfrm>
        <a:prstGeom prst="roundRect">
          <a:avLst>
            <a:gd name="adj" fmla="val 10000"/>
          </a:avLst>
        </a:prstGeom>
        <a:solidFill>
          <a:schemeClr val="accent4">
            <a:hueOff val="-9598071"/>
            <a:satOff val="4509"/>
            <a:lumOff val="167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次回に会議までの役割分担</a:t>
          </a:r>
          <a:endParaRPr lang="ja-JP" sz="1800" kern="1200"/>
        </a:p>
      </dsp:txBody>
      <dsp:txXfrm>
        <a:off x="5699352" y="36688"/>
        <a:ext cx="1998981" cy="1170261"/>
      </dsp:txXfrm>
    </dsp:sp>
    <dsp:sp modelId="{0B268BD7-9522-4F8E-9721-AA0551C746A3}">
      <dsp:nvSpPr>
        <dsp:cNvPr id="0" name=""/>
        <dsp:cNvSpPr/>
      </dsp:nvSpPr>
      <dsp:spPr>
        <a:xfrm>
          <a:off x="5662943" y="1554129"/>
          <a:ext cx="2071799" cy="1243079"/>
        </a:xfrm>
        <a:prstGeom prst="roundRect">
          <a:avLst>
            <a:gd name="adj" fmla="val 10000"/>
          </a:avLst>
        </a:prstGeom>
        <a:solidFill>
          <a:schemeClr val="accent4">
            <a:hueOff val="-11197749"/>
            <a:satOff val="5260"/>
            <a:lumOff val="195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次回会議の設定</a:t>
          </a:r>
          <a:endParaRPr lang="ja-JP" sz="1800" kern="1200"/>
        </a:p>
      </dsp:txBody>
      <dsp:txXfrm>
        <a:off x="5699352" y="1590538"/>
        <a:ext cx="1998981" cy="117026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F0F19-B00A-437F-8195-0F07466D7BE6}">
      <dsp:nvSpPr>
        <dsp:cNvPr id="0" name=""/>
        <dsp:cNvSpPr/>
      </dsp:nvSpPr>
      <dsp:spPr>
        <a:xfrm>
          <a:off x="0" y="214"/>
          <a:ext cx="8612707" cy="913971"/>
        </a:xfrm>
        <a:prstGeom prst="roundRect">
          <a:avLst/>
        </a:prstGeom>
        <a:gradFill rotWithShape="0">
          <a:gsLst>
            <a:gs pos="0">
              <a:schemeClr val="accent3">
                <a:alpha val="90000"/>
                <a:hueOff val="0"/>
                <a:satOff val="0"/>
                <a:lumOff val="0"/>
                <a:alphaOff val="0"/>
                <a:lumMod val="110000"/>
                <a:satMod val="105000"/>
                <a:tint val="67000"/>
              </a:schemeClr>
            </a:gs>
            <a:gs pos="50000">
              <a:schemeClr val="accent3">
                <a:alpha val="90000"/>
                <a:hueOff val="0"/>
                <a:satOff val="0"/>
                <a:lumOff val="0"/>
                <a:alphaOff val="0"/>
                <a:lumMod val="105000"/>
                <a:satMod val="103000"/>
                <a:tint val="73000"/>
              </a:schemeClr>
            </a:gs>
            <a:gs pos="100000">
              <a:schemeClr val="accent3">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b="1" kern="1200" dirty="0"/>
            <a:t>相談支援専門員と児童発達支援管理責任者が日常的に絡み合い、子どもと保護者が元気になる会議を行なっていきましょう。</a:t>
          </a:r>
          <a:endParaRPr lang="ja-JP" altLang="en-US" sz="2000" kern="1200" dirty="0"/>
        </a:p>
      </dsp:txBody>
      <dsp:txXfrm>
        <a:off x="44616" y="44830"/>
        <a:ext cx="8523475" cy="82473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8A0CB-93B5-410D-A92B-09E49720451F}">
      <dsp:nvSpPr>
        <dsp:cNvPr id="0" name=""/>
        <dsp:cNvSpPr/>
      </dsp:nvSpPr>
      <dsp:spPr>
        <a:xfrm>
          <a:off x="0" y="271"/>
          <a:ext cx="2262158" cy="646059"/>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子どもの生活全体を振り返る機会</a:t>
          </a:r>
          <a:endParaRPr lang="ja-JP" altLang="en-US" sz="1400" kern="1200" dirty="0"/>
        </a:p>
      </dsp:txBody>
      <dsp:txXfrm>
        <a:off x="31538" y="31809"/>
        <a:ext cx="2199082" cy="58298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F0F795-A510-480C-8AA1-B38FD4E23D63}">
      <dsp:nvSpPr>
        <dsp:cNvPr id="0" name=""/>
        <dsp:cNvSpPr/>
      </dsp:nvSpPr>
      <dsp:spPr>
        <a:xfrm>
          <a:off x="0" y="271"/>
          <a:ext cx="2617488" cy="646059"/>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支援全体のつながりと支援の効果を検証する機会</a:t>
          </a:r>
          <a:endParaRPr lang="ja-JP" altLang="en-US" sz="1400" kern="1200" dirty="0"/>
        </a:p>
      </dsp:txBody>
      <dsp:txXfrm>
        <a:off x="31538" y="31809"/>
        <a:ext cx="2554412" cy="58298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65D86-88DD-427D-9F09-006D9BA33EE4}">
      <dsp:nvSpPr>
        <dsp:cNvPr id="0" name=""/>
        <dsp:cNvSpPr/>
      </dsp:nvSpPr>
      <dsp:spPr>
        <a:xfrm>
          <a:off x="0" y="127044"/>
          <a:ext cx="2031325" cy="669240"/>
        </a:xfrm>
        <a:prstGeom prst="roundRect">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sz="1300" kern="1200" dirty="0"/>
            <a:t>成人期の現状を共有し、現実的な目標を探る機会</a:t>
          </a:r>
          <a:endParaRPr lang="ja-JP" sz="1300" kern="1200" dirty="0"/>
        </a:p>
      </dsp:txBody>
      <dsp:txXfrm>
        <a:off x="32670" y="159714"/>
        <a:ext cx="1965985" cy="60390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B034A-36FE-4420-8E45-527F663BF2F3}">
      <dsp:nvSpPr>
        <dsp:cNvPr id="0" name=""/>
        <dsp:cNvSpPr/>
      </dsp:nvSpPr>
      <dsp:spPr>
        <a:xfrm>
          <a:off x="0" y="271"/>
          <a:ext cx="2580042" cy="646059"/>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子どもの発達において必要な具体的な支援を提案する機会</a:t>
          </a:r>
          <a:endParaRPr lang="ja-JP" altLang="en-US" sz="1400" kern="1200" dirty="0"/>
        </a:p>
      </dsp:txBody>
      <dsp:txXfrm>
        <a:off x="31538" y="31809"/>
        <a:ext cx="2516966" cy="58298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B034A-36FE-4420-8E45-527F663BF2F3}">
      <dsp:nvSpPr>
        <dsp:cNvPr id="0" name=""/>
        <dsp:cNvSpPr/>
      </dsp:nvSpPr>
      <dsp:spPr>
        <a:xfrm>
          <a:off x="0" y="270"/>
          <a:ext cx="2852489" cy="646059"/>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子どもの関心、得意なこと、苦手なことなどを共有する機会</a:t>
          </a:r>
          <a:endParaRPr lang="ja-JP" altLang="en-US" sz="1400" kern="1200" dirty="0"/>
        </a:p>
      </dsp:txBody>
      <dsp:txXfrm>
        <a:off x="31538" y="31808"/>
        <a:ext cx="2789413" cy="58298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8A0CB-93B5-410D-A92B-09E49720451F}">
      <dsp:nvSpPr>
        <dsp:cNvPr id="0" name=""/>
        <dsp:cNvSpPr/>
      </dsp:nvSpPr>
      <dsp:spPr>
        <a:xfrm>
          <a:off x="0" y="683"/>
          <a:ext cx="3208791" cy="629057"/>
        </a:xfrm>
        <a:prstGeom prst="round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子どもと家族にとって必要な公的福祉サービスの支給量を調整する機会</a:t>
          </a:r>
          <a:endParaRPr lang="ja-JP" altLang="en-US" sz="1400" kern="1200" dirty="0"/>
        </a:p>
      </dsp:txBody>
      <dsp:txXfrm>
        <a:off x="30708" y="31391"/>
        <a:ext cx="3147375" cy="56764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65D86-88DD-427D-9F09-006D9BA33EE4}">
      <dsp:nvSpPr>
        <dsp:cNvPr id="0" name=""/>
        <dsp:cNvSpPr/>
      </dsp:nvSpPr>
      <dsp:spPr>
        <a:xfrm>
          <a:off x="0" y="926"/>
          <a:ext cx="2031325" cy="669240"/>
        </a:xfrm>
        <a:prstGeom prst="roundRect">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t>子どもらしさ、愛しみを確認する機会</a:t>
          </a:r>
          <a:endParaRPr lang="ja-JP" sz="1300" kern="1200" dirty="0"/>
        </a:p>
      </dsp:txBody>
      <dsp:txXfrm>
        <a:off x="32670" y="33596"/>
        <a:ext cx="1965985" cy="603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1DCDA-F868-40E0-89A0-7BA948C4C5C1}">
      <dsp:nvSpPr>
        <dsp:cNvPr id="0" name=""/>
        <dsp:cNvSpPr/>
      </dsp:nvSpPr>
      <dsp:spPr>
        <a:xfrm>
          <a:off x="570569" y="0"/>
          <a:ext cx="6466456" cy="15417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383D3D-7035-4CE4-AEB3-11662CC1A786}">
      <dsp:nvSpPr>
        <dsp:cNvPr id="0" name=""/>
        <dsp:cNvSpPr/>
      </dsp:nvSpPr>
      <dsp:spPr>
        <a:xfrm>
          <a:off x="5711" y="462516"/>
          <a:ext cx="3701320" cy="616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生活ニーズの把握</a:t>
          </a:r>
          <a:endParaRPr lang="ja-JP" sz="1800" kern="1200"/>
        </a:p>
      </dsp:txBody>
      <dsp:txXfrm>
        <a:off x="35815" y="492620"/>
        <a:ext cx="3641112" cy="556480"/>
      </dsp:txXfrm>
    </dsp:sp>
    <dsp:sp modelId="{7E202309-0E8B-409B-A034-7947B5CCECE6}">
      <dsp:nvSpPr>
        <dsp:cNvPr id="0" name=""/>
        <dsp:cNvSpPr/>
      </dsp:nvSpPr>
      <dsp:spPr>
        <a:xfrm>
          <a:off x="3900564" y="462516"/>
          <a:ext cx="3701320" cy="6166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sz="1800" kern="1200"/>
            <a:t>適切な社会資源と結びつけていく</a:t>
          </a:r>
          <a:endParaRPr lang="ja-JP" sz="1800" kern="1200"/>
        </a:p>
      </dsp:txBody>
      <dsp:txXfrm>
        <a:off x="3930668" y="492620"/>
        <a:ext cx="3641112" cy="55648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65D86-88DD-427D-9F09-006D9BA33EE4}">
      <dsp:nvSpPr>
        <dsp:cNvPr id="0" name=""/>
        <dsp:cNvSpPr/>
      </dsp:nvSpPr>
      <dsp:spPr>
        <a:xfrm>
          <a:off x="0" y="39613"/>
          <a:ext cx="3104706" cy="669240"/>
        </a:xfrm>
        <a:prstGeom prst="roundRect">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t>保護者の不安、困っていること、きょうだいの思いを共有するする機会</a:t>
          </a:r>
          <a:endParaRPr lang="ja-JP" sz="1300" kern="1200" dirty="0"/>
        </a:p>
      </dsp:txBody>
      <dsp:txXfrm>
        <a:off x="32670" y="72283"/>
        <a:ext cx="3039366" cy="60390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B034A-36FE-4420-8E45-527F663BF2F3}">
      <dsp:nvSpPr>
        <dsp:cNvPr id="0" name=""/>
        <dsp:cNvSpPr/>
      </dsp:nvSpPr>
      <dsp:spPr>
        <a:xfrm>
          <a:off x="0" y="636"/>
          <a:ext cx="3218604" cy="617015"/>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事業所ができる支援をあきらかにし、支援のゴールを共有する機会</a:t>
          </a:r>
          <a:endParaRPr lang="ja-JP" altLang="en-US" sz="1400" kern="1200" dirty="0"/>
        </a:p>
      </dsp:txBody>
      <dsp:txXfrm>
        <a:off x="30120" y="30756"/>
        <a:ext cx="3158364" cy="5567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F8DFD-B0DC-4297-80AD-FDCEA87E4A60}">
      <dsp:nvSpPr>
        <dsp:cNvPr id="0" name=""/>
        <dsp:cNvSpPr/>
      </dsp:nvSpPr>
      <dsp:spPr>
        <a:xfrm>
          <a:off x="616148" y="2203"/>
          <a:ext cx="2079500" cy="12477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t>個別性を重視した</a:t>
          </a:r>
          <a:endParaRPr lang="en-US" altLang="ja-JP" sz="1600" b="1" kern="1200" dirty="0"/>
        </a:p>
        <a:p>
          <a:pPr marL="0" lvl="0" indent="0" algn="ctr" defTabSz="711200">
            <a:lnSpc>
              <a:spcPct val="90000"/>
            </a:lnSpc>
            <a:spcBef>
              <a:spcPct val="0"/>
            </a:spcBef>
            <a:spcAft>
              <a:spcPct val="35000"/>
            </a:spcAft>
            <a:buNone/>
          </a:pPr>
          <a:r>
            <a:rPr lang="ja-JP" altLang="en-US" sz="1600" b="1" kern="1200" dirty="0"/>
            <a:t>援助</a:t>
          </a:r>
        </a:p>
      </dsp:txBody>
      <dsp:txXfrm>
        <a:off x="616148" y="2203"/>
        <a:ext cx="2079500" cy="1247700"/>
      </dsp:txXfrm>
    </dsp:sp>
    <dsp:sp modelId="{509BE931-9898-4A6D-BF65-7C7FA06E7626}">
      <dsp:nvSpPr>
        <dsp:cNvPr id="0" name=""/>
        <dsp:cNvSpPr/>
      </dsp:nvSpPr>
      <dsp:spPr>
        <a:xfrm>
          <a:off x="2903599" y="2203"/>
          <a:ext cx="2079500" cy="12477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t>利用者のニーズが</a:t>
          </a:r>
          <a:endParaRPr lang="en-US" altLang="ja-JP" sz="1600" b="1" kern="1200" dirty="0"/>
        </a:p>
        <a:p>
          <a:pPr marL="0" lvl="0" indent="0" algn="ctr" defTabSz="711200">
            <a:lnSpc>
              <a:spcPct val="90000"/>
            </a:lnSpc>
            <a:spcBef>
              <a:spcPct val="0"/>
            </a:spcBef>
            <a:spcAft>
              <a:spcPct val="35000"/>
            </a:spcAft>
            <a:buNone/>
          </a:pPr>
          <a:r>
            <a:rPr lang="ja-JP" altLang="en-US" sz="1600" b="1" kern="1200" dirty="0"/>
            <a:t>中心</a:t>
          </a:r>
        </a:p>
      </dsp:txBody>
      <dsp:txXfrm>
        <a:off x="2903599" y="2203"/>
        <a:ext cx="2079500" cy="1247700"/>
      </dsp:txXfrm>
    </dsp:sp>
    <dsp:sp modelId="{7AD509EC-4F47-4C46-BBDF-199BA498A43A}">
      <dsp:nvSpPr>
        <dsp:cNvPr id="0" name=""/>
        <dsp:cNvSpPr/>
      </dsp:nvSpPr>
      <dsp:spPr>
        <a:xfrm>
          <a:off x="5191050" y="2203"/>
          <a:ext cx="2079500" cy="12477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a:t>生活の質の重視</a:t>
          </a:r>
        </a:p>
      </dsp:txBody>
      <dsp:txXfrm>
        <a:off x="5191050" y="2203"/>
        <a:ext cx="2079500" cy="1247700"/>
      </dsp:txXfrm>
    </dsp:sp>
    <dsp:sp modelId="{11748F96-EA0B-40D3-98D0-A9434E865477}">
      <dsp:nvSpPr>
        <dsp:cNvPr id="0" name=""/>
        <dsp:cNvSpPr/>
      </dsp:nvSpPr>
      <dsp:spPr>
        <a:xfrm>
          <a:off x="616148" y="1457854"/>
          <a:ext cx="2079500" cy="12477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u="sng" kern="1200" dirty="0"/>
            <a:t>利用者自身が問題の解決に取り組んでいく力をつけていく</a:t>
          </a:r>
        </a:p>
      </dsp:txBody>
      <dsp:txXfrm>
        <a:off x="616148" y="1457854"/>
        <a:ext cx="2079500" cy="1247700"/>
      </dsp:txXfrm>
    </dsp:sp>
    <dsp:sp modelId="{CE0E1E7F-88CE-43DE-B249-5E4246AD3C9F}">
      <dsp:nvSpPr>
        <dsp:cNvPr id="0" name=""/>
        <dsp:cNvSpPr/>
      </dsp:nvSpPr>
      <dsp:spPr>
        <a:xfrm>
          <a:off x="2903599" y="1457854"/>
          <a:ext cx="2079500" cy="12477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u="sng" kern="1200" dirty="0"/>
            <a:t>意思決定を中心にした誰かに支配されない生活</a:t>
          </a:r>
        </a:p>
      </dsp:txBody>
      <dsp:txXfrm>
        <a:off x="2903599" y="1457854"/>
        <a:ext cx="2079500" cy="1247700"/>
      </dsp:txXfrm>
    </dsp:sp>
    <dsp:sp modelId="{935DFB2D-261F-47BC-A546-29B049528E29}">
      <dsp:nvSpPr>
        <dsp:cNvPr id="0" name=""/>
        <dsp:cNvSpPr/>
      </dsp:nvSpPr>
      <dsp:spPr>
        <a:xfrm>
          <a:off x="5191050" y="1457854"/>
          <a:ext cx="2079500" cy="12477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a:t>利用者の権利擁護</a:t>
          </a:r>
        </a:p>
      </dsp:txBody>
      <dsp:txXfrm>
        <a:off x="5191050" y="1457854"/>
        <a:ext cx="2079500" cy="1247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9AFE9-3F38-4198-88D3-15E512697676}">
      <dsp:nvSpPr>
        <dsp:cNvPr id="0" name=""/>
        <dsp:cNvSpPr/>
      </dsp:nvSpPr>
      <dsp:spPr>
        <a:xfrm>
          <a:off x="0" y="0"/>
          <a:ext cx="1100469" cy="2328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ja-JP" altLang="en-US" sz="1600" b="1" kern="1200" dirty="0"/>
            <a:t>失敗</a:t>
          </a:r>
          <a:endParaRPr lang="en-US" altLang="ja-JP" sz="1600" b="1" kern="1200" dirty="0"/>
        </a:p>
        <a:p>
          <a:pPr marL="0" lvl="0" indent="0" algn="ctr" defTabSz="711200">
            <a:lnSpc>
              <a:spcPct val="90000"/>
            </a:lnSpc>
            <a:spcBef>
              <a:spcPct val="0"/>
            </a:spcBef>
            <a:spcAft>
              <a:spcPct val="35000"/>
            </a:spcAft>
            <a:buNone/>
          </a:pPr>
          <a:r>
            <a:rPr lang="ja-JP" altLang="en-US" sz="1600" b="1" kern="1200" dirty="0"/>
            <a:t>思いがけないこと</a:t>
          </a:r>
          <a:endParaRPr lang="en-US" altLang="ja-JP" sz="1600" b="1" kern="1200" dirty="0"/>
        </a:p>
        <a:p>
          <a:pPr marL="0" lvl="0" indent="0" algn="ctr" defTabSz="711200">
            <a:lnSpc>
              <a:spcPct val="90000"/>
            </a:lnSpc>
            <a:spcBef>
              <a:spcPct val="0"/>
            </a:spcBef>
            <a:spcAft>
              <a:spcPct val="35000"/>
            </a:spcAft>
            <a:buNone/>
          </a:pPr>
          <a:r>
            <a:rPr lang="ja-JP" altLang="en-US" sz="1600" b="1" kern="1200" dirty="0"/>
            <a:t>躓き</a:t>
          </a:r>
          <a:endParaRPr lang="ja-JP" sz="1600" b="1" kern="1200" dirty="0"/>
        </a:p>
      </dsp:txBody>
      <dsp:txXfrm>
        <a:off x="32232" y="32232"/>
        <a:ext cx="1036005" cy="2264066"/>
      </dsp:txXfrm>
    </dsp:sp>
    <dsp:sp modelId="{3104A572-D353-4E91-85DB-CA759F327596}">
      <dsp:nvSpPr>
        <dsp:cNvPr id="0" name=""/>
        <dsp:cNvSpPr/>
      </dsp:nvSpPr>
      <dsp:spPr>
        <a:xfrm>
          <a:off x="1210516" y="1027806"/>
          <a:ext cx="233299" cy="2729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1210516" y="1082389"/>
        <a:ext cx="163309" cy="163750"/>
      </dsp:txXfrm>
    </dsp:sp>
    <dsp:sp modelId="{3EC0A75C-5385-4E33-8BF2-DE772884670B}">
      <dsp:nvSpPr>
        <dsp:cNvPr id="0" name=""/>
        <dsp:cNvSpPr/>
      </dsp:nvSpPr>
      <dsp:spPr>
        <a:xfrm>
          <a:off x="1540657" y="13755"/>
          <a:ext cx="1100469" cy="23010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悲しみ</a:t>
          </a:r>
          <a:endParaRPr kumimoji="1" lang="en-US" altLang="ja-JP" sz="1600" b="1" kern="1200" dirty="0"/>
        </a:p>
        <a:p>
          <a:pPr marL="0" lvl="0" indent="0" algn="ctr" defTabSz="711200">
            <a:lnSpc>
              <a:spcPct val="90000"/>
            </a:lnSpc>
            <a:spcBef>
              <a:spcPct val="0"/>
            </a:spcBef>
            <a:spcAft>
              <a:spcPct val="35000"/>
            </a:spcAft>
            <a:buNone/>
          </a:pPr>
          <a:r>
            <a:rPr kumimoji="1" lang="ja-JP" sz="1600" b="1" kern="1200" dirty="0"/>
            <a:t>不安</a:t>
          </a:r>
          <a:endParaRPr kumimoji="1" lang="en-US" altLang="ja-JP" sz="1600" b="1" kern="1200" dirty="0"/>
        </a:p>
        <a:p>
          <a:pPr marL="0" lvl="0" indent="0" algn="ctr" defTabSz="711200">
            <a:lnSpc>
              <a:spcPct val="90000"/>
            </a:lnSpc>
            <a:spcBef>
              <a:spcPct val="0"/>
            </a:spcBef>
            <a:spcAft>
              <a:spcPct val="35000"/>
            </a:spcAft>
            <a:buNone/>
          </a:pPr>
          <a:r>
            <a:rPr kumimoji="1" lang="ja-JP" sz="1600" b="1" kern="1200" dirty="0"/>
            <a:t>恐れ</a:t>
          </a:r>
          <a:endParaRPr lang="ja-JP" sz="1600" b="1" kern="1200" dirty="0"/>
        </a:p>
      </dsp:txBody>
      <dsp:txXfrm>
        <a:off x="1572889" y="45987"/>
        <a:ext cx="1036005" cy="2236555"/>
      </dsp:txXfrm>
    </dsp:sp>
    <dsp:sp modelId="{593A56AE-7C10-4FCF-9077-9FA2744DFAF0}">
      <dsp:nvSpPr>
        <dsp:cNvPr id="0" name=""/>
        <dsp:cNvSpPr/>
      </dsp:nvSpPr>
      <dsp:spPr>
        <a:xfrm>
          <a:off x="2751174" y="1027806"/>
          <a:ext cx="233299" cy="2729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2751174" y="1082389"/>
        <a:ext cx="163309" cy="163750"/>
      </dsp:txXfrm>
    </dsp:sp>
    <dsp:sp modelId="{B5B08D11-308E-4A55-8BE1-1532B5647D42}">
      <dsp:nvSpPr>
        <dsp:cNvPr id="0" name=""/>
        <dsp:cNvSpPr/>
      </dsp:nvSpPr>
      <dsp:spPr>
        <a:xfrm>
          <a:off x="3081315" y="27510"/>
          <a:ext cx="1100469" cy="2273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迷</a:t>
          </a:r>
          <a:r>
            <a:rPr kumimoji="1" lang="ja-JP" altLang="en-US" sz="1600" b="1" kern="1200" dirty="0"/>
            <a:t>い</a:t>
          </a:r>
          <a:endParaRPr kumimoji="1" lang="en-US" altLang="ja-JP" sz="1600" b="1" kern="1200" dirty="0"/>
        </a:p>
        <a:p>
          <a:pPr marL="0" lvl="0" indent="0" algn="ctr" defTabSz="711200">
            <a:lnSpc>
              <a:spcPct val="90000"/>
            </a:lnSpc>
            <a:spcBef>
              <a:spcPct val="0"/>
            </a:spcBef>
            <a:spcAft>
              <a:spcPct val="35000"/>
            </a:spcAft>
            <a:buNone/>
          </a:pPr>
          <a:r>
            <a:rPr kumimoji="1" lang="ja-JP" sz="1600" b="1" kern="1200" dirty="0"/>
            <a:t>戸惑い</a:t>
          </a:r>
          <a:endParaRPr kumimoji="1" lang="en-US" altLang="ja-JP" sz="1600" b="1" kern="1200" dirty="0"/>
        </a:p>
        <a:p>
          <a:pPr marL="0" lvl="0" indent="0" algn="ctr" defTabSz="711200">
            <a:lnSpc>
              <a:spcPct val="90000"/>
            </a:lnSpc>
            <a:spcBef>
              <a:spcPct val="0"/>
            </a:spcBef>
            <a:spcAft>
              <a:spcPct val="35000"/>
            </a:spcAft>
            <a:buNone/>
          </a:pPr>
          <a:r>
            <a:rPr kumimoji="1" lang="ja-JP" sz="1600" b="1" kern="1200" dirty="0"/>
            <a:t>躊躇</a:t>
          </a:r>
          <a:endParaRPr lang="ja-JP" sz="1600" b="1" kern="1200" dirty="0"/>
        </a:p>
      </dsp:txBody>
      <dsp:txXfrm>
        <a:off x="3113547" y="59742"/>
        <a:ext cx="1036005" cy="2209044"/>
      </dsp:txXfrm>
    </dsp:sp>
    <dsp:sp modelId="{6552F9A7-07DE-4F01-9D13-6CD858369ABF}">
      <dsp:nvSpPr>
        <dsp:cNvPr id="0" name=""/>
        <dsp:cNvSpPr/>
      </dsp:nvSpPr>
      <dsp:spPr>
        <a:xfrm>
          <a:off x="4291832" y="1027806"/>
          <a:ext cx="233299" cy="2729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4291832" y="1082389"/>
        <a:ext cx="163309" cy="163750"/>
      </dsp:txXfrm>
    </dsp:sp>
    <dsp:sp modelId="{76BDA02E-A22E-473C-AB48-9FC8CB928EC7}">
      <dsp:nvSpPr>
        <dsp:cNvPr id="0" name=""/>
        <dsp:cNvSpPr/>
      </dsp:nvSpPr>
      <dsp:spPr>
        <a:xfrm>
          <a:off x="4621973" y="13755"/>
          <a:ext cx="1100469" cy="23010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試行錯誤</a:t>
          </a:r>
          <a:endParaRPr kumimoji="1" lang="en-US" altLang="ja-JP" sz="1600" b="1" kern="1200" dirty="0"/>
        </a:p>
        <a:p>
          <a:pPr marL="0" lvl="0" indent="0" algn="ctr" defTabSz="711200">
            <a:lnSpc>
              <a:spcPct val="90000"/>
            </a:lnSpc>
            <a:spcBef>
              <a:spcPct val="0"/>
            </a:spcBef>
            <a:spcAft>
              <a:spcPct val="35000"/>
            </a:spcAft>
            <a:buNone/>
          </a:pPr>
          <a:r>
            <a:rPr lang="ja-JP" altLang="en-US" sz="1400" b="1" kern="1200" dirty="0"/>
            <a:t>リフレーム</a:t>
          </a:r>
          <a:endParaRPr lang="en-US" altLang="ja-JP" sz="1400" b="1" kern="1200" dirty="0"/>
        </a:p>
        <a:p>
          <a:pPr marL="0" lvl="0" indent="0" algn="ctr" defTabSz="711200">
            <a:lnSpc>
              <a:spcPct val="90000"/>
            </a:lnSpc>
            <a:spcBef>
              <a:spcPct val="0"/>
            </a:spcBef>
            <a:spcAft>
              <a:spcPct val="35000"/>
            </a:spcAft>
            <a:buNone/>
          </a:pPr>
          <a:r>
            <a:rPr lang="ja-JP" altLang="en-US" sz="1600" b="1" kern="1200" dirty="0"/>
            <a:t>体験</a:t>
          </a:r>
          <a:endParaRPr lang="ja-JP" sz="1600" b="1" kern="1200" dirty="0"/>
        </a:p>
      </dsp:txBody>
      <dsp:txXfrm>
        <a:off x="4654205" y="45987"/>
        <a:ext cx="1036005" cy="2236555"/>
      </dsp:txXfrm>
    </dsp:sp>
    <dsp:sp modelId="{BE1088AC-DE4F-4ADC-9304-EF74265C11A2}">
      <dsp:nvSpPr>
        <dsp:cNvPr id="0" name=""/>
        <dsp:cNvSpPr/>
      </dsp:nvSpPr>
      <dsp:spPr>
        <a:xfrm>
          <a:off x="5832490" y="1027806"/>
          <a:ext cx="233299" cy="2729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5832490" y="1082389"/>
        <a:ext cx="163309" cy="163750"/>
      </dsp:txXfrm>
    </dsp:sp>
    <dsp:sp modelId="{E1FAF802-489E-44B2-9AD2-129D99D7B651}">
      <dsp:nvSpPr>
        <dsp:cNvPr id="0" name=""/>
        <dsp:cNvSpPr/>
      </dsp:nvSpPr>
      <dsp:spPr>
        <a:xfrm>
          <a:off x="6162631" y="27510"/>
          <a:ext cx="1100469" cy="22735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気付き</a:t>
          </a:r>
          <a:endParaRPr kumimoji="1" lang="en-US" altLang="ja-JP" sz="1600" b="1" kern="1200" dirty="0"/>
        </a:p>
      </dsp:txBody>
      <dsp:txXfrm>
        <a:off x="6194863" y="59742"/>
        <a:ext cx="1036005" cy="2209044"/>
      </dsp:txXfrm>
    </dsp:sp>
    <dsp:sp modelId="{749A3579-71F3-454B-8E97-24F756DB0823}">
      <dsp:nvSpPr>
        <dsp:cNvPr id="0" name=""/>
        <dsp:cNvSpPr/>
      </dsp:nvSpPr>
      <dsp:spPr>
        <a:xfrm>
          <a:off x="7373148" y="1027806"/>
          <a:ext cx="233299" cy="2729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kumimoji="1" lang="ja-JP" altLang="en-US" sz="1100" kern="1200"/>
        </a:p>
      </dsp:txBody>
      <dsp:txXfrm>
        <a:off x="7373148" y="1082389"/>
        <a:ext cx="163309" cy="163750"/>
      </dsp:txXfrm>
    </dsp:sp>
    <dsp:sp modelId="{8FFE361C-6103-4736-BC33-AD6DD3E16937}">
      <dsp:nvSpPr>
        <dsp:cNvPr id="0" name=""/>
        <dsp:cNvSpPr/>
      </dsp:nvSpPr>
      <dsp:spPr>
        <a:xfrm>
          <a:off x="7703289" y="0"/>
          <a:ext cx="1100469" cy="23285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kumimoji="1" lang="ja-JP" sz="1600" b="1" kern="1200" dirty="0"/>
            <a:t>再挑戦</a:t>
          </a:r>
          <a:endParaRPr kumimoji="1" lang="en-US" altLang="ja-JP" sz="1600" b="1" kern="1200" dirty="0"/>
        </a:p>
        <a:p>
          <a:pPr marL="0" lvl="0" indent="0" algn="ctr" defTabSz="711200">
            <a:lnSpc>
              <a:spcPct val="90000"/>
            </a:lnSpc>
            <a:spcBef>
              <a:spcPct val="0"/>
            </a:spcBef>
            <a:spcAft>
              <a:spcPct val="35000"/>
            </a:spcAft>
            <a:buNone/>
          </a:pPr>
          <a:r>
            <a:rPr lang="ja-JP" altLang="en-US" sz="1600" b="1" kern="1200" dirty="0"/>
            <a:t>修正</a:t>
          </a:r>
          <a:endParaRPr lang="ja-JP" sz="1600" b="1" kern="1200" dirty="0"/>
        </a:p>
      </dsp:txBody>
      <dsp:txXfrm>
        <a:off x="7735521" y="32232"/>
        <a:ext cx="1036005" cy="22640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6FE27-F94D-4B9D-927D-3663DB525714}">
      <dsp:nvSpPr>
        <dsp:cNvPr id="0" name=""/>
        <dsp:cNvSpPr/>
      </dsp:nvSpPr>
      <dsp:spPr>
        <a:xfrm>
          <a:off x="0" y="265951"/>
          <a:ext cx="8178799" cy="9266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公的な福祉サービスを利用するために、受給者証が必要。その受給者証を行政が発行するために利用計画を作成していく。</a:t>
          </a:r>
          <a:endParaRPr lang="en-US" sz="1800" kern="1200" dirty="0"/>
        </a:p>
      </dsp:txBody>
      <dsp:txXfrm>
        <a:off x="45235" y="311186"/>
        <a:ext cx="8088329" cy="836170"/>
      </dsp:txXfrm>
    </dsp:sp>
    <dsp:sp modelId="{FF0B7A9F-3BCB-411C-944B-21F48369A3DD}">
      <dsp:nvSpPr>
        <dsp:cNvPr id="0" name=""/>
        <dsp:cNvSpPr/>
      </dsp:nvSpPr>
      <dsp:spPr>
        <a:xfrm>
          <a:off x="0" y="1244431"/>
          <a:ext cx="8178799" cy="9266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その利用計画には、必要とする支給量の根拠をしっかりと説明していく。</a:t>
          </a:r>
          <a:endParaRPr lang="en-US" sz="1800" kern="1200" dirty="0"/>
        </a:p>
      </dsp:txBody>
      <dsp:txXfrm>
        <a:off x="45235" y="1289666"/>
        <a:ext cx="8088329" cy="836170"/>
      </dsp:txXfrm>
    </dsp:sp>
    <dsp:sp modelId="{E377225A-4504-4EB0-92FF-88142D085B90}">
      <dsp:nvSpPr>
        <dsp:cNvPr id="0" name=""/>
        <dsp:cNvSpPr/>
      </dsp:nvSpPr>
      <dsp:spPr>
        <a:xfrm>
          <a:off x="0" y="2222911"/>
          <a:ext cx="8178799" cy="9266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必要とする支給量とは、本人のための本人が必要とするだけのサービス量を、本人と充分に話し合いながら利用計画案に書いていく。</a:t>
          </a:r>
          <a:endParaRPr lang="en-US" sz="1800" kern="1200" dirty="0"/>
        </a:p>
      </dsp:txBody>
      <dsp:txXfrm>
        <a:off x="45235" y="2268146"/>
        <a:ext cx="8088329" cy="836170"/>
      </dsp:txXfrm>
    </dsp:sp>
    <dsp:sp modelId="{E76E0EED-C419-4C9B-A611-B01C4663DB0A}">
      <dsp:nvSpPr>
        <dsp:cNvPr id="0" name=""/>
        <dsp:cNvSpPr/>
      </dsp:nvSpPr>
      <dsp:spPr>
        <a:xfrm>
          <a:off x="0" y="3201391"/>
          <a:ext cx="8178799" cy="92664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1" lang="ja-JP" sz="1800" kern="1200" dirty="0"/>
            <a:t>支給の上限が市町村によって定められているため、上限を超える場合は、根気よくその必要性を</a:t>
          </a:r>
          <a:r>
            <a:rPr kumimoji="1" lang="en-US" sz="1800" kern="1200" dirty="0"/>
            <a:t>､</a:t>
          </a:r>
          <a:r>
            <a:rPr kumimoji="1" lang="ja-JP" sz="1800" kern="1200" dirty="0"/>
            <a:t>あらゆる有効な手立てを</a:t>
          </a:r>
          <a:r>
            <a:rPr kumimoji="1" lang="en-US" sz="1800" kern="1200" dirty="0"/>
            <a:t>､</a:t>
          </a:r>
          <a:r>
            <a:rPr kumimoji="1" lang="ja-JP" sz="1800" kern="1200" dirty="0"/>
            <a:t>本人と共に申請していく。</a:t>
          </a:r>
          <a:endParaRPr lang="en-US" sz="1800" kern="1200" dirty="0"/>
        </a:p>
      </dsp:txBody>
      <dsp:txXfrm>
        <a:off x="45235" y="3246626"/>
        <a:ext cx="8088329" cy="8361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F81AA-C226-4911-A500-451AEBD33958}">
      <dsp:nvSpPr>
        <dsp:cNvPr id="0" name=""/>
        <dsp:cNvSpPr/>
      </dsp:nvSpPr>
      <dsp:spPr>
        <a:xfrm>
          <a:off x="0" y="65501"/>
          <a:ext cx="3179135" cy="8236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sz="1600" kern="1200"/>
            <a:t>とにかく療育を少しでも受けさせたい</a:t>
          </a:r>
          <a:endParaRPr lang="ja-JP" sz="1600" kern="1200"/>
        </a:p>
      </dsp:txBody>
      <dsp:txXfrm>
        <a:off x="40209" y="105710"/>
        <a:ext cx="3098717" cy="743262"/>
      </dsp:txXfrm>
    </dsp:sp>
    <dsp:sp modelId="{C68B2149-CC76-4588-A5EA-AECA36A369E3}">
      <dsp:nvSpPr>
        <dsp:cNvPr id="0" name=""/>
        <dsp:cNvSpPr/>
      </dsp:nvSpPr>
      <dsp:spPr>
        <a:xfrm>
          <a:off x="0" y="935262"/>
          <a:ext cx="3179135" cy="8236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sz="1600" kern="1200" dirty="0"/>
            <a:t>家で過ごすより、専門家に見てもらった方がいい</a:t>
          </a:r>
          <a:endParaRPr lang="ja-JP" sz="1600" kern="1200" dirty="0"/>
        </a:p>
      </dsp:txBody>
      <dsp:txXfrm>
        <a:off x="40209" y="975471"/>
        <a:ext cx="3098717" cy="743262"/>
      </dsp:txXfrm>
    </dsp:sp>
    <dsp:sp modelId="{9F715A40-BCD9-43AC-8606-73A86463A135}">
      <dsp:nvSpPr>
        <dsp:cNvPr id="0" name=""/>
        <dsp:cNvSpPr/>
      </dsp:nvSpPr>
      <dsp:spPr>
        <a:xfrm>
          <a:off x="0" y="1805022"/>
          <a:ext cx="3179135" cy="8236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sz="1600" kern="1200"/>
            <a:t>子どもが将来困らないように支援してほしい</a:t>
          </a:r>
          <a:endParaRPr lang="ja-JP" sz="1600" kern="1200"/>
        </a:p>
      </dsp:txBody>
      <dsp:txXfrm>
        <a:off x="40209" y="1845231"/>
        <a:ext cx="3098717" cy="743262"/>
      </dsp:txXfrm>
    </dsp:sp>
    <dsp:sp modelId="{2F2A84A4-7694-4CDB-B2FF-5C3C5400F4B1}">
      <dsp:nvSpPr>
        <dsp:cNvPr id="0" name=""/>
        <dsp:cNvSpPr/>
      </dsp:nvSpPr>
      <dsp:spPr>
        <a:xfrm>
          <a:off x="0" y="2674782"/>
          <a:ext cx="3179135" cy="8236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sz="1600" kern="1200"/>
            <a:t>自立してほしいし、働けるようになってほしい</a:t>
          </a:r>
          <a:endParaRPr lang="ja-JP" sz="1600" kern="1200"/>
        </a:p>
      </dsp:txBody>
      <dsp:txXfrm>
        <a:off x="40209" y="2714991"/>
        <a:ext cx="3098717" cy="743262"/>
      </dsp:txXfrm>
    </dsp:sp>
    <dsp:sp modelId="{DFC55F39-4B78-481C-AA4D-1B9606869216}">
      <dsp:nvSpPr>
        <dsp:cNvPr id="0" name=""/>
        <dsp:cNvSpPr/>
      </dsp:nvSpPr>
      <dsp:spPr>
        <a:xfrm>
          <a:off x="0" y="3544542"/>
          <a:ext cx="3179135" cy="82368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kumimoji="1" lang="ja-JP" sz="1600" kern="1200"/>
            <a:t>親はいつまでも子どものことをみることはできない</a:t>
          </a:r>
          <a:endParaRPr lang="ja-JP" sz="1600" kern="1200"/>
        </a:p>
      </dsp:txBody>
      <dsp:txXfrm>
        <a:off x="40209" y="3584751"/>
        <a:ext cx="3098717" cy="7432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FEAB7-8219-47F7-B6DD-170A0C2A66A7}">
      <dsp:nvSpPr>
        <dsp:cNvPr id="0" name=""/>
        <dsp:cNvSpPr/>
      </dsp:nvSpPr>
      <dsp:spPr>
        <a:xfrm>
          <a:off x="0" y="831"/>
          <a:ext cx="4440422" cy="7841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ja-JP" altLang="en-US" sz="1400" kern="1200" dirty="0"/>
            <a:t>サービス利用により、何が期待できるのかは充分保護者に伝わっているのか？</a:t>
          </a:r>
        </a:p>
      </dsp:txBody>
      <dsp:txXfrm>
        <a:off x="38277" y="39108"/>
        <a:ext cx="4363868" cy="707554"/>
      </dsp:txXfrm>
    </dsp:sp>
    <dsp:sp modelId="{9479B6BF-3215-40C2-AE3C-2C7402180479}">
      <dsp:nvSpPr>
        <dsp:cNvPr id="0" name=""/>
        <dsp:cNvSpPr/>
      </dsp:nvSpPr>
      <dsp:spPr>
        <a:xfrm>
          <a:off x="0" y="799171"/>
          <a:ext cx="4440422" cy="7841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子どもはどこで何をしたいと思っているのか。</a:t>
          </a:r>
          <a:endParaRPr lang="ja-JP" altLang="en-US" sz="1400" kern="1200" dirty="0"/>
        </a:p>
      </dsp:txBody>
      <dsp:txXfrm>
        <a:off x="38277" y="837448"/>
        <a:ext cx="4363868" cy="707554"/>
      </dsp:txXfrm>
    </dsp:sp>
    <dsp:sp modelId="{A9D81FA5-8CB3-4E0E-AEF5-C15F026AD75C}">
      <dsp:nvSpPr>
        <dsp:cNvPr id="0" name=""/>
        <dsp:cNvSpPr/>
      </dsp:nvSpPr>
      <dsp:spPr>
        <a:xfrm>
          <a:off x="0" y="1597511"/>
          <a:ext cx="4440422" cy="7841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子育てに自信がなくなっているのか。家庭での子育てを楽しめていないのか。</a:t>
          </a:r>
          <a:endParaRPr lang="ja-JP" altLang="en-US" sz="500" kern="1200" dirty="0"/>
        </a:p>
      </dsp:txBody>
      <dsp:txXfrm>
        <a:off x="38277" y="1635788"/>
        <a:ext cx="4363868" cy="707554"/>
      </dsp:txXfrm>
    </dsp:sp>
    <dsp:sp modelId="{40A644CA-88A0-407D-9938-C26EE3D6379D}">
      <dsp:nvSpPr>
        <dsp:cNvPr id="0" name=""/>
        <dsp:cNvSpPr/>
      </dsp:nvSpPr>
      <dsp:spPr>
        <a:xfrm>
          <a:off x="0" y="2395851"/>
          <a:ext cx="4440422" cy="7841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家族それぞれの方は、子どもの福祉サービスの利用についてどう考えているのか。</a:t>
          </a:r>
          <a:endParaRPr lang="ja-JP" altLang="en-US" sz="1400" kern="1200" dirty="0"/>
        </a:p>
      </dsp:txBody>
      <dsp:txXfrm>
        <a:off x="38277" y="2434128"/>
        <a:ext cx="4363868" cy="707554"/>
      </dsp:txXfrm>
    </dsp:sp>
    <dsp:sp modelId="{9EA6B8D3-8295-41B5-9105-AE2AD39F4EAD}">
      <dsp:nvSpPr>
        <dsp:cNvPr id="0" name=""/>
        <dsp:cNvSpPr/>
      </dsp:nvSpPr>
      <dsp:spPr>
        <a:xfrm>
          <a:off x="0" y="3194190"/>
          <a:ext cx="4440422" cy="7841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kumimoji="1" lang="ja-JP" altLang="en-US" sz="1500" b="1" kern="1200" dirty="0"/>
            <a:t>成人期の暮らしについて、イメージできずに苦しんでいるのではないか。</a:t>
          </a:r>
          <a:endParaRPr lang="ja-JP" altLang="en-US" sz="1500" b="1" kern="1200" dirty="0"/>
        </a:p>
      </dsp:txBody>
      <dsp:txXfrm>
        <a:off x="38277" y="3232467"/>
        <a:ext cx="4363868" cy="707554"/>
      </dsp:txXfrm>
    </dsp:sp>
    <dsp:sp modelId="{5A25434A-9025-4BE0-885C-0AD1827FF57F}">
      <dsp:nvSpPr>
        <dsp:cNvPr id="0" name=""/>
        <dsp:cNvSpPr/>
      </dsp:nvSpPr>
      <dsp:spPr>
        <a:xfrm>
          <a:off x="0" y="3992530"/>
          <a:ext cx="4440422" cy="78410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kumimoji="1" lang="ja-JP" altLang="en-US" sz="1400" kern="1200" dirty="0"/>
            <a:t>障害があっても幸せな人生を送っていくことができると思えないのではないか。</a:t>
          </a:r>
          <a:endParaRPr lang="ja-JP" altLang="en-US" sz="1400" kern="1200" dirty="0"/>
        </a:p>
      </dsp:txBody>
      <dsp:txXfrm>
        <a:off x="38277" y="4030807"/>
        <a:ext cx="4363868" cy="7075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00A56-74C7-4E06-B686-B733D2ED0B37}" type="datetimeFigureOut">
              <a:rPr kumimoji="1" lang="ja-JP" altLang="en-US" smtClean="0"/>
              <a:pPr/>
              <a:t>2024/8/15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64E41-FA40-4CAF-A971-C026A8047295}" type="slidenum">
              <a:rPr kumimoji="1" lang="ja-JP" altLang="en-US" smtClean="0"/>
              <a:pPr/>
              <a:t>‹#›</a:t>
            </a:fld>
            <a:endParaRPr kumimoji="1" lang="ja-JP" altLang="en-US"/>
          </a:p>
        </p:txBody>
      </p:sp>
    </p:spTree>
    <p:extLst>
      <p:ext uri="{BB962C8B-B14F-4D97-AF65-F5344CB8AC3E}">
        <p14:creationId xmlns:p14="http://schemas.microsoft.com/office/powerpoint/2010/main" val="19653198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65973" eaLnBrk="0" hangingPunct="0">
              <a:spcBef>
                <a:spcPct val="30000"/>
              </a:spcBef>
              <a:defRPr kumimoji="1" sz="1200">
                <a:solidFill>
                  <a:schemeClr val="tx1"/>
                </a:solidFill>
                <a:latin typeface="Calibri" pitchFamily="34" charset="0"/>
                <a:ea typeface="ＭＳ Ｐゴシック" pitchFamily="50" charset="-128"/>
              </a:defRPr>
            </a:lvl1pPr>
            <a:lvl2pPr marL="709763" indent="-272987" defTabSz="865973" eaLnBrk="0" hangingPunct="0">
              <a:spcBef>
                <a:spcPct val="30000"/>
              </a:spcBef>
              <a:defRPr kumimoji="1" sz="1200">
                <a:solidFill>
                  <a:schemeClr val="tx1"/>
                </a:solidFill>
                <a:latin typeface="Calibri" pitchFamily="34" charset="0"/>
                <a:ea typeface="ＭＳ Ｐゴシック" pitchFamily="50" charset="-128"/>
              </a:defRPr>
            </a:lvl2pPr>
            <a:lvl3pPr marL="1091944" indent="-218389" defTabSz="865973" eaLnBrk="0" hangingPunct="0">
              <a:spcBef>
                <a:spcPct val="30000"/>
              </a:spcBef>
              <a:defRPr kumimoji="1" sz="1200">
                <a:solidFill>
                  <a:schemeClr val="tx1"/>
                </a:solidFill>
                <a:latin typeface="Calibri" pitchFamily="34" charset="0"/>
                <a:ea typeface="ＭＳ Ｐゴシック" pitchFamily="50" charset="-128"/>
              </a:defRPr>
            </a:lvl3pPr>
            <a:lvl4pPr marL="1528722" indent="-218389" defTabSz="865973" eaLnBrk="0" hangingPunct="0">
              <a:spcBef>
                <a:spcPct val="30000"/>
              </a:spcBef>
              <a:defRPr kumimoji="1" sz="1200">
                <a:solidFill>
                  <a:schemeClr val="tx1"/>
                </a:solidFill>
                <a:latin typeface="Calibri" pitchFamily="34" charset="0"/>
                <a:ea typeface="ＭＳ Ｐゴシック" pitchFamily="50" charset="-128"/>
              </a:defRPr>
            </a:lvl4pPr>
            <a:lvl5pPr marL="1965501" indent="-218389" defTabSz="865973" eaLnBrk="0" hangingPunct="0">
              <a:spcBef>
                <a:spcPct val="30000"/>
              </a:spcBef>
              <a:defRPr kumimoji="1" sz="1200">
                <a:solidFill>
                  <a:schemeClr val="tx1"/>
                </a:solidFill>
                <a:latin typeface="Calibri" pitchFamily="34" charset="0"/>
                <a:ea typeface="ＭＳ Ｐゴシック" pitchFamily="50" charset="-128"/>
              </a:defRPr>
            </a:lvl5pPr>
            <a:lvl6pPr marL="2402278"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839056"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275834"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712611"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0"/>
              </a:spcBef>
            </a:pPr>
            <a:fld id="{4D9F1FE0-7717-4C92-9C53-89E9E1E625DA}" type="slidenum">
              <a:rPr lang="en-US" altLang="ja-JP">
                <a:solidFill>
                  <a:srgbClr val="000000"/>
                </a:solidFill>
                <a:latin typeface="Arial" pitchFamily="34" charset="0"/>
                <a:ea typeface="HGP明朝E" pitchFamily="18" charset="-128"/>
              </a:rPr>
              <a:pPr eaLnBrk="1" hangingPunct="1">
                <a:spcBef>
                  <a:spcPct val="0"/>
                </a:spcBef>
              </a:pPr>
              <a:t>38</a:t>
            </a:fld>
            <a:endParaRPr lang="en-US" altLang="ja-JP">
              <a:solidFill>
                <a:srgbClr val="000000"/>
              </a:solidFill>
              <a:latin typeface="Arial" pitchFamily="34" charset="0"/>
              <a:ea typeface="HGP明朝E" pitchFamily="18" charset="-128"/>
            </a:endParaRPr>
          </a:p>
        </p:txBody>
      </p:sp>
      <p:sp>
        <p:nvSpPr>
          <p:cNvPr id="364547" name="Rectangle 2"/>
          <p:cNvSpPr>
            <a:spLocks noGrp="1" noRot="1" noChangeAspect="1" noChangeArrowheads="1" noTextEdit="1"/>
          </p:cNvSpPr>
          <p:nvPr>
            <p:ph type="sldImg"/>
          </p:nvPr>
        </p:nvSpPr>
        <p:spPr bwMode="auto">
          <a:xfrm>
            <a:off x="1146175"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z="1600" dirty="0">
              <a:latin typeface="Lucida Grande" pitchFamily="80" charset="0"/>
              <a:ea typeface="ヒラギノ角ゴ Pro W3" pitchFamily="80" charset="-128"/>
              <a:sym typeface="Lucida Grande" pitchFamily="80"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65973" eaLnBrk="0" hangingPunct="0">
              <a:spcBef>
                <a:spcPct val="30000"/>
              </a:spcBef>
              <a:defRPr kumimoji="1" sz="1200">
                <a:solidFill>
                  <a:schemeClr val="tx1"/>
                </a:solidFill>
                <a:latin typeface="Calibri" pitchFamily="34" charset="0"/>
                <a:ea typeface="ＭＳ Ｐゴシック" pitchFamily="50" charset="-128"/>
              </a:defRPr>
            </a:lvl1pPr>
            <a:lvl2pPr marL="709763" indent="-272987" defTabSz="865973" eaLnBrk="0" hangingPunct="0">
              <a:spcBef>
                <a:spcPct val="30000"/>
              </a:spcBef>
              <a:defRPr kumimoji="1" sz="1200">
                <a:solidFill>
                  <a:schemeClr val="tx1"/>
                </a:solidFill>
                <a:latin typeface="Calibri" pitchFamily="34" charset="0"/>
                <a:ea typeface="ＭＳ Ｐゴシック" pitchFamily="50" charset="-128"/>
              </a:defRPr>
            </a:lvl2pPr>
            <a:lvl3pPr marL="1091944" indent="-218389" defTabSz="865973" eaLnBrk="0" hangingPunct="0">
              <a:spcBef>
                <a:spcPct val="30000"/>
              </a:spcBef>
              <a:defRPr kumimoji="1" sz="1200">
                <a:solidFill>
                  <a:schemeClr val="tx1"/>
                </a:solidFill>
                <a:latin typeface="Calibri" pitchFamily="34" charset="0"/>
                <a:ea typeface="ＭＳ Ｐゴシック" pitchFamily="50" charset="-128"/>
              </a:defRPr>
            </a:lvl3pPr>
            <a:lvl4pPr marL="1528722" indent="-218389" defTabSz="865973" eaLnBrk="0" hangingPunct="0">
              <a:spcBef>
                <a:spcPct val="30000"/>
              </a:spcBef>
              <a:defRPr kumimoji="1" sz="1200">
                <a:solidFill>
                  <a:schemeClr val="tx1"/>
                </a:solidFill>
                <a:latin typeface="Calibri" pitchFamily="34" charset="0"/>
                <a:ea typeface="ＭＳ Ｐゴシック" pitchFamily="50" charset="-128"/>
              </a:defRPr>
            </a:lvl4pPr>
            <a:lvl5pPr marL="1965501" indent="-218389" defTabSz="865973" eaLnBrk="0" hangingPunct="0">
              <a:spcBef>
                <a:spcPct val="30000"/>
              </a:spcBef>
              <a:defRPr kumimoji="1" sz="1200">
                <a:solidFill>
                  <a:schemeClr val="tx1"/>
                </a:solidFill>
                <a:latin typeface="Calibri" pitchFamily="34" charset="0"/>
                <a:ea typeface="ＭＳ Ｐゴシック" pitchFamily="50" charset="-128"/>
              </a:defRPr>
            </a:lvl5pPr>
            <a:lvl6pPr marL="2402278"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839056"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275834"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712611" indent="-218389" defTabSz="865973"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eaLnBrk="1" hangingPunct="1">
              <a:spcBef>
                <a:spcPct val="0"/>
              </a:spcBef>
            </a:pPr>
            <a:fld id="{4D9F1FE0-7717-4C92-9C53-89E9E1E625DA}" type="slidenum">
              <a:rPr lang="en-US" altLang="ja-JP">
                <a:solidFill>
                  <a:srgbClr val="000000"/>
                </a:solidFill>
                <a:latin typeface="Arial" pitchFamily="34" charset="0"/>
                <a:ea typeface="HGP明朝E" pitchFamily="18" charset="-128"/>
              </a:rPr>
              <a:pPr eaLnBrk="1" hangingPunct="1">
                <a:spcBef>
                  <a:spcPct val="0"/>
                </a:spcBef>
              </a:pPr>
              <a:t>39</a:t>
            </a:fld>
            <a:endParaRPr lang="en-US" altLang="ja-JP">
              <a:solidFill>
                <a:srgbClr val="000000"/>
              </a:solidFill>
              <a:latin typeface="Arial" pitchFamily="34" charset="0"/>
              <a:ea typeface="HGP明朝E" pitchFamily="18" charset="-128"/>
            </a:endParaRPr>
          </a:p>
        </p:txBody>
      </p:sp>
      <p:sp>
        <p:nvSpPr>
          <p:cNvPr id="364547" name="Rectangle 2"/>
          <p:cNvSpPr>
            <a:spLocks noGrp="1" noRot="1" noChangeAspect="1" noChangeArrowheads="1" noTextEdit="1"/>
          </p:cNvSpPr>
          <p:nvPr>
            <p:ph type="sldImg"/>
          </p:nvPr>
        </p:nvSpPr>
        <p:spPr bwMode="auto">
          <a:xfrm>
            <a:off x="1146175"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z="1600" dirty="0">
              <a:latin typeface="Lucida Grande" pitchFamily="80" charset="0"/>
              <a:ea typeface="ヒラギノ角ゴ Pro W3" pitchFamily="80" charset="-128"/>
              <a:sym typeface="Lucida Grande" pitchFamily="80" charset="0"/>
            </a:endParaRPr>
          </a:p>
        </p:txBody>
      </p:sp>
    </p:spTree>
    <p:extLst>
      <p:ext uri="{BB962C8B-B14F-4D97-AF65-F5344CB8AC3E}">
        <p14:creationId xmlns:p14="http://schemas.microsoft.com/office/powerpoint/2010/main" val="239896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児童期における地域連携ということがどういうことなのかを説明したスライドです。自分の事業所の目指すべきものがはっきりさせることで、利用者は利用しやすくなります。明確になるということは、できないこと、実施しないことも明確になるということです。やらないのであれば、そのために必要な支援は、連係によってカバーしていく、地域の中で補い合うということになります。そこを個別支援計画でも明らかにしていくことが、利用する子供の家族にとっては、安心であり、何よりわかりやすいですよね。</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F9DF9924-5AE6-4E62-841C-EA3136C117EF}" type="slidenum">
              <a:rPr kumimoji="1" lang="ja-JP" altLang="en-US" smtClean="0"/>
              <a:pPr/>
              <a:t>41</a:t>
            </a:fld>
            <a:endParaRPr kumimoji="1" lang="ja-JP" altLang="en-US"/>
          </a:p>
        </p:txBody>
      </p:sp>
    </p:spTree>
    <p:extLst>
      <p:ext uri="{BB962C8B-B14F-4D97-AF65-F5344CB8AC3E}">
        <p14:creationId xmlns:p14="http://schemas.microsoft.com/office/powerpoint/2010/main" val="173185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子どもの支援利用計画を入れています。</a:t>
            </a:r>
          </a:p>
        </p:txBody>
      </p:sp>
    </p:spTree>
    <p:extLst>
      <p:ext uri="{BB962C8B-B14F-4D97-AF65-F5344CB8AC3E}">
        <p14:creationId xmlns:p14="http://schemas.microsoft.com/office/powerpoint/2010/main" val="59054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59291261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17321181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50612694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61347919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5" name="Footer Placeholder 4"/>
          <p:cNvSpPr>
            <a:spLocks noGrp="1"/>
          </p:cNvSpPr>
          <p:nvPr>
            <p:ph type="ftr" sz="quarter" idx="11"/>
          </p:nvPr>
        </p:nvSpPr>
        <p:spPr/>
        <p:txBody>
          <a:bodyPr/>
          <a:lstStyle/>
          <a:p>
            <a:endParaRPr lang="en-US" sz="75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262914746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6" name="Footer Placeholder 5"/>
          <p:cNvSpPr>
            <a:spLocks noGrp="1"/>
          </p:cNvSpPr>
          <p:nvPr>
            <p:ph type="ftr" sz="quarter" idx="11"/>
          </p:nvPr>
        </p:nvSpPr>
        <p:spPr/>
        <p:txBody>
          <a:bodyPr/>
          <a:lstStyle/>
          <a:p>
            <a:endParaRPr lang="en-US" sz="750"/>
          </a:p>
        </p:txBody>
      </p:sp>
      <p:sp>
        <p:nvSpPr>
          <p:cNvPr id="7" name="Slide Number Placeholder 6"/>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28896222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8" name="Footer Placeholder 7"/>
          <p:cNvSpPr>
            <a:spLocks noGrp="1"/>
          </p:cNvSpPr>
          <p:nvPr>
            <p:ph type="ftr" sz="quarter" idx="11"/>
          </p:nvPr>
        </p:nvSpPr>
        <p:spPr/>
        <p:txBody>
          <a:bodyPr/>
          <a:lstStyle/>
          <a:p>
            <a:endParaRPr lang="en-US" sz="750"/>
          </a:p>
        </p:txBody>
      </p:sp>
      <p:sp>
        <p:nvSpPr>
          <p:cNvPr id="9" name="Slide Number Placeholder 8"/>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30506973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4" name="Footer Placeholder 3"/>
          <p:cNvSpPr>
            <a:spLocks noGrp="1"/>
          </p:cNvSpPr>
          <p:nvPr>
            <p:ph type="ftr" sz="quarter" idx="11"/>
          </p:nvPr>
        </p:nvSpPr>
        <p:spPr/>
        <p:txBody>
          <a:bodyPr/>
          <a:lstStyle/>
          <a:p>
            <a:endParaRPr lang="en-US" sz="750"/>
          </a:p>
        </p:txBody>
      </p:sp>
      <p:sp>
        <p:nvSpPr>
          <p:cNvPr id="5" name="Slide Number Placeholder 4"/>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117172782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3" name="Footer Placeholder 2"/>
          <p:cNvSpPr>
            <a:spLocks noGrp="1"/>
          </p:cNvSpPr>
          <p:nvPr>
            <p:ph type="ftr" sz="quarter" idx="11"/>
          </p:nvPr>
        </p:nvSpPr>
        <p:spPr/>
        <p:txBody>
          <a:bodyPr/>
          <a:lstStyle/>
          <a:p>
            <a:endParaRPr lang="en-US" sz="750"/>
          </a:p>
        </p:txBody>
      </p:sp>
      <p:sp>
        <p:nvSpPr>
          <p:cNvPr id="4" name="Slide Number Placeholder 3"/>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41853668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6" name="Footer Placeholder 5"/>
          <p:cNvSpPr>
            <a:spLocks noGrp="1"/>
          </p:cNvSpPr>
          <p:nvPr>
            <p:ph type="ftr" sz="quarter" idx="11"/>
          </p:nvPr>
        </p:nvSpPr>
        <p:spPr/>
        <p:txBody>
          <a:bodyPr/>
          <a:lstStyle/>
          <a:p>
            <a:endParaRPr lang="en-US" sz="750"/>
          </a:p>
        </p:txBody>
      </p:sp>
      <p:sp>
        <p:nvSpPr>
          <p:cNvPr id="7" name="Slide Number Placeholder 6"/>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746107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A8D24A4-5FEC-4062-8995-EB21925B3B40}" type="datetime1">
              <a:rPr lang="en-US" smtClean="0"/>
              <a:pPr/>
              <a:t>8/15/2024</a:t>
            </a:fld>
            <a:endParaRPr lang="en-US" sz="750" dirty="0"/>
          </a:p>
        </p:txBody>
      </p:sp>
      <p:sp>
        <p:nvSpPr>
          <p:cNvPr id="6" name="Footer Placeholder 5"/>
          <p:cNvSpPr>
            <a:spLocks noGrp="1"/>
          </p:cNvSpPr>
          <p:nvPr>
            <p:ph type="ftr" sz="quarter" idx="11"/>
          </p:nvPr>
        </p:nvSpPr>
        <p:spPr/>
        <p:txBody>
          <a:bodyPr/>
          <a:lstStyle/>
          <a:p>
            <a:endParaRPr lang="en-US" sz="750"/>
          </a:p>
        </p:txBody>
      </p:sp>
      <p:sp>
        <p:nvSpPr>
          <p:cNvPr id="7" name="Slide Number Placeholder 6"/>
          <p:cNvSpPr>
            <a:spLocks noGrp="1"/>
          </p:cNvSpPr>
          <p:nvPr>
            <p:ph type="sldNum" sz="quarter" idx="12"/>
          </p:nvPr>
        </p:nvSpPr>
        <p:spPr/>
        <p:txBody>
          <a:body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317929047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D24A4-5FEC-4062-8995-EB21925B3B40}" type="datetime1">
              <a:rPr lang="en-US" smtClean="0"/>
              <a:pPr/>
              <a:t>8/15/2024</a:t>
            </a:fld>
            <a:endParaRPr lang="en-US" sz="75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75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47434-7036-48DB-A148-6B3D8EE75CDA}" type="slidenum">
              <a:rPr lang="en-US" smtClean="0"/>
              <a:pPr/>
              <a:t>‹#›</a:t>
            </a:fld>
            <a:endParaRPr lang="en-US" sz="750" dirty="0"/>
          </a:p>
        </p:txBody>
      </p:sp>
    </p:spTree>
    <p:extLst>
      <p:ext uri="{BB962C8B-B14F-4D97-AF65-F5344CB8AC3E}">
        <p14:creationId xmlns:p14="http://schemas.microsoft.com/office/powerpoint/2010/main" val="25460690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jpg"/><Relationship Id="rId12"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jpg"/><Relationship Id="rId4" Type="http://schemas.openxmlformats.org/officeDocument/2006/relationships/image" Target="../media/image10.gif"/><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diagramLayout" Target="../diagrams/layout14.xml"/><Relationship Id="rId3" Type="http://schemas.openxmlformats.org/officeDocument/2006/relationships/diagramLayout" Target="../diagrams/layout11.xml"/><Relationship Id="rId21" Type="http://schemas.microsoft.com/office/2007/relationships/diagramDrawing" Target="../diagrams/drawing14.xml"/><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diagramData" Target="../diagrams/data14.xml"/><Relationship Id="rId2" Type="http://schemas.openxmlformats.org/officeDocument/2006/relationships/diagramData" Target="../diagrams/data11.xml"/><Relationship Id="rId16" Type="http://schemas.microsoft.com/office/2007/relationships/diagramDrawing" Target="../diagrams/drawing13.xml"/><Relationship Id="rId20" Type="http://schemas.openxmlformats.org/officeDocument/2006/relationships/diagramColors" Target="../diagrams/colors14.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diagramColors" Target="../diagrams/colors13.xml"/><Relationship Id="rId10" Type="http://schemas.openxmlformats.org/officeDocument/2006/relationships/diagramColors" Target="../diagrams/colors12.xml"/><Relationship Id="rId19" Type="http://schemas.openxmlformats.org/officeDocument/2006/relationships/diagramQuickStyle" Target="../diagrams/quickStyle14.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jpg"/><Relationship Id="rId12"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21.png"/><Relationship Id="rId5" Type="http://schemas.openxmlformats.org/officeDocument/2006/relationships/image" Target="../media/image11.gif"/><Relationship Id="rId10" Type="http://schemas.openxmlformats.org/officeDocument/2006/relationships/image" Target="../media/image5.jpg"/><Relationship Id="rId4" Type="http://schemas.openxmlformats.org/officeDocument/2006/relationships/image" Target="../media/image10.gif"/><Relationship Id="rId9"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27.jp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3" Type="http://schemas.microsoft.com/office/2007/relationships/diagramDrawing" Target="../diagrams/drawing33.xml"/><Relationship Id="rId18" Type="http://schemas.microsoft.com/office/2007/relationships/diagramDrawing" Target="../diagrams/drawing34.xml"/><Relationship Id="rId26" Type="http://schemas.openxmlformats.org/officeDocument/2006/relationships/diagramQuickStyle" Target="../diagrams/quickStyle36.xml"/><Relationship Id="rId39" Type="http://schemas.openxmlformats.org/officeDocument/2006/relationships/diagramData" Target="../diagrams/data39.xml"/><Relationship Id="rId21" Type="http://schemas.openxmlformats.org/officeDocument/2006/relationships/diagramQuickStyle" Target="../diagrams/quickStyle35.xml"/><Relationship Id="rId34" Type="http://schemas.openxmlformats.org/officeDocument/2006/relationships/diagramData" Target="../diagrams/data38.xml"/><Relationship Id="rId42" Type="http://schemas.openxmlformats.org/officeDocument/2006/relationships/diagramColors" Target="../diagrams/colors39.xml"/><Relationship Id="rId47" Type="http://schemas.openxmlformats.org/officeDocument/2006/relationships/diagramColors" Target="../diagrams/colors40.xml"/><Relationship Id="rId50" Type="http://schemas.openxmlformats.org/officeDocument/2006/relationships/diagramLayout" Target="../diagrams/layout41.xml"/><Relationship Id="rId7" Type="http://schemas.openxmlformats.org/officeDocument/2006/relationships/diagramColors" Target="../diagrams/colors32.xml"/><Relationship Id="rId2" Type="http://schemas.openxmlformats.org/officeDocument/2006/relationships/image" Target="../media/image30.jpg"/><Relationship Id="rId16" Type="http://schemas.openxmlformats.org/officeDocument/2006/relationships/diagramQuickStyle" Target="../diagrams/quickStyle34.xml"/><Relationship Id="rId29" Type="http://schemas.openxmlformats.org/officeDocument/2006/relationships/diagramData" Target="../diagrams/data37.xml"/><Relationship Id="rId11" Type="http://schemas.openxmlformats.org/officeDocument/2006/relationships/diagramQuickStyle" Target="../diagrams/quickStyle33.xml"/><Relationship Id="rId24" Type="http://schemas.openxmlformats.org/officeDocument/2006/relationships/diagramData" Target="../diagrams/data36.xml"/><Relationship Id="rId32" Type="http://schemas.openxmlformats.org/officeDocument/2006/relationships/diagramColors" Target="../diagrams/colors37.xml"/><Relationship Id="rId37" Type="http://schemas.openxmlformats.org/officeDocument/2006/relationships/diagramColors" Target="../diagrams/colors38.xml"/><Relationship Id="rId40" Type="http://schemas.openxmlformats.org/officeDocument/2006/relationships/diagramLayout" Target="../diagrams/layout39.xml"/><Relationship Id="rId45" Type="http://schemas.openxmlformats.org/officeDocument/2006/relationships/diagramLayout" Target="../diagrams/layout40.xml"/><Relationship Id="rId53" Type="http://schemas.microsoft.com/office/2007/relationships/diagramDrawing" Target="../diagrams/drawing41.xml"/><Relationship Id="rId5" Type="http://schemas.openxmlformats.org/officeDocument/2006/relationships/diagramLayout" Target="../diagrams/layout32.xml"/><Relationship Id="rId10" Type="http://schemas.openxmlformats.org/officeDocument/2006/relationships/diagramLayout" Target="../diagrams/layout33.xml"/><Relationship Id="rId19" Type="http://schemas.openxmlformats.org/officeDocument/2006/relationships/diagramData" Target="../diagrams/data35.xml"/><Relationship Id="rId31" Type="http://schemas.openxmlformats.org/officeDocument/2006/relationships/diagramQuickStyle" Target="../diagrams/quickStyle37.xml"/><Relationship Id="rId44" Type="http://schemas.openxmlformats.org/officeDocument/2006/relationships/diagramData" Target="../diagrams/data40.xml"/><Relationship Id="rId52" Type="http://schemas.openxmlformats.org/officeDocument/2006/relationships/diagramColors" Target="../diagrams/colors41.xml"/><Relationship Id="rId4" Type="http://schemas.openxmlformats.org/officeDocument/2006/relationships/diagramData" Target="../diagrams/data32.xml"/><Relationship Id="rId9" Type="http://schemas.openxmlformats.org/officeDocument/2006/relationships/diagramData" Target="../diagrams/data33.xml"/><Relationship Id="rId14" Type="http://schemas.openxmlformats.org/officeDocument/2006/relationships/diagramData" Target="../diagrams/data34.xml"/><Relationship Id="rId22" Type="http://schemas.openxmlformats.org/officeDocument/2006/relationships/diagramColors" Target="../diagrams/colors35.xml"/><Relationship Id="rId27" Type="http://schemas.openxmlformats.org/officeDocument/2006/relationships/diagramColors" Target="../diagrams/colors36.xml"/><Relationship Id="rId30" Type="http://schemas.openxmlformats.org/officeDocument/2006/relationships/diagramLayout" Target="../diagrams/layout37.xml"/><Relationship Id="rId35" Type="http://schemas.openxmlformats.org/officeDocument/2006/relationships/diagramLayout" Target="../diagrams/layout38.xml"/><Relationship Id="rId43" Type="http://schemas.microsoft.com/office/2007/relationships/diagramDrawing" Target="../diagrams/drawing39.xml"/><Relationship Id="rId48" Type="http://schemas.microsoft.com/office/2007/relationships/diagramDrawing" Target="../diagrams/drawing40.xml"/><Relationship Id="rId8" Type="http://schemas.microsoft.com/office/2007/relationships/diagramDrawing" Target="../diagrams/drawing32.xml"/><Relationship Id="rId51" Type="http://schemas.openxmlformats.org/officeDocument/2006/relationships/diagramQuickStyle" Target="../diagrams/quickStyle41.xml"/><Relationship Id="rId3" Type="http://schemas.openxmlformats.org/officeDocument/2006/relationships/image" Target="../media/image31.png"/><Relationship Id="rId12" Type="http://schemas.openxmlformats.org/officeDocument/2006/relationships/diagramColors" Target="../diagrams/colors33.xml"/><Relationship Id="rId17" Type="http://schemas.openxmlformats.org/officeDocument/2006/relationships/diagramColors" Target="../diagrams/colors34.xml"/><Relationship Id="rId25" Type="http://schemas.openxmlformats.org/officeDocument/2006/relationships/diagramLayout" Target="../diagrams/layout36.xml"/><Relationship Id="rId33" Type="http://schemas.microsoft.com/office/2007/relationships/diagramDrawing" Target="../diagrams/drawing37.xml"/><Relationship Id="rId38" Type="http://schemas.microsoft.com/office/2007/relationships/diagramDrawing" Target="../diagrams/drawing38.xml"/><Relationship Id="rId46" Type="http://schemas.openxmlformats.org/officeDocument/2006/relationships/diagramQuickStyle" Target="../diagrams/quickStyle40.xml"/><Relationship Id="rId20" Type="http://schemas.openxmlformats.org/officeDocument/2006/relationships/diagramLayout" Target="../diagrams/layout35.xml"/><Relationship Id="rId41" Type="http://schemas.openxmlformats.org/officeDocument/2006/relationships/diagramQuickStyle" Target="../diagrams/quickStyle39.xml"/><Relationship Id="rId1" Type="http://schemas.openxmlformats.org/officeDocument/2006/relationships/slideLayout" Target="../slideLayouts/slideLayout2.xml"/><Relationship Id="rId6" Type="http://schemas.openxmlformats.org/officeDocument/2006/relationships/diagramQuickStyle" Target="../diagrams/quickStyle32.xml"/><Relationship Id="rId15" Type="http://schemas.openxmlformats.org/officeDocument/2006/relationships/diagramLayout" Target="../diagrams/layout34.xml"/><Relationship Id="rId23" Type="http://schemas.microsoft.com/office/2007/relationships/diagramDrawing" Target="../diagrams/drawing35.xml"/><Relationship Id="rId28" Type="http://schemas.microsoft.com/office/2007/relationships/diagramDrawing" Target="../diagrams/drawing36.xml"/><Relationship Id="rId36" Type="http://schemas.openxmlformats.org/officeDocument/2006/relationships/diagramQuickStyle" Target="../diagrams/quickStyle38.xml"/><Relationship Id="rId49" Type="http://schemas.openxmlformats.org/officeDocument/2006/relationships/diagramData" Target="../diagrams/data4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0A2B7F3-65A0-4CC5-8310-3252C59E0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四角形: 1 つの角を丸める 8">
            <a:extLst>
              <a:ext uri="{FF2B5EF4-FFF2-40B4-BE49-F238E27FC236}">
                <a16:creationId xmlns:a16="http://schemas.microsoft.com/office/drawing/2014/main" id="{4B10BFBA-9AC7-64FE-6865-042A56BB498E}"/>
              </a:ext>
            </a:extLst>
          </p:cNvPr>
          <p:cNvSpPr/>
          <p:nvPr/>
        </p:nvSpPr>
        <p:spPr>
          <a:xfrm rot="977941">
            <a:off x="1040848" y="1180543"/>
            <a:ext cx="7060018" cy="2542109"/>
          </a:xfrm>
          <a:prstGeom prst="round1Rect">
            <a:avLst/>
          </a:prstGeom>
          <a:solidFill>
            <a:srgbClr val="E25428">
              <a:alpha val="5882"/>
            </a:srgb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8D12D66D-EA8D-D49D-EDAD-CEAD04AC4333}"/>
              </a:ext>
            </a:extLst>
          </p:cNvPr>
          <p:cNvSpPr/>
          <p:nvPr/>
        </p:nvSpPr>
        <p:spPr>
          <a:xfrm>
            <a:off x="637943" y="1583717"/>
            <a:ext cx="7792336" cy="914400"/>
          </a:xfrm>
          <a:prstGeom prst="ellipse">
            <a:avLst/>
          </a:prstGeom>
          <a:solidFill>
            <a:srgbClr val="164FA2">
              <a:alpha val="7843"/>
            </a:srgb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字幕 2">
            <a:extLst>
              <a:ext uri="{FF2B5EF4-FFF2-40B4-BE49-F238E27FC236}">
                <a16:creationId xmlns:a16="http://schemas.microsoft.com/office/drawing/2014/main" id="{C382A0CF-2F6F-415D-8892-7C20358891A7}"/>
              </a:ext>
            </a:extLst>
          </p:cNvPr>
          <p:cNvSpPr>
            <a:spLocks noGrp="1"/>
          </p:cNvSpPr>
          <p:nvPr>
            <p:ph type="subTitle" idx="1"/>
          </p:nvPr>
        </p:nvSpPr>
        <p:spPr>
          <a:xfrm>
            <a:off x="628650" y="5145583"/>
            <a:ext cx="7886700" cy="1132696"/>
          </a:xfrm>
        </p:spPr>
        <p:txBody>
          <a:bodyPr>
            <a:normAutofit/>
          </a:bodyPr>
          <a:lstStyle/>
          <a:p>
            <a:r>
              <a:rPr kumimoji="1" lang="ja-JP" altLang="en-US" sz="1800" dirty="0"/>
              <a:t>コンサルテーションサポート　森の入口</a:t>
            </a:r>
            <a:endParaRPr kumimoji="1" lang="en-US" altLang="ja-JP" sz="1800" dirty="0"/>
          </a:p>
          <a:p>
            <a:r>
              <a:rPr kumimoji="1" lang="ja-JP" altLang="en-US" sz="1800" dirty="0"/>
              <a:t>日本相談支援専門員協会　副代表理事</a:t>
            </a:r>
            <a:endParaRPr kumimoji="1" lang="en-US" altLang="ja-JP" sz="1800" dirty="0"/>
          </a:p>
          <a:p>
            <a:r>
              <a:rPr kumimoji="1" lang="ja-JP" altLang="en-US" sz="1800" dirty="0"/>
              <a:t>金丸博一</a:t>
            </a:r>
          </a:p>
        </p:txBody>
      </p:sp>
      <p:sp>
        <p:nvSpPr>
          <p:cNvPr id="7" name="部分円 6">
            <a:extLst>
              <a:ext uri="{FF2B5EF4-FFF2-40B4-BE49-F238E27FC236}">
                <a16:creationId xmlns:a16="http://schemas.microsoft.com/office/drawing/2014/main" id="{77C047F4-8AE6-6780-353F-81390A1C8EC7}"/>
              </a:ext>
            </a:extLst>
          </p:cNvPr>
          <p:cNvSpPr/>
          <p:nvPr/>
        </p:nvSpPr>
        <p:spPr>
          <a:xfrm rot="4409847">
            <a:off x="1892454" y="4676900"/>
            <a:ext cx="914400" cy="914400"/>
          </a:xfrm>
          <a:prstGeom prst="pie">
            <a:avLst/>
          </a:prstGeom>
          <a:solidFill>
            <a:srgbClr val="8BC145">
              <a:alpha val="30196"/>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6" name="部分円 5">
            <a:extLst>
              <a:ext uri="{FF2B5EF4-FFF2-40B4-BE49-F238E27FC236}">
                <a16:creationId xmlns:a16="http://schemas.microsoft.com/office/drawing/2014/main" id="{F9C329AC-6939-D091-4E30-F40F3FC7E70F}"/>
              </a:ext>
            </a:extLst>
          </p:cNvPr>
          <p:cNvSpPr/>
          <p:nvPr/>
        </p:nvSpPr>
        <p:spPr>
          <a:xfrm rot="15535802">
            <a:off x="6368905" y="5381005"/>
            <a:ext cx="914400" cy="914400"/>
          </a:xfrm>
          <a:prstGeom prst="pie">
            <a:avLst/>
          </a:prstGeom>
          <a:solidFill>
            <a:srgbClr val="8BC145">
              <a:alpha val="30196"/>
            </a:srgb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8" name="楕円 7">
            <a:extLst>
              <a:ext uri="{FF2B5EF4-FFF2-40B4-BE49-F238E27FC236}">
                <a16:creationId xmlns:a16="http://schemas.microsoft.com/office/drawing/2014/main" id="{BE57847F-D176-5DDD-3551-0DD5AC926D63}"/>
              </a:ext>
            </a:extLst>
          </p:cNvPr>
          <p:cNvSpPr/>
          <p:nvPr/>
        </p:nvSpPr>
        <p:spPr>
          <a:xfrm>
            <a:off x="628650" y="2197060"/>
            <a:ext cx="7792336" cy="914400"/>
          </a:xfrm>
          <a:prstGeom prst="ellipse">
            <a:avLst/>
          </a:prstGeom>
          <a:solidFill>
            <a:srgbClr val="164FA2">
              <a:alpha val="3137"/>
            </a:srgbClr>
          </a:solidFill>
          <a:ln>
            <a:no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18C7D1A-E771-4D07-8AE3-AA1B0F595AC8}"/>
              </a:ext>
            </a:extLst>
          </p:cNvPr>
          <p:cNvSpPr>
            <a:spLocks noGrp="1"/>
          </p:cNvSpPr>
          <p:nvPr>
            <p:ph type="ctrTitle"/>
          </p:nvPr>
        </p:nvSpPr>
        <p:spPr>
          <a:xfrm>
            <a:off x="628650" y="831217"/>
            <a:ext cx="7886700" cy="1858820"/>
          </a:xfrm>
        </p:spPr>
        <p:txBody>
          <a:bodyPr>
            <a:normAutofit/>
          </a:bodyPr>
          <a:lstStyle/>
          <a:p>
            <a:r>
              <a:rPr kumimoji="1" lang="ja-JP" altLang="en-US" sz="2400" b="1" dirty="0">
                <a:effectLst>
                  <a:outerShdw blurRad="38100" dist="38100" dir="2700000" algn="tl">
                    <a:srgbClr val="000000">
                      <a:alpha val="43137"/>
                    </a:srgbClr>
                  </a:outerShdw>
                </a:effectLst>
              </a:rPr>
              <a:t>講義</a:t>
            </a:r>
            <a:br>
              <a:rPr kumimoji="1" lang="en-US" altLang="ja-JP" sz="2400" b="1" dirty="0">
                <a:effectLst>
                  <a:outerShdw blurRad="38100" dist="38100" dir="2700000" algn="tl">
                    <a:srgbClr val="000000">
                      <a:alpha val="43137"/>
                    </a:srgbClr>
                  </a:outerShdw>
                </a:effectLst>
              </a:rPr>
            </a:br>
            <a:br>
              <a:rPr kumimoji="1" lang="en-US" altLang="ja-JP" sz="2400" b="1" dirty="0">
                <a:effectLst>
                  <a:outerShdw blurRad="38100" dist="38100" dir="2700000" algn="tl">
                    <a:srgbClr val="000000">
                      <a:alpha val="43137"/>
                    </a:srgbClr>
                  </a:outerShdw>
                </a:effectLst>
              </a:rPr>
            </a:br>
            <a:r>
              <a:rPr kumimoji="1" lang="ja-JP" altLang="en-US" sz="3500" b="1" dirty="0">
                <a:ln w="9525">
                  <a:solidFill>
                    <a:schemeClr val="bg1"/>
                  </a:solidFill>
                  <a:prstDash val="solid"/>
                </a:ln>
                <a:effectLst>
                  <a:outerShdw blurRad="12700" dist="38100" dir="2700000" algn="tl" rotWithShape="0">
                    <a:schemeClr val="bg1">
                      <a:lumMod val="50000"/>
                    </a:schemeClr>
                  </a:outerShdw>
                </a:effectLst>
              </a:rPr>
              <a:t>児童期における</a:t>
            </a:r>
            <a:br>
              <a:rPr kumimoji="1" lang="en-US" altLang="ja-JP" sz="3500" b="1" dirty="0">
                <a:ln w="9525">
                  <a:solidFill>
                    <a:schemeClr val="bg1"/>
                  </a:solidFill>
                  <a:prstDash val="solid"/>
                </a:ln>
                <a:effectLst>
                  <a:outerShdw blurRad="12700" dist="38100" dir="2700000" algn="tl" rotWithShape="0">
                    <a:schemeClr val="bg1">
                      <a:lumMod val="50000"/>
                    </a:schemeClr>
                  </a:outerShdw>
                </a:effectLst>
              </a:rPr>
            </a:br>
            <a:r>
              <a:rPr kumimoji="1" lang="ja-JP" altLang="en-US" sz="3500" b="1" dirty="0">
                <a:ln w="9525">
                  <a:solidFill>
                    <a:schemeClr val="bg1"/>
                  </a:solidFill>
                  <a:prstDash val="solid"/>
                </a:ln>
                <a:effectLst>
                  <a:outerShdw blurRad="12700" dist="38100" dir="2700000" algn="tl" rotWithShape="0">
                    <a:schemeClr val="bg1">
                      <a:lumMod val="50000"/>
                    </a:schemeClr>
                  </a:outerShdw>
                </a:effectLst>
              </a:rPr>
              <a:t>相談支援の目指す方向性</a:t>
            </a:r>
            <a:endParaRPr kumimoji="1" lang="ja-JP" altLang="en-US" sz="3500" b="1" dirty="0">
              <a:effectLst>
                <a:outerShdw blurRad="38100" dist="38100" dir="2700000" algn="tl">
                  <a:srgbClr val="000000">
                    <a:alpha val="43137"/>
                  </a:srgbClr>
                </a:outerShdw>
              </a:effectLst>
            </a:endParaRPr>
          </a:p>
        </p:txBody>
      </p:sp>
      <p:sp>
        <p:nvSpPr>
          <p:cNvPr id="10" name="フローチャート: せん孔テープ 9">
            <a:extLst>
              <a:ext uri="{FF2B5EF4-FFF2-40B4-BE49-F238E27FC236}">
                <a16:creationId xmlns:a16="http://schemas.microsoft.com/office/drawing/2014/main" id="{608778FD-3499-603E-83AE-CABC6AD58D02}"/>
              </a:ext>
            </a:extLst>
          </p:cNvPr>
          <p:cNvSpPr/>
          <p:nvPr/>
        </p:nvSpPr>
        <p:spPr>
          <a:xfrm rot="21143599">
            <a:off x="290184" y="884914"/>
            <a:ext cx="8179199" cy="658149"/>
          </a:xfrm>
          <a:prstGeom prst="flowChartPunchedTape">
            <a:avLst/>
          </a:prstGeom>
          <a:solidFill>
            <a:srgbClr val="F9D8A3">
              <a:alpha val="1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85672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4042B4-EC35-02E8-873E-C8E5966529A6}"/>
              </a:ext>
            </a:extLst>
          </p:cNvPr>
          <p:cNvSpPr>
            <a:spLocks noGrp="1"/>
          </p:cNvSpPr>
          <p:nvPr>
            <p:ph type="title"/>
          </p:nvPr>
        </p:nvSpPr>
        <p:spPr>
          <a:xfrm>
            <a:off x="628650" y="297713"/>
            <a:ext cx="7886700" cy="956930"/>
          </a:xfrm>
          <a:custGeom>
            <a:avLst/>
            <a:gdLst>
              <a:gd name="connsiteX0" fmla="*/ 0 w 7886700"/>
              <a:gd name="connsiteY0" fmla="*/ 0 h 956930"/>
              <a:gd name="connsiteX1" fmla="*/ 7886700 w 7886700"/>
              <a:gd name="connsiteY1" fmla="*/ 0 h 956930"/>
              <a:gd name="connsiteX2" fmla="*/ 7886700 w 7886700"/>
              <a:gd name="connsiteY2" fmla="*/ 956930 h 956930"/>
              <a:gd name="connsiteX3" fmla="*/ 0 w 7886700"/>
              <a:gd name="connsiteY3" fmla="*/ 956930 h 956930"/>
              <a:gd name="connsiteX4" fmla="*/ 0 w 7886700"/>
              <a:gd name="connsiteY4" fmla="*/ 0 h 95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6700" h="956930" fill="none" extrusionOk="0">
                <a:moveTo>
                  <a:pt x="0" y="0"/>
                </a:moveTo>
                <a:cubicBezTo>
                  <a:pt x="2398597" y="12497"/>
                  <a:pt x="5591904" y="94197"/>
                  <a:pt x="7886700" y="0"/>
                </a:cubicBezTo>
                <a:cubicBezTo>
                  <a:pt x="7893144" y="281425"/>
                  <a:pt x="7943759" y="782019"/>
                  <a:pt x="7886700" y="956930"/>
                </a:cubicBezTo>
                <a:cubicBezTo>
                  <a:pt x="4131755" y="905855"/>
                  <a:pt x="2940332" y="1114476"/>
                  <a:pt x="0" y="956930"/>
                </a:cubicBezTo>
                <a:cubicBezTo>
                  <a:pt x="-3087" y="511307"/>
                  <a:pt x="-50749" y="145399"/>
                  <a:pt x="0" y="0"/>
                </a:cubicBezTo>
                <a:close/>
              </a:path>
              <a:path w="7886700" h="956930" stroke="0" extrusionOk="0">
                <a:moveTo>
                  <a:pt x="0" y="0"/>
                </a:moveTo>
                <a:cubicBezTo>
                  <a:pt x="846566" y="-47453"/>
                  <a:pt x="4627750" y="163115"/>
                  <a:pt x="7886700" y="0"/>
                </a:cubicBezTo>
                <a:cubicBezTo>
                  <a:pt x="7841149" y="330409"/>
                  <a:pt x="7813119" y="525514"/>
                  <a:pt x="7886700" y="956930"/>
                </a:cubicBezTo>
                <a:cubicBezTo>
                  <a:pt x="6025322" y="1094553"/>
                  <a:pt x="2825529" y="953833"/>
                  <a:pt x="0" y="956930"/>
                </a:cubicBezTo>
                <a:cubicBezTo>
                  <a:pt x="-74395" y="815998"/>
                  <a:pt x="42348" y="372787"/>
                  <a:pt x="0" y="0"/>
                </a:cubicBezTo>
                <a:close/>
              </a:path>
            </a:pathLst>
          </a:custGeom>
          <a:solidFill>
            <a:schemeClr val="bg1"/>
          </a:solidFill>
          <a:ln w="28575">
            <a:extLst>
              <a:ext uri="{C807C97D-BFC1-408E-A445-0C87EB9F89A2}">
                <ask:lineSketchStyleProps xmlns:ask="http://schemas.microsoft.com/office/drawing/2018/sketchyshapes" sd="4009657129">
                  <ask:type>
                    <ask:lineSketchCurved/>
                  </ask:type>
                </ask:lineSketchStyleProps>
              </a:ext>
            </a:extLst>
          </a:ln>
          <a:effectLst/>
        </p:spPr>
        <p:style>
          <a:lnRef idx="2">
            <a:schemeClr val="accent1"/>
          </a:lnRef>
          <a:fillRef idx="1">
            <a:schemeClr val="lt1"/>
          </a:fillRef>
          <a:effectRef idx="0">
            <a:schemeClr val="accent1"/>
          </a:effectRef>
          <a:fontRef idx="minor">
            <a:schemeClr val="dk1"/>
          </a:fontRef>
        </p:style>
        <p:txBody>
          <a:bodyPr>
            <a:normAutofit/>
          </a:bodyPr>
          <a:lstStyle/>
          <a:p>
            <a:r>
              <a:rPr kumimoji="1" lang="ja-JP" altLang="en-US" sz="3600" dirty="0"/>
              <a:t>こどもの時期の相談支援は難しい？</a:t>
            </a:r>
          </a:p>
        </p:txBody>
      </p:sp>
      <p:sp>
        <p:nvSpPr>
          <p:cNvPr id="3" name="コンテンツ プレースホルダー 2">
            <a:extLst>
              <a:ext uri="{FF2B5EF4-FFF2-40B4-BE49-F238E27FC236}">
                <a16:creationId xmlns:a16="http://schemas.microsoft.com/office/drawing/2014/main" id="{2AE884F6-3FFD-6C39-8C8C-50A5DC0A3D73}"/>
              </a:ext>
            </a:extLst>
          </p:cNvPr>
          <p:cNvSpPr>
            <a:spLocks noGrp="1"/>
          </p:cNvSpPr>
          <p:nvPr>
            <p:ph idx="1"/>
          </p:nvPr>
        </p:nvSpPr>
        <p:spPr>
          <a:xfrm>
            <a:off x="581193" y="1648047"/>
            <a:ext cx="4362948" cy="4210751"/>
          </a:xfrm>
          <a:ln>
            <a:solidFill>
              <a:schemeClr val="accent1">
                <a:lumMod val="75000"/>
              </a:schemeClr>
            </a:solidFill>
          </a:ln>
        </p:spPr>
        <p:txBody>
          <a:bodyPr>
            <a:normAutofit fontScale="77500" lnSpcReduction="20000"/>
          </a:bodyPr>
          <a:lstStyle/>
          <a:p>
            <a:pPr>
              <a:lnSpc>
                <a:spcPct val="120000"/>
              </a:lnSpc>
            </a:pPr>
            <a:r>
              <a:rPr kumimoji="1" lang="ja-JP" altLang="en-US" sz="2000" dirty="0"/>
              <a:t>児童期の支援についてあまりよくわからないし、発達支援が難しい</a:t>
            </a:r>
            <a:endParaRPr kumimoji="1" lang="en-US" altLang="ja-JP" sz="2000" dirty="0"/>
          </a:p>
          <a:p>
            <a:pPr>
              <a:lnSpc>
                <a:spcPct val="120000"/>
              </a:lnSpc>
            </a:pPr>
            <a:r>
              <a:rPr kumimoji="1" lang="ja-JP" altLang="en-US" sz="2000" dirty="0"/>
              <a:t>こどもの気持ちを大切にしたいが、こどものニーズをどう捉えるのかが難しい</a:t>
            </a:r>
            <a:endParaRPr kumimoji="1" lang="en-US" altLang="ja-JP" sz="2000" dirty="0"/>
          </a:p>
          <a:p>
            <a:pPr>
              <a:lnSpc>
                <a:spcPct val="120000"/>
              </a:lnSpc>
            </a:pPr>
            <a:r>
              <a:rPr kumimoji="1" lang="ja-JP" altLang="en-US" sz="2000" dirty="0"/>
              <a:t>療育を受けていくことを大切にしているが、情報が少ない</a:t>
            </a:r>
            <a:endParaRPr kumimoji="1" lang="en-US" altLang="ja-JP" sz="2000" dirty="0"/>
          </a:p>
          <a:p>
            <a:pPr>
              <a:lnSpc>
                <a:spcPct val="120000"/>
              </a:lnSpc>
            </a:pPr>
            <a:r>
              <a:rPr kumimoji="1" lang="ja-JP" altLang="en-US" sz="2000" dirty="0"/>
              <a:t>発達支援についてはわかるが、相談支援と児発管の役割はどう違うの？</a:t>
            </a:r>
            <a:endParaRPr kumimoji="1" lang="en-US" altLang="ja-JP" sz="2000" dirty="0"/>
          </a:p>
          <a:p>
            <a:pPr>
              <a:lnSpc>
                <a:spcPct val="120000"/>
              </a:lnSpc>
            </a:pPr>
            <a:r>
              <a:rPr kumimoji="1" lang="ja-JP" altLang="en-US" sz="2000" dirty="0"/>
              <a:t>家族のニーズを中心に相談支援を行なっていると、これでいいのかと悩むことがある</a:t>
            </a:r>
            <a:endParaRPr kumimoji="1" lang="en-US" altLang="ja-JP" sz="2000" dirty="0"/>
          </a:p>
          <a:p>
            <a:pPr>
              <a:lnSpc>
                <a:spcPct val="120000"/>
              </a:lnSpc>
            </a:pPr>
            <a:r>
              <a:rPr kumimoji="1" lang="ja-JP" altLang="en-US" sz="2000" dirty="0"/>
              <a:t>教育分野や、医療との連携が難しい　　　</a:t>
            </a:r>
            <a:endParaRPr kumimoji="1" lang="en-US" altLang="ja-JP" sz="2000" dirty="0"/>
          </a:p>
          <a:p>
            <a:pPr marL="0" indent="0">
              <a:lnSpc>
                <a:spcPct val="120000"/>
              </a:lnSpc>
              <a:buNone/>
            </a:pPr>
            <a:r>
              <a:rPr kumimoji="1" lang="ja-JP" altLang="en-US" sz="2000" dirty="0"/>
              <a:t>　　　　　　　　　　　　　　　　　　　　　　　　</a:t>
            </a:r>
            <a:endParaRPr kumimoji="1" lang="en-US" altLang="ja-JP" sz="2000" dirty="0"/>
          </a:p>
          <a:p>
            <a:pPr marL="0" indent="0">
              <a:lnSpc>
                <a:spcPct val="120000"/>
              </a:lnSpc>
              <a:buNone/>
            </a:pPr>
            <a:r>
              <a:rPr kumimoji="1" lang="ja-JP" altLang="en-US" sz="2000" dirty="0"/>
              <a:t>　　　　　　　　　　　　　　　　　　等々</a:t>
            </a:r>
            <a:endParaRPr kumimoji="1" lang="en-US" altLang="ja-JP" sz="2000" dirty="0"/>
          </a:p>
        </p:txBody>
      </p:sp>
      <p:sp>
        <p:nvSpPr>
          <p:cNvPr id="4" name="矢印: 右 3">
            <a:extLst>
              <a:ext uri="{FF2B5EF4-FFF2-40B4-BE49-F238E27FC236}">
                <a16:creationId xmlns:a16="http://schemas.microsoft.com/office/drawing/2014/main" id="{2C4FC7CE-558A-B46A-D0EF-C318476D74FE}"/>
              </a:ext>
            </a:extLst>
          </p:cNvPr>
          <p:cNvSpPr/>
          <p:nvPr/>
        </p:nvSpPr>
        <p:spPr>
          <a:xfrm>
            <a:off x="4944141" y="3051673"/>
            <a:ext cx="606055" cy="10833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E6AB73D8-B571-9C6D-0827-31FC8DF34F1A}"/>
              </a:ext>
            </a:extLst>
          </p:cNvPr>
          <p:cNvSpPr txBox="1">
            <a:spLocks/>
          </p:cNvSpPr>
          <p:nvPr/>
        </p:nvSpPr>
        <p:spPr>
          <a:xfrm>
            <a:off x="5550196" y="1648047"/>
            <a:ext cx="3338623" cy="4210750"/>
          </a:xfrm>
          <a:prstGeom prst="rect">
            <a:avLst/>
          </a:prstGeom>
          <a:ln>
            <a:solidFill>
              <a:schemeClr val="accent1">
                <a:lumMod val="75000"/>
              </a:schemeClr>
            </a:solidFill>
          </a:ln>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kumimoji="1"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kumimoji="1"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kumimoji="1"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kumimoji="1"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kumimoji="1"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kumimoji="1" sz="1200" kern="1200">
                <a:solidFill>
                  <a:schemeClr val="tx2"/>
                </a:solidFill>
                <a:latin typeface="+mn-lt"/>
                <a:ea typeface="+mn-ea"/>
                <a:cs typeface="+mn-cs"/>
              </a:defRPr>
            </a:lvl9pPr>
          </a:lstStyle>
          <a:p>
            <a:r>
              <a:rPr lang="ja-JP" altLang="en-US" dirty="0"/>
              <a:t>保護者だってわかりません</a:t>
            </a:r>
            <a:endParaRPr lang="en-US" altLang="ja-JP" dirty="0"/>
          </a:p>
          <a:p>
            <a:r>
              <a:rPr lang="ja-JP" altLang="en-US" dirty="0"/>
              <a:t>保護者はいろんな情報に振り回されています</a:t>
            </a:r>
            <a:endParaRPr lang="en-US" altLang="ja-JP" dirty="0"/>
          </a:p>
          <a:p>
            <a:r>
              <a:rPr lang="ja-JP" altLang="en-US" dirty="0"/>
              <a:t>療育を受けていけばいいの？</a:t>
            </a:r>
            <a:endParaRPr lang="en-US" altLang="ja-JP" dirty="0"/>
          </a:p>
          <a:p>
            <a:r>
              <a:rPr lang="ja-JP" altLang="en-US" dirty="0"/>
              <a:t>誰の話を聞いていけばいいの？</a:t>
            </a:r>
            <a:endParaRPr lang="en-US" altLang="ja-JP" dirty="0"/>
          </a:p>
          <a:p>
            <a:r>
              <a:rPr lang="ja-JP" altLang="en-US" dirty="0"/>
              <a:t>相談支援をなぜ受けた方がいいの？</a:t>
            </a:r>
            <a:endParaRPr lang="en-US" altLang="ja-JP" dirty="0"/>
          </a:p>
          <a:p>
            <a:r>
              <a:rPr lang="ja-JP" altLang="en-US" dirty="0"/>
              <a:t>何をどこにどう伝えていけばいいの？　　　　　　　　　　　　　　　　　　　　　　　　　　</a:t>
            </a:r>
            <a:endParaRPr lang="en-US" altLang="ja-JP" dirty="0"/>
          </a:p>
          <a:p>
            <a:pPr marL="0" indent="0">
              <a:buFont typeface="Wingdings 2" charset="2"/>
              <a:buNone/>
            </a:pPr>
            <a:r>
              <a:rPr lang="ja-JP" altLang="en-US" dirty="0"/>
              <a:t>　　　　　　　　　　　　　　　　　　</a:t>
            </a:r>
            <a:endParaRPr lang="en-US" altLang="ja-JP" dirty="0"/>
          </a:p>
        </p:txBody>
      </p:sp>
      <p:pic>
        <p:nvPicPr>
          <p:cNvPr id="7" name="図 6" descr="挿絵 が含まれている画像&#10;&#10;自動的に生成された説明">
            <a:extLst>
              <a:ext uri="{FF2B5EF4-FFF2-40B4-BE49-F238E27FC236}">
                <a16:creationId xmlns:a16="http://schemas.microsoft.com/office/drawing/2014/main" id="{82ED485A-7747-0F4F-FA0D-D28497312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982" y="5207220"/>
            <a:ext cx="868768" cy="651576"/>
          </a:xfrm>
          <a:prstGeom prst="rect">
            <a:avLst/>
          </a:prstGeom>
        </p:spPr>
      </p:pic>
      <p:sp>
        <p:nvSpPr>
          <p:cNvPr id="8" name="テキスト ボックス 7">
            <a:extLst>
              <a:ext uri="{FF2B5EF4-FFF2-40B4-BE49-F238E27FC236}">
                <a16:creationId xmlns:a16="http://schemas.microsoft.com/office/drawing/2014/main" id="{8D45D9F5-C58D-20E6-FEBD-B42267480D5E}"/>
              </a:ext>
            </a:extLst>
          </p:cNvPr>
          <p:cNvSpPr txBox="1"/>
          <p:nvPr/>
        </p:nvSpPr>
        <p:spPr>
          <a:xfrm>
            <a:off x="6319260" y="5882869"/>
            <a:ext cx="1800493" cy="369332"/>
          </a:xfrm>
          <a:prstGeom prst="rect">
            <a:avLst/>
          </a:prstGeom>
          <a:noFill/>
          <a:ln>
            <a:solidFill>
              <a:schemeClr val="accent1">
                <a:lumMod val="75000"/>
              </a:schemeClr>
            </a:solidFill>
          </a:ln>
        </p:spPr>
        <p:txBody>
          <a:bodyPr wrap="none" rtlCol="0">
            <a:spAutoFit/>
          </a:bodyPr>
          <a:lstStyle/>
          <a:p>
            <a:r>
              <a:rPr kumimoji="1" lang="ja-JP" altLang="en-US" dirty="0"/>
              <a:t>保護者の気持ち</a:t>
            </a:r>
          </a:p>
        </p:txBody>
      </p:sp>
      <p:cxnSp>
        <p:nvCxnSpPr>
          <p:cNvPr id="10" name="コネクタ: 曲線 9">
            <a:extLst>
              <a:ext uri="{FF2B5EF4-FFF2-40B4-BE49-F238E27FC236}">
                <a16:creationId xmlns:a16="http://schemas.microsoft.com/office/drawing/2014/main" id="{EB992E87-E018-2C74-7411-A4ABEEB92BCF}"/>
              </a:ext>
            </a:extLst>
          </p:cNvPr>
          <p:cNvCxnSpPr>
            <a:cxnSpLocks/>
          </p:cNvCxnSpPr>
          <p:nvPr/>
        </p:nvCxnSpPr>
        <p:spPr>
          <a:xfrm rot="5400000">
            <a:off x="4612278" y="5305675"/>
            <a:ext cx="1439035" cy="303028"/>
          </a:xfrm>
          <a:prstGeom prst="curvedConnector3">
            <a:avLst>
              <a:gd name="adj1" fmla="val -3937"/>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楕円 21">
            <a:extLst>
              <a:ext uri="{FF2B5EF4-FFF2-40B4-BE49-F238E27FC236}">
                <a16:creationId xmlns:a16="http://schemas.microsoft.com/office/drawing/2014/main" id="{499F340C-AD16-A599-BDCF-619298A53A67}"/>
              </a:ext>
            </a:extLst>
          </p:cNvPr>
          <p:cNvSpPr/>
          <p:nvPr/>
        </p:nvSpPr>
        <p:spPr>
          <a:xfrm>
            <a:off x="233917" y="6176706"/>
            <a:ext cx="6613450" cy="60267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b="1" dirty="0"/>
              <a:t>誰が保護者の気持ちを受け止めていくの？</a:t>
            </a:r>
          </a:p>
        </p:txBody>
      </p:sp>
    </p:spTree>
    <p:extLst>
      <p:ext uri="{BB962C8B-B14F-4D97-AF65-F5344CB8AC3E}">
        <p14:creationId xmlns:p14="http://schemas.microsoft.com/office/powerpoint/2010/main" val="21605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0B2E8-175A-B5BA-AF70-51F82F32AD81}"/>
              </a:ext>
            </a:extLst>
          </p:cNvPr>
          <p:cNvSpPr>
            <a:spLocks noGrp="1"/>
          </p:cNvSpPr>
          <p:nvPr>
            <p:ph type="title"/>
          </p:nvPr>
        </p:nvSpPr>
        <p:spPr>
          <a:xfrm>
            <a:off x="393404" y="407657"/>
            <a:ext cx="8357191" cy="846986"/>
          </a:xfrm>
          <a:solidFill>
            <a:schemeClr val="accent1">
              <a:lumMod val="20000"/>
              <a:lumOff val="80000"/>
            </a:schemeClr>
          </a:solidFill>
          <a:scene3d>
            <a:camera prst="orthographicFront"/>
            <a:lightRig rig="threePt" dir="t"/>
          </a:scene3d>
          <a:sp3d>
            <a:bevelT w="114300" prst="artDeco"/>
          </a:sp3d>
        </p:spPr>
        <p:txBody>
          <a:bodyPr>
            <a:normAutofit/>
          </a:bodyPr>
          <a:lstStyle/>
          <a:p>
            <a:r>
              <a:rPr kumimoji="1" lang="ja-JP" altLang="en-US" sz="4000" dirty="0"/>
              <a:t>保護者の「わからない」に寄り添う</a:t>
            </a:r>
          </a:p>
        </p:txBody>
      </p:sp>
      <p:pic>
        <p:nvPicPr>
          <p:cNvPr id="5" name="図 4" descr="時計, 挿絵 が含まれている画像&#10;&#10;自動的に生成された説明">
            <a:extLst>
              <a:ext uri="{FF2B5EF4-FFF2-40B4-BE49-F238E27FC236}">
                <a16:creationId xmlns:a16="http://schemas.microsoft.com/office/drawing/2014/main" id="{61AF5A87-B198-9284-4E11-FBC7931FE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17" y="4755871"/>
            <a:ext cx="962565" cy="1961284"/>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4780AF92-CF06-2A9F-92B6-1EF696F2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1" y="3621508"/>
            <a:ext cx="1111375" cy="1749387"/>
          </a:xfrm>
          <a:prstGeom prst="rect">
            <a:avLst/>
          </a:prstGeom>
        </p:spPr>
      </p:pic>
      <p:pic>
        <p:nvPicPr>
          <p:cNvPr id="13" name="図 12" descr="挿絵 が含まれている画像&#10;&#10;自動的に生成された説明">
            <a:extLst>
              <a:ext uri="{FF2B5EF4-FFF2-40B4-BE49-F238E27FC236}">
                <a16:creationId xmlns:a16="http://schemas.microsoft.com/office/drawing/2014/main" id="{46B84A74-710A-5710-3F7C-4C03EB7B4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072" y="4586655"/>
            <a:ext cx="2484917" cy="1863688"/>
          </a:xfrm>
          <a:prstGeom prst="rect">
            <a:avLst/>
          </a:prstGeom>
        </p:spPr>
      </p:pic>
      <p:pic>
        <p:nvPicPr>
          <p:cNvPr id="15" name="図 14">
            <a:extLst>
              <a:ext uri="{FF2B5EF4-FFF2-40B4-BE49-F238E27FC236}">
                <a16:creationId xmlns:a16="http://schemas.microsoft.com/office/drawing/2014/main" id="{596A4D14-3A86-526E-1EB9-58F4F1C52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322" y="1733107"/>
            <a:ext cx="1384580" cy="1695893"/>
          </a:xfrm>
          <a:prstGeom prst="rect">
            <a:avLst/>
          </a:prstGeom>
        </p:spPr>
      </p:pic>
      <p:pic>
        <p:nvPicPr>
          <p:cNvPr id="17" name="図 16" descr="抽象, 挿絵 が含まれている画像&#10;&#10;自動的に生成された説明">
            <a:extLst>
              <a:ext uri="{FF2B5EF4-FFF2-40B4-BE49-F238E27FC236}">
                <a16:creationId xmlns:a16="http://schemas.microsoft.com/office/drawing/2014/main" id="{60B68FE0-5A24-73C2-E664-020E8FAB5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952" y="1544611"/>
            <a:ext cx="2332517" cy="1749387"/>
          </a:xfrm>
          <a:prstGeom prst="rect">
            <a:avLst/>
          </a:prstGeom>
        </p:spPr>
      </p:pic>
      <p:sp>
        <p:nvSpPr>
          <p:cNvPr id="18" name="吹き出し: 四角形 17">
            <a:extLst>
              <a:ext uri="{FF2B5EF4-FFF2-40B4-BE49-F238E27FC236}">
                <a16:creationId xmlns:a16="http://schemas.microsoft.com/office/drawing/2014/main" id="{90C4FAD0-9C2E-20B5-905C-9CABB531F5F7}"/>
              </a:ext>
            </a:extLst>
          </p:cNvPr>
          <p:cNvSpPr/>
          <p:nvPr/>
        </p:nvSpPr>
        <p:spPr>
          <a:xfrm>
            <a:off x="2945219" y="1733107"/>
            <a:ext cx="2200939" cy="1229336"/>
          </a:xfrm>
          <a:prstGeom prst="wedgeRectCallout">
            <a:avLst>
              <a:gd name="adj1" fmla="val -89817"/>
              <a:gd name="adj2" fmla="val -12747"/>
            </a:avLst>
          </a:prstGeom>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t>まずは発達検査を受けてから考えましょう！</a:t>
            </a:r>
          </a:p>
        </p:txBody>
      </p:sp>
      <p:sp>
        <p:nvSpPr>
          <p:cNvPr id="19" name="吹き出し: 四角形 18">
            <a:extLst>
              <a:ext uri="{FF2B5EF4-FFF2-40B4-BE49-F238E27FC236}">
                <a16:creationId xmlns:a16="http://schemas.microsoft.com/office/drawing/2014/main" id="{FD946D2B-F67A-73DD-F769-2F8AA25AC365}"/>
              </a:ext>
            </a:extLst>
          </p:cNvPr>
          <p:cNvSpPr/>
          <p:nvPr/>
        </p:nvSpPr>
        <p:spPr>
          <a:xfrm>
            <a:off x="6973107" y="1804637"/>
            <a:ext cx="2084226" cy="1229336"/>
          </a:xfrm>
          <a:prstGeom prst="wedgeRectCallout">
            <a:avLst>
              <a:gd name="adj1" fmla="val -67766"/>
              <a:gd name="adj2" fmla="val 17525"/>
            </a:avLst>
          </a:prstGeom>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t>対人面でのスキルをしっかりと伸ばしていきましょう！</a:t>
            </a:r>
          </a:p>
        </p:txBody>
      </p:sp>
      <p:sp>
        <p:nvSpPr>
          <p:cNvPr id="20" name="吹き出し: 四角形 19">
            <a:extLst>
              <a:ext uri="{FF2B5EF4-FFF2-40B4-BE49-F238E27FC236}">
                <a16:creationId xmlns:a16="http://schemas.microsoft.com/office/drawing/2014/main" id="{A4D859BF-35FB-DA98-3A61-2699B8E04B3B}"/>
              </a:ext>
            </a:extLst>
          </p:cNvPr>
          <p:cNvSpPr/>
          <p:nvPr/>
        </p:nvSpPr>
        <p:spPr>
          <a:xfrm>
            <a:off x="5340728" y="5231088"/>
            <a:ext cx="2038267" cy="1074218"/>
          </a:xfrm>
          <a:prstGeom prst="wedgeRectCallout">
            <a:avLst>
              <a:gd name="adj1" fmla="val 61566"/>
              <a:gd name="adj2" fmla="val -23390"/>
            </a:avLst>
          </a:prstGeom>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t>お母さんがしっかりしなきゃ！今が大切な時よ！</a:t>
            </a:r>
          </a:p>
        </p:txBody>
      </p:sp>
      <p:sp>
        <p:nvSpPr>
          <p:cNvPr id="21" name="吹き出し: 四角形 20">
            <a:extLst>
              <a:ext uri="{FF2B5EF4-FFF2-40B4-BE49-F238E27FC236}">
                <a16:creationId xmlns:a16="http://schemas.microsoft.com/office/drawing/2014/main" id="{B0733F0F-F0E6-481C-55B5-CCDA77C42527}"/>
              </a:ext>
            </a:extLst>
          </p:cNvPr>
          <p:cNvSpPr/>
          <p:nvPr/>
        </p:nvSpPr>
        <p:spPr>
          <a:xfrm>
            <a:off x="1470754" y="3583965"/>
            <a:ext cx="2332517" cy="1171905"/>
          </a:xfrm>
          <a:prstGeom prst="wedgeRectCallout">
            <a:avLst>
              <a:gd name="adj1" fmla="val -66394"/>
              <a:gd name="adj2" fmla="val 3686"/>
            </a:avLst>
          </a:prstGeom>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dirty="0"/>
              <a:t>慌てないで、お子さんの成長を見守っていきましょう！</a:t>
            </a:r>
          </a:p>
        </p:txBody>
      </p:sp>
      <p:sp>
        <p:nvSpPr>
          <p:cNvPr id="22" name="吹き出し: 円形 21">
            <a:extLst>
              <a:ext uri="{FF2B5EF4-FFF2-40B4-BE49-F238E27FC236}">
                <a16:creationId xmlns:a16="http://schemas.microsoft.com/office/drawing/2014/main" id="{10AFE65A-2B72-7BEB-43CF-3DDACC9B8EEA}"/>
              </a:ext>
            </a:extLst>
          </p:cNvPr>
          <p:cNvSpPr/>
          <p:nvPr/>
        </p:nvSpPr>
        <p:spPr>
          <a:xfrm>
            <a:off x="1339337" y="5225502"/>
            <a:ext cx="2619962" cy="1313521"/>
          </a:xfrm>
          <a:prstGeom prst="wedgeEllipseCallout">
            <a:avLst>
              <a:gd name="adj1" fmla="val 58805"/>
              <a:gd name="adj2" fmla="val -4961"/>
            </a:avLst>
          </a:prstGeom>
          <a:effectLst>
            <a:glow rad="101600">
              <a:schemeClr val="accent5">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latin typeface="富士ポップＰ" panose="040F0700000000000000" pitchFamily="50" charset="-128"/>
                <a:ea typeface="富士ポップＰ" panose="040F0700000000000000" pitchFamily="50" charset="-128"/>
              </a:rPr>
              <a:t>段々わからなくなってきちゃった！</a:t>
            </a:r>
          </a:p>
        </p:txBody>
      </p:sp>
      <p:sp>
        <p:nvSpPr>
          <p:cNvPr id="23" name="四角形: 角を丸くする 22">
            <a:extLst>
              <a:ext uri="{FF2B5EF4-FFF2-40B4-BE49-F238E27FC236}">
                <a16:creationId xmlns:a16="http://schemas.microsoft.com/office/drawing/2014/main" id="{705EBC39-6595-8E9F-26D8-BC6B9E0FA815}"/>
              </a:ext>
            </a:extLst>
          </p:cNvPr>
          <p:cNvSpPr/>
          <p:nvPr/>
        </p:nvSpPr>
        <p:spPr>
          <a:xfrm>
            <a:off x="4089001" y="3583965"/>
            <a:ext cx="3576429" cy="1074218"/>
          </a:xfrm>
          <a:prstGeom prst="roundRect">
            <a:avLst/>
          </a:prstGeom>
          <a:effectLst>
            <a:glow rad="139700">
              <a:schemeClr val="accent6">
                <a:satMod val="175000"/>
                <a:alpha val="40000"/>
              </a:schemeClr>
            </a:glow>
          </a:effectLst>
        </p:spPr>
        <p:style>
          <a:lnRef idx="3">
            <a:schemeClr val="lt1"/>
          </a:lnRef>
          <a:fillRef idx="1">
            <a:schemeClr val="dk1"/>
          </a:fillRef>
          <a:effectRef idx="1">
            <a:schemeClr val="dk1"/>
          </a:effectRef>
          <a:fontRef idx="minor">
            <a:schemeClr val="lt1"/>
          </a:fontRef>
        </p:style>
        <p:txBody>
          <a:bodyPr rtlCol="0" anchor="ctr"/>
          <a:lstStyle/>
          <a:p>
            <a:r>
              <a:rPr kumimoji="1" lang="ja-JP" altLang="en-US" sz="2000" b="1" dirty="0"/>
              <a:t>子どものためにどうすれば良いのか、個人的な意見を述べる支援者たち</a:t>
            </a:r>
          </a:p>
        </p:txBody>
      </p:sp>
    </p:spTree>
    <p:extLst>
      <p:ext uri="{BB962C8B-B14F-4D97-AF65-F5344CB8AC3E}">
        <p14:creationId xmlns:p14="http://schemas.microsoft.com/office/powerpoint/2010/main" val="119753471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0C81D-DD1F-43FD-9E06-C2CE534CD769}"/>
              </a:ext>
            </a:extLst>
          </p:cNvPr>
          <p:cNvSpPr>
            <a:spLocks noGrp="1"/>
          </p:cNvSpPr>
          <p:nvPr>
            <p:ph type="title"/>
          </p:nvPr>
        </p:nvSpPr>
        <p:spPr>
          <a:xfrm>
            <a:off x="852777" y="315156"/>
            <a:ext cx="7157553" cy="557564"/>
          </a:xfrm>
        </p:spPr>
        <p:txBody>
          <a:bodyPr>
            <a:normAutofit/>
          </a:bodyPr>
          <a:lstStyle/>
          <a:p>
            <a:r>
              <a:rPr kumimoji="1" lang="ja-JP" altLang="en-US" sz="3200" b="1" dirty="0">
                <a:solidFill>
                  <a:schemeClr val="tx1">
                    <a:lumMod val="85000"/>
                    <a:lumOff val="15000"/>
                  </a:schemeClr>
                </a:solidFill>
              </a:rPr>
              <a:t>様々な情報と助言に戸惑う保護者！</a:t>
            </a:r>
          </a:p>
        </p:txBody>
      </p:sp>
      <p:sp>
        <p:nvSpPr>
          <p:cNvPr id="3" name="コンテンツ プレースホルダー 2">
            <a:extLst>
              <a:ext uri="{FF2B5EF4-FFF2-40B4-BE49-F238E27FC236}">
                <a16:creationId xmlns:a16="http://schemas.microsoft.com/office/drawing/2014/main" id="{6FB39761-7290-4C45-9545-568332835AAB}"/>
              </a:ext>
            </a:extLst>
          </p:cNvPr>
          <p:cNvSpPr>
            <a:spLocks noGrp="1"/>
          </p:cNvSpPr>
          <p:nvPr>
            <p:ph idx="1"/>
          </p:nvPr>
        </p:nvSpPr>
        <p:spPr>
          <a:xfrm>
            <a:off x="834219" y="1419406"/>
            <a:ext cx="7475561" cy="2381976"/>
          </a:xfrm>
          <a:ln>
            <a:solidFill>
              <a:srgbClr val="002060"/>
            </a:solidFill>
          </a:ln>
        </p:spPr>
        <p:txBody>
          <a:bodyPr anchor="ctr">
            <a:normAutofit/>
          </a:bodyPr>
          <a:lstStyle/>
          <a:p>
            <a:r>
              <a:rPr kumimoji="1" lang="ja-JP" altLang="en-US" sz="2000" dirty="0">
                <a:solidFill>
                  <a:schemeClr val="tx1">
                    <a:lumMod val="85000"/>
                    <a:lumOff val="15000"/>
                  </a:schemeClr>
                </a:solidFill>
              </a:rPr>
              <a:t>それぞれの支援機関の中で当たり前に使われている言葉が、家族にとってはよくわからない言葉であることは少なくありません。</a:t>
            </a:r>
            <a:endParaRPr kumimoji="1" lang="en-US" altLang="ja-JP" sz="2000" dirty="0">
              <a:solidFill>
                <a:schemeClr val="tx1">
                  <a:lumMod val="85000"/>
                  <a:lumOff val="15000"/>
                </a:schemeClr>
              </a:solidFill>
            </a:endParaRPr>
          </a:p>
          <a:p>
            <a:r>
              <a:rPr kumimoji="1" lang="ja-JP" altLang="en-US" sz="2000" dirty="0">
                <a:solidFill>
                  <a:schemeClr val="tx1">
                    <a:lumMod val="85000"/>
                    <a:lumOff val="15000"/>
                  </a:schemeClr>
                </a:solidFill>
              </a:rPr>
              <a:t>とても忙しくしている機関や事業所では、早口で説明をしていることが多く、伝えたことが家族に伝わっているとは限りません。</a:t>
            </a:r>
            <a:endParaRPr kumimoji="1" lang="en-US" altLang="ja-JP" sz="2000" dirty="0">
              <a:solidFill>
                <a:schemeClr val="tx1">
                  <a:lumMod val="85000"/>
                  <a:lumOff val="15000"/>
                </a:schemeClr>
              </a:solidFill>
            </a:endParaRPr>
          </a:p>
        </p:txBody>
      </p:sp>
      <p:sp>
        <p:nvSpPr>
          <p:cNvPr id="4" name="矢印: 上向き折線 3">
            <a:extLst>
              <a:ext uri="{FF2B5EF4-FFF2-40B4-BE49-F238E27FC236}">
                <a16:creationId xmlns:a16="http://schemas.microsoft.com/office/drawing/2014/main" id="{7D29A1D6-4B73-4D3E-8E69-307E3D18445C}"/>
              </a:ext>
            </a:extLst>
          </p:cNvPr>
          <p:cNvSpPr/>
          <p:nvPr/>
        </p:nvSpPr>
        <p:spPr>
          <a:xfrm rot="5400000">
            <a:off x="1388856" y="3715205"/>
            <a:ext cx="559166"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6883C44-B096-4859-A0D4-CE96C6AB1D85}"/>
              </a:ext>
            </a:extLst>
          </p:cNvPr>
          <p:cNvSpPr txBox="1"/>
          <p:nvPr/>
        </p:nvSpPr>
        <p:spPr>
          <a:xfrm>
            <a:off x="2034199" y="3934402"/>
            <a:ext cx="6186309" cy="1754326"/>
          </a:xfrm>
          <a:prstGeom prst="rect">
            <a:avLst/>
          </a:prstGeom>
          <a:solidFill>
            <a:schemeClr val="accent1">
              <a:lumMod val="20000"/>
              <a:lumOff val="80000"/>
            </a:schemeClr>
          </a:solidFill>
          <a:ln w="28575">
            <a:solidFill>
              <a:schemeClr val="tx1"/>
            </a:solidFill>
          </a:ln>
        </p:spPr>
        <p:txBody>
          <a:bodyPr wrap="none" rtlCol="0">
            <a:spAutoFit/>
          </a:bodyPr>
          <a:lstStyle/>
          <a:p>
            <a:r>
              <a:rPr kumimoji="1" lang="ja-JP" altLang="en-US" dirty="0"/>
              <a:t>話していることがわからなかった！</a:t>
            </a:r>
            <a:endParaRPr kumimoji="1" lang="en-US" altLang="ja-JP" dirty="0"/>
          </a:p>
          <a:p>
            <a:r>
              <a:rPr kumimoji="1" lang="ja-JP" altLang="en-US" dirty="0"/>
              <a:t>いろいろと言われたが、結局何から始めたら良いのか？</a:t>
            </a:r>
            <a:endParaRPr kumimoji="1" lang="en-US" altLang="ja-JP" dirty="0"/>
          </a:p>
          <a:p>
            <a:r>
              <a:rPr kumimoji="1" lang="ja-JP" altLang="en-US" dirty="0"/>
              <a:t>責められている気持ちになった！</a:t>
            </a:r>
            <a:endParaRPr kumimoji="1" lang="en-US" altLang="ja-JP" dirty="0"/>
          </a:p>
          <a:p>
            <a:r>
              <a:rPr kumimoji="1" lang="ja-JP" altLang="en-US" dirty="0"/>
              <a:t>今が大切なとき、がんばって！と言われ</a:t>
            </a:r>
            <a:r>
              <a:rPr kumimoji="1" lang="en-US" altLang="ja-JP" dirty="0"/>
              <a:t>､</a:t>
            </a:r>
            <a:r>
              <a:rPr kumimoji="1" lang="ja-JP" altLang="en-US" dirty="0"/>
              <a:t>落ち込んだ！</a:t>
            </a:r>
            <a:endParaRPr kumimoji="1" lang="en-US" altLang="ja-JP" dirty="0"/>
          </a:p>
          <a:p>
            <a:r>
              <a:rPr kumimoji="1" lang="ja-JP" altLang="en-US" dirty="0"/>
              <a:t>いくつも助言を受けたが、具体的な内容ではなかった！</a:t>
            </a:r>
            <a:endParaRPr kumimoji="1" lang="en-US" altLang="ja-JP" dirty="0"/>
          </a:p>
          <a:p>
            <a:r>
              <a:rPr kumimoji="1" lang="ja-JP" altLang="en-US" dirty="0"/>
              <a:t>わかったつもりでいたが、家に帰るとわからなくなった。</a:t>
            </a:r>
          </a:p>
        </p:txBody>
      </p:sp>
      <p:pic>
        <p:nvPicPr>
          <p:cNvPr id="7" name="図 6" descr="時計, 挿絵 が含まれている画像&#10;&#10;自動的に生成された説明">
            <a:extLst>
              <a:ext uri="{FF2B5EF4-FFF2-40B4-BE49-F238E27FC236}">
                <a16:creationId xmlns:a16="http://schemas.microsoft.com/office/drawing/2014/main" id="{805D4302-2998-434A-9946-B7ADB31FB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679" y="4387728"/>
            <a:ext cx="610371" cy="1243667"/>
          </a:xfrm>
          <a:prstGeom prst="rect">
            <a:avLst/>
          </a:prstGeom>
        </p:spPr>
      </p:pic>
      <p:sp>
        <p:nvSpPr>
          <p:cNvPr id="9" name="テキスト ボックス 8">
            <a:extLst>
              <a:ext uri="{FF2B5EF4-FFF2-40B4-BE49-F238E27FC236}">
                <a16:creationId xmlns:a16="http://schemas.microsoft.com/office/drawing/2014/main" id="{FCF72CF2-5485-4A00-A6D9-91646243337E}"/>
              </a:ext>
            </a:extLst>
          </p:cNvPr>
          <p:cNvSpPr txBox="1"/>
          <p:nvPr/>
        </p:nvSpPr>
        <p:spPr>
          <a:xfrm>
            <a:off x="209267" y="5982420"/>
            <a:ext cx="8725466" cy="646331"/>
          </a:xfrm>
          <a:prstGeom prst="rect">
            <a:avLst/>
          </a:prstGeom>
          <a:noFill/>
        </p:spPr>
        <p:txBody>
          <a:bodyPr wrap="none" rtlCol="0">
            <a:spAutoFit/>
          </a:bodyPr>
          <a:lstStyle/>
          <a:p>
            <a:r>
              <a:rPr kumimoji="1" lang="ja-JP" altLang="en-US" dirty="0"/>
              <a:t>「私が直接会って、具体的にどのような助言だったのかを尋ねても良いですか？」</a:t>
            </a:r>
            <a:endParaRPr kumimoji="1" lang="en-US" altLang="ja-JP" dirty="0"/>
          </a:p>
          <a:p>
            <a:r>
              <a:rPr kumimoji="1" lang="ja-JP" altLang="en-US" dirty="0"/>
              <a:t>などといった</a:t>
            </a:r>
            <a:r>
              <a:rPr kumimoji="1" lang="ja-JP" altLang="en-US" b="1" dirty="0"/>
              <a:t>情報の整理</a:t>
            </a:r>
            <a:r>
              <a:rPr kumimoji="1" lang="ja-JP" altLang="en-US" dirty="0"/>
              <a:t>をお手伝いしていく役割を担う人が必要です。</a:t>
            </a:r>
          </a:p>
        </p:txBody>
      </p:sp>
      <p:sp>
        <p:nvSpPr>
          <p:cNvPr id="6" name="スライド番号プレースホルダー 5">
            <a:extLst>
              <a:ext uri="{FF2B5EF4-FFF2-40B4-BE49-F238E27FC236}">
                <a16:creationId xmlns:a16="http://schemas.microsoft.com/office/drawing/2014/main" id="{F644B2C8-D93D-4CE4-A6F4-13AE545173A7}"/>
              </a:ext>
            </a:extLst>
          </p:cNvPr>
          <p:cNvSpPr>
            <a:spLocks noGrp="1"/>
          </p:cNvSpPr>
          <p:nvPr>
            <p:ph type="sldNum" sz="quarter" idx="12"/>
          </p:nvPr>
        </p:nvSpPr>
        <p:spPr/>
        <p:txBody>
          <a:bodyPr/>
          <a:lstStyle/>
          <a:p>
            <a:fld id="{35747434-7036-48DB-A148-6B3D8EE75CDA}" type="slidenum">
              <a:rPr lang="en-US" smtClean="0"/>
              <a:pPr/>
              <a:t>12</a:t>
            </a:fld>
            <a:endParaRPr lang="en-US" sz="750" dirty="0"/>
          </a:p>
        </p:txBody>
      </p:sp>
    </p:spTree>
    <p:extLst>
      <p:ext uri="{BB962C8B-B14F-4D97-AF65-F5344CB8AC3E}">
        <p14:creationId xmlns:p14="http://schemas.microsoft.com/office/powerpoint/2010/main" val="218018313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09DD48-28A0-4AD8-89D6-B69E4F7A9EAB}"/>
              </a:ext>
            </a:extLst>
          </p:cNvPr>
          <p:cNvSpPr>
            <a:spLocks noGrp="1"/>
          </p:cNvSpPr>
          <p:nvPr>
            <p:ph type="title"/>
          </p:nvPr>
        </p:nvSpPr>
        <p:spPr>
          <a:xfrm>
            <a:off x="628650" y="192738"/>
            <a:ext cx="7886700" cy="660227"/>
          </a:xfrm>
          <a:solidFill>
            <a:schemeClr val="accent6">
              <a:lumMod val="40000"/>
              <a:lumOff val="60000"/>
            </a:schemeClr>
          </a:solidFill>
          <a:ln w="38100">
            <a:solidFill>
              <a:schemeClr val="accent4">
                <a:lumMod val="50000"/>
              </a:schemeClr>
            </a:solidFill>
          </a:ln>
        </p:spPr>
        <p:txBody>
          <a:bodyPr>
            <a:normAutofit/>
          </a:bodyPr>
          <a:lstStyle/>
          <a:p>
            <a:pPr algn="ctr"/>
            <a:r>
              <a:rPr kumimoji="1" lang="ja-JP" altLang="en-US" sz="2400" b="1" dirty="0"/>
              <a:t>支援者と家族の間で情報の整理と伝達</a:t>
            </a:r>
          </a:p>
        </p:txBody>
      </p:sp>
      <p:pic>
        <p:nvPicPr>
          <p:cNvPr id="8" name="図 7">
            <a:extLst>
              <a:ext uri="{FF2B5EF4-FFF2-40B4-BE49-F238E27FC236}">
                <a16:creationId xmlns:a16="http://schemas.microsoft.com/office/drawing/2014/main" id="{A53CA810-C3B8-4C11-ABA5-97FF37374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57" y="2991389"/>
            <a:ext cx="1243587" cy="1341123"/>
          </a:xfrm>
          <a:prstGeom prst="rect">
            <a:avLst/>
          </a:prstGeom>
        </p:spPr>
      </p:pic>
      <p:pic>
        <p:nvPicPr>
          <p:cNvPr id="10" name="図 9" descr="時計, 挿絵 が含まれている画像&#10;&#10;自動的に生成された説明">
            <a:extLst>
              <a:ext uri="{FF2B5EF4-FFF2-40B4-BE49-F238E27FC236}">
                <a16:creationId xmlns:a16="http://schemas.microsoft.com/office/drawing/2014/main" id="{308266B0-740D-4A22-8E2B-E8A629C7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396" y="2988802"/>
            <a:ext cx="718017" cy="1463003"/>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B61C5A7-A27F-4E67-9DE1-BE1D9348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593" y="4220921"/>
            <a:ext cx="723900" cy="1181100"/>
          </a:xfrm>
          <a:prstGeom prst="rect">
            <a:avLst/>
          </a:prstGeom>
        </p:spPr>
      </p:pic>
      <p:pic>
        <p:nvPicPr>
          <p:cNvPr id="14" name="図 13" descr="挿絵 が含まれている画像&#10;&#10;自動的に生成された説明">
            <a:extLst>
              <a:ext uri="{FF2B5EF4-FFF2-40B4-BE49-F238E27FC236}">
                <a16:creationId xmlns:a16="http://schemas.microsoft.com/office/drawing/2014/main" id="{0EBC5F4A-1AFC-4DD2-9FC5-5F88E0FA6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066" y="4285912"/>
            <a:ext cx="742950" cy="1181100"/>
          </a:xfrm>
          <a:prstGeom prst="rect">
            <a:avLst/>
          </a:prstGeom>
        </p:spPr>
      </p:pic>
      <p:pic>
        <p:nvPicPr>
          <p:cNvPr id="18" name="図 17" descr="挿絵, 抽象 が含まれている画像&#10;&#10;自動的に生成された説明">
            <a:extLst>
              <a:ext uri="{FF2B5EF4-FFF2-40B4-BE49-F238E27FC236}">
                <a16:creationId xmlns:a16="http://schemas.microsoft.com/office/drawing/2014/main" id="{CED5E005-B1FA-44CE-A22E-5FF217BF3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804" y="4876462"/>
            <a:ext cx="1592694" cy="1592694"/>
          </a:xfrm>
          <a:prstGeom prst="rect">
            <a:avLst/>
          </a:prstGeom>
        </p:spPr>
      </p:pic>
      <p:pic>
        <p:nvPicPr>
          <p:cNvPr id="20" name="図 19" descr="抽象, 挿絵 が含まれている画像&#10;&#10;自動的に生成された説明">
            <a:extLst>
              <a:ext uri="{FF2B5EF4-FFF2-40B4-BE49-F238E27FC236}">
                <a16:creationId xmlns:a16="http://schemas.microsoft.com/office/drawing/2014/main" id="{DC90B190-5FDD-4112-ACC5-1F7EF170F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8110" y="3139814"/>
            <a:ext cx="1964790" cy="1473593"/>
          </a:xfrm>
          <a:prstGeom prst="rect">
            <a:avLst/>
          </a:prstGeom>
        </p:spPr>
      </p:pic>
      <p:pic>
        <p:nvPicPr>
          <p:cNvPr id="24" name="図 23" descr="挿絵 が含まれている画像&#10;&#10;自動的に生成された説明">
            <a:extLst>
              <a:ext uri="{FF2B5EF4-FFF2-40B4-BE49-F238E27FC236}">
                <a16:creationId xmlns:a16="http://schemas.microsoft.com/office/drawing/2014/main" id="{B412BC74-8CD6-4D5E-9539-0C33D48ED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0828" y="1076696"/>
            <a:ext cx="1100152" cy="1309705"/>
          </a:xfrm>
          <a:prstGeom prst="rect">
            <a:avLst/>
          </a:prstGeom>
        </p:spPr>
      </p:pic>
      <p:pic>
        <p:nvPicPr>
          <p:cNvPr id="27" name="図 26" descr="赤ちゃんを抱えている子供&#10;&#10;中程度の精度で自動的に生成された説明">
            <a:extLst>
              <a:ext uri="{FF2B5EF4-FFF2-40B4-BE49-F238E27FC236}">
                <a16:creationId xmlns:a16="http://schemas.microsoft.com/office/drawing/2014/main" id="{49973489-53FB-4FCC-99CA-50F97C404B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649749" y="4427183"/>
            <a:ext cx="1700237" cy="1275178"/>
          </a:xfrm>
          <a:prstGeom prst="ellipse">
            <a:avLst/>
          </a:prstGeom>
        </p:spPr>
      </p:pic>
      <p:sp>
        <p:nvSpPr>
          <p:cNvPr id="25" name="楕円 24">
            <a:extLst>
              <a:ext uri="{FF2B5EF4-FFF2-40B4-BE49-F238E27FC236}">
                <a16:creationId xmlns:a16="http://schemas.microsoft.com/office/drawing/2014/main" id="{7D2E2509-8B30-428D-8DAE-D43785533E0F}"/>
              </a:ext>
            </a:extLst>
          </p:cNvPr>
          <p:cNvSpPr/>
          <p:nvPr/>
        </p:nvSpPr>
        <p:spPr>
          <a:xfrm>
            <a:off x="2125890" y="2744152"/>
            <a:ext cx="4732243" cy="3306726"/>
          </a:xfrm>
          <a:prstGeom prst="ellipse">
            <a:avLst/>
          </a:prstGeom>
          <a:noFill/>
          <a:ln w="38100">
            <a:solidFill>
              <a:srgbClr val="301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挿絵 が含まれている画像&#10;&#10;自動的に生成された説明">
            <a:extLst>
              <a:ext uri="{FF2B5EF4-FFF2-40B4-BE49-F238E27FC236}">
                <a16:creationId xmlns:a16="http://schemas.microsoft.com/office/drawing/2014/main" id="{D3BC5CE8-FAD6-46C0-9A09-DF6B453918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19" y="2832840"/>
            <a:ext cx="570801" cy="428101"/>
          </a:xfrm>
          <a:prstGeom prst="rect">
            <a:avLst/>
          </a:prstGeom>
        </p:spPr>
      </p:pic>
      <p:pic>
        <p:nvPicPr>
          <p:cNvPr id="32" name="図 31" descr="挿絵 が含まれている画像&#10;&#10;自動的に生成された説明">
            <a:extLst>
              <a:ext uri="{FF2B5EF4-FFF2-40B4-BE49-F238E27FC236}">
                <a16:creationId xmlns:a16="http://schemas.microsoft.com/office/drawing/2014/main" id="{BEE0A531-8704-4210-BCA6-079021B7C7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6086" y="5307070"/>
            <a:ext cx="570801" cy="428101"/>
          </a:xfrm>
          <a:prstGeom prst="rect">
            <a:avLst/>
          </a:prstGeom>
        </p:spPr>
      </p:pic>
      <p:pic>
        <p:nvPicPr>
          <p:cNvPr id="33" name="図 32" descr="挿絵 が含まれている画像&#10;&#10;自動的に生成された説明">
            <a:extLst>
              <a:ext uri="{FF2B5EF4-FFF2-40B4-BE49-F238E27FC236}">
                <a16:creationId xmlns:a16="http://schemas.microsoft.com/office/drawing/2014/main" id="{550567F1-87CA-4D96-BDE2-2BE65A4423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9571" y="5639129"/>
            <a:ext cx="570801" cy="428101"/>
          </a:xfrm>
          <a:prstGeom prst="rect">
            <a:avLst/>
          </a:prstGeom>
        </p:spPr>
      </p:pic>
      <p:pic>
        <p:nvPicPr>
          <p:cNvPr id="34" name="図 33" descr="挿絵 が含まれている画像&#10;&#10;自動的に生成された説明">
            <a:extLst>
              <a:ext uri="{FF2B5EF4-FFF2-40B4-BE49-F238E27FC236}">
                <a16:creationId xmlns:a16="http://schemas.microsoft.com/office/drawing/2014/main" id="{B6954B6C-8C4C-48C5-955C-58A4F8CDC4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526" y="3676417"/>
            <a:ext cx="570801" cy="428101"/>
          </a:xfrm>
          <a:prstGeom prst="rect">
            <a:avLst/>
          </a:prstGeom>
        </p:spPr>
      </p:pic>
      <p:pic>
        <p:nvPicPr>
          <p:cNvPr id="35" name="図 34" descr="挿絵 が含まれている画像&#10;&#10;自動的に生成された説明">
            <a:extLst>
              <a:ext uri="{FF2B5EF4-FFF2-40B4-BE49-F238E27FC236}">
                <a16:creationId xmlns:a16="http://schemas.microsoft.com/office/drawing/2014/main" id="{70477FA6-3F07-4F27-9027-7AA72EEF55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8650" y="2571067"/>
            <a:ext cx="570801" cy="428101"/>
          </a:xfrm>
          <a:prstGeom prst="rect">
            <a:avLst/>
          </a:prstGeom>
        </p:spPr>
      </p:pic>
      <p:sp>
        <p:nvSpPr>
          <p:cNvPr id="36" name="テキスト ボックス 35">
            <a:extLst>
              <a:ext uri="{FF2B5EF4-FFF2-40B4-BE49-F238E27FC236}">
                <a16:creationId xmlns:a16="http://schemas.microsoft.com/office/drawing/2014/main" id="{8D9CD4F0-BA5E-4914-A25C-6DFC6579159A}"/>
              </a:ext>
            </a:extLst>
          </p:cNvPr>
          <p:cNvSpPr txBox="1"/>
          <p:nvPr/>
        </p:nvSpPr>
        <p:spPr>
          <a:xfrm>
            <a:off x="1179803" y="2909620"/>
            <a:ext cx="703568" cy="369332"/>
          </a:xfrm>
          <a:prstGeom prst="rect">
            <a:avLst/>
          </a:prstGeom>
          <a:noFill/>
          <a:ln>
            <a:solidFill>
              <a:schemeClr val="accent4">
                <a:lumMod val="50000"/>
              </a:schemeClr>
            </a:solidFill>
          </a:ln>
        </p:spPr>
        <p:txBody>
          <a:bodyPr wrap="square" rtlCol="0">
            <a:spAutoFit/>
          </a:bodyPr>
          <a:lstStyle/>
          <a:p>
            <a:r>
              <a:rPr kumimoji="1" lang="ja-JP" altLang="en-US" dirty="0"/>
              <a:t>行政</a:t>
            </a:r>
          </a:p>
        </p:txBody>
      </p:sp>
      <p:sp>
        <p:nvSpPr>
          <p:cNvPr id="37" name="テキスト ボックス 36">
            <a:extLst>
              <a:ext uri="{FF2B5EF4-FFF2-40B4-BE49-F238E27FC236}">
                <a16:creationId xmlns:a16="http://schemas.microsoft.com/office/drawing/2014/main" id="{EF258CCC-4A50-47A7-86DF-5C96F48EC9D4}"/>
              </a:ext>
            </a:extLst>
          </p:cNvPr>
          <p:cNvSpPr txBox="1"/>
          <p:nvPr/>
        </p:nvSpPr>
        <p:spPr>
          <a:xfrm>
            <a:off x="5464348" y="6223963"/>
            <a:ext cx="1129559" cy="369332"/>
          </a:xfrm>
          <a:prstGeom prst="rect">
            <a:avLst/>
          </a:prstGeom>
          <a:noFill/>
          <a:ln>
            <a:solidFill>
              <a:schemeClr val="accent4">
                <a:lumMod val="50000"/>
              </a:schemeClr>
            </a:solidFill>
          </a:ln>
        </p:spPr>
        <p:txBody>
          <a:bodyPr wrap="square" rtlCol="0">
            <a:spAutoFit/>
          </a:bodyPr>
          <a:lstStyle/>
          <a:p>
            <a:r>
              <a:rPr kumimoji="1" lang="ja-JP" altLang="en-US" dirty="0"/>
              <a:t>保育所等</a:t>
            </a:r>
          </a:p>
        </p:txBody>
      </p:sp>
      <p:sp>
        <p:nvSpPr>
          <p:cNvPr id="38" name="テキスト ボックス 37">
            <a:extLst>
              <a:ext uri="{FF2B5EF4-FFF2-40B4-BE49-F238E27FC236}">
                <a16:creationId xmlns:a16="http://schemas.microsoft.com/office/drawing/2014/main" id="{2E9334BF-8F6A-48C0-B873-E1F6CBE96A6F}"/>
              </a:ext>
            </a:extLst>
          </p:cNvPr>
          <p:cNvSpPr txBox="1"/>
          <p:nvPr/>
        </p:nvSpPr>
        <p:spPr>
          <a:xfrm>
            <a:off x="6490039" y="2311454"/>
            <a:ext cx="1634165" cy="646331"/>
          </a:xfrm>
          <a:prstGeom prst="rect">
            <a:avLst/>
          </a:prstGeom>
          <a:noFill/>
          <a:ln>
            <a:solidFill>
              <a:schemeClr val="accent4">
                <a:lumMod val="50000"/>
              </a:schemeClr>
            </a:solidFill>
          </a:ln>
        </p:spPr>
        <p:txBody>
          <a:bodyPr wrap="square" rtlCol="0">
            <a:spAutoFit/>
          </a:bodyPr>
          <a:lstStyle/>
          <a:p>
            <a:r>
              <a:rPr kumimoji="1" lang="ja-JP" altLang="en-US" dirty="0"/>
              <a:t>保健センター</a:t>
            </a:r>
            <a:endParaRPr kumimoji="1" lang="en-US" altLang="ja-JP" dirty="0"/>
          </a:p>
          <a:p>
            <a:r>
              <a:rPr kumimoji="1" lang="ja-JP" altLang="en-US" dirty="0"/>
              <a:t>児童相談所</a:t>
            </a:r>
          </a:p>
        </p:txBody>
      </p:sp>
      <p:sp>
        <p:nvSpPr>
          <p:cNvPr id="39" name="テキスト ボックス 38">
            <a:extLst>
              <a:ext uri="{FF2B5EF4-FFF2-40B4-BE49-F238E27FC236}">
                <a16:creationId xmlns:a16="http://schemas.microsoft.com/office/drawing/2014/main" id="{E857B617-6DD0-46AF-BE26-FE7B6998015D}"/>
              </a:ext>
            </a:extLst>
          </p:cNvPr>
          <p:cNvSpPr txBox="1"/>
          <p:nvPr/>
        </p:nvSpPr>
        <p:spPr>
          <a:xfrm>
            <a:off x="7710980" y="4691796"/>
            <a:ext cx="703568" cy="369332"/>
          </a:xfrm>
          <a:prstGeom prst="rect">
            <a:avLst/>
          </a:prstGeom>
          <a:noFill/>
          <a:ln>
            <a:solidFill>
              <a:schemeClr val="accent4">
                <a:lumMod val="50000"/>
              </a:schemeClr>
            </a:solidFill>
          </a:ln>
        </p:spPr>
        <p:txBody>
          <a:bodyPr wrap="square" rtlCol="0">
            <a:spAutoFit/>
          </a:bodyPr>
          <a:lstStyle/>
          <a:p>
            <a:r>
              <a:rPr kumimoji="1" lang="ja-JP" altLang="en-US" dirty="0"/>
              <a:t>医療</a:t>
            </a:r>
          </a:p>
        </p:txBody>
      </p:sp>
      <p:sp>
        <p:nvSpPr>
          <p:cNvPr id="40" name="テキスト ボックス 39">
            <a:extLst>
              <a:ext uri="{FF2B5EF4-FFF2-40B4-BE49-F238E27FC236}">
                <a16:creationId xmlns:a16="http://schemas.microsoft.com/office/drawing/2014/main" id="{4A72C200-9273-4D0C-936C-DDDF0EDD846F}"/>
              </a:ext>
            </a:extLst>
          </p:cNvPr>
          <p:cNvSpPr txBox="1"/>
          <p:nvPr/>
        </p:nvSpPr>
        <p:spPr>
          <a:xfrm>
            <a:off x="1874558" y="6024066"/>
            <a:ext cx="703568" cy="369332"/>
          </a:xfrm>
          <a:prstGeom prst="rect">
            <a:avLst/>
          </a:prstGeom>
          <a:noFill/>
          <a:ln>
            <a:solidFill>
              <a:schemeClr val="accent4">
                <a:lumMod val="50000"/>
              </a:schemeClr>
            </a:solidFill>
          </a:ln>
        </p:spPr>
        <p:txBody>
          <a:bodyPr wrap="square" rtlCol="0">
            <a:spAutoFit/>
          </a:bodyPr>
          <a:lstStyle/>
          <a:p>
            <a:r>
              <a:rPr kumimoji="1" lang="ja-JP" altLang="en-US" dirty="0"/>
              <a:t>療育</a:t>
            </a:r>
          </a:p>
        </p:txBody>
      </p:sp>
      <p:pic>
        <p:nvPicPr>
          <p:cNvPr id="41" name="図 40" descr="挿絵 が含まれている画像&#10;&#10;自動的に生成された説明">
            <a:extLst>
              <a:ext uri="{FF2B5EF4-FFF2-40B4-BE49-F238E27FC236}">
                <a16:creationId xmlns:a16="http://schemas.microsoft.com/office/drawing/2014/main" id="{112787D3-0E66-4586-B569-045D8173BF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1543" y="943109"/>
            <a:ext cx="1520457" cy="1140343"/>
          </a:xfrm>
          <a:prstGeom prst="rect">
            <a:avLst/>
          </a:prstGeom>
        </p:spPr>
      </p:pic>
      <p:sp>
        <p:nvSpPr>
          <p:cNvPr id="42" name="テキスト ボックス 41">
            <a:extLst>
              <a:ext uri="{FF2B5EF4-FFF2-40B4-BE49-F238E27FC236}">
                <a16:creationId xmlns:a16="http://schemas.microsoft.com/office/drawing/2014/main" id="{1C2CD8BE-6219-4CFE-B726-A71F335E762C}"/>
              </a:ext>
            </a:extLst>
          </p:cNvPr>
          <p:cNvSpPr txBox="1"/>
          <p:nvPr/>
        </p:nvSpPr>
        <p:spPr>
          <a:xfrm>
            <a:off x="2967887" y="2062563"/>
            <a:ext cx="1788781" cy="369332"/>
          </a:xfrm>
          <a:prstGeom prst="rect">
            <a:avLst/>
          </a:prstGeom>
          <a:noFill/>
          <a:ln>
            <a:solidFill>
              <a:schemeClr val="accent4">
                <a:lumMod val="50000"/>
              </a:schemeClr>
            </a:solidFill>
          </a:ln>
        </p:spPr>
        <p:txBody>
          <a:bodyPr wrap="square" rtlCol="0">
            <a:spAutoFit/>
          </a:bodyPr>
          <a:lstStyle/>
          <a:p>
            <a:r>
              <a:rPr kumimoji="1" lang="ja-JP" altLang="en-US" dirty="0"/>
              <a:t>相談支援専門員</a:t>
            </a:r>
          </a:p>
        </p:txBody>
      </p:sp>
      <p:sp>
        <p:nvSpPr>
          <p:cNvPr id="53" name="雲 52">
            <a:extLst>
              <a:ext uri="{FF2B5EF4-FFF2-40B4-BE49-F238E27FC236}">
                <a16:creationId xmlns:a16="http://schemas.microsoft.com/office/drawing/2014/main" id="{5A05CBE9-E191-4FC5-BF45-34262934415E}"/>
              </a:ext>
            </a:extLst>
          </p:cNvPr>
          <p:cNvSpPr/>
          <p:nvPr/>
        </p:nvSpPr>
        <p:spPr>
          <a:xfrm>
            <a:off x="2392327" y="807121"/>
            <a:ext cx="2849524" cy="1920679"/>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図 54" descr="挿絵 が含まれている画像&#10;&#10;自動的に生成された説明">
            <a:extLst>
              <a:ext uri="{FF2B5EF4-FFF2-40B4-BE49-F238E27FC236}">
                <a16:creationId xmlns:a16="http://schemas.microsoft.com/office/drawing/2014/main" id="{640ACF98-E226-4C24-9299-F05E8531F3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916" y="1331952"/>
            <a:ext cx="2004009" cy="1519990"/>
          </a:xfrm>
          <a:prstGeom prst="rect">
            <a:avLst/>
          </a:prstGeom>
        </p:spPr>
      </p:pic>
      <p:pic>
        <p:nvPicPr>
          <p:cNvPr id="57" name="図 56" descr="抽象, 挿絵 が含まれている画像&#10;&#10;自動的に生成された説明">
            <a:extLst>
              <a:ext uri="{FF2B5EF4-FFF2-40B4-BE49-F238E27FC236}">
                <a16:creationId xmlns:a16="http://schemas.microsoft.com/office/drawing/2014/main" id="{1E102704-E0F5-4E72-A922-5DAD64996F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09758" y="5369471"/>
            <a:ext cx="940045" cy="1479700"/>
          </a:xfrm>
          <a:prstGeom prst="rect">
            <a:avLst/>
          </a:prstGeom>
        </p:spPr>
      </p:pic>
      <p:sp>
        <p:nvSpPr>
          <p:cNvPr id="3" name="スライド番号プレースホルダー 2">
            <a:extLst>
              <a:ext uri="{FF2B5EF4-FFF2-40B4-BE49-F238E27FC236}">
                <a16:creationId xmlns:a16="http://schemas.microsoft.com/office/drawing/2014/main" id="{2FB34D97-86DD-4ECA-8C06-0D80603B5B16}"/>
              </a:ext>
            </a:extLst>
          </p:cNvPr>
          <p:cNvSpPr>
            <a:spLocks noGrp="1"/>
          </p:cNvSpPr>
          <p:nvPr>
            <p:ph type="sldNum" sz="quarter" idx="12"/>
          </p:nvPr>
        </p:nvSpPr>
        <p:spPr/>
        <p:txBody>
          <a:bodyPr/>
          <a:lstStyle/>
          <a:p>
            <a:fld id="{35747434-7036-48DB-A148-6B3D8EE75CDA}" type="slidenum">
              <a:rPr lang="en-US" smtClean="0"/>
              <a:pPr/>
              <a:t>13</a:t>
            </a:fld>
            <a:endParaRPr lang="en-US" sz="750" dirty="0"/>
          </a:p>
        </p:txBody>
      </p:sp>
    </p:spTree>
    <p:extLst>
      <p:ext uri="{BB962C8B-B14F-4D97-AF65-F5344CB8AC3E}">
        <p14:creationId xmlns:p14="http://schemas.microsoft.com/office/powerpoint/2010/main" val="1300409210"/>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26061-763C-7FC9-77CC-3F98B7B92917}"/>
              </a:ext>
            </a:extLst>
          </p:cNvPr>
          <p:cNvSpPr>
            <a:spLocks noGrp="1"/>
          </p:cNvSpPr>
          <p:nvPr>
            <p:ph type="title"/>
          </p:nvPr>
        </p:nvSpPr>
        <p:spPr>
          <a:xfrm>
            <a:off x="628650" y="259438"/>
            <a:ext cx="7886700" cy="815088"/>
          </a:xfrm>
        </p:spPr>
        <p:txBody>
          <a:bodyPr>
            <a:normAutofit/>
          </a:bodyPr>
          <a:lstStyle/>
          <a:p>
            <a:pPr algn="ctr"/>
            <a:r>
              <a:rPr kumimoji="1" lang="ja-JP" altLang="en-US" sz="3600" dirty="0"/>
              <a:t>児童期の相談支援における家族支援</a:t>
            </a:r>
          </a:p>
        </p:txBody>
      </p:sp>
      <p:graphicFrame>
        <p:nvGraphicFramePr>
          <p:cNvPr id="5" name="コンテンツ プレースホルダー 4">
            <a:extLst>
              <a:ext uri="{FF2B5EF4-FFF2-40B4-BE49-F238E27FC236}">
                <a16:creationId xmlns:a16="http://schemas.microsoft.com/office/drawing/2014/main" id="{32535E14-CA75-A1AE-1BAB-27F53F1E6D14}"/>
              </a:ext>
            </a:extLst>
          </p:cNvPr>
          <p:cNvGraphicFramePr>
            <a:graphicFrameLocks noGrp="1"/>
          </p:cNvGraphicFramePr>
          <p:nvPr>
            <p:ph sz="half" idx="1"/>
            <p:extLst>
              <p:ext uri="{D42A27DB-BD31-4B8C-83A1-F6EECF244321}">
                <p14:modId xmlns:p14="http://schemas.microsoft.com/office/powerpoint/2010/main" val="4271435079"/>
              </p:ext>
            </p:extLst>
          </p:nvPr>
        </p:nvGraphicFramePr>
        <p:xfrm>
          <a:off x="308344" y="1743239"/>
          <a:ext cx="3179135" cy="4433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コンテンツ プレースホルダー 6">
            <a:extLst>
              <a:ext uri="{FF2B5EF4-FFF2-40B4-BE49-F238E27FC236}">
                <a16:creationId xmlns:a16="http://schemas.microsoft.com/office/drawing/2014/main" id="{6E29509F-44F7-8BE4-21D7-8E7174FA3B9E}"/>
              </a:ext>
            </a:extLst>
          </p:cNvPr>
          <p:cNvGraphicFramePr>
            <a:graphicFrameLocks noGrp="1"/>
          </p:cNvGraphicFramePr>
          <p:nvPr>
            <p:ph sz="half" idx="2"/>
            <p:extLst>
              <p:ext uri="{D42A27DB-BD31-4B8C-83A1-F6EECF244321}">
                <p14:modId xmlns:p14="http://schemas.microsoft.com/office/powerpoint/2010/main" val="190388175"/>
              </p:ext>
            </p:extLst>
          </p:nvPr>
        </p:nvGraphicFramePr>
        <p:xfrm>
          <a:off x="4274288" y="1626780"/>
          <a:ext cx="4440422" cy="47774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図 5" descr="時計, 挿絵 が含まれている画像&#10;&#10;自動的に生成された説明">
            <a:extLst>
              <a:ext uri="{FF2B5EF4-FFF2-40B4-BE49-F238E27FC236}">
                <a16:creationId xmlns:a16="http://schemas.microsoft.com/office/drawing/2014/main" id="{1CA52C0E-6D01-FC6D-3FC9-17C59B375D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66278" y="928151"/>
            <a:ext cx="481283" cy="980643"/>
          </a:xfrm>
          <a:prstGeom prst="rect">
            <a:avLst/>
          </a:prstGeom>
        </p:spPr>
      </p:pic>
      <p:sp>
        <p:nvSpPr>
          <p:cNvPr id="8" name="矢印: 右 7">
            <a:extLst>
              <a:ext uri="{FF2B5EF4-FFF2-40B4-BE49-F238E27FC236}">
                <a16:creationId xmlns:a16="http://schemas.microsoft.com/office/drawing/2014/main" id="{D26E7B13-5F4C-F49F-9619-BAEDF66266EA}"/>
              </a:ext>
            </a:extLst>
          </p:cNvPr>
          <p:cNvSpPr/>
          <p:nvPr/>
        </p:nvSpPr>
        <p:spPr>
          <a:xfrm>
            <a:off x="3487479" y="2471543"/>
            <a:ext cx="786809" cy="29771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5E2B958-478D-22FB-AA30-3FC73C2FCA20}"/>
              </a:ext>
            </a:extLst>
          </p:cNvPr>
          <p:cNvSpPr txBox="1"/>
          <p:nvPr/>
        </p:nvSpPr>
        <p:spPr>
          <a:xfrm rot="21078004">
            <a:off x="158056" y="216411"/>
            <a:ext cx="697627" cy="400110"/>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kumimoji="1" lang="ja-JP" altLang="en-US" sz="2000" b="1" dirty="0"/>
              <a:t>重要</a:t>
            </a:r>
          </a:p>
        </p:txBody>
      </p:sp>
    </p:spTree>
    <p:extLst>
      <p:ext uri="{BB962C8B-B14F-4D97-AF65-F5344CB8AC3E}">
        <p14:creationId xmlns:p14="http://schemas.microsoft.com/office/powerpoint/2010/main" val="209428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D97DA7-149C-C6DB-81CD-74BBDC1F10CC}"/>
              </a:ext>
            </a:extLst>
          </p:cNvPr>
          <p:cNvSpPr>
            <a:spLocks noGrp="1"/>
          </p:cNvSpPr>
          <p:nvPr>
            <p:ph type="title"/>
          </p:nvPr>
        </p:nvSpPr>
        <p:spPr>
          <a:xfrm>
            <a:off x="628650" y="482085"/>
            <a:ext cx="7886700" cy="804455"/>
          </a:xfrm>
        </p:spPr>
        <p:txBody>
          <a:bodyPr>
            <a:normAutofit/>
          </a:bodyPr>
          <a:lstStyle/>
          <a:p>
            <a:pPr algn="ctr"/>
            <a:r>
              <a:rPr kumimoji="1" lang="ja-JP" altLang="en-US" sz="3600" dirty="0"/>
              <a:t>児童期の相談支援における家族支援</a:t>
            </a:r>
          </a:p>
        </p:txBody>
      </p:sp>
      <p:graphicFrame>
        <p:nvGraphicFramePr>
          <p:cNvPr id="4" name="コンテンツ プレースホルダー 3">
            <a:extLst>
              <a:ext uri="{FF2B5EF4-FFF2-40B4-BE49-F238E27FC236}">
                <a16:creationId xmlns:a16="http://schemas.microsoft.com/office/drawing/2014/main" id="{67A0C4EB-653C-B2F7-AAB8-486815EF9FCA}"/>
              </a:ext>
            </a:extLst>
          </p:cNvPr>
          <p:cNvGraphicFramePr>
            <a:graphicFrameLocks noGrp="1"/>
          </p:cNvGraphicFramePr>
          <p:nvPr>
            <p:ph idx="1"/>
            <p:extLst>
              <p:ext uri="{D42A27DB-BD31-4B8C-83A1-F6EECF244321}">
                <p14:modId xmlns:p14="http://schemas.microsoft.com/office/powerpoint/2010/main" val="778148216"/>
              </p:ext>
            </p:extLst>
          </p:nvPr>
        </p:nvGraphicFramePr>
        <p:xfrm>
          <a:off x="628650" y="1350335"/>
          <a:ext cx="7886700" cy="5220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2934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A2F51E-6E24-E4BE-05C7-63B87A57E1BE}"/>
              </a:ext>
            </a:extLst>
          </p:cNvPr>
          <p:cNvSpPr>
            <a:spLocks noGrp="1"/>
          </p:cNvSpPr>
          <p:nvPr>
            <p:ph type="title"/>
          </p:nvPr>
        </p:nvSpPr>
        <p:spPr>
          <a:xfrm>
            <a:off x="628650" y="365127"/>
            <a:ext cx="7886700" cy="963944"/>
          </a:xfrm>
        </p:spPr>
        <p:txBody>
          <a:bodyPr>
            <a:noAutofit/>
          </a:bodyPr>
          <a:lstStyle/>
          <a:p>
            <a:r>
              <a:rPr kumimoji="1" lang="ja-JP" altLang="en-US" sz="2800" dirty="0"/>
              <a:t>公的福祉サービス以外の選択肢や情報を提示していくことを重視すること</a:t>
            </a:r>
          </a:p>
        </p:txBody>
      </p:sp>
      <p:sp>
        <p:nvSpPr>
          <p:cNvPr id="3" name="コンテンツ プレースホルダー 2">
            <a:extLst>
              <a:ext uri="{FF2B5EF4-FFF2-40B4-BE49-F238E27FC236}">
                <a16:creationId xmlns:a16="http://schemas.microsoft.com/office/drawing/2014/main" id="{F9C9F563-3A36-2543-CE54-B4DA34461A4F}"/>
              </a:ext>
            </a:extLst>
          </p:cNvPr>
          <p:cNvSpPr>
            <a:spLocks noGrp="1"/>
          </p:cNvSpPr>
          <p:nvPr>
            <p:ph idx="1"/>
          </p:nvPr>
        </p:nvSpPr>
        <p:spPr>
          <a:xfrm>
            <a:off x="628649" y="1483229"/>
            <a:ext cx="7886700" cy="664548"/>
          </a:xfrm>
          <a:solidFill>
            <a:srgbClr val="FFFF99"/>
          </a:solidFill>
          <a:ln w="38100">
            <a:solidFill>
              <a:schemeClr val="accent4">
                <a:lumMod val="75000"/>
              </a:schemeClr>
            </a:solidFill>
          </a:ln>
        </p:spPr>
        <p:txBody>
          <a:bodyPr>
            <a:normAutofit/>
          </a:bodyPr>
          <a:lstStyle/>
          <a:p>
            <a:pPr marL="0" indent="0">
              <a:buNone/>
            </a:pPr>
            <a:r>
              <a:rPr kumimoji="1" lang="ja-JP" altLang="en-US" sz="2000" b="1" dirty="0"/>
              <a:t>福祉サービス利用の時間以外の生活に注目</a:t>
            </a:r>
            <a:r>
              <a:rPr kumimoji="1" lang="ja-JP" altLang="en-US" sz="2000" dirty="0"/>
              <a:t>しなくては、相談支援が目指している役割は半減してしまいます。</a:t>
            </a:r>
            <a:endParaRPr kumimoji="1" lang="en-US" altLang="ja-JP" sz="2000" dirty="0"/>
          </a:p>
        </p:txBody>
      </p:sp>
      <p:sp>
        <p:nvSpPr>
          <p:cNvPr id="4" name="コンテンツ プレースホルダー 2">
            <a:extLst>
              <a:ext uri="{FF2B5EF4-FFF2-40B4-BE49-F238E27FC236}">
                <a16:creationId xmlns:a16="http://schemas.microsoft.com/office/drawing/2014/main" id="{FF5257B7-E493-470B-CBD5-A3EBEA1F0E28}"/>
              </a:ext>
            </a:extLst>
          </p:cNvPr>
          <p:cNvSpPr txBox="1">
            <a:spLocks/>
          </p:cNvSpPr>
          <p:nvPr/>
        </p:nvSpPr>
        <p:spPr>
          <a:xfrm>
            <a:off x="840635" y="4667693"/>
            <a:ext cx="7462727" cy="1663647"/>
          </a:xfrm>
          <a:custGeom>
            <a:avLst/>
            <a:gdLst>
              <a:gd name="connsiteX0" fmla="*/ 0 w 7462727"/>
              <a:gd name="connsiteY0" fmla="*/ 0 h 1663647"/>
              <a:gd name="connsiteX1" fmla="*/ 7462727 w 7462727"/>
              <a:gd name="connsiteY1" fmla="*/ 0 h 1663647"/>
              <a:gd name="connsiteX2" fmla="*/ 7462727 w 7462727"/>
              <a:gd name="connsiteY2" fmla="*/ 1663647 h 1663647"/>
              <a:gd name="connsiteX3" fmla="*/ 0 w 7462727"/>
              <a:gd name="connsiteY3" fmla="*/ 1663647 h 1663647"/>
              <a:gd name="connsiteX4" fmla="*/ 0 w 7462727"/>
              <a:gd name="connsiteY4" fmla="*/ 0 h 166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2727" h="1663647" fill="none" extrusionOk="0">
                <a:moveTo>
                  <a:pt x="0" y="0"/>
                </a:moveTo>
                <a:cubicBezTo>
                  <a:pt x="1373156" y="-33775"/>
                  <a:pt x="5982547" y="138873"/>
                  <a:pt x="7462727" y="0"/>
                </a:cubicBezTo>
                <a:cubicBezTo>
                  <a:pt x="7444286" y="535304"/>
                  <a:pt x="7542651" y="1245875"/>
                  <a:pt x="7462727" y="1663647"/>
                </a:cubicBezTo>
                <a:cubicBezTo>
                  <a:pt x="4699497" y="1526317"/>
                  <a:pt x="3335453" y="1525791"/>
                  <a:pt x="0" y="1663647"/>
                </a:cubicBezTo>
                <a:cubicBezTo>
                  <a:pt x="-103383" y="952280"/>
                  <a:pt x="-42558" y="551004"/>
                  <a:pt x="0" y="0"/>
                </a:cubicBezTo>
                <a:close/>
              </a:path>
              <a:path w="7462727" h="1663647" stroke="0" extrusionOk="0">
                <a:moveTo>
                  <a:pt x="0" y="0"/>
                </a:moveTo>
                <a:cubicBezTo>
                  <a:pt x="1976934" y="-101487"/>
                  <a:pt x="6273795" y="-162162"/>
                  <a:pt x="7462727" y="0"/>
                </a:cubicBezTo>
                <a:cubicBezTo>
                  <a:pt x="7516727" y="216380"/>
                  <a:pt x="7370823" y="1094807"/>
                  <a:pt x="7462727" y="1663647"/>
                </a:cubicBezTo>
                <a:cubicBezTo>
                  <a:pt x="4606140" y="1713712"/>
                  <a:pt x="1244817" y="1505198"/>
                  <a:pt x="0" y="1663647"/>
                </a:cubicBezTo>
                <a:cubicBezTo>
                  <a:pt x="66545" y="897053"/>
                  <a:pt x="-132419" y="808938"/>
                  <a:pt x="0" y="0"/>
                </a:cubicBezTo>
                <a:close/>
              </a:path>
            </a:pathLst>
          </a:custGeom>
          <a:ln w="28575">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2400" b="1" dirty="0">
                <a:solidFill>
                  <a:schemeClr val="accent4">
                    <a:lumMod val="50000"/>
                  </a:schemeClr>
                </a:solidFill>
                <a:effectLst>
                  <a:outerShdw blurRad="38100" dist="38100" dir="2700000" algn="tl">
                    <a:srgbClr val="000000">
                      <a:alpha val="43137"/>
                    </a:srgbClr>
                  </a:outerShdw>
                </a:effectLst>
              </a:rPr>
              <a:t>成人期の生活に励みとなることが多い地域との繋がりに着目したいものです。児童期はそのための土台となる体験と、興味・関心事探しを積み重ねる時期です。</a:t>
            </a:r>
          </a:p>
        </p:txBody>
      </p:sp>
      <p:sp>
        <p:nvSpPr>
          <p:cNvPr id="5" name="四角形: 角を丸くする 4">
            <a:extLst>
              <a:ext uri="{FF2B5EF4-FFF2-40B4-BE49-F238E27FC236}">
                <a16:creationId xmlns:a16="http://schemas.microsoft.com/office/drawing/2014/main" id="{11F04684-1308-D83C-D994-DF3194E0D043}"/>
              </a:ext>
            </a:extLst>
          </p:cNvPr>
          <p:cNvSpPr/>
          <p:nvPr/>
        </p:nvSpPr>
        <p:spPr>
          <a:xfrm>
            <a:off x="628649" y="2301935"/>
            <a:ext cx="7886700" cy="1908558"/>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ysClr val="windowText" lastClr="000000"/>
                </a:solidFill>
              </a:rPr>
              <a:t>子どもの居場所は通っているところ以外に一つでも多く見つけていきたいものです。</a:t>
            </a:r>
            <a:endParaRPr kumimoji="1" lang="en-US" altLang="ja-JP" dirty="0">
              <a:solidFill>
                <a:sysClr val="windowText" lastClr="000000"/>
              </a:solidFill>
            </a:endParaRPr>
          </a:p>
          <a:p>
            <a:r>
              <a:rPr kumimoji="1" lang="ja-JP" altLang="en-US" dirty="0">
                <a:solidFill>
                  <a:sysClr val="windowText" lastClr="000000"/>
                </a:solidFill>
              </a:rPr>
              <a:t>楽しめるところだけでなく、落ち着くところ、ボンヤリできるところを探していきたいものです。</a:t>
            </a:r>
            <a:endParaRPr kumimoji="1" lang="en-US" altLang="ja-JP" dirty="0">
              <a:solidFill>
                <a:sysClr val="windowText" lastClr="000000"/>
              </a:solidFill>
            </a:endParaRPr>
          </a:p>
          <a:p>
            <a:r>
              <a:rPr kumimoji="1" lang="ja-JP" altLang="en-US" dirty="0">
                <a:solidFill>
                  <a:sysClr val="windowText" lastClr="000000"/>
                </a:solidFill>
              </a:rPr>
              <a:t>そうして見つかっていった情報は、成人期の生活を支えていきます。</a:t>
            </a:r>
          </a:p>
        </p:txBody>
      </p:sp>
    </p:spTree>
    <p:extLst>
      <p:ext uri="{BB962C8B-B14F-4D97-AF65-F5344CB8AC3E}">
        <p14:creationId xmlns:p14="http://schemas.microsoft.com/office/powerpoint/2010/main" val="1458894913"/>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483798" y="1463040"/>
            <a:ext cx="2847230" cy="2690949"/>
          </a:xfrm>
        </p:spPr>
        <p:txBody>
          <a:bodyPr anchor="t">
            <a:normAutofit/>
          </a:bodyPr>
          <a:lstStyle/>
          <a:p>
            <a:r>
              <a:rPr kumimoji="1" lang="ja-JP" altLang="en-US" sz="3200" dirty="0"/>
              <a:t>障害児支援</a:t>
            </a:r>
            <a:br>
              <a:rPr kumimoji="1" lang="en-US" altLang="ja-JP" sz="4200" dirty="0"/>
            </a:br>
            <a:r>
              <a:rPr kumimoji="1" lang="ja-JP" altLang="en-US" sz="4200" dirty="0"/>
              <a:t>利用計画</a:t>
            </a:r>
            <a:r>
              <a:rPr kumimoji="1" lang="ja-JP" altLang="en-US" sz="4200" b="1" dirty="0">
                <a:effectLst>
                  <a:outerShdw blurRad="38100" dist="38100" dir="2700000" algn="tl">
                    <a:srgbClr val="000000">
                      <a:alpha val="43137"/>
                    </a:srgbClr>
                  </a:outerShdw>
                </a:effectLst>
              </a:rPr>
              <a:t>案</a:t>
            </a:r>
            <a:r>
              <a:rPr kumimoji="1" lang="ja-JP" altLang="en-US" sz="4200" dirty="0"/>
              <a:t>の書き方</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 2"/>
          <p:cNvSpPr>
            <a:spLocks noGrp="1"/>
          </p:cNvSpPr>
          <p:nvPr>
            <p:ph idx="1"/>
          </p:nvPr>
        </p:nvSpPr>
        <p:spPr>
          <a:xfrm>
            <a:off x="4136066" y="712381"/>
            <a:ext cx="4391246" cy="5790660"/>
          </a:xfrm>
        </p:spPr>
        <p:txBody>
          <a:bodyPr anchor="t">
            <a:normAutofit lnSpcReduction="10000"/>
          </a:bodyPr>
          <a:lstStyle/>
          <a:p>
            <a:r>
              <a:rPr lang="ja-JP" altLang="en-US" sz="2000" b="1" dirty="0"/>
              <a:t>サービスの利用量</a:t>
            </a:r>
            <a:r>
              <a:rPr lang="ja-JP" altLang="en-US" sz="2000" dirty="0"/>
              <a:t>に関して、</a:t>
            </a:r>
            <a:r>
              <a:rPr lang="ja-JP" altLang="en-US" sz="2000" u="sng" dirty="0"/>
              <a:t>子どものために、子どもが必要とするだけを提案する</a:t>
            </a:r>
            <a:r>
              <a:rPr lang="ja-JP" altLang="en-US" sz="2000" dirty="0"/>
              <a:t>。</a:t>
            </a:r>
            <a:endParaRPr lang="en-US" altLang="ja-JP" sz="2000" dirty="0"/>
          </a:p>
          <a:p>
            <a:r>
              <a:rPr lang="ja-JP" altLang="en-US" sz="2000" b="1" dirty="0"/>
              <a:t>ニーズ</a:t>
            </a:r>
            <a:r>
              <a:rPr lang="ja-JP" altLang="en-US" sz="2000" dirty="0"/>
              <a:t>については、いろいろと聞かせていただく中で、このことを希望しているのではないかと推測したことを記述していく。後に支援会議等を通して修正していけば良いので、まだ本人や家族が意識していないかもしれないニーズを提案していくこと。</a:t>
            </a:r>
            <a:endParaRPr lang="en-US" altLang="ja-JP" sz="2000" dirty="0"/>
          </a:p>
          <a:p>
            <a:r>
              <a:rPr lang="ja-JP" altLang="en-US" sz="2000" dirty="0"/>
              <a:t>「申請者の現状」における</a:t>
            </a:r>
            <a:r>
              <a:rPr lang="ja-JP" altLang="en-US" sz="2000" b="1" dirty="0"/>
              <a:t>概要</a:t>
            </a:r>
            <a:r>
              <a:rPr lang="ja-JP" altLang="en-US" sz="2000" dirty="0"/>
              <a:t>における今後の課題や</a:t>
            </a:r>
            <a:r>
              <a:rPr lang="ja-JP" altLang="en-US" sz="2000" b="1" dirty="0"/>
              <a:t>実現していく全体像、総合的な支援方針</a:t>
            </a:r>
            <a:r>
              <a:rPr lang="ja-JP" altLang="en-US" sz="2000" dirty="0"/>
              <a:t>については、様々な会議により得られた情報をまとめていく。</a:t>
            </a:r>
            <a:endParaRPr lang="en-US" altLang="ja-JP" sz="2000" dirty="0"/>
          </a:p>
          <a:p>
            <a:r>
              <a:rPr lang="ja-JP" altLang="en-US" sz="2000" dirty="0"/>
              <a:t>子どもの側に立っていくのが相談支援専門員であり、利用計画案は</a:t>
            </a:r>
            <a:r>
              <a:rPr lang="ja-JP" altLang="en-US" sz="2000" b="1" dirty="0"/>
              <a:t>子どもの思いを代弁していくツール</a:t>
            </a:r>
            <a:r>
              <a:rPr lang="ja-JP" altLang="en-US" sz="2000" dirty="0"/>
              <a:t>としていく。</a:t>
            </a:r>
          </a:p>
        </p:txBody>
      </p:sp>
      <p:sp>
        <p:nvSpPr>
          <p:cNvPr id="4" name="四角形: 角を丸くする 3">
            <a:extLst>
              <a:ext uri="{FF2B5EF4-FFF2-40B4-BE49-F238E27FC236}">
                <a16:creationId xmlns:a16="http://schemas.microsoft.com/office/drawing/2014/main" id="{DA5F4B4B-4957-7E3B-0481-5E56D0D0FCBF}"/>
              </a:ext>
            </a:extLst>
          </p:cNvPr>
          <p:cNvSpPr/>
          <p:nvPr/>
        </p:nvSpPr>
        <p:spPr>
          <a:xfrm>
            <a:off x="414747" y="4678326"/>
            <a:ext cx="3274822" cy="1591845"/>
          </a:xfrm>
          <a:prstGeom prst="roundRect">
            <a:avLst/>
          </a:prstGeom>
          <a:effectLst>
            <a:glow rad="139700">
              <a:schemeClr val="accent6">
                <a:satMod val="175000"/>
                <a:alpha val="40000"/>
              </a:schemeClr>
            </a:glow>
          </a:effectLst>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300" b="1" dirty="0"/>
              <a:t>「案」とは、「提案」読んだ人の心を</a:t>
            </a:r>
            <a:endParaRPr kumimoji="1" lang="en-US" altLang="ja-JP" sz="2300" b="1" dirty="0"/>
          </a:p>
          <a:p>
            <a:pPr algn="ctr"/>
            <a:r>
              <a:rPr kumimoji="1" lang="ja-JP" altLang="en-US" sz="2300" b="1" dirty="0"/>
              <a:t>動かしていくきっかけとなるもの</a:t>
            </a:r>
          </a:p>
        </p:txBody>
      </p:sp>
    </p:spTree>
    <p:extLst>
      <p:ext uri="{BB962C8B-B14F-4D97-AF65-F5344CB8AC3E}">
        <p14:creationId xmlns:p14="http://schemas.microsoft.com/office/powerpoint/2010/main" val="392929401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483798" y="1463040"/>
            <a:ext cx="2847230" cy="2690949"/>
          </a:xfrm>
        </p:spPr>
        <p:txBody>
          <a:bodyPr anchor="t">
            <a:normAutofit/>
          </a:bodyPr>
          <a:lstStyle/>
          <a:p>
            <a:r>
              <a:rPr kumimoji="1" lang="ja-JP" altLang="en-US" sz="3200" dirty="0"/>
              <a:t>障害児支援</a:t>
            </a:r>
            <a:br>
              <a:rPr kumimoji="1" lang="en-US" altLang="ja-JP" sz="4200" dirty="0"/>
            </a:br>
            <a:r>
              <a:rPr kumimoji="1" lang="ja-JP" altLang="en-US" sz="4200" dirty="0"/>
              <a:t>利用計画</a:t>
            </a:r>
            <a:r>
              <a:rPr kumimoji="1" lang="ja-JP" altLang="en-US" sz="4200" b="1" dirty="0">
                <a:effectLst>
                  <a:outerShdw blurRad="38100" dist="38100" dir="2700000" algn="tl">
                    <a:srgbClr val="000000">
                      <a:alpha val="43137"/>
                    </a:srgbClr>
                  </a:outerShdw>
                </a:effectLst>
              </a:rPr>
              <a:t>案</a:t>
            </a:r>
            <a:br>
              <a:rPr kumimoji="1" lang="en-US" altLang="ja-JP" sz="4200" dirty="0"/>
            </a:br>
            <a:r>
              <a:rPr kumimoji="1" lang="ja-JP" altLang="en-US" sz="4200" dirty="0"/>
              <a:t>の書き方</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 2"/>
          <p:cNvSpPr>
            <a:spLocks noGrp="1"/>
          </p:cNvSpPr>
          <p:nvPr>
            <p:ph idx="1"/>
          </p:nvPr>
        </p:nvSpPr>
        <p:spPr>
          <a:xfrm>
            <a:off x="4136066" y="1020726"/>
            <a:ext cx="4391246" cy="5167423"/>
          </a:xfrm>
        </p:spPr>
        <p:txBody>
          <a:bodyPr anchor="t">
            <a:normAutofit lnSpcReduction="10000"/>
          </a:bodyPr>
          <a:lstStyle/>
          <a:p>
            <a:r>
              <a:rPr kumimoji="1" lang="ja-JP" altLang="ja-JP" sz="2000" dirty="0"/>
              <a:t>読み手を意識した文章の表現をしていくべきであり、本人</a:t>
            </a:r>
            <a:r>
              <a:rPr kumimoji="1" lang="ja-JP" altLang="en-US" sz="2000" dirty="0"/>
              <a:t>と母親</a:t>
            </a:r>
            <a:r>
              <a:rPr kumimoji="1" lang="ja-JP" altLang="ja-JP" sz="2000" dirty="0"/>
              <a:t>はもちろん、</a:t>
            </a:r>
            <a:r>
              <a:rPr kumimoji="1" lang="ja-JP" altLang="ja-JP" sz="2000" b="1" dirty="0">
                <a:solidFill>
                  <a:schemeClr val="accent3">
                    <a:lumMod val="75000"/>
                  </a:schemeClr>
                </a:solidFill>
              </a:rPr>
              <a:t>父親、兄弟姉妹を意識した文章</a:t>
            </a:r>
            <a:r>
              <a:rPr kumimoji="1" lang="ja-JP" altLang="ja-JP" sz="2000" dirty="0"/>
              <a:t>を入れ込むことを意識したい。</a:t>
            </a:r>
            <a:endParaRPr lang="en-US" altLang="ja-JP" sz="2000" dirty="0"/>
          </a:p>
          <a:p>
            <a:r>
              <a:rPr kumimoji="1" lang="ja-JP" altLang="ja-JP" sz="2000" dirty="0"/>
              <a:t>地域の公園にどんな遊具があるのか、近所の商店のこと、幼い子どものいる親がよく連れて行っている場所、民間の子ども対象の習い事やサークル等、</a:t>
            </a:r>
            <a:r>
              <a:rPr kumimoji="1" lang="ja-JP" altLang="en-US" sz="2000" dirty="0"/>
              <a:t>地域の実情を</a:t>
            </a:r>
            <a:r>
              <a:rPr kumimoji="1" lang="ja-JP" altLang="ja-JP" sz="2000" dirty="0"/>
              <a:t>できるだけ知った上で、</a:t>
            </a:r>
            <a:r>
              <a:rPr kumimoji="1" lang="ja-JP" altLang="en-US" sz="2000" dirty="0"/>
              <a:t>できるだけ</a:t>
            </a:r>
            <a:r>
              <a:rPr kumimoji="1" lang="ja-JP" altLang="ja-JP" sz="2000" dirty="0"/>
              <a:t>利用計画</a:t>
            </a:r>
            <a:r>
              <a:rPr kumimoji="1" lang="ja-JP" altLang="en-US" sz="2000" dirty="0"/>
              <a:t>案</a:t>
            </a:r>
            <a:r>
              <a:rPr kumimoji="1" lang="ja-JP" altLang="ja-JP" sz="2000" dirty="0"/>
              <a:t>に反映させていく。</a:t>
            </a:r>
            <a:endParaRPr lang="en-US" altLang="ja-JP" sz="2000" dirty="0"/>
          </a:p>
          <a:p>
            <a:r>
              <a:rPr kumimoji="1" lang="ja-JP" altLang="ja-JP" sz="2000" dirty="0"/>
              <a:t>公的な福祉サービスの中で、地域支援を考える時に、一対一の支援である移動支援</a:t>
            </a:r>
            <a:r>
              <a:rPr kumimoji="1" lang="ja-JP" altLang="en-US" sz="2000" dirty="0"/>
              <a:t>について、地域とのつながりを増やすきっかけとなる利用の仕方を、</a:t>
            </a:r>
            <a:r>
              <a:rPr kumimoji="1" lang="ja-JP" altLang="ja-JP" sz="2000" dirty="0"/>
              <a:t>常に</a:t>
            </a:r>
            <a:r>
              <a:rPr kumimoji="1" lang="ja-JP" altLang="en-US" sz="2000" dirty="0"/>
              <a:t>探っていくようにし</a:t>
            </a:r>
            <a:r>
              <a:rPr kumimoji="1" lang="ja-JP" altLang="ja-JP" sz="2000" dirty="0"/>
              <a:t>たい。</a:t>
            </a:r>
            <a:endParaRPr lang="en-US" altLang="ja-JP" sz="2000" dirty="0"/>
          </a:p>
          <a:p>
            <a:endParaRPr lang="ja-JP" altLang="en-US" sz="1800" dirty="0"/>
          </a:p>
        </p:txBody>
      </p:sp>
      <p:sp>
        <p:nvSpPr>
          <p:cNvPr id="9" name="四角形: 角を丸くする 8">
            <a:extLst>
              <a:ext uri="{FF2B5EF4-FFF2-40B4-BE49-F238E27FC236}">
                <a16:creationId xmlns:a16="http://schemas.microsoft.com/office/drawing/2014/main" id="{139DCA25-322F-5081-7E19-4DC3E9B8B5D6}"/>
              </a:ext>
            </a:extLst>
          </p:cNvPr>
          <p:cNvSpPr/>
          <p:nvPr/>
        </p:nvSpPr>
        <p:spPr>
          <a:xfrm>
            <a:off x="414747" y="4678326"/>
            <a:ext cx="3274822" cy="1591845"/>
          </a:xfrm>
          <a:prstGeom prst="roundRect">
            <a:avLst/>
          </a:prstGeom>
          <a:effectLst>
            <a:glow rad="139700">
              <a:schemeClr val="accent6">
                <a:satMod val="175000"/>
                <a:alpha val="40000"/>
              </a:schemeClr>
            </a:glow>
          </a:effectLst>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300" b="1" dirty="0"/>
              <a:t>「案」➔「本計画」</a:t>
            </a:r>
            <a:endParaRPr kumimoji="1" lang="en-US" altLang="ja-JP" sz="2300" b="1" dirty="0"/>
          </a:p>
          <a:p>
            <a:pPr algn="ctr"/>
            <a:r>
              <a:rPr kumimoji="1" lang="ja-JP" altLang="en-US" sz="2300" b="1" dirty="0"/>
              <a:t>「案」＝「本計画」</a:t>
            </a:r>
            <a:endParaRPr kumimoji="1" lang="en-US" altLang="ja-JP" sz="2300" b="1" dirty="0"/>
          </a:p>
          <a:p>
            <a:pPr algn="ctr"/>
            <a:r>
              <a:rPr kumimoji="1" lang="ja-JP" altLang="en-US" sz="2300" b="1" dirty="0"/>
              <a:t>では、仕掛けができていない！</a:t>
            </a:r>
          </a:p>
        </p:txBody>
      </p:sp>
    </p:spTree>
    <p:extLst>
      <p:ext uri="{BB962C8B-B14F-4D97-AF65-F5344CB8AC3E}">
        <p14:creationId xmlns:p14="http://schemas.microsoft.com/office/powerpoint/2010/main" val="1118328134"/>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483798" y="1463040"/>
            <a:ext cx="2847230" cy="2690949"/>
          </a:xfrm>
        </p:spPr>
        <p:txBody>
          <a:bodyPr anchor="t">
            <a:normAutofit/>
          </a:bodyPr>
          <a:lstStyle/>
          <a:p>
            <a:r>
              <a:rPr kumimoji="1" lang="ja-JP" altLang="en-US" sz="3200" dirty="0"/>
              <a:t>障害児支援</a:t>
            </a:r>
            <a:br>
              <a:rPr kumimoji="1" lang="en-US" altLang="ja-JP" sz="4200" dirty="0"/>
            </a:br>
            <a:r>
              <a:rPr kumimoji="1" lang="ja-JP" altLang="en-US" sz="4200" dirty="0"/>
              <a:t>利用計画</a:t>
            </a:r>
            <a:r>
              <a:rPr kumimoji="1" lang="ja-JP" altLang="en-US" sz="4200" b="1" dirty="0">
                <a:effectLst>
                  <a:outerShdw blurRad="38100" dist="38100" dir="2700000" algn="tl">
                    <a:srgbClr val="000000">
                      <a:alpha val="43137"/>
                    </a:srgbClr>
                  </a:outerShdw>
                </a:effectLst>
              </a:rPr>
              <a:t>案</a:t>
            </a:r>
            <a:br>
              <a:rPr kumimoji="1" lang="en-US" altLang="ja-JP" sz="4200" dirty="0"/>
            </a:br>
            <a:r>
              <a:rPr kumimoji="1" lang="ja-JP" altLang="en-US" sz="4200" dirty="0"/>
              <a:t>の書き方</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 2"/>
          <p:cNvSpPr>
            <a:spLocks noGrp="1"/>
          </p:cNvSpPr>
          <p:nvPr>
            <p:ph idx="1"/>
          </p:nvPr>
        </p:nvSpPr>
        <p:spPr>
          <a:xfrm>
            <a:off x="4029875" y="882502"/>
            <a:ext cx="4519782" cy="5295014"/>
          </a:xfrm>
        </p:spPr>
        <p:txBody>
          <a:bodyPr anchor="t">
            <a:normAutofit fontScale="92500" lnSpcReduction="10000"/>
          </a:bodyPr>
          <a:lstStyle/>
          <a:p>
            <a:r>
              <a:rPr lang="ja-JP" altLang="en-US" sz="2000" b="1" dirty="0"/>
              <a:t>短期目標</a:t>
            </a:r>
            <a:r>
              <a:rPr lang="ja-JP" altLang="en-US" sz="2000" dirty="0"/>
              <a:t>は、すぐに取り組めそうなことを中心に、モニタリング時に目標達成！となること、良かったですね！と振り返ることのできる内容を検討していく。</a:t>
            </a:r>
            <a:endParaRPr lang="en-US" altLang="ja-JP" sz="2000" dirty="0"/>
          </a:p>
          <a:p>
            <a:r>
              <a:rPr lang="ja-JP" altLang="en-US" sz="2000" dirty="0"/>
              <a:t>「</a:t>
            </a:r>
            <a:r>
              <a:rPr lang="ja-JP" altLang="en-US" sz="2000" b="1" dirty="0"/>
              <a:t>その他留意事項</a:t>
            </a:r>
            <a:r>
              <a:rPr lang="ja-JP" altLang="en-US" sz="2000" dirty="0"/>
              <a:t>」には、支援内容の具体的な内容や、課題解決のための本人（保護者・兄弟姉妹）の役割・立場についての補足を書いていくことも意識していく。</a:t>
            </a:r>
            <a:endParaRPr lang="en-US" altLang="ja-JP" sz="2000" dirty="0"/>
          </a:p>
          <a:p>
            <a:r>
              <a:rPr lang="ja-JP" altLang="en-US" sz="2000" dirty="0"/>
              <a:t>週間計画表における</a:t>
            </a:r>
            <a:r>
              <a:rPr lang="ja-JP" altLang="en-US" sz="2000" b="1" dirty="0"/>
              <a:t>主な日常生活上の活動</a:t>
            </a:r>
            <a:r>
              <a:rPr lang="ja-JP" altLang="en-US" sz="2000" dirty="0"/>
              <a:t>については、主に表で示したこれからの日常生活に関して説明を加えていく欄だが、支援目標以外のことで、チャレンジしてみてはどうかとか、こんな場所もあるよといった情報提供等を記述することも考えていく。基本情報としての主な日常生活上の活動には、学校や事業所の様子を記すだけでなく、夕方から就寝までの様子や、休日の様子などを記述することも大切。</a:t>
            </a:r>
            <a:endParaRPr lang="en-US" altLang="ja-JP" sz="2000" dirty="0"/>
          </a:p>
          <a:p>
            <a:endParaRPr lang="ja-JP" altLang="en-US" sz="1800" dirty="0"/>
          </a:p>
        </p:txBody>
      </p:sp>
      <p:sp>
        <p:nvSpPr>
          <p:cNvPr id="9" name="四角形: 角を丸くする 8">
            <a:extLst>
              <a:ext uri="{FF2B5EF4-FFF2-40B4-BE49-F238E27FC236}">
                <a16:creationId xmlns:a16="http://schemas.microsoft.com/office/drawing/2014/main" id="{320844E0-0ADC-C3AF-65E7-9331CA7587A9}"/>
              </a:ext>
            </a:extLst>
          </p:cNvPr>
          <p:cNvSpPr/>
          <p:nvPr/>
        </p:nvSpPr>
        <p:spPr>
          <a:xfrm>
            <a:off x="414747" y="4678326"/>
            <a:ext cx="3274822" cy="1591845"/>
          </a:xfrm>
          <a:prstGeom prst="roundRect">
            <a:avLst/>
          </a:prstGeom>
          <a:effectLst>
            <a:glow rad="139700">
              <a:schemeClr val="accent6">
                <a:satMod val="175000"/>
                <a:alpha val="40000"/>
              </a:schemeClr>
            </a:glow>
          </a:effectLst>
          <a:scene3d>
            <a:camera prst="orthographicFront"/>
            <a:lightRig rig="threePt" dir="t"/>
          </a:scene3d>
          <a:sp3d>
            <a:bevelT w="114300" prst="artDeco"/>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300" b="1" dirty="0"/>
              <a:t>「案」が大切！</a:t>
            </a:r>
            <a:endParaRPr kumimoji="1" lang="en-US" altLang="ja-JP" sz="2300" b="1" dirty="0"/>
          </a:p>
          <a:p>
            <a:pPr algn="ctr"/>
            <a:r>
              <a:rPr kumimoji="1" lang="ja-JP" altLang="en-US" sz="2300" b="1" dirty="0"/>
              <a:t>「本計画」は落としどころをまとめたもの！</a:t>
            </a:r>
            <a:endParaRPr kumimoji="1" lang="en-US" altLang="ja-JP" sz="2300" b="1" dirty="0"/>
          </a:p>
        </p:txBody>
      </p:sp>
    </p:spTree>
    <p:extLst>
      <p:ext uri="{BB962C8B-B14F-4D97-AF65-F5344CB8AC3E}">
        <p14:creationId xmlns:p14="http://schemas.microsoft.com/office/powerpoint/2010/main" val="37350644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8A64ACC2-441E-4F94-A5D3-44E1D2588B7E}"/>
              </a:ext>
            </a:extLst>
          </p:cNvPr>
          <p:cNvSpPr/>
          <p:nvPr/>
        </p:nvSpPr>
        <p:spPr>
          <a:xfrm>
            <a:off x="362806" y="479844"/>
            <a:ext cx="2971800" cy="701040"/>
          </a:xfrm>
          <a:prstGeom prst="ellipse">
            <a:avLst/>
          </a:prstGeom>
          <a:solidFill>
            <a:schemeClr val="accent2">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984CCD4-CE9D-4ABF-BE0A-C412BB17DF4A}"/>
              </a:ext>
            </a:extLst>
          </p:cNvPr>
          <p:cNvSpPr>
            <a:spLocks noGrp="1"/>
          </p:cNvSpPr>
          <p:nvPr>
            <p:ph type="title"/>
          </p:nvPr>
        </p:nvSpPr>
        <p:spPr>
          <a:xfrm>
            <a:off x="628650" y="365127"/>
            <a:ext cx="7886700" cy="581172"/>
          </a:xfrm>
        </p:spPr>
        <p:txBody>
          <a:bodyPr>
            <a:normAutofit fontScale="90000"/>
          </a:bodyPr>
          <a:lstStyle/>
          <a:p>
            <a:r>
              <a:rPr kumimoji="1" lang="ja-JP" altLang="en-US"/>
              <a:t>獲得目標</a:t>
            </a:r>
            <a:endParaRPr kumimoji="1" lang="ja-JP" altLang="en-US" dirty="0"/>
          </a:p>
        </p:txBody>
      </p:sp>
      <p:graphicFrame>
        <p:nvGraphicFramePr>
          <p:cNvPr id="5" name="コンテンツ プレースホルダー 2">
            <a:extLst>
              <a:ext uri="{FF2B5EF4-FFF2-40B4-BE49-F238E27FC236}">
                <a16:creationId xmlns:a16="http://schemas.microsoft.com/office/drawing/2014/main" id="{DB3A6AAA-991F-45A4-8327-64BE7F9C76CC}"/>
              </a:ext>
            </a:extLst>
          </p:cNvPr>
          <p:cNvGraphicFramePr>
            <a:graphicFrameLocks noGrp="1"/>
          </p:cNvGraphicFramePr>
          <p:nvPr>
            <p:ph idx="1"/>
            <p:extLst>
              <p:ext uri="{D42A27DB-BD31-4B8C-83A1-F6EECF244321}">
                <p14:modId xmlns:p14="http://schemas.microsoft.com/office/powerpoint/2010/main" val="3879995926"/>
              </p:ext>
            </p:extLst>
          </p:nvPr>
        </p:nvGraphicFramePr>
        <p:xfrm>
          <a:off x="628650" y="1061016"/>
          <a:ext cx="7886700" cy="5541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四角形: 角を丸くする 2">
            <a:extLst>
              <a:ext uri="{FF2B5EF4-FFF2-40B4-BE49-F238E27FC236}">
                <a16:creationId xmlns:a16="http://schemas.microsoft.com/office/drawing/2014/main" id="{B67EA830-DA1A-4E71-A43E-4846009F92F5}"/>
              </a:ext>
            </a:extLst>
          </p:cNvPr>
          <p:cNvSpPr/>
          <p:nvPr/>
        </p:nvSpPr>
        <p:spPr>
          <a:xfrm>
            <a:off x="628650" y="2360428"/>
            <a:ext cx="1912531" cy="5528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内　容</a:t>
            </a:r>
          </a:p>
        </p:txBody>
      </p:sp>
    </p:spTree>
    <p:extLst>
      <p:ext uri="{BB962C8B-B14F-4D97-AF65-F5344CB8AC3E}">
        <p14:creationId xmlns:p14="http://schemas.microsoft.com/office/powerpoint/2010/main" val="3395995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0FFC1F-C391-D472-AA23-2ECC240DE647}"/>
              </a:ext>
            </a:extLst>
          </p:cNvPr>
          <p:cNvSpPr>
            <a:spLocks noGrp="1"/>
          </p:cNvSpPr>
          <p:nvPr>
            <p:ph type="title"/>
          </p:nvPr>
        </p:nvSpPr>
        <p:spPr/>
        <p:txBody>
          <a:bodyPr>
            <a:normAutofit fontScale="90000"/>
          </a:bodyPr>
          <a:lstStyle/>
          <a:p>
            <a:pPr algn="ctr"/>
            <a:r>
              <a:rPr kumimoji="1" lang="ja-JP" altLang="en-US" dirty="0"/>
              <a:t>児童期の相談支援専門員の役割～情報の収集</a:t>
            </a:r>
            <a:br>
              <a:rPr kumimoji="1" lang="en-US" altLang="ja-JP" dirty="0"/>
            </a:br>
            <a:r>
              <a:rPr kumimoji="1" lang="ja-JP" altLang="en-US" sz="2400" dirty="0"/>
              <a:t>相談支援専門員</a:t>
            </a:r>
            <a:r>
              <a:rPr kumimoji="1" lang="ja-JP" altLang="en-US" sz="2400" dirty="0">
                <a:solidFill>
                  <a:schemeClr val="accent3">
                    <a:lumMod val="75000"/>
                  </a:schemeClr>
                </a:solidFill>
              </a:rPr>
              <a:t>個人でできること</a:t>
            </a:r>
            <a:endParaRPr kumimoji="1" lang="ja-JP" altLang="en-US" dirty="0">
              <a:solidFill>
                <a:schemeClr val="accent3">
                  <a:lumMod val="75000"/>
                </a:schemeClr>
              </a:solidFill>
            </a:endParaRPr>
          </a:p>
        </p:txBody>
      </p:sp>
      <p:sp>
        <p:nvSpPr>
          <p:cNvPr id="3" name="コンテンツ プレースホルダー 2">
            <a:extLst>
              <a:ext uri="{FF2B5EF4-FFF2-40B4-BE49-F238E27FC236}">
                <a16:creationId xmlns:a16="http://schemas.microsoft.com/office/drawing/2014/main" id="{C948BB27-30F4-9977-6B47-8452AD7F14A1}"/>
              </a:ext>
            </a:extLst>
          </p:cNvPr>
          <p:cNvSpPr>
            <a:spLocks noGrp="1"/>
          </p:cNvSpPr>
          <p:nvPr>
            <p:ph idx="1"/>
          </p:nvPr>
        </p:nvSpPr>
        <p:spPr>
          <a:xfrm>
            <a:off x="577124" y="1845232"/>
            <a:ext cx="7989752" cy="2662974"/>
          </a:xfrm>
          <a:ln>
            <a:solidFill>
              <a:schemeClr val="accent1"/>
            </a:solidFill>
          </a:ln>
        </p:spPr>
        <p:txBody>
          <a:bodyPr>
            <a:normAutofit fontScale="92500" lnSpcReduction="10000"/>
          </a:bodyPr>
          <a:lstStyle/>
          <a:p>
            <a:pPr>
              <a:lnSpc>
                <a:spcPct val="120000"/>
              </a:lnSpc>
            </a:pPr>
            <a:r>
              <a:rPr kumimoji="1" lang="ja-JP" altLang="en-US" sz="2000" dirty="0"/>
              <a:t>こどもの実際の様子から確認する～家庭・利用している事業所・通っているところ</a:t>
            </a:r>
            <a:r>
              <a:rPr kumimoji="1" lang="ja-JP" altLang="en-US" sz="1900" dirty="0"/>
              <a:t>（毎回確認していくわけではない。少しずつ確認していったことを、利用計画の基本情報の用紙に積み重ねていく。）</a:t>
            </a:r>
            <a:endParaRPr kumimoji="1" lang="en-US" altLang="ja-JP" sz="1900" dirty="0"/>
          </a:p>
          <a:p>
            <a:pPr>
              <a:lnSpc>
                <a:spcPct val="120000"/>
              </a:lnSpc>
            </a:pPr>
            <a:r>
              <a:rPr kumimoji="1" lang="ja-JP" altLang="en-US" sz="2000" dirty="0"/>
              <a:t>保護者の話から聴き取る～聴き取ったことがこどもの本当の姿や気持ちではないとは理解しておく</a:t>
            </a:r>
            <a:endParaRPr kumimoji="1" lang="en-US" altLang="ja-JP" sz="2000" dirty="0"/>
          </a:p>
          <a:p>
            <a:pPr>
              <a:lnSpc>
                <a:spcPct val="120000"/>
              </a:lnSpc>
            </a:pPr>
            <a:r>
              <a:rPr kumimoji="1" lang="ja-JP" altLang="en-US" sz="2000" dirty="0"/>
              <a:t>サービス担当者会議、個別支援会議で得られた本人の状態の情報を書き込んでいく</a:t>
            </a:r>
          </a:p>
        </p:txBody>
      </p:sp>
      <p:sp>
        <p:nvSpPr>
          <p:cNvPr id="4" name="矢印: 上向き折線 3">
            <a:extLst>
              <a:ext uri="{FF2B5EF4-FFF2-40B4-BE49-F238E27FC236}">
                <a16:creationId xmlns:a16="http://schemas.microsoft.com/office/drawing/2014/main" id="{9DF7DC45-DEFC-F2B1-D596-DDDEE97E093E}"/>
              </a:ext>
            </a:extLst>
          </p:cNvPr>
          <p:cNvSpPr/>
          <p:nvPr/>
        </p:nvSpPr>
        <p:spPr>
          <a:xfrm rot="5400000">
            <a:off x="610523" y="4470738"/>
            <a:ext cx="960569" cy="1035505"/>
          </a:xfrm>
          <a:prstGeom prst="bentUpArrow">
            <a:avLst>
              <a:gd name="adj1" fmla="val 31252"/>
              <a:gd name="adj2" fmla="val 35003"/>
              <a:gd name="adj3" fmla="val 387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A0F988FA-3E51-EABD-C23A-BCAD5C9357B4}"/>
              </a:ext>
            </a:extLst>
          </p:cNvPr>
          <p:cNvSpPr/>
          <p:nvPr/>
        </p:nvSpPr>
        <p:spPr>
          <a:xfrm>
            <a:off x="1612629" y="4781297"/>
            <a:ext cx="6954247" cy="70175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700" dirty="0"/>
              <a:t>いつの情報なのかはわかるように記録していく</a:t>
            </a:r>
          </a:p>
        </p:txBody>
      </p:sp>
      <p:sp>
        <p:nvSpPr>
          <p:cNvPr id="6" name="テキスト ボックス 5">
            <a:extLst>
              <a:ext uri="{FF2B5EF4-FFF2-40B4-BE49-F238E27FC236}">
                <a16:creationId xmlns:a16="http://schemas.microsoft.com/office/drawing/2014/main" id="{FEA2105A-502C-C4C1-C889-44E3F0283660}"/>
              </a:ext>
            </a:extLst>
          </p:cNvPr>
          <p:cNvSpPr txBox="1"/>
          <p:nvPr/>
        </p:nvSpPr>
        <p:spPr>
          <a:xfrm>
            <a:off x="375979" y="5817170"/>
            <a:ext cx="8392041" cy="707886"/>
          </a:xfrm>
          <a:prstGeom prst="rect">
            <a:avLst/>
          </a:prstGeom>
          <a:solidFill>
            <a:schemeClr val="accent6">
              <a:lumMod val="20000"/>
              <a:lumOff val="80000"/>
            </a:schemeClr>
          </a:solidFill>
          <a:ln>
            <a:solidFill>
              <a:schemeClr val="accent1"/>
            </a:solidFill>
          </a:ln>
        </p:spPr>
        <p:txBody>
          <a:bodyPr wrap="none" rtlCol="0">
            <a:spAutoFit/>
            <a:scene3d>
              <a:camera prst="orthographicFront"/>
              <a:lightRig rig="soft" dir="t">
                <a:rot lat="0" lon="0" rev="15600000"/>
              </a:lightRig>
            </a:scene3d>
            <a:sp3d extrusionH="57150" prstMaterial="softEdge">
              <a:bevelT w="25400" h="38100"/>
            </a:sp3d>
          </a:bodyPr>
          <a:lstStyle/>
          <a:p>
            <a:r>
              <a:rPr kumimoji="1" lang="ja-JP" altLang="en-US" sz="2000" b="1" dirty="0">
                <a:ln/>
                <a:solidFill>
                  <a:schemeClr val="accent4"/>
                </a:solidFill>
              </a:rPr>
              <a:t>児童期の相談支援では、情報源が母親からだけということがあります。</a:t>
            </a:r>
            <a:endParaRPr kumimoji="1" lang="en-US" altLang="ja-JP" sz="2000" b="1" dirty="0">
              <a:ln/>
              <a:solidFill>
                <a:schemeClr val="accent4"/>
              </a:solidFill>
            </a:endParaRPr>
          </a:p>
          <a:p>
            <a:r>
              <a:rPr kumimoji="1" lang="ja-JP" altLang="en-US" sz="2000" b="1" dirty="0">
                <a:ln/>
                <a:solidFill>
                  <a:schemeClr val="accent4"/>
                </a:solidFill>
              </a:rPr>
              <a:t>情報源が少ないほどに偏った見方になることもあると留意しましょう。</a:t>
            </a:r>
            <a:endParaRPr kumimoji="1" lang="en-US" altLang="ja-JP" sz="2000" b="1" dirty="0">
              <a:ln/>
              <a:solidFill>
                <a:schemeClr val="accent4"/>
              </a:solidFill>
            </a:endParaRPr>
          </a:p>
        </p:txBody>
      </p:sp>
    </p:spTree>
    <p:extLst>
      <p:ext uri="{BB962C8B-B14F-4D97-AF65-F5344CB8AC3E}">
        <p14:creationId xmlns:p14="http://schemas.microsoft.com/office/powerpoint/2010/main" val="839968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3838" y="655195"/>
            <a:ext cx="2786439" cy="4709131"/>
          </a:xfrm>
        </p:spPr>
        <p:txBody>
          <a:bodyPr anchor="ctr">
            <a:normAutofit/>
          </a:bodyPr>
          <a:lstStyle/>
          <a:p>
            <a:r>
              <a:rPr kumimoji="1" lang="ja-JP" altLang="en-US" sz="3200" dirty="0">
                <a:ln w="0"/>
                <a:solidFill>
                  <a:schemeClr val="accent1"/>
                </a:solidFill>
                <a:effectLst>
                  <a:outerShdw blurRad="38100" dist="25400" dir="5400000" algn="ctr" rotWithShape="0">
                    <a:srgbClr val="6E747A">
                      <a:alpha val="43000"/>
                    </a:srgbClr>
                  </a:outerShdw>
                </a:effectLst>
              </a:rPr>
              <a:t>どのような</a:t>
            </a:r>
            <a:br>
              <a:rPr kumimoji="1" lang="en-US" altLang="ja-JP" sz="3200" dirty="0">
                <a:ln w="0"/>
                <a:solidFill>
                  <a:schemeClr val="accent1"/>
                </a:solidFill>
                <a:effectLst>
                  <a:outerShdw blurRad="38100" dist="25400" dir="5400000" algn="ctr" rotWithShape="0">
                    <a:srgbClr val="6E747A">
                      <a:alpha val="43000"/>
                    </a:srgbClr>
                  </a:outerShdw>
                </a:effectLst>
              </a:rPr>
            </a:br>
            <a:r>
              <a:rPr kumimoji="1" lang="ja-JP" altLang="en-US" sz="3200" dirty="0">
                <a:ln w="0"/>
                <a:solidFill>
                  <a:schemeClr val="accent1"/>
                </a:solidFill>
                <a:effectLst>
                  <a:outerShdw blurRad="38100" dist="25400" dir="5400000" algn="ctr" rotWithShape="0">
                    <a:srgbClr val="6E747A">
                      <a:alpha val="43000"/>
                    </a:srgbClr>
                  </a:outerShdw>
                </a:effectLst>
              </a:rPr>
              <a:t>情報の整理を</a:t>
            </a:r>
            <a:br>
              <a:rPr kumimoji="1" lang="en-US" altLang="ja-JP" sz="3200" dirty="0">
                <a:ln w="0"/>
                <a:solidFill>
                  <a:schemeClr val="accent1"/>
                </a:solidFill>
                <a:effectLst>
                  <a:outerShdw blurRad="38100" dist="25400" dir="5400000" algn="ctr" rotWithShape="0">
                    <a:srgbClr val="6E747A">
                      <a:alpha val="43000"/>
                    </a:srgbClr>
                  </a:outerShdw>
                </a:effectLst>
              </a:rPr>
            </a:br>
            <a:r>
              <a:rPr kumimoji="1" lang="ja-JP" altLang="en-US" sz="3200" dirty="0">
                <a:ln w="0"/>
                <a:solidFill>
                  <a:schemeClr val="accent1"/>
                </a:solidFill>
                <a:effectLst>
                  <a:outerShdw blurRad="38100" dist="25400" dir="5400000" algn="ctr" rotWithShape="0">
                    <a:srgbClr val="6E747A">
                      <a:alpha val="43000"/>
                    </a:srgbClr>
                  </a:outerShdw>
                </a:effectLst>
              </a:rPr>
              <a:t>していくか？</a:t>
            </a:r>
          </a:p>
        </p:txBody>
      </p:sp>
      <p:graphicFrame>
        <p:nvGraphicFramePr>
          <p:cNvPr id="14" name="コンテンツ プレースホルダ 2">
            <a:extLst>
              <a:ext uri="{FF2B5EF4-FFF2-40B4-BE49-F238E27FC236}">
                <a16:creationId xmlns:a16="http://schemas.microsoft.com/office/drawing/2014/main" id="{14523116-88A3-48F3-B236-96055D28F99A}"/>
              </a:ext>
            </a:extLst>
          </p:cNvPr>
          <p:cNvGraphicFramePr>
            <a:graphicFrameLocks noGrp="1"/>
          </p:cNvGraphicFramePr>
          <p:nvPr>
            <p:ph idx="1"/>
            <p:extLst>
              <p:ext uri="{D42A27DB-BD31-4B8C-83A1-F6EECF244321}">
                <p14:modId xmlns:p14="http://schemas.microsoft.com/office/powerpoint/2010/main" val="3162264137"/>
              </p:ext>
            </p:extLst>
          </p:nvPr>
        </p:nvGraphicFramePr>
        <p:xfrm>
          <a:off x="3409658" y="839794"/>
          <a:ext cx="5259278" cy="4140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a:extLst>
              <a:ext uri="{FF2B5EF4-FFF2-40B4-BE49-F238E27FC236}">
                <a16:creationId xmlns:a16="http://schemas.microsoft.com/office/drawing/2014/main" id="{6AF22104-BBC3-5114-0702-B101679ABBF8}"/>
              </a:ext>
            </a:extLst>
          </p:cNvPr>
          <p:cNvSpPr txBox="1"/>
          <p:nvPr/>
        </p:nvSpPr>
        <p:spPr>
          <a:xfrm rot="20781046">
            <a:off x="246899" y="608962"/>
            <a:ext cx="3640740" cy="461665"/>
          </a:xfrm>
          <a:prstGeom prst="rect">
            <a:avLst/>
          </a:prstGeom>
          <a:solidFill>
            <a:srgbClr val="FFFF00"/>
          </a:solidFill>
        </p:spPr>
        <p:txBody>
          <a:bodyPr wrap="none" rtlCol="0">
            <a:spAutoFit/>
          </a:bodyPr>
          <a:lstStyle/>
          <a:p>
            <a:r>
              <a:rPr kumimoji="1" lang="ja-JP" altLang="en-US" sz="2400" b="1" spc="50" dirty="0">
                <a:ln w="9525" cmpd="sng">
                  <a:solidFill>
                    <a:schemeClr val="accent1"/>
                  </a:solidFill>
                  <a:prstDash val="solid"/>
                </a:ln>
                <a:solidFill>
                  <a:srgbClr val="70AD47">
                    <a:tint val="1000"/>
                  </a:srgbClr>
                </a:solidFill>
                <a:effectLst>
                  <a:glow rad="38100">
                    <a:schemeClr val="accent1">
                      <a:alpha val="40000"/>
                    </a:schemeClr>
                  </a:glow>
                </a:effectLst>
              </a:rPr>
              <a:t>チームとしての情報収集</a:t>
            </a:r>
          </a:p>
        </p:txBody>
      </p:sp>
      <p:graphicFrame>
        <p:nvGraphicFramePr>
          <p:cNvPr id="5" name="図表 4">
            <a:extLst>
              <a:ext uri="{FF2B5EF4-FFF2-40B4-BE49-F238E27FC236}">
                <a16:creationId xmlns:a16="http://schemas.microsoft.com/office/drawing/2014/main" id="{10210324-62EA-42EF-E2F9-C26E462C28F1}"/>
              </a:ext>
            </a:extLst>
          </p:cNvPr>
          <p:cNvGraphicFramePr/>
          <p:nvPr>
            <p:extLst>
              <p:ext uri="{D42A27DB-BD31-4B8C-83A1-F6EECF244321}">
                <p14:modId xmlns:p14="http://schemas.microsoft.com/office/powerpoint/2010/main" val="111854350"/>
              </p:ext>
            </p:extLst>
          </p:nvPr>
        </p:nvGraphicFramePr>
        <p:xfrm>
          <a:off x="547336" y="5402929"/>
          <a:ext cx="5724644" cy="461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テキスト ボックス 5">
            <a:extLst>
              <a:ext uri="{FF2B5EF4-FFF2-40B4-BE49-F238E27FC236}">
                <a16:creationId xmlns:a16="http://schemas.microsoft.com/office/drawing/2014/main" id="{EA9991E5-0BD5-F139-122B-FAE5A63037DE}"/>
              </a:ext>
            </a:extLst>
          </p:cNvPr>
          <p:cNvSpPr txBox="1"/>
          <p:nvPr/>
        </p:nvSpPr>
        <p:spPr>
          <a:xfrm>
            <a:off x="6271980" y="5402929"/>
            <a:ext cx="1107996" cy="46166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kumimoji="1" lang="ja-JP" altLang="en-US" sz="2400" b="1" dirty="0">
                <a:ln/>
                <a:solidFill>
                  <a:schemeClr val="accent3"/>
                </a:solidFill>
              </a:rPr>
              <a:t>を確認</a:t>
            </a:r>
          </a:p>
        </p:txBody>
      </p:sp>
      <p:graphicFrame>
        <p:nvGraphicFramePr>
          <p:cNvPr id="8" name="図表 7">
            <a:extLst>
              <a:ext uri="{FF2B5EF4-FFF2-40B4-BE49-F238E27FC236}">
                <a16:creationId xmlns:a16="http://schemas.microsoft.com/office/drawing/2014/main" id="{7CCA35F8-2293-2F89-70F7-59DCCE9FFC8F}"/>
              </a:ext>
            </a:extLst>
          </p:cNvPr>
          <p:cNvGraphicFramePr/>
          <p:nvPr>
            <p:extLst>
              <p:ext uri="{D42A27DB-BD31-4B8C-83A1-F6EECF244321}">
                <p14:modId xmlns:p14="http://schemas.microsoft.com/office/powerpoint/2010/main" val="2608037788"/>
              </p:ext>
            </p:extLst>
          </p:nvPr>
        </p:nvGraphicFramePr>
        <p:xfrm>
          <a:off x="547336" y="6050281"/>
          <a:ext cx="2115880" cy="468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テキスト ボックス 8">
            <a:extLst>
              <a:ext uri="{FF2B5EF4-FFF2-40B4-BE49-F238E27FC236}">
                <a16:creationId xmlns:a16="http://schemas.microsoft.com/office/drawing/2014/main" id="{7F696CEF-FC20-AC66-D491-1A55A724D362}"/>
              </a:ext>
            </a:extLst>
          </p:cNvPr>
          <p:cNvSpPr txBox="1"/>
          <p:nvPr/>
        </p:nvSpPr>
        <p:spPr>
          <a:xfrm>
            <a:off x="2663216" y="6057162"/>
            <a:ext cx="1107996" cy="46166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kumimoji="1" lang="ja-JP" altLang="en-US" sz="2400" b="1" dirty="0">
                <a:ln/>
                <a:solidFill>
                  <a:schemeClr val="accent3"/>
                </a:solidFill>
              </a:rPr>
              <a:t>を確認</a:t>
            </a:r>
          </a:p>
        </p:txBody>
      </p:sp>
      <p:graphicFrame>
        <p:nvGraphicFramePr>
          <p:cNvPr id="11" name="図表 10">
            <a:extLst>
              <a:ext uri="{FF2B5EF4-FFF2-40B4-BE49-F238E27FC236}">
                <a16:creationId xmlns:a16="http://schemas.microsoft.com/office/drawing/2014/main" id="{06C76C94-6277-944C-4013-AD9488E88CE6}"/>
              </a:ext>
            </a:extLst>
          </p:cNvPr>
          <p:cNvGraphicFramePr/>
          <p:nvPr>
            <p:extLst>
              <p:ext uri="{D42A27DB-BD31-4B8C-83A1-F6EECF244321}">
                <p14:modId xmlns:p14="http://schemas.microsoft.com/office/powerpoint/2010/main" val="1097135063"/>
              </p:ext>
            </p:extLst>
          </p:nvPr>
        </p:nvGraphicFramePr>
        <p:xfrm>
          <a:off x="4772790" y="6057162"/>
          <a:ext cx="1499190" cy="46166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2" name="テキスト ボックス 11">
            <a:extLst>
              <a:ext uri="{FF2B5EF4-FFF2-40B4-BE49-F238E27FC236}">
                <a16:creationId xmlns:a16="http://schemas.microsoft.com/office/drawing/2014/main" id="{F91E85E8-5C1A-1C6D-A1F2-7BE09C1B6D64}"/>
              </a:ext>
            </a:extLst>
          </p:cNvPr>
          <p:cNvSpPr txBox="1"/>
          <p:nvPr/>
        </p:nvSpPr>
        <p:spPr>
          <a:xfrm>
            <a:off x="6271980" y="6053543"/>
            <a:ext cx="1107996" cy="46166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kumimoji="1" lang="ja-JP" altLang="en-US" sz="2400" b="1" dirty="0">
                <a:ln/>
                <a:solidFill>
                  <a:schemeClr val="accent3"/>
                </a:solidFill>
              </a:rPr>
              <a:t>を整理</a:t>
            </a:r>
          </a:p>
        </p:txBody>
      </p:sp>
    </p:spTree>
    <p:extLst>
      <p:ext uri="{BB962C8B-B14F-4D97-AF65-F5344CB8AC3E}">
        <p14:creationId xmlns:p14="http://schemas.microsoft.com/office/powerpoint/2010/main" val="4077986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9029044-BFB7-70E4-613E-53FBB19DE969}"/>
              </a:ext>
            </a:extLst>
          </p:cNvPr>
          <p:cNvPicPr>
            <a:picLocks noChangeAspect="1"/>
          </p:cNvPicPr>
          <p:nvPr/>
        </p:nvPicPr>
        <p:blipFill>
          <a:blip r:embed="rId2"/>
          <a:stretch>
            <a:fillRect/>
          </a:stretch>
        </p:blipFill>
        <p:spPr>
          <a:xfrm>
            <a:off x="6781323" y="3429000"/>
            <a:ext cx="2256351" cy="2955851"/>
          </a:xfrm>
          <a:prstGeom prst="rect">
            <a:avLst/>
          </a:prstGeom>
          <a:ln>
            <a:solidFill>
              <a:schemeClr val="accent3">
                <a:lumMod val="75000"/>
              </a:schemeClr>
            </a:solidFill>
          </a:ln>
        </p:spPr>
      </p:pic>
      <p:pic>
        <p:nvPicPr>
          <p:cNvPr id="18" name="図 17">
            <a:extLst>
              <a:ext uri="{FF2B5EF4-FFF2-40B4-BE49-F238E27FC236}">
                <a16:creationId xmlns:a16="http://schemas.microsoft.com/office/drawing/2014/main" id="{3B60C088-5D1D-ABE8-C4B8-5D356F09E9E5}"/>
              </a:ext>
            </a:extLst>
          </p:cNvPr>
          <p:cNvPicPr>
            <a:picLocks noChangeAspect="1"/>
          </p:cNvPicPr>
          <p:nvPr/>
        </p:nvPicPr>
        <p:blipFill>
          <a:blip r:embed="rId3">
            <a:duotone>
              <a:schemeClr val="accent3">
                <a:shade val="45000"/>
                <a:satMod val="135000"/>
              </a:schemeClr>
              <a:prstClr val="white"/>
            </a:duotone>
          </a:blip>
          <a:stretch>
            <a:fillRect/>
          </a:stretch>
        </p:blipFill>
        <p:spPr>
          <a:xfrm>
            <a:off x="228271" y="786809"/>
            <a:ext cx="6417078" cy="5842842"/>
          </a:xfrm>
          <a:prstGeom prst="rect">
            <a:avLst/>
          </a:prstGeom>
          <a:ln w="88900" cap="sq" cmpd="thickThin">
            <a:solidFill>
              <a:srgbClr val="000000"/>
            </a:solidFill>
            <a:prstDash val="solid"/>
            <a:miter lim="800000"/>
          </a:ln>
          <a:effectLst>
            <a:innerShdw blurRad="76200">
              <a:srgbClr val="000000"/>
            </a:innerShdw>
          </a:effectLst>
        </p:spPr>
      </p:pic>
      <p:sp>
        <p:nvSpPr>
          <p:cNvPr id="19" name="矢印: 左カーブ 18">
            <a:extLst>
              <a:ext uri="{FF2B5EF4-FFF2-40B4-BE49-F238E27FC236}">
                <a16:creationId xmlns:a16="http://schemas.microsoft.com/office/drawing/2014/main" id="{A3412155-BBDD-6FAD-D054-16341C600EB5}"/>
              </a:ext>
            </a:extLst>
          </p:cNvPr>
          <p:cNvSpPr/>
          <p:nvPr/>
        </p:nvSpPr>
        <p:spPr>
          <a:xfrm rot="9883387" flipH="1">
            <a:off x="6990259" y="2431801"/>
            <a:ext cx="1097123" cy="22679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3FE83099-8230-5B24-7C61-D3C8300ED2D3}"/>
              </a:ext>
            </a:extLst>
          </p:cNvPr>
          <p:cNvSpPr txBox="1"/>
          <p:nvPr/>
        </p:nvSpPr>
        <p:spPr>
          <a:xfrm>
            <a:off x="446568" y="68861"/>
            <a:ext cx="3954929" cy="523220"/>
          </a:xfrm>
          <a:prstGeom prst="rect">
            <a:avLst/>
          </a:prstGeom>
          <a:solidFill>
            <a:schemeClr val="accent6">
              <a:lumMod val="40000"/>
              <a:lumOff val="60000"/>
            </a:schemeClr>
          </a:solidFill>
          <a:ln>
            <a:solidFill>
              <a:schemeClr val="accent3">
                <a:lumMod val="75000"/>
              </a:schemeClr>
            </a:solidFill>
          </a:ln>
        </p:spPr>
        <p:txBody>
          <a:bodyPr wrap="none" rtlCol="0">
            <a:spAutoFit/>
          </a:bodyPr>
          <a:lstStyle/>
          <a:p>
            <a:r>
              <a:rPr kumimoji="1" lang="ja-JP" altLang="en-US" sz="2800" dirty="0"/>
              <a:t>基本情報については･･･</a:t>
            </a:r>
          </a:p>
        </p:txBody>
      </p:sp>
      <p:sp>
        <p:nvSpPr>
          <p:cNvPr id="21" name="テキスト ボックス 20">
            <a:extLst>
              <a:ext uri="{FF2B5EF4-FFF2-40B4-BE49-F238E27FC236}">
                <a16:creationId xmlns:a16="http://schemas.microsoft.com/office/drawing/2014/main" id="{738BE095-4933-CCBC-26EB-E3CA6F6597AC}"/>
              </a:ext>
            </a:extLst>
          </p:cNvPr>
          <p:cNvSpPr txBox="1"/>
          <p:nvPr/>
        </p:nvSpPr>
        <p:spPr>
          <a:xfrm>
            <a:off x="6775516" y="137607"/>
            <a:ext cx="2339102" cy="2123658"/>
          </a:xfrm>
          <a:prstGeom prst="rect">
            <a:avLst/>
          </a:prstGeom>
          <a:solidFill>
            <a:schemeClr val="accent6">
              <a:lumMod val="20000"/>
              <a:lumOff val="80000"/>
            </a:schemeClr>
          </a:solidFill>
          <a:ln>
            <a:solidFill>
              <a:srgbClr val="FF0000"/>
            </a:solidFill>
          </a:ln>
        </p:spPr>
        <p:txBody>
          <a:bodyPr wrap="none" rtlCol="0">
            <a:spAutoFit/>
          </a:bodyPr>
          <a:lstStyle/>
          <a:p>
            <a:r>
              <a:rPr kumimoji="1" lang="ja-JP" altLang="en-US" dirty="0"/>
              <a:t>利用計画の担当とな</a:t>
            </a:r>
            <a:endParaRPr kumimoji="1" lang="en-US" altLang="ja-JP" dirty="0"/>
          </a:p>
          <a:p>
            <a:r>
              <a:rPr kumimoji="1" lang="ja-JP" altLang="en-US" dirty="0"/>
              <a:t>り、数回のモニタリ</a:t>
            </a:r>
            <a:endParaRPr kumimoji="1" lang="en-US" altLang="ja-JP" dirty="0"/>
          </a:p>
          <a:p>
            <a:r>
              <a:rPr kumimoji="1" lang="ja-JP" altLang="en-US" dirty="0"/>
              <a:t>ングを重ねていけば</a:t>
            </a:r>
            <a:endParaRPr kumimoji="1" lang="en-US" altLang="ja-JP" dirty="0"/>
          </a:p>
          <a:p>
            <a:r>
              <a:rPr kumimoji="1" lang="ja-JP" altLang="en-US" dirty="0"/>
              <a:t>これだけの情報量に</a:t>
            </a:r>
            <a:endParaRPr kumimoji="1" lang="en-US" altLang="ja-JP" dirty="0"/>
          </a:p>
          <a:p>
            <a:r>
              <a:rPr kumimoji="1" lang="ja-JP" altLang="en-US" dirty="0"/>
              <a:t>なっていきます。</a:t>
            </a:r>
            <a:endParaRPr kumimoji="1" lang="en-US" altLang="ja-JP" dirty="0"/>
          </a:p>
          <a:p>
            <a:r>
              <a:rPr kumimoji="1" lang="ja-JP" altLang="en-US" sz="1400" dirty="0"/>
              <a:t>（始めからこれだけ書きま</a:t>
            </a:r>
            <a:endParaRPr kumimoji="1" lang="en-US" altLang="ja-JP" sz="1400" dirty="0"/>
          </a:p>
          <a:p>
            <a:r>
              <a:rPr kumimoji="1" lang="ja-JP" altLang="en-US" sz="1400" dirty="0"/>
              <a:t>しょうと言っているわけで</a:t>
            </a:r>
            <a:endParaRPr kumimoji="1" lang="en-US" altLang="ja-JP" sz="1400" dirty="0"/>
          </a:p>
          <a:p>
            <a:r>
              <a:rPr kumimoji="1" lang="ja-JP" altLang="en-US" sz="1400" dirty="0"/>
              <a:t>はありません。）</a:t>
            </a:r>
            <a:endParaRPr kumimoji="1" lang="en-US" altLang="ja-JP" sz="1400" dirty="0"/>
          </a:p>
        </p:txBody>
      </p:sp>
    </p:spTree>
    <p:extLst>
      <p:ext uri="{BB962C8B-B14F-4D97-AF65-F5344CB8AC3E}">
        <p14:creationId xmlns:p14="http://schemas.microsoft.com/office/powerpoint/2010/main" val="3341027077"/>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17D1C9-B679-44F1-9CE7-07D9D8313DF4}"/>
              </a:ext>
            </a:extLst>
          </p:cNvPr>
          <p:cNvSpPr>
            <a:spLocks noGrp="1"/>
          </p:cNvSpPr>
          <p:nvPr>
            <p:ph type="title"/>
          </p:nvPr>
        </p:nvSpPr>
        <p:spPr>
          <a:xfrm>
            <a:off x="292436" y="444465"/>
            <a:ext cx="8160683" cy="967776"/>
          </a:xfrm>
        </p:spPr>
        <p:txBody>
          <a:bodyPr>
            <a:normAutofit/>
          </a:bodyPr>
          <a:lstStyle/>
          <a:p>
            <a:pPr algn="ctr"/>
            <a:r>
              <a:rPr kumimoji="1" lang="ja-JP" altLang="en-US" sz="4000" dirty="0"/>
              <a:t>支援が必要な子どもに対して</a:t>
            </a:r>
          </a:p>
        </p:txBody>
      </p:sp>
      <p:pic>
        <p:nvPicPr>
          <p:cNvPr id="20" name="Picture 19">
            <a:extLst>
              <a:ext uri="{FF2B5EF4-FFF2-40B4-BE49-F238E27FC236}">
                <a16:creationId xmlns:a16="http://schemas.microsoft.com/office/drawing/2014/main" id="{694FCD65-4F6B-455A-8457-308889B0650C}"/>
              </a:ext>
            </a:extLst>
          </p:cNvPr>
          <p:cNvPicPr>
            <a:picLocks noChangeAspect="1"/>
          </p:cNvPicPr>
          <p:nvPr/>
        </p:nvPicPr>
        <p:blipFill rotWithShape="1">
          <a:blip r:embed="rId2"/>
          <a:srcRect l="47622" r="3" b="3"/>
          <a:stretch/>
        </p:blipFill>
        <p:spPr>
          <a:xfrm>
            <a:off x="20" y="1928986"/>
            <a:ext cx="3208693" cy="4929015"/>
          </a:xfrm>
          <a:prstGeom prst="rect">
            <a:avLst/>
          </a:prstGeom>
        </p:spPr>
      </p:pic>
      <p:sp>
        <p:nvSpPr>
          <p:cNvPr id="3" name="コンテンツ プレースホルダー 2">
            <a:extLst>
              <a:ext uri="{FF2B5EF4-FFF2-40B4-BE49-F238E27FC236}">
                <a16:creationId xmlns:a16="http://schemas.microsoft.com/office/drawing/2014/main" id="{77ECB2F2-65BF-46E9-90E3-7DB6112F0C39}"/>
              </a:ext>
            </a:extLst>
          </p:cNvPr>
          <p:cNvSpPr>
            <a:spLocks noGrp="1"/>
          </p:cNvSpPr>
          <p:nvPr>
            <p:ph idx="1"/>
          </p:nvPr>
        </p:nvSpPr>
        <p:spPr>
          <a:xfrm>
            <a:off x="155808" y="3147238"/>
            <a:ext cx="2895736" cy="2083982"/>
          </a:xfrm>
          <a:ln/>
        </p:spPr>
        <p:style>
          <a:lnRef idx="2">
            <a:schemeClr val="accent4"/>
          </a:lnRef>
          <a:fillRef idx="1">
            <a:schemeClr val="lt1"/>
          </a:fillRef>
          <a:effectRef idx="0">
            <a:schemeClr val="accent4"/>
          </a:effectRef>
          <a:fontRef idx="minor">
            <a:schemeClr val="dk1"/>
          </a:fontRef>
        </p:style>
        <p:txBody>
          <a:bodyPr>
            <a:normAutofit/>
            <a:scene3d>
              <a:camera prst="orthographicFront"/>
              <a:lightRig rig="harsh" dir="t"/>
            </a:scene3d>
            <a:sp3d extrusionH="57150" prstMaterial="matte">
              <a:bevelT w="63500" h="12700" prst="angle"/>
              <a:contourClr>
                <a:schemeClr val="bg1">
                  <a:lumMod val="65000"/>
                </a:schemeClr>
              </a:contourClr>
            </a:sp3d>
          </a:bodyPr>
          <a:lstStyle/>
          <a:p>
            <a:pPr marL="0" indent="0">
              <a:buNone/>
            </a:pPr>
            <a:r>
              <a:rPr kumimoji="1" lang="ja-JP" altLang="en-US" sz="2300" b="1" dirty="0">
                <a:ln/>
                <a:solidFill>
                  <a:schemeClr val="tx2">
                    <a:lumMod val="75000"/>
                  </a:schemeClr>
                </a:solidFill>
                <a:latin typeface="HG丸ｺﾞｼｯｸM-PRO" panose="020F0600000000000000" pitchFamily="50" charset="-128"/>
                <a:ea typeface="HG丸ｺﾞｼｯｸM-PRO" panose="020F0600000000000000" pitchFamily="50" charset="-128"/>
              </a:rPr>
              <a:t>子どもの日々の生活は、家庭と特別な場所（療育関係事業所・特別支援学校等）の往復になっていませんか？</a:t>
            </a:r>
            <a:endParaRPr kumimoji="1" lang="ja-JP" altLang="en-US" sz="2300" b="1" dirty="0">
              <a:ln/>
              <a:solidFill>
                <a:schemeClr val="accent3"/>
              </a:solidFill>
            </a:endParaRPr>
          </a:p>
        </p:txBody>
      </p:sp>
      <p:graphicFrame>
        <p:nvGraphicFramePr>
          <p:cNvPr id="6" name="コンテンツ プレースホルダー 2">
            <a:extLst>
              <a:ext uri="{FF2B5EF4-FFF2-40B4-BE49-F238E27FC236}">
                <a16:creationId xmlns:a16="http://schemas.microsoft.com/office/drawing/2014/main" id="{8F69EAC8-31EB-48CB-85F3-2267C0663609}"/>
              </a:ext>
            </a:extLst>
          </p:cNvPr>
          <p:cNvGraphicFramePr/>
          <p:nvPr>
            <p:extLst>
              <p:ext uri="{D42A27DB-BD31-4B8C-83A1-F6EECF244321}">
                <p14:modId xmlns:p14="http://schemas.microsoft.com/office/powerpoint/2010/main" val="3238361303"/>
              </p:ext>
            </p:extLst>
          </p:nvPr>
        </p:nvGraphicFramePr>
        <p:xfrm>
          <a:off x="4083010" y="1928986"/>
          <a:ext cx="4842775" cy="370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テキスト ボックス 6">
            <a:extLst>
              <a:ext uri="{FF2B5EF4-FFF2-40B4-BE49-F238E27FC236}">
                <a16:creationId xmlns:a16="http://schemas.microsoft.com/office/drawing/2014/main" id="{BB6ED9F1-8380-43A0-A06B-49B3815EAD7D}"/>
              </a:ext>
            </a:extLst>
          </p:cNvPr>
          <p:cNvSpPr txBox="1"/>
          <p:nvPr/>
        </p:nvSpPr>
        <p:spPr>
          <a:xfrm>
            <a:off x="4083010" y="5920750"/>
            <a:ext cx="4842775" cy="461665"/>
          </a:xfrm>
          <a:prstGeom prst="rect">
            <a:avLst/>
          </a:prstGeom>
          <a:solidFill>
            <a:schemeClr val="accent1">
              <a:lumMod val="20000"/>
              <a:lumOff val="80000"/>
            </a:schemeClr>
          </a:solidFill>
          <a:ln>
            <a:solidFill>
              <a:schemeClr val="accent4">
                <a:lumMod val="75000"/>
              </a:schemeClr>
            </a:solidFill>
          </a:ln>
        </p:spPr>
        <p:txBody>
          <a:bodyPr wrap="square" rtlCol="0">
            <a:spAutoFit/>
          </a:bodyPr>
          <a:lstStyle/>
          <a:p>
            <a:pPr algn="ctr"/>
            <a:r>
              <a:rPr kumimoji="1" lang="ja-JP" altLang="en-US" sz="2400" dirty="0"/>
              <a:t>児童期における相談支援の視点</a:t>
            </a:r>
          </a:p>
        </p:txBody>
      </p:sp>
      <p:sp>
        <p:nvSpPr>
          <p:cNvPr id="5" name="矢印: 右カーブ 4">
            <a:extLst>
              <a:ext uri="{FF2B5EF4-FFF2-40B4-BE49-F238E27FC236}">
                <a16:creationId xmlns:a16="http://schemas.microsoft.com/office/drawing/2014/main" id="{E914A7F9-97DA-48A8-9CEE-113DE9052791}"/>
              </a:ext>
            </a:extLst>
          </p:cNvPr>
          <p:cNvSpPr/>
          <p:nvPr/>
        </p:nvSpPr>
        <p:spPr>
          <a:xfrm>
            <a:off x="3351490" y="3545840"/>
            <a:ext cx="731520" cy="3078480"/>
          </a:xfrm>
          <a:prstGeom prst="curvedRightArrow">
            <a:avLst>
              <a:gd name="adj1" fmla="val 50000"/>
              <a:gd name="adj2" fmla="val 142231"/>
              <a:gd name="adj3" fmla="val 402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03776950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435496"/>
            <a:ext cx="7886700" cy="598102"/>
          </a:xfrm>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a:noAutofit/>
          </a:bodyPr>
          <a:lstStyle/>
          <a:p>
            <a:pPr algn="ctr"/>
            <a:r>
              <a:rPr lang="ja-JP" altLang="en-US" sz="3200" dirty="0"/>
              <a:t>子どもの権利擁護のための相談支援！</a:t>
            </a:r>
            <a:endParaRPr kumimoji="1" lang="ja-JP" altLang="en-US" sz="3200" dirty="0"/>
          </a:p>
        </p:txBody>
      </p:sp>
      <p:graphicFrame>
        <p:nvGraphicFramePr>
          <p:cNvPr id="5" name="コンテンツ プレースホルダー 4">
            <a:extLst>
              <a:ext uri="{FF2B5EF4-FFF2-40B4-BE49-F238E27FC236}">
                <a16:creationId xmlns:a16="http://schemas.microsoft.com/office/drawing/2014/main" id="{748EEBCE-873C-3E67-EF7A-4289BFA62742}"/>
              </a:ext>
            </a:extLst>
          </p:cNvPr>
          <p:cNvGraphicFramePr>
            <a:graphicFrameLocks noGrp="1"/>
          </p:cNvGraphicFramePr>
          <p:nvPr>
            <p:ph idx="1"/>
            <p:extLst>
              <p:ext uri="{D42A27DB-BD31-4B8C-83A1-F6EECF244321}">
                <p14:modId xmlns:p14="http://schemas.microsoft.com/office/powerpoint/2010/main" val="1653371489"/>
              </p:ext>
            </p:extLst>
          </p:nvPr>
        </p:nvGraphicFramePr>
        <p:xfrm>
          <a:off x="276447" y="1265273"/>
          <a:ext cx="8537944" cy="5316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045518DD-8AE6-4716-8CB1-4E1853E1D562}" type="slidenum">
              <a:rPr kumimoji="1" lang="ja-JP" altLang="en-US" smtClean="0"/>
              <a:pPr/>
              <a:t>24</a:t>
            </a:fld>
            <a:endParaRPr kumimoji="1" lang="ja-JP" altLang="en-US"/>
          </a:p>
        </p:txBody>
      </p:sp>
    </p:spTree>
    <p:extLst>
      <p:ext uri="{BB962C8B-B14F-4D97-AF65-F5344CB8AC3E}">
        <p14:creationId xmlns:p14="http://schemas.microsoft.com/office/powerpoint/2010/main" val="247250273"/>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53CA810-C3B8-4C11-ABA5-97FF37374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767" y="3510853"/>
            <a:ext cx="704930" cy="760218"/>
          </a:xfrm>
          <a:prstGeom prst="rect">
            <a:avLst/>
          </a:prstGeom>
        </p:spPr>
      </p:pic>
      <p:pic>
        <p:nvPicPr>
          <p:cNvPr id="10" name="図 9" descr="時計, 挿絵 が含まれている画像&#10;&#10;自動的に生成された説明">
            <a:extLst>
              <a:ext uri="{FF2B5EF4-FFF2-40B4-BE49-F238E27FC236}">
                <a16:creationId xmlns:a16="http://schemas.microsoft.com/office/drawing/2014/main" id="{308266B0-740D-4A22-8E2B-E8A629C7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064" y="3545227"/>
            <a:ext cx="439921" cy="896366"/>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B61C5A7-A27F-4E67-9DE1-BE1D9348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945" y="4529095"/>
            <a:ext cx="521898" cy="851518"/>
          </a:xfrm>
          <a:prstGeom prst="rect">
            <a:avLst/>
          </a:prstGeom>
        </p:spPr>
      </p:pic>
      <p:pic>
        <p:nvPicPr>
          <p:cNvPr id="14" name="図 13" descr="挿絵 が含まれている画像&#10;&#10;自動的に生成された説明">
            <a:extLst>
              <a:ext uri="{FF2B5EF4-FFF2-40B4-BE49-F238E27FC236}">
                <a16:creationId xmlns:a16="http://schemas.microsoft.com/office/drawing/2014/main" id="{0EBC5F4A-1AFC-4DD2-9FC5-5F88E0FA6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246" y="4566786"/>
            <a:ext cx="563446" cy="895734"/>
          </a:xfrm>
          <a:prstGeom prst="rect">
            <a:avLst/>
          </a:prstGeom>
        </p:spPr>
      </p:pic>
      <p:pic>
        <p:nvPicPr>
          <p:cNvPr id="18" name="図 17" descr="挿絵, 抽象 が含まれている画像&#10;&#10;自動的に生成された説明">
            <a:extLst>
              <a:ext uri="{FF2B5EF4-FFF2-40B4-BE49-F238E27FC236}">
                <a16:creationId xmlns:a16="http://schemas.microsoft.com/office/drawing/2014/main" id="{CED5E005-B1FA-44CE-A22E-5FF217BF30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2" y="5540981"/>
            <a:ext cx="1217755" cy="1217755"/>
          </a:xfrm>
          <a:prstGeom prst="rect">
            <a:avLst/>
          </a:prstGeom>
        </p:spPr>
      </p:pic>
      <p:pic>
        <p:nvPicPr>
          <p:cNvPr id="20" name="図 19" descr="抽象, 挿絵 が含まれている画像&#10;&#10;自動的に生成された説明">
            <a:extLst>
              <a:ext uri="{FF2B5EF4-FFF2-40B4-BE49-F238E27FC236}">
                <a16:creationId xmlns:a16="http://schemas.microsoft.com/office/drawing/2014/main" id="{DC90B190-5FDD-4112-ACC5-1F7EF170FB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9210" y="3646203"/>
            <a:ext cx="1964790" cy="1473593"/>
          </a:xfrm>
          <a:prstGeom prst="rect">
            <a:avLst/>
          </a:prstGeom>
        </p:spPr>
      </p:pic>
      <p:pic>
        <p:nvPicPr>
          <p:cNvPr id="24" name="図 23" descr="挿絵 が含まれている画像&#10;&#10;自動的に生成された説明">
            <a:extLst>
              <a:ext uri="{FF2B5EF4-FFF2-40B4-BE49-F238E27FC236}">
                <a16:creationId xmlns:a16="http://schemas.microsoft.com/office/drawing/2014/main" id="{B412BC74-8CD6-4D5E-9539-0C33D48ED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3222" y="1310885"/>
            <a:ext cx="1100152" cy="1309705"/>
          </a:xfrm>
          <a:prstGeom prst="rect">
            <a:avLst/>
          </a:prstGeom>
        </p:spPr>
      </p:pic>
      <p:sp>
        <p:nvSpPr>
          <p:cNvPr id="25" name="楕円 24">
            <a:extLst>
              <a:ext uri="{FF2B5EF4-FFF2-40B4-BE49-F238E27FC236}">
                <a16:creationId xmlns:a16="http://schemas.microsoft.com/office/drawing/2014/main" id="{7D2E2509-8B30-428D-8DAE-D43785533E0F}"/>
              </a:ext>
            </a:extLst>
          </p:cNvPr>
          <p:cNvSpPr/>
          <p:nvPr/>
        </p:nvSpPr>
        <p:spPr>
          <a:xfrm>
            <a:off x="2162565" y="3058195"/>
            <a:ext cx="4074629" cy="2766796"/>
          </a:xfrm>
          <a:prstGeom prst="ellipse">
            <a:avLst/>
          </a:prstGeom>
          <a:noFill/>
          <a:ln w="38100">
            <a:solidFill>
              <a:srgbClr val="301D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8D9CD4F0-BA5E-4914-A25C-6DFC6579159A}"/>
              </a:ext>
            </a:extLst>
          </p:cNvPr>
          <p:cNvSpPr txBox="1"/>
          <p:nvPr/>
        </p:nvSpPr>
        <p:spPr>
          <a:xfrm>
            <a:off x="146092" y="3017170"/>
            <a:ext cx="2730955" cy="307777"/>
          </a:xfrm>
          <a:prstGeom prst="rect">
            <a:avLst/>
          </a:prstGeom>
          <a:noFill/>
          <a:ln>
            <a:solidFill>
              <a:schemeClr val="accent4">
                <a:lumMod val="50000"/>
              </a:schemeClr>
            </a:solidFill>
          </a:ln>
        </p:spPr>
        <p:txBody>
          <a:bodyPr wrap="square" rtlCol="0">
            <a:spAutoFit/>
          </a:bodyPr>
          <a:lstStyle/>
          <a:p>
            <a:r>
              <a:rPr kumimoji="1" lang="ja-JP" altLang="en-US" sz="1400" dirty="0"/>
              <a:t>特別支援教育コーディネーター</a:t>
            </a:r>
          </a:p>
        </p:txBody>
      </p:sp>
      <p:sp>
        <p:nvSpPr>
          <p:cNvPr id="37" name="テキスト ボックス 36">
            <a:extLst>
              <a:ext uri="{FF2B5EF4-FFF2-40B4-BE49-F238E27FC236}">
                <a16:creationId xmlns:a16="http://schemas.microsoft.com/office/drawing/2014/main" id="{EF258CCC-4A50-47A7-86DF-5C96F48EC9D4}"/>
              </a:ext>
            </a:extLst>
          </p:cNvPr>
          <p:cNvSpPr txBox="1"/>
          <p:nvPr/>
        </p:nvSpPr>
        <p:spPr>
          <a:xfrm>
            <a:off x="4616893" y="6397823"/>
            <a:ext cx="1100152" cy="369331"/>
          </a:xfrm>
          <a:prstGeom prst="rect">
            <a:avLst/>
          </a:prstGeom>
          <a:noFill/>
          <a:ln>
            <a:solidFill>
              <a:schemeClr val="accent4">
                <a:lumMod val="50000"/>
              </a:schemeClr>
            </a:solidFill>
          </a:ln>
        </p:spPr>
        <p:txBody>
          <a:bodyPr wrap="square" rtlCol="0">
            <a:spAutoFit/>
          </a:bodyPr>
          <a:lstStyle/>
          <a:p>
            <a:r>
              <a:rPr kumimoji="1" lang="ja-JP" altLang="en-US" dirty="0"/>
              <a:t>学校担任　</a:t>
            </a:r>
          </a:p>
        </p:txBody>
      </p:sp>
      <p:sp>
        <p:nvSpPr>
          <p:cNvPr id="38" name="テキスト ボックス 37">
            <a:extLst>
              <a:ext uri="{FF2B5EF4-FFF2-40B4-BE49-F238E27FC236}">
                <a16:creationId xmlns:a16="http://schemas.microsoft.com/office/drawing/2014/main" id="{2E9334BF-8F6A-48C0-B873-E1F6CBE96A6F}"/>
              </a:ext>
            </a:extLst>
          </p:cNvPr>
          <p:cNvSpPr txBox="1"/>
          <p:nvPr/>
        </p:nvSpPr>
        <p:spPr>
          <a:xfrm>
            <a:off x="7446555" y="2597276"/>
            <a:ext cx="1430099" cy="369332"/>
          </a:xfrm>
          <a:prstGeom prst="rect">
            <a:avLst/>
          </a:prstGeom>
          <a:noFill/>
          <a:ln>
            <a:solidFill>
              <a:schemeClr val="accent4">
                <a:lumMod val="50000"/>
              </a:schemeClr>
            </a:solidFill>
          </a:ln>
        </p:spPr>
        <p:txBody>
          <a:bodyPr wrap="square" rtlCol="0">
            <a:spAutoFit/>
          </a:bodyPr>
          <a:lstStyle/>
          <a:p>
            <a:pPr algn="ctr"/>
            <a:r>
              <a:rPr kumimoji="1" lang="ja-JP" altLang="en-US" dirty="0"/>
              <a:t>言語聴覚士</a:t>
            </a:r>
            <a:endParaRPr kumimoji="1" lang="en-US" altLang="ja-JP" dirty="0"/>
          </a:p>
        </p:txBody>
      </p:sp>
      <p:sp>
        <p:nvSpPr>
          <p:cNvPr id="39" name="テキスト ボックス 38">
            <a:extLst>
              <a:ext uri="{FF2B5EF4-FFF2-40B4-BE49-F238E27FC236}">
                <a16:creationId xmlns:a16="http://schemas.microsoft.com/office/drawing/2014/main" id="{E857B617-6DD0-46AF-BE26-FE7B6998015D}"/>
              </a:ext>
            </a:extLst>
          </p:cNvPr>
          <p:cNvSpPr txBox="1"/>
          <p:nvPr/>
        </p:nvSpPr>
        <p:spPr>
          <a:xfrm>
            <a:off x="7886875" y="5119796"/>
            <a:ext cx="703568" cy="369332"/>
          </a:xfrm>
          <a:prstGeom prst="rect">
            <a:avLst/>
          </a:prstGeom>
          <a:noFill/>
          <a:ln>
            <a:solidFill>
              <a:schemeClr val="accent4">
                <a:lumMod val="50000"/>
              </a:schemeClr>
            </a:solidFill>
          </a:ln>
        </p:spPr>
        <p:txBody>
          <a:bodyPr wrap="square" rtlCol="0">
            <a:spAutoFit/>
          </a:bodyPr>
          <a:lstStyle/>
          <a:p>
            <a:r>
              <a:rPr kumimoji="1" lang="ja-JP" altLang="en-US" dirty="0"/>
              <a:t>医師</a:t>
            </a:r>
          </a:p>
        </p:txBody>
      </p:sp>
      <p:sp>
        <p:nvSpPr>
          <p:cNvPr id="40" name="テキスト ボックス 39">
            <a:extLst>
              <a:ext uri="{FF2B5EF4-FFF2-40B4-BE49-F238E27FC236}">
                <a16:creationId xmlns:a16="http://schemas.microsoft.com/office/drawing/2014/main" id="{4A72C200-9273-4D0C-936C-DDDF0EDD846F}"/>
              </a:ext>
            </a:extLst>
          </p:cNvPr>
          <p:cNvSpPr txBox="1"/>
          <p:nvPr/>
        </p:nvSpPr>
        <p:spPr>
          <a:xfrm>
            <a:off x="1051282" y="6271966"/>
            <a:ext cx="1825998" cy="369332"/>
          </a:xfrm>
          <a:prstGeom prst="rect">
            <a:avLst/>
          </a:prstGeom>
          <a:noFill/>
          <a:ln>
            <a:solidFill>
              <a:schemeClr val="accent4">
                <a:lumMod val="50000"/>
              </a:schemeClr>
            </a:solidFill>
          </a:ln>
        </p:spPr>
        <p:txBody>
          <a:bodyPr wrap="square" rtlCol="0">
            <a:spAutoFit/>
          </a:bodyPr>
          <a:lstStyle/>
          <a:p>
            <a:r>
              <a:rPr kumimoji="1" lang="ja-JP" altLang="en-US" dirty="0"/>
              <a:t>児童通所事業所</a:t>
            </a:r>
          </a:p>
        </p:txBody>
      </p:sp>
      <p:pic>
        <p:nvPicPr>
          <p:cNvPr id="41" name="図 40" descr="挿絵 が含まれている画像&#10;&#10;自動的に生成された説明">
            <a:extLst>
              <a:ext uri="{FF2B5EF4-FFF2-40B4-BE49-F238E27FC236}">
                <a16:creationId xmlns:a16="http://schemas.microsoft.com/office/drawing/2014/main" id="{112787D3-0E66-4586-B569-045D8173BF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505" y="989584"/>
            <a:ext cx="1520457" cy="1140343"/>
          </a:xfrm>
          <a:prstGeom prst="rect">
            <a:avLst/>
          </a:prstGeom>
        </p:spPr>
      </p:pic>
      <p:sp>
        <p:nvSpPr>
          <p:cNvPr id="42" name="テキスト ボックス 41">
            <a:extLst>
              <a:ext uri="{FF2B5EF4-FFF2-40B4-BE49-F238E27FC236}">
                <a16:creationId xmlns:a16="http://schemas.microsoft.com/office/drawing/2014/main" id="{1C2CD8BE-6219-4CFE-B726-A71F335E762C}"/>
              </a:ext>
            </a:extLst>
          </p:cNvPr>
          <p:cNvSpPr txBox="1"/>
          <p:nvPr/>
        </p:nvSpPr>
        <p:spPr>
          <a:xfrm>
            <a:off x="3610545" y="2161829"/>
            <a:ext cx="1788781" cy="369332"/>
          </a:xfrm>
          <a:prstGeom prst="rect">
            <a:avLst/>
          </a:prstGeom>
          <a:noFill/>
          <a:ln>
            <a:solidFill>
              <a:schemeClr val="accent4">
                <a:lumMod val="50000"/>
              </a:schemeClr>
            </a:solidFill>
          </a:ln>
        </p:spPr>
        <p:txBody>
          <a:bodyPr wrap="square" rtlCol="0">
            <a:spAutoFit/>
          </a:bodyPr>
          <a:lstStyle/>
          <a:p>
            <a:r>
              <a:rPr kumimoji="1" lang="ja-JP" altLang="en-US" dirty="0"/>
              <a:t>相談支援専門員</a:t>
            </a:r>
          </a:p>
        </p:txBody>
      </p:sp>
      <p:pic>
        <p:nvPicPr>
          <p:cNvPr id="57" name="図 56" descr="抽象, 挿絵 が含まれている画像&#10;&#10;自動的に生成された説明">
            <a:extLst>
              <a:ext uri="{FF2B5EF4-FFF2-40B4-BE49-F238E27FC236}">
                <a16:creationId xmlns:a16="http://schemas.microsoft.com/office/drawing/2014/main" id="{1E102704-E0F5-4E72-A922-5DAD64996F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0045" y="5620099"/>
            <a:ext cx="773633" cy="1217755"/>
          </a:xfrm>
          <a:prstGeom prst="rect">
            <a:avLst/>
          </a:prstGeom>
        </p:spPr>
      </p:pic>
      <p:sp>
        <p:nvSpPr>
          <p:cNvPr id="4" name="タイトル 1">
            <a:extLst>
              <a:ext uri="{FF2B5EF4-FFF2-40B4-BE49-F238E27FC236}">
                <a16:creationId xmlns:a16="http://schemas.microsoft.com/office/drawing/2014/main" id="{687D059F-3E1D-9077-3083-110CF8F1B610}"/>
              </a:ext>
            </a:extLst>
          </p:cNvPr>
          <p:cNvSpPr txBox="1">
            <a:spLocks/>
          </p:cNvSpPr>
          <p:nvPr/>
        </p:nvSpPr>
        <p:spPr>
          <a:xfrm>
            <a:off x="628650" y="118878"/>
            <a:ext cx="7886700" cy="719395"/>
          </a:xfrm>
          <a:prstGeom prst="rect">
            <a:avLst/>
          </a:prstGeom>
          <a:effectLst>
            <a:softEdge rad="63500"/>
          </a:effectLst>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a:sp3d extrusionH="57150" prstMaterial="softEdge">
              <a:bevelT w="25400" h="38100"/>
            </a:sp3d>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ja-JP" altLang="en-US" sz="3600" b="1" dirty="0">
                <a:ln/>
                <a:solidFill>
                  <a:schemeClr val="accent4"/>
                </a:solidFill>
              </a:rPr>
              <a:t>相談支援における意思表明権支援の例</a:t>
            </a:r>
          </a:p>
        </p:txBody>
      </p:sp>
      <p:pic>
        <p:nvPicPr>
          <p:cNvPr id="7" name="図 6">
            <a:extLst>
              <a:ext uri="{FF2B5EF4-FFF2-40B4-BE49-F238E27FC236}">
                <a16:creationId xmlns:a16="http://schemas.microsoft.com/office/drawing/2014/main" id="{9B90ABBB-0D69-2DB4-C522-6CBC5042014D}"/>
              </a:ext>
            </a:extLst>
          </p:cNvPr>
          <p:cNvPicPr>
            <a:picLocks noChangeAspect="1"/>
          </p:cNvPicPr>
          <p:nvPr/>
        </p:nvPicPr>
        <p:blipFill>
          <a:blip r:embed="rId11"/>
          <a:stretch>
            <a:fillRect/>
          </a:stretch>
        </p:blipFill>
        <p:spPr>
          <a:xfrm>
            <a:off x="1554628" y="1279140"/>
            <a:ext cx="1619250" cy="1619250"/>
          </a:xfrm>
          <a:prstGeom prst="rect">
            <a:avLst/>
          </a:prstGeom>
        </p:spPr>
      </p:pic>
      <p:pic>
        <p:nvPicPr>
          <p:cNvPr id="9" name="図 8">
            <a:extLst>
              <a:ext uri="{FF2B5EF4-FFF2-40B4-BE49-F238E27FC236}">
                <a16:creationId xmlns:a16="http://schemas.microsoft.com/office/drawing/2014/main" id="{9E7E1CF7-F7B6-EF36-58CD-9BFF9F99C27D}"/>
              </a:ext>
            </a:extLst>
          </p:cNvPr>
          <p:cNvPicPr>
            <a:picLocks noChangeAspect="1"/>
          </p:cNvPicPr>
          <p:nvPr/>
        </p:nvPicPr>
        <p:blipFill>
          <a:blip r:embed="rId12"/>
          <a:stretch>
            <a:fillRect/>
          </a:stretch>
        </p:blipFill>
        <p:spPr>
          <a:xfrm>
            <a:off x="3552621" y="3651529"/>
            <a:ext cx="1268029" cy="1690707"/>
          </a:xfrm>
          <a:prstGeom prst="rect">
            <a:avLst/>
          </a:prstGeom>
          <a:effectLst>
            <a:softEdge rad="317500"/>
          </a:effectLst>
        </p:spPr>
      </p:pic>
      <p:sp>
        <p:nvSpPr>
          <p:cNvPr id="11" name="吹き出し: 角を丸めた四角形 10">
            <a:extLst>
              <a:ext uri="{FF2B5EF4-FFF2-40B4-BE49-F238E27FC236}">
                <a16:creationId xmlns:a16="http://schemas.microsoft.com/office/drawing/2014/main" id="{2CC5DA98-B314-9C9A-3041-1A6DDF6E80EF}"/>
              </a:ext>
            </a:extLst>
          </p:cNvPr>
          <p:cNvSpPr/>
          <p:nvPr/>
        </p:nvSpPr>
        <p:spPr>
          <a:xfrm>
            <a:off x="3005591" y="2620590"/>
            <a:ext cx="4334244" cy="826227"/>
          </a:xfrm>
          <a:prstGeom prst="wedgeRoundRectCallout">
            <a:avLst>
              <a:gd name="adj1" fmla="val -3798"/>
              <a:gd name="adj2" fmla="val 75000"/>
              <a:gd name="adj3" fmla="val 16667"/>
            </a:avLst>
          </a:prstGeom>
          <a:ln>
            <a:solidFill>
              <a:schemeClr val="accent4">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600" dirty="0"/>
              <a:t>先月から週末になると一日中不機嫌で、</a:t>
            </a:r>
            <a:endParaRPr kumimoji="1" lang="en-US" altLang="ja-JP" sz="1600" dirty="0"/>
          </a:p>
          <a:p>
            <a:r>
              <a:rPr kumimoji="1" lang="ja-JP" altLang="en-US" sz="1600" dirty="0"/>
              <a:t>いつもなら笑顔になることも嫌がるのです！</a:t>
            </a:r>
          </a:p>
        </p:txBody>
      </p:sp>
      <p:sp>
        <p:nvSpPr>
          <p:cNvPr id="13" name="吹き出し: 角を丸めた四角形 12">
            <a:extLst>
              <a:ext uri="{FF2B5EF4-FFF2-40B4-BE49-F238E27FC236}">
                <a16:creationId xmlns:a16="http://schemas.microsoft.com/office/drawing/2014/main" id="{1FD8AEE6-68C3-5947-4959-8BFB91D4159A}"/>
              </a:ext>
            </a:extLst>
          </p:cNvPr>
          <p:cNvSpPr/>
          <p:nvPr/>
        </p:nvSpPr>
        <p:spPr>
          <a:xfrm>
            <a:off x="6573677" y="911338"/>
            <a:ext cx="1181001" cy="1619250"/>
          </a:xfrm>
          <a:prstGeom prst="wedgeRoundRectCallout">
            <a:avLst>
              <a:gd name="adj1" fmla="val 64029"/>
              <a:gd name="adj2" fmla="val 9766"/>
              <a:gd name="adj3" fmla="val 16667"/>
            </a:avLst>
          </a:prstGeom>
          <a:ln w="19050"/>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200" dirty="0"/>
              <a:t>このところ自己主張が強くなっていますし、どこかに連れて行ってほしいのかな。</a:t>
            </a:r>
          </a:p>
        </p:txBody>
      </p:sp>
      <p:sp>
        <p:nvSpPr>
          <p:cNvPr id="15" name="吹き出し: 角を丸めた四角形 14">
            <a:extLst>
              <a:ext uri="{FF2B5EF4-FFF2-40B4-BE49-F238E27FC236}">
                <a16:creationId xmlns:a16="http://schemas.microsoft.com/office/drawing/2014/main" id="{3AB750E0-E4AA-972C-30CF-EE3BF398731E}"/>
              </a:ext>
            </a:extLst>
          </p:cNvPr>
          <p:cNvSpPr/>
          <p:nvPr/>
        </p:nvSpPr>
        <p:spPr>
          <a:xfrm>
            <a:off x="6170924" y="3857100"/>
            <a:ext cx="1469554" cy="1196008"/>
          </a:xfrm>
          <a:prstGeom prst="wedgeRoundRectCallout">
            <a:avLst>
              <a:gd name="adj1" fmla="val 70331"/>
              <a:gd name="adj2" fmla="val -8620"/>
              <a:gd name="adj3" fmla="val 16667"/>
            </a:avLst>
          </a:prstGeom>
          <a:ln w="19050"/>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200" dirty="0"/>
              <a:t>睡眠の状態はいかがですか？充分な休養が取れていないのかもしれません。</a:t>
            </a:r>
          </a:p>
        </p:txBody>
      </p:sp>
      <p:sp>
        <p:nvSpPr>
          <p:cNvPr id="16" name="吹き出し: 角を丸めた四角形 15">
            <a:extLst>
              <a:ext uri="{FF2B5EF4-FFF2-40B4-BE49-F238E27FC236}">
                <a16:creationId xmlns:a16="http://schemas.microsoft.com/office/drawing/2014/main" id="{3171C6BE-0E66-16EB-99BE-59228E37A803}"/>
              </a:ext>
            </a:extLst>
          </p:cNvPr>
          <p:cNvSpPr/>
          <p:nvPr/>
        </p:nvSpPr>
        <p:spPr>
          <a:xfrm>
            <a:off x="6804837" y="5564143"/>
            <a:ext cx="2051578" cy="1196008"/>
          </a:xfrm>
          <a:prstGeom prst="wedgeRoundRectCallout">
            <a:avLst>
              <a:gd name="adj1" fmla="val -67323"/>
              <a:gd name="adj2" fmla="val -5064"/>
              <a:gd name="adj3" fmla="val 16667"/>
            </a:avLst>
          </a:prstGeom>
          <a:ln w="19050"/>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200" dirty="0"/>
              <a:t>校長先生に会うとうれしそうな表情です。おじいちゃんのことも大好きみたいですから、おじいちゃんに会いたいのかな。</a:t>
            </a:r>
          </a:p>
        </p:txBody>
      </p:sp>
      <p:sp>
        <p:nvSpPr>
          <p:cNvPr id="17" name="吹き出し: 角を丸めた四角形 16">
            <a:extLst>
              <a:ext uri="{FF2B5EF4-FFF2-40B4-BE49-F238E27FC236}">
                <a16:creationId xmlns:a16="http://schemas.microsoft.com/office/drawing/2014/main" id="{E194E9DF-3139-4252-3AD6-A97CFA189E46}"/>
              </a:ext>
            </a:extLst>
          </p:cNvPr>
          <p:cNvSpPr/>
          <p:nvPr/>
        </p:nvSpPr>
        <p:spPr>
          <a:xfrm>
            <a:off x="183820" y="957052"/>
            <a:ext cx="1672020" cy="2009555"/>
          </a:xfrm>
          <a:prstGeom prst="wedgeRoundRectCallout">
            <a:avLst>
              <a:gd name="adj1" fmla="val 61428"/>
              <a:gd name="adj2" fmla="val -10736"/>
              <a:gd name="adj3" fmla="val 16667"/>
            </a:avLst>
          </a:prstGeom>
          <a:ln w="19050"/>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200" dirty="0"/>
              <a:t>行事が続いていて、通常の授業と違ったことが多いため、教室でのんびりと過ごす機会が少ないのかな。好きな感触を楽しむ時間を増やしていくことも検討してみます。</a:t>
            </a:r>
          </a:p>
        </p:txBody>
      </p:sp>
      <p:sp>
        <p:nvSpPr>
          <p:cNvPr id="19" name="吹き出し: 角を丸めた四角形 18">
            <a:extLst>
              <a:ext uri="{FF2B5EF4-FFF2-40B4-BE49-F238E27FC236}">
                <a16:creationId xmlns:a16="http://schemas.microsoft.com/office/drawing/2014/main" id="{86F2CCA1-8E8F-BF08-3DD3-357C4DE98C10}"/>
              </a:ext>
            </a:extLst>
          </p:cNvPr>
          <p:cNvSpPr/>
          <p:nvPr/>
        </p:nvSpPr>
        <p:spPr>
          <a:xfrm>
            <a:off x="183820" y="3646203"/>
            <a:ext cx="2051578" cy="1606281"/>
          </a:xfrm>
          <a:prstGeom prst="wedgeRoundRectCallout">
            <a:avLst>
              <a:gd name="adj1" fmla="val -17570"/>
              <a:gd name="adj2" fmla="val 67960"/>
              <a:gd name="adj3" fmla="val 16667"/>
            </a:avLst>
          </a:prstGeom>
          <a:ln w="19050"/>
        </p:spPr>
        <p:style>
          <a:lnRef idx="2">
            <a:schemeClr val="accent4"/>
          </a:lnRef>
          <a:fillRef idx="1">
            <a:schemeClr val="lt1"/>
          </a:fillRef>
          <a:effectRef idx="0">
            <a:schemeClr val="accent4"/>
          </a:effectRef>
          <a:fontRef idx="minor">
            <a:schemeClr val="dk1"/>
          </a:fontRef>
        </p:style>
        <p:txBody>
          <a:bodyPr rtlCol="0" anchor="ctr"/>
          <a:lstStyle/>
          <a:p>
            <a:r>
              <a:rPr kumimoji="1" lang="ja-JP" altLang="en-US" sz="1200" dirty="0"/>
              <a:t>事業所では、行き交う車を眺められる窓際に行って、おそらくトラックが通る度に大きな声を出しています。働く車関係の動画でも見せたら、喜ぶかもしれません。</a:t>
            </a:r>
          </a:p>
        </p:txBody>
      </p:sp>
      <p:sp>
        <p:nvSpPr>
          <p:cNvPr id="21" name="吹き出し: 角を丸めた四角形 20">
            <a:extLst>
              <a:ext uri="{FF2B5EF4-FFF2-40B4-BE49-F238E27FC236}">
                <a16:creationId xmlns:a16="http://schemas.microsoft.com/office/drawing/2014/main" id="{B51350C1-0B28-18CA-EDC1-5CC670901DDF}"/>
              </a:ext>
            </a:extLst>
          </p:cNvPr>
          <p:cNvSpPr/>
          <p:nvPr/>
        </p:nvSpPr>
        <p:spPr>
          <a:xfrm>
            <a:off x="4189543" y="998078"/>
            <a:ext cx="2255590" cy="1097063"/>
          </a:xfrm>
          <a:prstGeom prst="wedgeRoundRectCallout">
            <a:avLst>
              <a:gd name="adj1" fmla="val -57719"/>
              <a:gd name="adj2" fmla="val 24476"/>
              <a:gd name="adj3" fmla="val 16667"/>
            </a:avLst>
          </a:prstGeom>
          <a:solidFill>
            <a:schemeClr val="accent5">
              <a:lumMod val="20000"/>
              <a:lumOff val="80000"/>
            </a:schemeClr>
          </a:solidFill>
          <a:ln>
            <a:solidFill>
              <a:schemeClr val="accent4">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sz="1200" dirty="0"/>
              <a:t>皆さん、ありがとうございます。ご両親は、それぞれの意見を聞いてどう感じられましたか？試してみたいことはありましたか？</a:t>
            </a:r>
          </a:p>
        </p:txBody>
      </p:sp>
      <p:sp>
        <p:nvSpPr>
          <p:cNvPr id="2" name="テキスト ボックス 1">
            <a:extLst>
              <a:ext uri="{FF2B5EF4-FFF2-40B4-BE49-F238E27FC236}">
                <a16:creationId xmlns:a16="http://schemas.microsoft.com/office/drawing/2014/main" id="{FCCCBC0C-B0DC-C0D9-4139-1AC837E4FF2F}"/>
              </a:ext>
            </a:extLst>
          </p:cNvPr>
          <p:cNvSpPr txBox="1"/>
          <p:nvPr/>
        </p:nvSpPr>
        <p:spPr>
          <a:xfrm>
            <a:off x="3724432" y="5195947"/>
            <a:ext cx="877163" cy="369332"/>
          </a:xfrm>
          <a:prstGeom prst="rect">
            <a:avLst/>
          </a:prstGeom>
          <a:noFill/>
        </p:spPr>
        <p:txBody>
          <a:bodyPr wrap="none" rtlCol="0">
            <a:spAutoFit/>
          </a:bodyPr>
          <a:lstStyle/>
          <a:p>
            <a:r>
              <a:rPr kumimoji="1" lang="ja-JP" altLang="en-US" dirty="0"/>
              <a:t>Ｂくん</a:t>
            </a:r>
          </a:p>
        </p:txBody>
      </p:sp>
    </p:spTree>
    <p:extLst>
      <p:ext uri="{BB962C8B-B14F-4D97-AF65-F5344CB8AC3E}">
        <p14:creationId xmlns:p14="http://schemas.microsoft.com/office/powerpoint/2010/main" val="2543397114"/>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9029044-BFB7-70E4-613E-53FBB19DE969}"/>
              </a:ext>
            </a:extLst>
          </p:cNvPr>
          <p:cNvPicPr>
            <a:picLocks noChangeAspect="1"/>
          </p:cNvPicPr>
          <p:nvPr/>
        </p:nvPicPr>
        <p:blipFill>
          <a:blip r:embed="rId2"/>
          <a:stretch>
            <a:fillRect/>
          </a:stretch>
        </p:blipFill>
        <p:spPr>
          <a:xfrm>
            <a:off x="6781323" y="3429000"/>
            <a:ext cx="2256351" cy="2955851"/>
          </a:xfrm>
          <a:prstGeom prst="rect">
            <a:avLst/>
          </a:prstGeom>
          <a:ln>
            <a:solidFill>
              <a:schemeClr val="accent3">
                <a:lumMod val="75000"/>
              </a:schemeClr>
            </a:solidFill>
          </a:ln>
        </p:spPr>
      </p:pic>
      <p:sp>
        <p:nvSpPr>
          <p:cNvPr id="19" name="矢印: 左カーブ 18">
            <a:extLst>
              <a:ext uri="{FF2B5EF4-FFF2-40B4-BE49-F238E27FC236}">
                <a16:creationId xmlns:a16="http://schemas.microsoft.com/office/drawing/2014/main" id="{A3412155-BBDD-6FAD-D054-16341C600EB5}"/>
              </a:ext>
            </a:extLst>
          </p:cNvPr>
          <p:cNvSpPr/>
          <p:nvPr/>
        </p:nvSpPr>
        <p:spPr>
          <a:xfrm rot="9883387" flipH="1">
            <a:off x="6802088" y="2417841"/>
            <a:ext cx="1311613" cy="333750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3FE83099-8230-5B24-7C61-D3C8300ED2D3}"/>
              </a:ext>
            </a:extLst>
          </p:cNvPr>
          <p:cNvSpPr txBox="1"/>
          <p:nvPr/>
        </p:nvSpPr>
        <p:spPr>
          <a:xfrm>
            <a:off x="401666" y="306120"/>
            <a:ext cx="5391219" cy="523220"/>
          </a:xfrm>
          <a:prstGeom prst="rect">
            <a:avLst/>
          </a:prstGeom>
          <a:solidFill>
            <a:schemeClr val="accent6">
              <a:lumMod val="40000"/>
              <a:lumOff val="60000"/>
            </a:schemeClr>
          </a:solidFill>
          <a:ln>
            <a:solidFill>
              <a:schemeClr val="accent3">
                <a:lumMod val="75000"/>
              </a:schemeClr>
            </a:solidFill>
          </a:ln>
        </p:spPr>
        <p:txBody>
          <a:bodyPr wrap="none" rtlCol="0">
            <a:spAutoFit/>
          </a:bodyPr>
          <a:lstStyle/>
          <a:p>
            <a:r>
              <a:rPr kumimoji="1" lang="ja-JP" altLang="en-US" sz="2800" dirty="0"/>
              <a:t>子どもの気持ちに寄り添って･･･</a:t>
            </a:r>
          </a:p>
        </p:txBody>
      </p:sp>
      <p:pic>
        <p:nvPicPr>
          <p:cNvPr id="2" name="図 1">
            <a:extLst>
              <a:ext uri="{FF2B5EF4-FFF2-40B4-BE49-F238E27FC236}">
                <a16:creationId xmlns:a16="http://schemas.microsoft.com/office/drawing/2014/main" id="{DD3999FD-8303-F142-3E06-3D619AAD480E}"/>
              </a:ext>
            </a:extLst>
          </p:cNvPr>
          <p:cNvPicPr>
            <a:picLocks noChangeAspect="1"/>
          </p:cNvPicPr>
          <p:nvPr/>
        </p:nvPicPr>
        <p:blipFill>
          <a:blip r:embed="rId3"/>
          <a:stretch>
            <a:fillRect/>
          </a:stretch>
        </p:blipFill>
        <p:spPr>
          <a:xfrm>
            <a:off x="331635" y="2231467"/>
            <a:ext cx="6301775" cy="3637705"/>
          </a:xfrm>
          <a:prstGeom prst="rect">
            <a:avLst/>
          </a:prstGeom>
        </p:spPr>
      </p:pic>
      <p:sp>
        <p:nvSpPr>
          <p:cNvPr id="21" name="テキスト ボックス 20">
            <a:extLst>
              <a:ext uri="{FF2B5EF4-FFF2-40B4-BE49-F238E27FC236}">
                <a16:creationId xmlns:a16="http://schemas.microsoft.com/office/drawing/2014/main" id="{738BE095-4933-CCBC-26EB-E3CA6F6597AC}"/>
              </a:ext>
            </a:extLst>
          </p:cNvPr>
          <p:cNvSpPr txBox="1"/>
          <p:nvPr/>
        </p:nvSpPr>
        <p:spPr>
          <a:xfrm>
            <a:off x="4644019" y="945903"/>
            <a:ext cx="4031873" cy="1631216"/>
          </a:xfrm>
          <a:prstGeom prst="rect">
            <a:avLst/>
          </a:prstGeom>
          <a:solidFill>
            <a:schemeClr val="accent6">
              <a:lumMod val="20000"/>
              <a:lumOff val="80000"/>
            </a:schemeClr>
          </a:solidFill>
          <a:ln>
            <a:solidFill>
              <a:srgbClr val="FF0000"/>
            </a:solidFill>
          </a:ln>
        </p:spPr>
        <p:txBody>
          <a:bodyPr wrap="none" rtlCol="0">
            <a:spAutoFit/>
          </a:bodyPr>
          <a:lstStyle/>
          <a:p>
            <a:r>
              <a:rPr kumimoji="1" lang="ja-JP" altLang="en-US" sz="2000" dirty="0"/>
              <a:t>子どもの目線で何に関心を持ち、</a:t>
            </a:r>
            <a:endParaRPr kumimoji="1" lang="en-US" altLang="ja-JP" sz="2000" dirty="0"/>
          </a:p>
          <a:p>
            <a:r>
              <a:rPr kumimoji="1" lang="ja-JP" altLang="en-US" sz="2000" dirty="0"/>
              <a:t>どんな気持ちで日々を過ごして</a:t>
            </a:r>
            <a:endParaRPr kumimoji="1" lang="en-US" altLang="ja-JP" sz="2000" dirty="0"/>
          </a:p>
          <a:p>
            <a:r>
              <a:rPr kumimoji="1" lang="ja-JP" altLang="en-US" sz="2000" dirty="0"/>
              <a:t>いるのかを、まずは相談支援専門</a:t>
            </a:r>
            <a:endParaRPr kumimoji="1" lang="en-US" altLang="ja-JP" sz="2000" dirty="0"/>
          </a:p>
          <a:p>
            <a:r>
              <a:rPr kumimoji="1" lang="ja-JP" altLang="en-US" sz="2000" dirty="0"/>
              <a:t>員と児発管が話し合って書き込ん</a:t>
            </a:r>
            <a:endParaRPr kumimoji="1" lang="en-US" altLang="ja-JP" sz="2000" dirty="0"/>
          </a:p>
          <a:p>
            <a:r>
              <a:rPr kumimoji="1" lang="ja-JP" altLang="en-US" sz="2000" dirty="0"/>
              <a:t>でいきたいものです。</a:t>
            </a:r>
            <a:endParaRPr kumimoji="1" lang="en-US" altLang="ja-JP" sz="2000" dirty="0"/>
          </a:p>
        </p:txBody>
      </p:sp>
      <p:pic>
        <p:nvPicPr>
          <p:cNvPr id="4" name="図 3" descr="抽象, 挿絵 が含まれている画像&#10;&#10;自動的に生成された説明">
            <a:extLst>
              <a:ext uri="{FF2B5EF4-FFF2-40B4-BE49-F238E27FC236}">
                <a16:creationId xmlns:a16="http://schemas.microsoft.com/office/drawing/2014/main" id="{CEDDB8C0-DAFC-57F3-E6AB-1DF28947F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005" y="5380074"/>
            <a:ext cx="1311692" cy="1311692"/>
          </a:xfrm>
          <a:prstGeom prst="rect">
            <a:avLst/>
          </a:prstGeom>
        </p:spPr>
      </p:pic>
    </p:spTree>
    <p:extLst>
      <p:ext uri="{BB962C8B-B14F-4D97-AF65-F5344CB8AC3E}">
        <p14:creationId xmlns:p14="http://schemas.microsoft.com/office/powerpoint/2010/main" val="191578388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79C243-D2B9-43CF-9DD1-39EDE26A2823}"/>
              </a:ext>
            </a:extLst>
          </p:cNvPr>
          <p:cNvSpPr>
            <a:spLocks noGrp="1"/>
          </p:cNvSpPr>
          <p:nvPr>
            <p:ph type="title"/>
          </p:nvPr>
        </p:nvSpPr>
        <p:spPr>
          <a:xfrm>
            <a:off x="223284" y="894097"/>
            <a:ext cx="5114260" cy="1163822"/>
          </a:xfrm>
        </p:spPr>
        <p:txBody>
          <a:bodyPr>
            <a:normAutofit fontScale="90000"/>
          </a:bodyPr>
          <a:lstStyle/>
          <a:p>
            <a:r>
              <a:rPr kumimoji="1" lang="ja-JP" altLang="en-US" dirty="0"/>
              <a:t>家族が求めていることは･･･</a:t>
            </a:r>
          </a:p>
        </p:txBody>
      </p:sp>
      <p:sp>
        <p:nvSpPr>
          <p:cNvPr id="3" name="コンテンツ プレースホルダー 2">
            <a:extLst>
              <a:ext uri="{FF2B5EF4-FFF2-40B4-BE49-F238E27FC236}">
                <a16:creationId xmlns:a16="http://schemas.microsoft.com/office/drawing/2014/main" id="{497E8B32-FDC3-4180-9FD8-323C4F60EC29}"/>
              </a:ext>
            </a:extLst>
          </p:cNvPr>
          <p:cNvSpPr>
            <a:spLocks noGrp="1"/>
          </p:cNvSpPr>
          <p:nvPr>
            <p:ph idx="1"/>
          </p:nvPr>
        </p:nvSpPr>
        <p:spPr>
          <a:xfrm>
            <a:off x="491490" y="2349795"/>
            <a:ext cx="4846054" cy="4136065"/>
          </a:xfrm>
        </p:spPr>
        <p:txBody>
          <a:bodyPr>
            <a:normAutofit/>
          </a:bodyPr>
          <a:lstStyle/>
          <a:p>
            <a:r>
              <a:rPr kumimoji="1" lang="ja-JP" altLang="en-US" sz="2000" dirty="0"/>
              <a:t>口にしていることは、現在困っていることへの具体的な対応策</a:t>
            </a:r>
            <a:endParaRPr kumimoji="1" lang="en-US" altLang="ja-JP" sz="2000" dirty="0"/>
          </a:p>
          <a:p>
            <a:r>
              <a:rPr kumimoji="1" lang="ja-JP" altLang="en-US" sz="2000" dirty="0"/>
              <a:t>日頃の子育てにおける優先順位であり、様々な情報で混沌としている</a:t>
            </a:r>
            <a:r>
              <a:rPr kumimoji="1" lang="en-US" altLang="ja-JP" sz="2000" dirty="0"/>
              <a:t>『</a:t>
            </a:r>
            <a:r>
              <a:rPr kumimoji="1" lang="ja-JP" altLang="en-US" sz="2000" dirty="0"/>
              <a:t>私</a:t>
            </a:r>
            <a:r>
              <a:rPr kumimoji="1" lang="en-US" altLang="ja-JP" sz="2000" dirty="0"/>
              <a:t>』</a:t>
            </a:r>
            <a:r>
              <a:rPr kumimoji="1" lang="ja-JP" altLang="en-US" sz="2000" dirty="0"/>
              <a:t>の頭の整理整頓。</a:t>
            </a:r>
            <a:endParaRPr kumimoji="1" lang="en-US" altLang="ja-JP" sz="2000" dirty="0"/>
          </a:p>
          <a:p>
            <a:r>
              <a:rPr kumimoji="1" lang="ja-JP" altLang="en-US" sz="2000" dirty="0"/>
              <a:t>でも、本当に求めているのは、これからの見通し。子どもの</a:t>
            </a:r>
            <a:r>
              <a:rPr kumimoji="1" lang="en-US" altLang="ja-JP" sz="2000" dirty="0"/>
              <a:t>10</a:t>
            </a:r>
            <a:r>
              <a:rPr kumimoji="1" lang="ja-JP" altLang="en-US" sz="2000" dirty="0"/>
              <a:t>年、</a:t>
            </a:r>
            <a:r>
              <a:rPr kumimoji="1" lang="en-US" altLang="ja-JP" sz="2000" dirty="0"/>
              <a:t>20</a:t>
            </a:r>
            <a:r>
              <a:rPr kumimoji="1" lang="ja-JP" altLang="en-US" sz="2000" dirty="0"/>
              <a:t>年後の姿であり、そこに向けて前向きになれる魔法の言葉！</a:t>
            </a:r>
            <a:endParaRPr kumimoji="1" lang="en-US" altLang="ja-JP" sz="2000" dirty="0"/>
          </a:p>
          <a:p>
            <a:r>
              <a:rPr kumimoji="1" lang="ja-JP" altLang="en-US" sz="2000" dirty="0"/>
              <a:t>子どもって、大人たちの魔法の言葉で大きくなっていくんですよね。お母さんもお父さんも、後押しされる言葉を待っているんですよね！？</a:t>
            </a:r>
          </a:p>
        </p:txBody>
      </p:sp>
      <p:pic>
        <p:nvPicPr>
          <p:cNvPr id="5" name="図 4" descr="子供の友達の輪">
            <a:extLst>
              <a:ext uri="{FF2B5EF4-FFF2-40B4-BE49-F238E27FC236}">
                <a16:creationId xmlns:a16="http://schemas.microsoft.com/office/drawing/2014/main" id="{D1D000DF-1FE4-4F60-ABA7-815D92D78C82}"/>
              </a:ext>
            </a:extLst>
          </p:cNvPr>
          <p:cNvPicPr>
            <a:picLocks noChangeAspect="1"/>
          </p:cNvPicPr>
          <p:nvPr/>
        </p:nvPicPr>
        <p:blipFill rotWithShape="1">
          <a:blip r:embed="rId2">
            <a:extLst>
              <a:ext uri="{28A0092B-C50C-407E-A947-70E740481C1C}">
                <a14:useLocalDpi xmlns:a14="http://schemas.microsoft.com/office/drawing/2010/main" val="0"/>
              </a:ext>
            </a:extLst>
          </a:blip>
          <a:srcRect l="13473" r="40441" b="-1"/>
          <a:stretch/>
        </p:blipFill>
        <p:spPr>
          <a:xfrm>
            <a:off x="5103628" y="11"/>
            <a:ext cx="4040371" cy="5518288"/>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13232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45E7DA-4B5A-744B-8D4F-2614C06F336B}"/>
              </a:ext>
            </a:extLst>
          </p:cNvPr>
          <p:cNvSpPr>
            <a:spLocks noGrp="1"/>
          </p:cNvSpPr>
          <p:nvPr>
            <p:ph type="title"/>
          </p:nvPr>
        </p:nvSpPr>
        <p:spPr>
          <a:xfrm>
            <a:off x="345537" y="478465"/>
            <a:ext cx="8452925" cy="597391"/>
          </a:xfrm>
          <a:solidFill>
            <a:schemeClr val="accent3">
              <a:lumMod val="20000"/>
              <a:lumOff val="80000"/>
            </a:schemeClr>
          </a:solidFill>
          <a:ln>
            <a:solidFill>
              <a:schemeClr val="accent1"/>
            </a:solidFill>
          </a:ln>
        </p:spPr>
        <p:txBody>
          <a:bodyPr anchor="ctr" anchorCtr="0">
            <a:noAutofit/>
          </a:bodyPr>
          <a:lstStyle/>
          <a:p>
            <a:pPr algn="ctr"/>
            <a:r>
              <a:rPr kumimoji="1" lang="ja-JP" altLang="en-US" sz="2400" dirty="0">
                <a:ln w="0"/>
                <a:effectLst>
                  <a:outerShdw blurRad="38100" dist="19050" dir="2700000" algn="tl" rotWithShape="0">
                    <a:schemeClr val="dk1">
                      <a:alpha val="40000"/>
                    </a:schemeClr>
                  </a:outerShdw>
                </a:effectLst>
              </a:rPr>
              <a:t>こどもの将来に不安を持つ保護者～成人期の暮らしとは？</a:t>
            </a:r>
          </a:p>
        </p:txBody>
      </p:sp>
      <p:sp>
        <p:nvSpPr>
          <p:cNvPr id="3" name="コンテンツ プレースホルダー 2">
            <a:extLst>
              <a:ext uri="{FF2B5EF4-FFF2-40B4-BE49-F238E27FC236}">
                <a16:creationId xmlns:a16="http://schemas.microsoft.com/office/drawing/2014/main" id="{3A6EF524-8383-82CC-5E35-BCE53239110B}"/>
              </a:ext>
            </a:extLst>
          </p:cNvPr>
          <p:cNvSpPr>
            <a:spLocks noGrp="1"/>
          </p:cNvSpPr>
          <p:nvPr>
            <p:ph idx="1"/>
          </p:nvPr>
        </p:nvSpPr>
        <p:spPr>
          <a:xfrm>
            <a:off x="435895" y="1340023"/>
            <a:ext cx="8272211" cy="2951541"/>
          </a:xfrm>
        </p:spPr>
        <p:txBody>
          <a:bodyPr>
            <a:normAutofit fontScale="92500" lnSpcReduction="10000"/>
          </a:bodyPr>
          <a:lstStyle/>
          <a:p>
            <a:r>
              <a:rPr kumimoji="1" lang="ja-JP" altLang="en-US" sz="2100" dirty="0">
                <a:solidFill>
                  <a:schemeClr val="accent2">
                    <a:lumMod val="50000"/>
                  </a:schemeClr>
                </a:solidFill>
              </a:rPr>
              <a:t>学校卒業後の暮らしをイメージできずに、こどもが小学校高学年になってくると、こどもの将来に不安を持つ保護者が多いものです。</a:t>
            </a:r>
            <a:endParaRPr kumimoji="1" lang="en-US" altLang="ja-JP" sz="2100" dirty="0">
              <a:solidFill>
                <a:schemeClr val="accent2">
                  <a:lumMod val="50000"/>
                </a:schemeClr>
              </a:solidFill>
            </a:endParaRPr>
          </a:p>
          <a:p>
            <a:r>
              <a:rPr kumimoji="1" lang="ja-JP" altLang="en-US" sz="2100" dirty="0">
                <a:solidFill>
                  <a:schemeClr val="accent2">
                    <a:lumMod val="50000"/>
                  </a:schemeClr>
                </a:solidFill>
              </a:rPr>
              <a:t>働く場を見つけ、日中活動の場を考えることは大切ですが、その他の生活場面についても、充実していくことを考えていきたいものです。</a:t>
            </a:r>
            <a:endParaRPr kumimoji="1" lang="en-US" altLang="ja-JP" sz="2100" dirty="0">
              <a:solidFill>
                <a:schemeClr val="accent2">
                  <a:lumMod val="50000"/>
                </a:schemeClr>
              </a:solidFill>
            </a:endParaRPr>
          </a:p>
          <a:p>
            <a:r>
              <a:rPr kumimoji="1" lang="ja-JP" altLang="en-US" sz="2100" dirty="0">
                <a:solidFill>
                  <a:schemeClr val="accent2">
                    <a:lumMod val="50000"/>
                  </a:schemeClr>
                </a:solidFill>
              </a:rPr>
              <a:t>「就労継続支援</a:t>
            </a:r>
            <a:r>
              <a:rPr kumimoji="1" lang="en-US" altLang="ja-JP" sz="2100" dirty="0">
                <a:solidFill>
                  <a:schemeClr val="accent2">
                    <a:lumMod val="50000"/>
                  </a:schemeClr>
                </a:solidFill>
              </a:rPr>
              <a:t>A</a:t>
            </a:r>
            <a:r>
              <a:rPr kumimoji="1" lang="ja-JP" altLang="en-US" sz="2100" dirty="0">
                <a:solidFill>
                  <a:schemeClr val="accent2">
                    <a:lumMod val="50000"/>
                  </a:schemeClr>
                </a:solidFill>
              </a:rPr>
              <a:t>型事業」「就労継続支援</a:t>
            </a:r>
            <a:r>
              <a:rPr kumimoji="1" lang="en-US" altLang="ja-JP" sz="2100" dirty="0">
                <a:solidFill>
                  <a:schemeClr val="accent2">
                    <a:lumMod val="50000"/>
                  </a:schemeClr>
                </a:solidFill>
              </a:rPr>
              <a:t>B</a:t>
            </a:r>
            <a:r>
              <a:rPr kumimoji="1" lang="ja-JP" altLang="en-US" sz="2100" dirty="0">
                <a:solidFill>
                  <a:schemeClr val="accent2">
                    <a:lumMod val="50000"/>
                  </a:schemeClr>
                </a:solidFill>
              </a:rPr>
              <a:t>型事業」「生活介護」「就労移行支援事業」</a:t>
            </a:r>
            <a:r>
              <a:rPr kumimoji="1" lang="en-US" altLang="ja-JP" sz="2100" dirty="0">
                <a:solidFill>
                  <a:schemeClr val="accent2">
                    <a:lumMod val="50000"/>
                  </a:schemeClr>
                </a:solidFill>
              </a:rPr>
              <a:t>…</a:t>
            </a:r>
            <a:r>
              <a:rPr kumimoji="1" lang="ja-JP" altLang="en-US" sz="2100" dirty="0">
                <a:solidFill>
                  <a:schemeClr val="accent2">
                    <a:lumMod val="50000"/>
                  </a:schemeClr>
                </a:solidFill>
              </a:rPr>
              <a:t>といった障害福祉サービスの内容や比較ができないまま、高校</a:t>
            </a:r>
            <a:r>
              <a:rPr kumimoji="1" lang="en-US" altLang="ja-JP" sz="2100" dirty="0">
                <a:solidFill>
                  <a:schemeClr val="accent2">
                    <a:lumMod val="50000"/>
                  </a:schemeClr>
                </a:solidFill>
              </a:rPr>
              <a:t>3</a:t>
            </a:r>
            <a:r>
              <a:rPr kumimoji="1" lang="ja-JP" altLang="en-US" sz="2100" dirty="0">
                <a:solidFill>
                  <a:schemeClr val="accent2">
                    <a:lumMod val="50000"/>
                  </a:schemeClr>
                </a:solidFill>
              </a:rPr>
              <a:t>年生の我が子をもつ保護者が多くいます。。</a:t>
            </a:r>
            <a:endParaRPr kumimoji="1" lang="en-US" altLang="ja-JP" sz="2100" dirty="0">
              <a:solidFill>
                <a:schemeClr val="accent2">
                  <a:lumMod val="50000"/>
                </a:schemeClr>
              </a:solidFill>
            </a:endParaRPr>
          </a:p>
          <a:p>
            <a:r>
              <a:rPr kumimoji="1" lang="ja-JP" altLang="en-US" sz="2100" dirty="0">
                <a:solidFill>
                  <a:schemeClr val="accent2">
                    <a:lumMod val="50000"/>
                  </a:schemeClr>
                </a:solidFill>
              </a:rPr>
              <a:t>趣味を多く持ち、余暇が充実していることこそが、成人期の暮らしを支えていくと考え、そのための支援目標を考える支援者は、決して多くはありません。</a:t>
            </a:r>
          </a:p>
        </p:txBody>
      </p:sp>
      <p:sp>
        <p:nvSpPr>
          <p:cNvPr id="4" name="正方形/長方形 3">
            <a:extLst>
              <a:ext uri="{FF2B5EF4-FFF2-40B4-BE49-F238E27FC236}">
                <a16:creationId xmlns:a16="http://schemas.microsoft.com/office/drawing/2014/main" id="{ED98F6EE-216B-FFB1-DDEC-10D686D94314}"/>
              </a:ext>
            </a:extLst>
          </p:cNvPr>
          <p:cNvSpPr/>
          <p:nvPr/>
        </p:nvSpPr>
        <p:spPr>
          <a:xfrm>
            <a:off x="435895" y="4555731"/>
            <a:ext cx="8272211" cy="19244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t>小学生になった我が子をみて、次第に保護者は、「思春期」を憂い、学校卒業後に不安を感じ、「親亡き後」への不安が増していきます。その憂いや不安は、児童期の教育・福祉・医療の支援者たちが、募らせているのではないでしょうか？児童期の支援者たちが、障害のある方々の成人期の暮らしについての情報をほとんど持ち合わせていないことは多く、適切な情報と選択肢を提示できていれば、多くの不安は解消できます。</a:t>
            </a:r>
          </a:p>
        </p:txBody>
      </p:sp>
    </p:spTree>
    <p:extLst>
      <p:ext uri="{BB962C8B-B14F-4D97-AF65-F5344CB8AC3E}">
        <p14:creationId xmlns:p14="http://schemas.microsoft.com/office/powerpoint/2010/main" val="1982689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コンテンツ プレースホルダー 1">
            <a:extLst>
              <a:ext uri="{FF2B5EF4-FFF2-40B4-BE49-F238E27FC236}">
                <a16:creationId xmlns:a16="http://schemas.microsoft.com/office/drawing/2014/main" id="{3098ED2D-BA2B-4241-DCED-AF017C23C1A8}"/>
              </a:ext>
            </a:extLst>
          </p:cNvPr>
          <p:cNvGraphicFramePr>
            <a:graphicFrameLocks noGrp="1"/>
          </p:cNvGraphicFramePr>
          <p:nvPr>
            <p:ph idx="1"/>
            <p:extLst>
              <p:ext uri="{D42A27DB-BD31-4B8C-83A1-F6EECF244321}">
                <p14:modId xmlns:p14="http://schemas.microsoft.com/office/powerpoint/2010/main" val="4113643852"/>
              </p:ext>
            </p:extLst>
          </p:nvPr>
        </p:nvGraphicFramePr>
        <p:xfrm>
          <a:off x="334926" y="1050814"/>
          <a:ext cx="8474148" cy="5488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p:cNvSpPr>
            <a:spLocks noGrp="1"/>
          </p:cNvSpPr>
          <p:nvPr>
            <p:ph type="sldNum" sz="quarter" idx="12"/>
          </p:nvPr>
        </p:nvSpPr>
        <p:spPr/>
        <p:txBody>
          <a:bodyPr/>
          <a:lstStyle/>
          <a:p>
            <a:fld id="{045518DD-8AE6-4716-8CB1-4E1853E1D562}" type="slidenum">
              <a:rPr kumimoji="1" lang="ja-JP" altLang="en-US" smtClean="0"/>
              <a:pPr/>
              <a:t>29</a:t>
            </a:fld>
            <a:endParaRPr kumimoji="1" lang="ja-JP" altLang="en-US"/>
          </a:p>
        </p:txBody>
      </p:sp>
      <p:sp>
        <p:nvSpPr>
          <p:cNvPr id="5" name="タイトル 1">
            <a:extLst>
              <a:ext uri="{FF2B5EF4-FFF2-40B4-BE49-F238E27FC236}">
                <a16:creationId xmlns:a16="http://schemas.microsoft.com/office/drawing/2014/main" id="{F23CBB42-EFC6-448E-A76B-7B26F9DDBFFA}"/>
              </a:ext>
            </a:extLst>
          </p:cNvPr>
          <p:cNvSpPr txBox="1">
            <a:spLocks/>
          </p:cNvSpPr>
          <p:nvPr/>
        </p:nvSpPr>
        <p:spPr>
          <a:xfrm>
            <a:off x="628650" y="191606"/>
            <a:ext cx="7886700" cy="598102"/>
          </a:xfrm>
          <a:prstGeom prst="rect">
            <a:avLst/>
          </a:prstGeom>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ja-JP" altLang="en-US" sz="3200" dirty="0"/>
              <a:t>子どもの権利擁護のための相談支援！</a:t>
            </a:r>
          </a:p>
        </p:txBody>
      </p:sp>
    </p:spTree>
    <p:extLst>
      <p:ext uri="{BB962C8B-B14F-4D97-AF65-F5344CB8AC3E}">
        <p14:creationId xmlns:p14="http://schemas.microsoft.com/office/powerpoint/2010/main" val="219662262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図 5" descr="箱の上にある小、中、大の電球">
            <a:extLst>
              <a:ext uri="{FF2B5EF4-FFF2-40B4-BE49-F238E27FC236}">
                <a16:creationId xmlns:a16="http://schemas.microsoft.com/office/drawing/2014/main" id="{FDD318F9-1A40-441F-BFBF-5224227A48D9}"/>
              </a:ext>
            </a:extLst>
          </p:cNvPr>
          <p:cNvPicPr>
            <a:picLocks noChangeAspect="1"/>
          </p:cNvPicPr>
          <p:nvPr/>
        </p:nvPicPr>
        <p:blipFill rotWithShape="1">
          <a:blip r:embed="rId2"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l="1302" r="10032"/>
          <a:stretch/>
        </p:blipFill>
        <p:spPr>
          <a:xfrm>
            <a:off x="0" y="0"/>
            <a:ext cx="9143980" cy="6857990"/>
          </a:xfrm>
          <a:prstGeom prst="rect">
            <a:avLst/>
          </a:prstGeom>
        </p:spPr>
      </p:pic>
      <p:sp>
        <p:nvSpPr>
          <p:cNvPr id="2" name="タイトル 1">
            <a:extLst>
              <a:ext uri="{FF2B5EF4-FFF2-40B4-BE49-F238E27FC236}">
                <a16:creationId xmlns:a16="http://schemas.microsoft.com/office/drawing/2014/main" id="{7984CCD4-CE9D-4ABF-BE0A-C412BB17DF4A}"/>
              </a:ext>
            </a:extLst>
          </p:cNvPr>
          <p:cNvSpPr>
            <a:spLocks noGrp="1"/>
          </p:cNvSpPr>
          <p:nvPr>
            <p:ph type="title"/>
          </p:nvPr>
        </p:nvSpPr>
        <p:spPr>
          <a:ln>
            <a:solidFill>
              <a:schemeClr val="accent6">
                <a:lumMod val="20000"/>
                <a:lumOff val="80000"/>
              </a:schemeClr>
            </a:solidFill>
          </a:ln>
        </p:spPr>
        <p:txBody>
          <a:bodyPr>
            <a:normAutofit/>
          </a:bodyPr>
          <a:lstStyle/>
          <a:p>
            <a:pPr algn="ctr"/>
            <a:r>
              <a:rPr kumimoji="1" lang="ja-JP" altLang="en-US" b="1" dirty="0"/>
              <a:t>獲得目標の内容とポイント</a:t>
            </a:r>
          </a:p>
        </p:txBody>
      </p:sp>
      <p:graphicFrame>
        <p:nvGraphicFramePr>
          <p:cNvPr id="4" name="コンテンツ プレースホルダー 3">
            <a:extLst>
              <a:ext uri="{FF2B5EF4-FFF2-40B4-BE49-F238E27FC236}">
                <a16:creationId xmlns:a16="http://schemas.microsoft.com/office/drawing/2014/main" id="{CEA07C9D-AF05-33EC-0423-2030CE8A8A57}"/>
              </a:ext>
            </a:extLst>
          </p:cNvPr>
          <p:cNvGraphicFramePr>
            <a:graphicFrameLocks noGrp="1"/>
          </p:cNvGraphicFramePr>
          <p:nvPr>
            <p:ph idx="1"/>
            <p:extLst>
              <p:ext uri="{D42A27DB-BD31-4B8C-83A1-F6EECF244321}">
                <p14:modId xmlns:p14="http://schemas.microsoft.com/office/powerpoint/2010/main" val="2785858542"/>
              </p:ext>
            </p:extLst>
          </p:nvPr>
        </p:nvGraphicFramePr>
        <p:xfrm>
          <a:off x="308344" y="1860698"/>
          <a:ext cx="8537944" cy="4774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a:extLst>
              <a:ext uri="{FF2B5EF4-FFF2-40B4-BE49-F238E27FC236}">
                <a16:creationId xmlns:a16="http://schemas.microsoft.com/office/drawing/2014/main" id="{25F572E4-9F43-E27A-2BF0-7B8D581A51D1}"/>
              </a:ext>
            </a:extLst>
          </p:cNvPr>
          <p:cNvSpPr txBox="1"/>
          <p:nvPr/>
        </p:nvSpPr>
        <p:spPr>
          <a:xfrm>
            <a:off x="127591" y="180460"/>
            <a:ext cx="4570482" cy="369332"/>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ja-JP" altLang="en-US" dirty="0"/>
              <a:t>都道府県研修　講義担当者向けのスライド</a:t>
            </a:r>
          </a:p>
        </p:txBody>
      </p:sp>
    </p:spTree>
    <p:extLst>
      <p:ext uri="{BB962C8B-B14F-4D97-AF65-F5344CB8AC3E}">
        <p14:creationId xmlns:p14="http://schemas.microsoft.com/office/powerpoint/2010/main" val="3376041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216B7D9-AD07-4BD0-9DA9-071848773903}"/>
              </a:ext>
            </a:extLst>
          </p:cNvPr>
          <p:cNvSpPr txBox="1"/>
          <p:nvPr/>
        </p:nvSpPr>
        <p:spPr>
          <a:xfrm>
            <a:off x="628650" y="457908"/>
            <a:ext cx="7696643" cy="646331"/>
          </a:xfrm>
          <a:prstGeom prst="rect">
            <a:avLst/>
          </a:prstGeom>
          <a:solidFill>
            <a:schemeClr val="accent4">
              <a:lumMod val="20000"/>
              <a:lumOff val="80000"/>
            </a:schemeClr>
          </a:solidFill>
          <a:ln>
            <a:solidFill>
              <a:schemeClr val="accent1"/>
            </a:solidFill>
          </a:ln>
        </p:spPr>
        <p:txBody>
          <a:bodyPr wrap="square" rtlCol="0">
            <a:spAutoFit/>
          </a:bodyPr>
          <a:lstStyle/>
          <a:p>
            <a:r>
              <a:rPr kumimoji="1" lang="ja-JP" altLang="en-US" sz="3600" b="1" dirty="0"/>
              <a:t>２</a:t>
            </a:r>
            <a:r>
              <a:rPr kumimoji="1" lang="ja-JP" altLang="ja-JP" sz="3600" b="1" dirty="0"/>
              <a:t>．児童期における相談支援の現状</a:t>
            </a:r>
            <a:endParaRPr lang="en-US" altLang="ja-JP" sz="3600" dirty="0"/>
          </a:p>
        </p:txBody>
      </p:sp>
      <p:graphicFrame>
        <p:nvGraphicFramePr>
          <p:cNvPr id="9" name="コンテンツ プレースホルダー 2">
            <a:extLst>
              <a:ext uri="{FF2B5EF4-FFF2-40B4-BE49-F238E27FC236}">
                <a16:creationId xmlns:a16="http://schemas.microsoft.com/office/drawing/2014/main" id="{DA58164E-BADC-45B3-9911-E530CE50AEBC}"/>
              </a:ext>
            </a:extLst>
          </p:cNvPr>
          <p:cNvGraphicFramePr>
            <a:graphicFrameLocks/>
          </p:cNvGraphicFramePr>
          <p:nvPr>
            <p:extLst>
              <p:ext uri="{D42A27DB-BD31-4B8C-83A1-F6EECF244321}">
                <p14:modId xmlns:p14="http://schemas.microsoft.com/office/powerpoint/2010/main" val="2201690708"/>
              </p:ext>
            </p:extLst>
          </p:nvPr>
        </p:nvGraphicFramePr>
        <p:xfrm>
          <a:off x="628650" y="1310640"/>
          <a:ext cx="8251190"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826680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135F53-CD48-433D-8744-BE1FA37594B5}"/>
              </a:ext>
            </a:extLst>
          </p:cNvPr>
          <p:cNvSpPr>
            <a:spLocks noGrp="1"/>
          </p:cNvSpPr>
          <p:nvPr>
            <p:ph type="title"/>
          </p:nvPr>
        </p:nvSpPr>
        <p:spPr/>
        <p:txBody>
          <a:bodyPr>
            <a:normAutofit/>
          </a:bodyPr>
          <a:lstStyle/>
          <a:p>
            <a:pPr algn="ctr"/>
            <a:r>
              <a:rPr lang="ja-JP" altLang="en-US" sz="4000" b="1" i="0" dirty="0">
                <a:solidFill>
                  <a:srgbClr val="000000"/>
                </a:solidFill>
                <a:effectLst/>
                <a:latin typeface="ＭＳ Ｐゴシック" panose="020B0600070205080204" pitchFamily="50" charset="-128"/>
                <a:ea typeface="ＭＳ Ｐゴシック" panose="020B0600070205080204" pitchFamily="50" charset="-128"/>
              </a:rPr>
              <a:t>第３期障害児福祉計画について</a:t>
            </a:r>
            <a:br>
              <a:rPr lang="en-US" altLang="ja-JP" sz="4000" b="1" i="0" dirty="0">
                <a:solidFill>
                  <a:srgbClr val="000000"/>
                </a:solidFill>
                <a:effectLst/>
                <a:latin typeface="ＭＳ Ｐゴシック" panose="020B0600070205080204" pitchFamily="50" charset="-128"/>
                <a:ea typeface="ＭＳ Ｐゴシック" panose="020B0600070205080204" pitchFamily="50" charset="-128"/>
              </a:rPr>
            </a:br>
            <a:r>
              <a:rPr lang="ja-JP" altLang="en-US" sz="2800" b="1" i="0" dirty="0">
                <a:solidFill>
                  <a:srgbClr val="000000"/>
                </a:solidFill>
                <a:effectLst/>
                <a:latin typeface="ＭＳ Ｐゴシック" panose="020B0600070205080204" pitchFamily="50" charset="-128"/>
                <a:ea typeface="ＭＳ Ｐゴシック" panose="020B0600070205080204" pitchFamily="50" charset="-128"/>
              </a:rPr>
              <a:t>（計画期間～令和６年度から８年度）</a:t>
            </a:r>
            <a:endParaRPr kumimoji="1" lang="ja-JP" altLang="en-US" sz="4000" dirty="0"/>
          </a:p>
        </p:txBody>
      </p:sp>
      <p:sp>
        <p:nvSpPr>
          <p:cNvPr id="3" name="コンテンツ プレースホルダー 2">
            <a:extLst>
              <a:ext uri="{FF2B5EF4-FFF2-40B4-BE49-F238E27FC236}">
                <a16:creationId xmlns:a16="http://schemas.microsoft.com/office/drawing/2014/main" id="{D4C55E79-1E96-4B4B-BBBE-536A45AC791B}"/>
              </a:ext>
            </a:extLst>
          </p:cNvPr>
          <p:cNvSpPr>
            <a:spLocks noGrp="1"/>
          </p:cNvSpPr>
          <p:nvPr>
            <p:ph idx="1"/>
          </p:nvPr>
        </p:nvSpPr>
        <p:spPr>
          <a:xfrm>
            <a:off x="628650" y="1825625"/>
            <a:ext cx="7886700" cy="4001017"/>
          </a:xfrm>
          <a:ln>
            <a:solidFill>
              <a:schemeClr val="accent1"/>
            </a:solidFill>
          </a:ln>
        </p:spPr>
        <p:txBody>
          <a:bodyPr>
            <a:normAutofit fontScale="77500" lnSpcReduction="20000"/>
          </a:bodyPr>
          <a:lstStyle/>
          <a:p>
            <a:pPr marL="0" indent="0">
              <a:lnSpc>
                <a:spcPct val="120000"/>
              </a:lnSpc>
              <a:buNone/>
            </a:pP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（市町村障害児福祉計画）</a:t>
            </a:r>
            <a:br>
              <a:rPr lang="ja-JP" altLang="en-US" dirty="0"/>
            </a:b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・障害児通所支援及び障害児相談支援の</a:t>
            </a:r>
            <a:r>
              <a:rPr lang="ja-JP" altLang="en-US" b="0" i="0" dirty="0">
                <a:solidFill>
                  <a:srgbClr val="FF0000"/>
                </a:solidFill>
                <a:effectLst/>
                <a:latin typeface="ＭＳ Ｐゴシック" panose="020B0600070205080204" pitchFamily="50" charset="-128"/>
                <a:ea typeface="ＭＳ Ｐゴシック" panose="020B0600070205080204" pitchFamily="50" charset="-128"/>
              </a:rPr>
              <a:t>提供体制の確保</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に係る目標に関する事項</a:t>
            </a:r>
            <a:br>
              <a:rPr lang="ja-JP" altLang="en-US" dirty="0"/>
            </a:b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・各年度における指定通所支援又は</a:t>
            </a:r>
            <a:r>
              <a:rPr lang="ja-JP" altLang="en-US" b="0" i="0" dirty="0">
                <a:solidFill>
                  <a:srgbClr val="FF0000"/>
                </a:solidFill>
                <a:effectLst/>
                <a:latin typeface="ＭＳ Ｐゴシック" panose="020B0600070205080204" pitchFamily="50" charset="-128"/>
                <a:ea typeface="ＭＳ Ｐゴシック" panose="020B0600070205080204" pitchFamily="50" charset="-128"/>
              </a:rPr>
              <a:t>指定障害児相談支援</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の種類ごとの</a:t>
            </a:r>
            <a:r>
              <a:rPr lang="ja-JP" altLang="en-US" b="0" i="0" dirty="0">
                <a:solidFill>
                  <a:srgbClr val="FF0000"/>
                </a:solidFill>
                <a:effectLst/>
                <a:latin typeface="ＭＳ Ｐゴシック" panose="020B0600070205080204" pitchFamily="50" charset="-128"/>
                <a:ea typeface="ＭＳ Ｐゴシック" panose="020B0600070205080204" pitchFamily="50" charset="-128"/>
              </a:rPr>
              <a:t>必要な見込量</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　等</a:t>
            </a:r>
            <a:br>
              <a:rPr lang="ja-JP" altLang="en-US" dirty="0"/>
            </a:br>
            <a:br>
              <a:rPr lang="ja-JP" altLang="en-US" dirty="0"/>
            </a:b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（都道府県障害児福祉計画）</a:t>
            </a:r>
            <a:br>
              <a:rPr lang="ja-JP" altLang="en-US" dirty="0"/>
            </a:b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・障害児通所支援等の</a:t>
            </a:r>
            <a:r>
              <a:rPr lang="ja-JP" altLang="en-US" b="0" i="0" dirty="0">
                <a:solidFill>
                  <a:srgbClr val="FF0000"/>
                </a:solidFill>
                <a:effectLst/>
                <a:latin typeface="ＭＳ Ｐゴシック" panose="020B0600070205080204" pitchFamily="50" charset="-128"/>
                <a:ea typeface="ＭＳ Ｐゴシック" panose="020B0600070205080204" pitchFamily="50" charset="-128"/>
              </a:rPr>
              <a:t>提供体制の確保</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に係る目標に関する事項</a:t>
            </a:r>
            <a:br>
              <a:rPr lang="ja-JP" altLang="en-US" dirty="0"/>
            </a:b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・当該都道府県が定める区域ごとの各年度の指定通所支援又は</a:t>
            </a:r>
            <a:r>
              <a:rPr lang="ja-JP" altLang="en-US" b="0" i="0" dirty="0">
                <a:solidFill>
                  <a:srgbClr val="FF0000"/>
                </a:solidFill>
                <a:effectLst/>
                <a:latin typeface="ＭＳ Ｐゴシック" panose="020B0600070205080204" pitchFamily="50" charset="-128"/>
                <a:ea typeface="ＭＳ Ｐゴシック" panose="020B0600070205080204" pitchFamily="50" charset="-128"/>
              </a:rPr>
              <a:t>指定障害児相談支援</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の種類ごとの</a:t>
            </a:r>
            <a:r>
              <a:rPr lang="ja-JP" altLang="en-US" b="0" i="0" dirty="0">
                <a:solidFill>
                  <a:srgbClr val="FF0000"/>
                </a:solidFill>
                <a:effectLst/>
                <a:latin typeface="ＭＳ Ｐゴシック" panose="020B0600070205080204" pitchFamily="50" charset="-128"/>
                <a:ea typeface="ＭＳ Ｐゴシック" panose="020B0600070205080204" pitchFamily="50" charset="-128"/>
              </a:rPr>
              <a:t>必要な見込量</a:t>
            </a:r>
            <a:br>
              <a:rPr lang="ja-JP" altLang="en-US" dirty="0"/>
            </a:b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・各年度の指定障害児入所施設等の必要入所定員総数　等</a:t>
            </a:r>
            <a:endParaRPr kumimoji="1" lang="ja-JP" altLang="en-US" dirty="0"/>
          </a:p>
        </p:txBody>
      </p:sp>
      <p:sp>
        <p:nvSpPr>
          <p:cNvPr id="4" name="テキスト ボックス 3">
            <a:extLst>
              <a:ext uri="{FF2B5EF4-FFF2-40B4-BE49-F238E27FC236}">
                <a16:creationId xmlns:a16="http://schemas.microsoft.com/office/drawing/2014/main" id="{5D69FC93-2482-4727-A221-64760D9366F8}"/>
              </a:ext>
            </a:extLst>
          </p:cNvPr>
          <p:cNvSpPr txBox="1"/>
          <p:nvPr/>
        </p:nvSpPr>
        <p:spPr>
          <a:xfrm>
            <a:off x="1051645" y="6229868"/>
            <a:ext cx="7040710" cy="338554"/>
          </a:xfrm>
          <a:prstGeom prst="rect">
            <a:avLst/>
          </a:prstGeom>
          <a:solidFill>
            <a:schemeClr val="bg2"/>
          </a:solidFill>
          <a:ln>
            <a:solidFill>
              <a:schemeClr val="accent1"/>
            </a:solidFill>
          </a:ln>
        </p:spPr>
        <p:txBody>
          <a:bodyPr wrap="none" rtlCol="0">
            <a:spAutoFit/>
          </a:bodyPr>
          <a:lstStyle/>
          <a:p>
            <a:r>
              <a:rPr lang="ja-JP" altLang="en-US" sz="1600" b="0" i="0" dirty="0">
                <a:solidFill>
                  <a:srgbClr val="000000"/>
                </a:solidFill>
                <a:effectLst/>
                <a:latin typeface="ＭＳ Ｐゴシック" panose="020B0600070205080204" pitchFamily="50" charset="-128"/>
                <a:ea typeface="ＭＳ Ｐゴシック" panose="020B0600070205080204" pitchFamily="50" charset="-128"/>
              </a:rPr>
              <a:t>厚生労働省</a:t>
            </a:r>
            <a:r>
              <a:rPr lang="en-US" altLang="ja-JP" sz="1600" b="0" i="0" dirty="0">
                <a:solidFill>
                  <a:srgbClr val="000000"/>
                </a:solidFill>
                <a:effectLst/>
                <a:latin typeface="ＭＳ Ｐゴシック" panose="020B0600070205080204" pitchFamily="50" charset="-128"/>
                <a:ea typeface="ＭＳ Ｐゴシック" panose="020B0600070205080204" pitchFamily="50" charset="-128"/>
              </a:rPr>
              <a:t>HP</a:t>
            </a:r>
            <a:r>
              <a:rPr lang="ja-JP" altLang="en-US" sz="1600" b="0" i="0" dirty="0">
                <a:solidFill>
                  <a:srgbClr val="000000"/>
                </a:solidFill>
                <a:effectLst/>
                <a:latin typeface="ＭＳ Ｐゴシック" panose="020B0600070205080204" pitchFamily="50" charset="-128"/>
                <a:ea typeface="ＭＳ Ｐゴシック" panose="020B0600070205080204" pitchFamily="50" charset="-128"/>
              </a:rPr>
              <a:t>　「第７期障害福祉計画・第３期障害児福祉計画の概要」より引用</a:t>
            </a:r>
          </a:p>
        </p:txBody>
      </p:sp>
    </p:spTree>
    <p:extLst>
      <p:ext uri="{BB962C8B-B14F-4D97-AF65-F5344CB8AC3E}">
        <p14:creationId xmlns:p14="http://schemas.microsoft.com/office/powerpoint/2010/main" val="7708418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40A69A04-2D64-A244-A126-B2B5D8AD1FBB}"/>
              </a:ext>
            </a:extLst>
          </p:cNvPr>
          <p:cNvSpPr>
            <a:spLocks noGrp="1"/>
          </p:cNvSpPr>
          <p:nvPr>
            <p:ph type="title"/>
          </p:nvPr>
        </p:nvSpPr>
        <p:spPr>
          <a:xfrm>
            <a:off x="515125" y="1153572"/>
            <a:ext cx="2400300" cy="4461163"/>
          </a:xfrm>
        </p:spPr>
        <p:txBody>
          <a:bodyPr>
            <a:normAutofit/>
          </a:bodyPr>
          <a:lstStyle/>
          <a:p>
            <a:r>
              <a:rPr kumimoji="1" lang="ja-JP" altLang="en-US" sz="4000" dirty="0">
                <a:solidFill>
                  <a:srgbClr val="FFFFFF"/>
                </a:solidFill>
              </a:rPr>
              <a:t>障害児</a:t>
            </a:r>
            <a:br>
              <a:rPr kumimoji="1" lang="en-US" altLang="ja-JP" sz="4000" dirty="0">
                <a:solidFill>
                  <a:srgbClr val="FFFFFF"/>
                </a:solidFill>
              </a:rPr>
            </a:br>
            <a:r>
              <a:rPr kumimoji="1" lang="ja-JP" altLang="en-US" sz="4000" dirty="0">
                <a:solidFill>
                  <a:srgbClr val="FFFFFF"/>
                </a:solidFill>
              </a:rPr>
              <a:t>福祉計画における相談支援</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DF3C571C-F9B7-0669-E4C9-00F59ADB7928}"/>
              </a:ext>
            </a:extLst>
          </p:cNvPr>
          <p:cNvSpPr>
            <a:spLocks noGrp="1"/>
          </p:cNvSpPr>
          <p:nvPr>
            <p:ph idx="1"/>
          </p:nvPr>
        </p:nvSpPr>
        <p:spPr>
          <a:xfrm>
            <a:off x="3335480" y="636190"/>
            <a:ext cx="5389895" cy="5585619"/>
          </a:xfrm>
        </p:spPr>
        <p:txBody>
          <a:bodyPr anchor="ctr">
            <a:normAutofit/>
          </a:bodyPr>
          <a:lstStyle/>
          <a:p>
            <a:r>
              <a:rPr kumimoji="1" lang="ja-JP" altLang="en-US" sz="2400" dirty="0"/>
              <a:t>相談支援の本来の目的を果たすための地域システムについての検証</a:t>
            </a:r>
            <a:endParaRPr kumimoji="1" lang="en-US" altLang="ja-JP" sz="2400" dirty="0"/>
          </a:p>
          <a:p>
            <a:r>
              <a:rPr kumimoji="1" lang="ja-JP" altLang="en-US" sz="2400" dirty="0"/>
              <a:t>適切な児童期の相談支援事業所の数についての検討～見込み量はニーズに沿ったものになっているか？</a:t>
            </a:r>
            <a:endParaRPr kumimoji="1" lang="en-US" altLang="ja-JP" sz="2400" dirty="0"/>
          </a:p>
          <a:p>
            <a:r>
              <a:rPr kumimoji="1" lang="ja-JP" altLang="en-US" sz="2400" dirty="0"/>
              <a:t>基幹相談支援センターにおいて、その地域の児童期の相談支援体制について、どのように論議を深めているのか？</a:t>
            </a:r>
            <a:endParaRPr kumimoji="1" lang="en-US" altLang="ja-JP" sz="2400" dirty="0"/>
          </a:p>
          <a:p>
            <a:r>
              <a:rPr kumimoji="1" lang="ja-JP" altLang="en-US" sz="2400" dirty="0"/>
              <a:t>自立支援協議会における児童期の部会活動は、児発管と相談支援専門員が協働で実施しているか？</a:t>
            </a:r>
          </a:p>
        </p:txBody>
      </p:sp>
    </p:spTree>
    <p:extLst>
      <p:ext uri="{BB962C8B-B14F-4D97-AF65-F5344CB8AC3E}">
        <p14:creationId xmlns:p14="http://schemas.microsoft.com/office/powerpoint/2010/main" val="362728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タイトル 1">
            <a:extLst>
              <a:ext uri="{FF2B5EF4-FFF2-40B4-BE49-F238E27FC236}">
                <a16:creationId xmlns:a16="http://schemas.microsoft.com/office/drawing/2014/main" id="{3B4AB4FF-D7DF-47E6-8F3A-80BE1F77F5B7}"/>
              </a:ext>
            </a:extLst>
          </p:cNvPr>
          <p:cNvSpPr>
            <a:spLocks noGrp="1"/>
          </p:cNvSpPr>
          <p:nvPr>
            <p:ph type="title"/>
          </p:nvPr>
        </p:nvSpPr>
        <p:spPr>
          <a:xfrm>
            <a:off x="435935" y="731520"/>
            <a:ext cx="4805915" cy="1426464"/>
          </a:xfrm>
        </p:spPr>
        <p:txBody>
          <a:bodyPr>
            <a:normAutofit/>
          </a:bodyPr>
          <a:lstStyle/>
          <a:p>
            <a:r>
              <a:rPr kumimoji="1" lang="ja-JP" altLang="en-US" sz="3700" b="1" dirty="0">
                <a:solidFill>
                  <a:srgbClr val="FFFFFF"/>
                </a:solidFill>
              </a:rPr>
              <a:t>児童期における</a:t>
            </a:r>
            <a:br>
              <a:rPr kumimoji="1" lang="en-US" altLang="ja-JP" sz="3700" b="1" dirty="0">
                <a:solidFill>
                  <a:srgbClr val="FFFFFF"/>
                </a:solidFill>
              </a:rPr>
            </a:br>
            <a:r>
              <a:rPr kumimoji="1" lang="ja-JP" altLang="en-US" sz="3700" b="1" dirty="0">
                <a:solidFill>
                  <a:srgbClr val="FFFFFF"/>
                </a:solidFill>
              </a:rPr>
              <a:t>セルフプランについて</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EBC98F04-F74B-4C38-B0F4-51CE0CE73E07}"/>
              </a:ext>
            </a:extLst>
          </p:cNvPr>
          <p:cNvSpPr>
            <a:spLocks noGrp="1"/>
          </p:cNvSpPr>
          <p:nvPr>
            <p:ph idx="1"/>
          </p:nvPr>
        </p:nvSpPr>
        <p:spPr>
          <a:xfrm>
            <a:off x="344190" y="2480955"/>
            <a:ext cx="8448154" cy="3923064"/>
          </a:xfrm>
        </p:spPr>
        <p:txBody>
          <a:bodyPr anchor="ctr">
            <a:normAutofit/>
          </a:bodyPr>
          <a:lstStyle/>
          <a:p>
            <a:pPr marL="0" indent="0">
              <a:buNone/>
            </a:pPr>
            <a:r>
              <a:rPr kumimoji="1" lang="ja-JP" altLang="en-US" sz="1900" dirty="0">
                <a:solidFill>
                  <a:schemeClr val="accent4">
                    <a:lumMod val="75000"/>
                  </a:schemeClr>
                </a:solidFill>
              </a:rPr>
              <a:t>セルフプランだと、</a:t>
            </a:r>
            <a:r>
              <a:rPr kumimoji="1" lang="ja-JP" altLang="en-US" sz="1900" dirty="0">
                <a:solidFill>
                  <a:srgbClr val="FF0000"/>
                </a:solidFill>
              </a:rPr>
              <a:t>「</a:t>
            </a:r>
            <a:r>
              <a:rPr lang="ja-JP" altLang="en-US" sz="1900" dirty="0">
                <a:solidFill>
                  <a:srgbClr val="FF0000"/>
                </a:solidFill>
              </a:rPr>
              <a:t>担当者会議やモニタリングが実施されない。 」「サービス（支援）提供事業所との調整を自身が行わなければならない。」</a:t>
            </a:r>
            <a:r>
              <a:rPr lang="ja-JP" altLang="en-US" sz="1900" dirty="0">
                <a:solidFill>
                  <a:schemeClr val="accent4">
                    <a:lumMod val="75000"/>
                  </a:schemeClr>
                </a:solidFill>
              </a:rPr>
              <a:t>というデメリットがある。</a:t>
            </a:r>
            <a:endParaRPr lang="en-US" altLang="ja-JP" sz="1900" dirty="0">
              <a:solidFill>
                <a:schemeClr val="accent4">
                  <a:lumMod val="75000"/>
                </a:schemeClr>
              </a:solidFill>
            </a:endParaRPr>
          </a:p>
          <a:p>
            <a:pPr marL="0" indent="0">
              <a:buNone/>
            </a:pPr>
            <a:r>
              <a:rPr lang="ja-JP" altLang="en-US" sz="1900" dirty="0"/>
              <a:t>相談支援における</a:t>
            </a:r>
            <a:r>
              <a:rPr lang="ja-JP" altLang="en-US" sz="1900" b="1" dirty="0"/>
              <a:t>モニタリングの重要性、有効性</a:t>
            </a:r>
            <a:r>
              <a:rPr lang="ja-JP" altLang="en-US" sz="1900" dirty="0"/>
              <a:t>を考慮し、多職種連携等チームアプローチとして子どもを支えていくために、必要に応じた会議の実施は、</a:t>
            </a:r>
            <a:r>
              <a:rPr lang="ja-JP" altLang="en-US" sz="1900" dirty="0">
                <a:solidFill>
                  <a:srgbClr val="FF0000"/>
                </a:solidFill>
              </a:rPr>
              <a:t>移行期の多い児童期</a:t>
            </a:r>
            <a:r>
              <a:rPr lang="ja-JP" altLang="en-US" sz="1900" dirty="0"/>
              <a:t>だからこそ重視すべきことである。</a:t>
            </a:r>
            <a:endParaRPr lang="en-US" altLang="ja-JP" sz="1900" dirty="0"/>
          </a:p>
          <a:p>
            <a:pPr marL="0" indent="0">
              <a:buNone/>
            </a:pPr>
            <a:r>
              <a:rPr kumimoji="1" lang="ja-JP" altLang="en-US" sz="1900" b="1" dirty="0"/>
              <a:t>保護者に対するエンパワメントの観点</a:t>
            </a:r>
            <a:r>
              <a:rPr kumimoji="1" lang="ja-JP" altLang="en-US" sz="1900" dirty="0"/>
              <a:t>からは、保護者が制度について理解し、子どものための支援計画のあり方について見通せるまで、まずは相談支援専門員が担当していくという考えで良いのではないか。</a:t>
            </a:r>
            <a:endParaRPr kumimoji="1" lang="en-US" altLang="ja-JP" sz="1900" dirty="0"/>
          </a:p>
          <a:p>
            <a:pPr marL="0" indent="0">
              <a:buNone/>
            </a:pPr>
            <a:r>
              <a:rPr kumimoji="1" lang="ja-JP" altLang="en-US" sz="1900" dirty="0"/>
              <a:t>また、「セルフ」とは、障害者本人を指すのであり、</a:t>
            </a:r>
            <a:r>
              <a:rPr kumimoji="1" lang="ja-JP" altLang="en-US" sz="1900" b="1" dirty="0"/>
              <a:t>保護者が作成するセルフプラン自体が、本来の「セルフ」ではない</a:t>
            </a:r>
            <a:r>
              <a:rPr kumimoji="1" lang="ja-JP" altLang="en-US" sz="1900" dirty="0"/>
              <a:t>と考えることはできる。</a:t>
            </a:r>
            <a:endParaRPr kumimoji="1" lang="en-US" altLang="ja-JP" sz="1900" dirty="0"/>
          </a:p>
        </p:txBody>
      </p:sp>
    </p:spTree>
    <p:extLst>
      <p:ext uri="{BB962C8B-B14F-4D97-AF65-F5344CB8AC3E}">
        <p14:creationId xmlns:p14="http://schemas.microsoft.com/office/powerpoint/2010/main" val="268366022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タイトル 1">
            <a:extLst>
              <a:ext uri="{FF2B5EF4-FFF2-40B4-BE49-F238E27FC236}">
                <a16:creationId xmlns:a16="http://schemas.microsoft.com/office/drawing/2014/main" id="{3B4AB4FF-D7DF-47E6-8F3A-80BE1F77F5B7}"/>
              </a:ext>
            </a:extLst>
          </p:cNvPr>
          <p:cNvSpPr>
            <a:spLocks noGrp="1"/>
          </p:cNvSpPr>
          <p:nvPr>
            <p:ph type="title"/>
          </p:nvPr>
        </p:nvSpPr>
        <p:spPr>
          <a:xfrm>
            <a:off x="435935" y="731520"/>
            <a:ext cx="4805915" cy="1426464"/>
          </a:xfrm>
        </p:spPr>
        <p:txBody>
          <a:bodyPr>
            <a:normAutofit/>
          </a:bodyPr>
          <a:lstStyle/>
          <a:p>
            <a:r>
              <a:rPr kumimoji="1" lang="ja-JP" altLang="en-US" sz="3700" b="1" dirty="0">
                <a:solidFill>
                  <a:srgbClr val="FFFFFF"/>
                </a:solidFill>
              </a:rPr>
              <a:t>児童期における</a:t>
            </a:r>
            <a:br>
              <a:rPr kumimoji="1" lang="en-US" altLang="ja-JP" sz="3700" b="1" dirty="0">
                <a:solidFill>
                  <a:srgbClr val="FFFFFF"/>
                </a:solidFill>
              </a:rPr>
            </a:br>
            <a:r>
              <a:rPr kumimoji="1" lang="ja-JP" altLang="en-US" sz="3700" b="1" dirty="0">
                <a:solidFill>
                  <a:srgbClr val="FFFFFF"/>
                </a:solidFill>
              </a:rPr>
              <a:t>セルフプランについて</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EBC98F04-F74B-4C38-B0F4-51CE0CE73E07}"/>
              </a:ext>
            </a:extLst>
          </p:cNvPr>
          <p:cNvSpPr>
            <a:spLocks noGrp="1"/>
          </p:cNvSpPr>
          <p:nvPr>
            <p:ph idx="1"/>
          </p:nvPr>
        </p:nvSpPr>
        <p:spPr>
          <a:xfrm>
            <a:off x="594119" y="2609331"/>
            <a:ext cx="7948296" cy="3663696"/>
          </a:xfrm>
        </p:spPr>
        <p:txBody>
          <a:bodyPr anchor="ctr">
            <a:normAutofit/>
          </a:bodyPr>
          <a:lstStyle/>
          <a:p>
            <a:pPr marL="0" indent="0">
              <a:buNone/>
            </a:pPr>
            <a:r>
              <a:rPr kumimoji="1" lang="ja-JP" altLang="en-US" sz="2000" dirty="0"/>
              <a:t>❶セルフプランを提出している家族に対して、</a:t>
            </a:r>
            <a:r>
              <a:rPr kumimoji="1" lang="ja-JP" altLang="en-US" sz="2000" b="1" dirty="0"/>
              <a:t>相談支援専門員が担当していくことのメリット</a:t>
            </a:r>
            <a:r>
              <a:rPr kumimoji="1" lang="ja-JP" altLang="en-US" sz="2000" dirty="0"/>
              <a:t>と地域の相談支援体制について、計画更新の度に充分な</a:t>
            </a:r>
            <a:r>
              <a:rPr kumimoji="1" lang="ja-JP" altLang="en-US" sz="2000" u="sng" dirty="0"/>
              <a:t>情報提供</a:t>
            </a:r>
            <a:r>
              <a:rPr kumimoji="1" lang="ja-JP" altLang="en-US" sz="2000" dirty="0"/>
              <a:t>をしていく必要がある。</a:t>
            </a:r>
            <a:endParaRPr kumimoji="1" lang="en-US" altLang="ja-JP" sz="2000" dirty="0"/>
          </a:p>
          <a:p>
            <a:pPr marL="0" indent="0">
              <a:buNone/>
            </a:pPr>
            <a:r>
              <a:rPr kumimoji="1" lang="ja-JP" altLang="en-US" sz="2000" dirty="0"/>
              <a:t>❷「</a:t>
            </a:r>
            <a:r>
              <a:rPr lang="ja-JP" altLang="en-US" sz="2000" dirty="0"/>
              <a:t>セルフプランの事例を一定数を抽出し、事例検討等において検証を行い、必要に応じてセルフプラン作成者に対して、専門的見地からの助言等を行うこと」について、（自立支援）協議会で定期的に話題にあげていく。</a:t>
            </a:r>
            <a:endParaRPr lang="en-US" altLang="ja-JP" sz="2000" dirty="0"/>
          </a:p>
          <a:p>
            <a:pPr marL="0" indent="0">
              <a:buNone/>
            </a:pPr>
            <a:r>
              <a:rPr lang="ja-JP" altLang="en-US" sz="2000" dirty="0"/>
              <a:t>❸児童期では、</a:t>
            </a:r>
            <a:r>
              <a:rPr lang="ja-JP" altLang="en-US" sz="2000" u="sng" dirty="0"/>
              <a:t>保護者が相談支援専門員を探さなくてはいけない</a:t>
            </a:r>
            <a:r>
              <a:rPr lang="ja-JP" altLang="en-US" sz="2000" dirty="0"/>
              <a:t>ことがある。また、</a:t>
            </a:r>
            <a:r>
              <a:rPr lang="ja-JP" altLang="en-US" sz="2000" u="sng" dirty="0"/>
              <a:t>利用予定の事業所がセルフプランの提出を求めている</a:t>
            </a:r>
            <a:r>
              <a:rPr lang="ja-JP" altLang="en-US" sz="2000" dirty="0"/>
              <a:t>ことが散見されている。そうした背景は、相談支援体制の重要性と役割が理解されない地域と考えることができる。</a:t>
            </a:r>
            <a:endParaRPr lang="en-US" altLang="ja-JP" sz="2000" dirty="0"/>
          </a:p>
        </p:txBody>
      </p:sp>
      <p:sp>
        <p:nvSpPr>
          <p:cNvPr id="4" name="テキスト ボックス 3">
            <a:extLst>
              <a:ext uri="{FF2B5EF4-FFF2-40B4-BE49-F238E27FC236}">
                <a16:creationId xmlns:a16="http://schemas.microsoft.com/office/drawing/2014/main" id="{C18B871B-81F5-56C3-188C-489C34E31994}"/>
              </a:ext>
            </a:extLst>
          </p:cNvPr>
          <p:cNvSpPr txBox="1"/>
          <p:nvPr/>
        </p:nvSpPr>
        <p:spPr>
          <a:xfrm>
            <a:off x="7534929" y="1183142"/>
            <a:ext cx="902811" cy="523220"/>
          </a:xfrm>
          <a:prstGeom prst="rect">
            <a:avLst/>
          </a:prstGeom>
          <a:noFill/>
        </p:spPr>
        <p:txBody>
          <a:bodyPr wrap="none" rtlCol="0">
            <a:spAutoFit/>
          </a:bodyPr>
          <a:lstStyle/>
          <a:p>
            <a:r>
              <a:rPr kumimoji="1" lang="ja-JP" altLang="en-US" sz="2800" b="1" dirty="0">
                <a:solidFill>
                  <a:schemeClr val="bg1">
                    <a:lumMod val="95000"/>
                  </a:schemeClr>
                </a:solidFill>
              </a:rPr>
              <a:t>提案</a:t>
            </a:r>
          </a:p>
        </p:txBody>
      </p:sp>
    </p:spTree>
    <p:extLst>
      <p:ext uri="{BB962C8B-B14F-4D97-AF65-F5344CB8AC3E}">
        <p14:creationId xmlns:p14="http://schemas.microsoft.com/office/powerpoint/2010/main" val="253573232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a:extLst>
              <a:ext uri="{FF2B5EF4-FFF2-40B4-BE49-F238E27FC236}">
                <a16:creationId xmlns:a16="http://schemas.microsoft.com/office/drawing/2014/main" id="{38B85A68-6288-38AF-4DDB-5D832E8D7F8D}"/>
              </a:ext>
            </a:extLst>
          </p:cNvPr>
          <p:cNvGraphicFramePr>
            <a:graphicFrameLocks noGrp="1"/>
          </p:cNvGraphicFramePr>
          <p:nvPr>
            <p:ph idx="1"/>
            <p:extLst>
              <p:ext uri="{D42A27DB-BD31-4B8C-83A1-F6EECF244321}">
                <p14:modId xmlns:p14="http://schemas.microsoft.com/office/powerpoint/2010/main" val="697714680"/>
              </p:ext>
            </p:extLst>
          </p:nvPr>
        </p:nvGraphicFramePr>
        <p:xfrm>
          <a:off x="480733" y="1414130"/>
          <a:ext cx="8182534" cy="519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四角形: 角を丸くする 1">
            <a:extLst>
              <a:ext uri="{FF2B5EF4-FFF2-40B4-BE49-F238E27FC236}">
                <a16:creationId xmlns:a16="http://schemas.microsoft.com/office/drawing/2014/main" id="{6CE80A32-A563-948B-9C8E-090EC22838D7}"/>
              </a:ext>
            </a:extLst>
          </p:cNvPr>
          <p:cNvSpPr/>
          <p:nvPr/>
        </p:nvSpPr>
        <p:spPr>
          <a:xfrm>
            <a:off x="480733" y="744279"/>
            <a:ext cx="8182534" cy="914400"/>
          </a:xfrm>
          <a:prstGeom prst="roundRect">
            <a:avLst/>
          </a:prstGeom>
          <a:scene3d>
            <a:camera prst="orthographicFront"/>
            <a:lightRig rig="threePt" dir="t"/>
          </a:scene3d>
          <a:sp3d>
            <a:bevelT w="101600" prst="riblet"/>
          </a:sp3d>
        </p:spPr>
        <p:style>
          <a:lnRef idx="3">
            <a:schemeClr val="lt1"/>
          </a:lnRef>
          <a:fillRef idx="1">
            <a:schemeClr val="accent4"/>
          </a:fillRef>
          <a:effectRef idx="1">
            <a:schemeClr val="accent4"/>
          </a:effectRef>
          <a:fontRef idx="minor">
            <a:schemeClr val="lt1"/>
          </a:fontRef>
        </p:style>
        <p:txBody>
          <a:bodyPr rtlCol="0" anchor="ctr"/>
          <a:lstStyle/>
          <a:p>
            <a:pPr algn="ctr">
              <a:buNone/>
            </a:pPr>
            <a:r>
              <a:rPr kumimoji="1" lang="ja-JP" altLang="en-US" sz="2400" u="sng" dirty="0">
                <a:effectLst>
                  <a:outerShdw blurRad="38100" dist="38100" dir="2700000" algn="tl">
                    <a:srgbClr val="000000">
                      <a:alpha val="43137"/>
                    </a:srgbClr>
                  </a:outerShdw>
                </a:effectLst>
              </a:rPr>
              <a:t>児童期の利用計画作成</a:t>
            </a:r>
            <a:r>
              <a:rPr kumimoji="1" lang="ja-JP" altLang="en-US" u="sng" dirty="0">
                <a:effectLst>
                  <a:outerShdw blurRad="38100" dist="38100" dir="2700000" algn="tl">
                    <a:srgbClr val="000000">
                      <a:alpha val="43137"/>
                    </a:srgbClr>
                  </a:outerShdw>
                </a:effectLst>
              </a:rPr>
              <a:t>において</a:t>
            </a:r>
            <a:r>
              <a:rPr kumimoji="1" lang="ja-JP" altLang="en-US" sz="2800" u="sng" dirty="0">
                <a:effectLst>
                  <a:outerShdw blurRad="38100" dist="38100" dir="2700000" algn="tl">
                    <a:srgbClr val="000000">
                      <a:alpha val="43137"/>
                    </a:srgbClr>
                  </a:outerShdw>
                </a:effectLst>
              </a:rPr>
              <a:t>共有してほしい</a:t>
            </a:r>
            <a:r>
              <a:rPr kumimoji="1" lang="ja-JP" altLang="en-US" sz="2800" b="1" u="sng" dirty="0">
                <a:effectLst>
                  <a:outerShdw blurRad="38100" dist="38100" dir="2700000" algn="tl">
                    <a:srgbClr val="000000">
                      <a:alpha val="43137"/>
                    </a:srgbClr>
                  </a:outerShdw>
                </a:effectLst>
              </a:rPr>
              <a:t>課題</a:t>
            </a:r>
            <a:endParaRPr kumimoji="1" lang="en-US" altLang="ja-JP" sz="2800"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793390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932046"/>
          </a:xfrm>
        </p:spPr>
        <p:txBody>
          <a:bodyPr>
            <a:noAutofit/>
          </a:bodyPr>
          <a:lstStyle/>
          <a:p>
            <a:r>
              <a:rPr kumimoji="1" lang="ja-JP" altLang="en-US" sz="2800" dirty="0"/>
              <a:t>相談支援専門員とサービス管理責任者・児童発達支援管理責任者の連携における課題</a:t>
            </a:r>
          </a:p>
        </p:txBody>
      </p:sp>
      <p:graphicFrame>
        <p:nvGraphicFramePr>
          <p:cNvPr id="5" name="コンテンツ プレースホルダー 4">
            <a:extLst>
              <a:ext uri="{FF2B5EF4-FFF2-40B4-BE49-F238E27FC236}">
                <a16:creationId xmlns:a16="http://schemas.microsoft.com/office/drawing/2014/main" id="{C0EA3F82-1033-0043-4700-A5565019EE56}"/>
              </a:ext>
            </a:extLst>
          </p:cNvPr>
          <p:cNvGraphicFramePr>
            <a:graphicFrameLocks noGrp="1"/>
          </p:cNvGraphicFramePr>
          <p:nvPr>
            <p:ph idx="1"/>
            <p:extLst>
              <p:ext uri="{D42A27DB-BD31-4B8C-83A1-F6EECF244321}">
                <p14:modId xmlns:p14="http://schemas.microsoft.com/office/powerpoint/2010/main" val="76452463"/>
              </p:ext>
            </p:extLst>
          </p:nvPr>
        </p:nvGraphicFramePr>
        <p:xfrm>
          <a:off x="287384" y="1297173"/>
          <a:ext cx="8464730" cy="4720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テキスト ボックス 3"/>
          <p:cNvSpPr txBox="1"/>
          <p:nvPr/>
        </p:nvSpPr>
        <p:spPr>
          <a:xfrm>
            <a:off x="559309" y="6189064"/>
            <a:ext cx="7920880"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000" dirty="0"/>
              <a:t>　　</a:t>
            </a:r>
            <a:r>
              <a:rPr kumimoji="1" lang="ja-JP" altLang="en-US" sz="1600" dirty="0"/>
              <a:t>・・・という状態を少しでもなくしていくためにはどうすればいいのか？</a:t>
            </a:r>
            <a:endParaRPr kumimoji="1" lang="ja-JP" altLang="en-US" sz="2000" dirty="0"/>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216B7D9-AD07-4BD0-9DA9-071848773903}"/>
              </a:ext>
            </a:extLst>
          </p:cNvPr>
          <p:cNvSpPr txBox="1"/>
          <p:nvPr/>
        </p:nvSpPr>
        <p:spPr>
          <a:xfrm>
            <a:off x="628650" y="537061"/>
            <a:ext cx="7571303" cy="523220"/>
          </a:xfrm>
          <a:prstGeom prst="rect">
            <a:avLst/>
          </a:prstGeom>
          <a:solidFill>
            <a:schemeClr val="accent4">
              <a:lumMod val="20000"/>
              <a:lumOff val="80000"/>
            </a:schemeClr>
          </a:solidFill>
          <a:ln>
            <a:solidFill>
              <a:schemeClr val="accent1"/>
            </a:solidFill>
          </a:ln>
        </p:spPr>
        <p:txBody>
          <a:bodyPr wrap="none" rtlCol="0">
            <a:spAutoFit/>
          </a:bodyPr>
          <a:lstStyle/>
          <a:p>
            <a:pPr>
              <a:spcAft>
                <a:spcPts val="600"/>
              </a:spcAft>
            </a:pPr>
            <a:r>
              <a:rPr kumimoji="1" lang="en-US" altLang="ja-JP" sz="2800" b="1" dirty="0"/>
              <a:t>3</a:t>
            </a:r>
            <a:r>
              <a:rPr kumimoji="1" lang="ja-JP" altLang="ja-JP" sz="2800" b="1" dirty="0"/>
              <a:t>．児童発達支援管理責任者の</a:t>
            </a:r>
            <a:r>
              <a:rPr kumimoji="1" lang="ja-JP" altLang="en-US" sz="2800" b="1" dirty="0"/>
              <a:t>地域連携の</a:t>
            </a:r>
            <a:r>
              <a:rPr kumimoji="1" lang="ja-JP" altLang="ja-JP" sz="2800" b="1" dirty="0"/>
              <a:t>現状</a:t>
            </a:r>
            <a:endParaRPr lang="en-US" altLang="ja-JP" sz="2800"/>
          </a:p>
        </p:txBody>
      </p:sp>
      <p:graphicFrame>
        <p:nvGraphicFramePr>
          <p:cNvPr id="9" name="コンテンツ プレースホルダー 2">
            <a:extLst>
              <a:ext uri="{FF2B5EF4-FFF2-40B4-BE49-F238E27FC236}">
                <a16:creationId xmlns:a16="http://schemas.microsoft.com/office/drawing/2014/main" id="{DA58164E-BADC-45B3-9911-E530CE50AEBC}"/>
              </a:ext>
            </a:extLst>
          </p:cNvPr>
          <p:cNvGraphicFramePr>
            <a:graphicFrameLocks/>
          </p:cNvGraphicFramePr>
          <p:nvPr>
            <p:extLst>
              <p:ext uri="{D42A27DB-BD31-4B8C-83A1-F6EECF244321}">
                <p14:modId xmlns:p14="http://schemas.microsoft.com/office/powerpoint/2010/main" val="2047379861"/>
              </p:ext>
            </p:extLst>
          </p:nvPr>
        </p:nvGraphicFramePr>
        <p:xfrm>
          <a:off x="628650" y="1310640"/>
          <a:ext cx="7886700" cy="521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054532"/>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a:extLst>
              <a:ext uri="{FF2B5EF4-FFF2-40B4-BE49-F238E27FC236}">
                <a16:creationId xmlns:a16="http://schemas.microsoft.com/office/drawing/2014/main" id="{FB678B1D-9861-9993-AF21-26B1214B9D0A}"/>
              </a:ext>
            </a:extLst>
          </p:cNvPr>
          <p:cNvGraphicFramePr/>
          <p:nvPr>
            <p:extLst>
              <p:ext uri="{D42A27DB-BD31-4B8C-83A1-F6EECF244321}">
                <p14:modId xmlns:p14="http://schemas.microsoft.com/office/powerpoint/2010/main" val="3515005970"/>
              </p:ext>
            </p:extLst>
          </p:nvPr>
        </p:nvGraphicFramePr>
        <p:xfrm>
          <a:off x="574158" y="170120"/>
          <a:ext cx="7995684" cy="680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9555" name="Rectangle 3"/>
          <p:cNvSpPr>
            <a:spLocks noGrp="1"/>
          </p:cNvSpPr>
          <p:nvPr>
            <p:ph idx="1"/>
          </p:nvPr>
        </p:nvSpPr>
        <p:spPr>
          <a:xfrm>
            <a:off x="111641" y="950865"/>
            <a:ext cx="8920717" cy="5475087"/>
          </a:xfrm>
          <a:ln w="57150" cmpd="thinThick">
            <a:solidFill>
              <a:schemeClr val="tx1">
                <a:alpha val="89803"/>
              </a:schemeClr>
            </a:solidFill>
            <a:miter lim="800000"/>
            <a:headEnd/>
            <a:tailEnd/>
          </a:ln>
        </p:spPr>
        <p:txBody>
          <a:bodyPr rIns="34290">
            <a:noAutofit/>
          </a:bodyPr>
          <a:lstStyle/>
          <a:p>
            <a:pPr marL="639763" indent="-385763" eaLnBrk="1" hangingPunct="1">
              <a:lnSpc>
                <a:spcPct val="110000"/>
              </a:lnSpc>
              <a:buSzPct val="136000"/>
              <a:buNone/>
            </a:pPr>
            <a:r>
              <a:rPr lang="ja-JP" altLang="en-US" sz="1800" b="1" dirty="0">
                <a:latin typeface="+mn-ea"/>
              </a:rPr>
              <a:t>（１）障害の特性を踏まえたニーズに応じた発達支援の提供</a:t>
            </a:r>
            <a:endParaRPr lang="en-US" altLang="ja-JP" sz="1800" b="1" dirty="0">
              <a:latin typeface="+mn-ea"/>
            </a:endParaRPr>
          </a:p>
          <a:p>
            <a:pPr marL="639763" indent="-385763" eaLnBrk="1" hangingPunct="1">
              <a:lnSpc>
                <a:spcPct val="110000"/>
              </a:lnSpc>
              <a:buSzPct val="136000"/>
              <a:buNone/>
            </a:pPr>
            <a:r>
              <a:rPr lang="ja-JP" altLang="en-US" sz="1800" b="1" dirty="0">
                <a:latin typeface="+mn-ea"/>
              </a:rPr>
              <a:t>（２）合理的配慮の提供</a:t>
            </a:r>
            <a:endParaRPr lang="en-US" altLang="ja-JP" sz="1800" dirty="0">
              <a:latin typeface="+mn-ea"/>
            </a:endParaRPr>
          </a:p>
          <a:p>
            <a:pPr marL="639763" indent="-385763" eaLnBrk="1" hangingPunct="1">
              <a:lnSpc>
                <a:spcPct val="110000"/>
              </a:lnSpc>
              <a:buSzPct val="136000"/>
              <a:buNone/>
            </a:pPr>
            <a:r>
              <a:rPr lang="ja-JP" altLang="en-US" sz="1800" b="1" dirty="0">
                <a:latin typeface="+mn-ea"/>
              </a:rPr>
              <a:t>（３）家族支援の提供</a:t>
            </a:r>
            <a:endParaRPr lang="en-US" altLang="ja-JP" sz="1800" b="1" dirty="0">
              <a:latin typeface="+mn-ea"/>
            </a:endParaRPr>
          </a:p>
          <a:p>
            <a:pPr marL="639763" indent="-385763" eaLnBrk="1" hangingPunct="1">
              <a:lnSpc>
                <a:spcPct val="110000"/>
              </a:lnSpc>
              <a:buSzPct val="136000"/>
              <a:buNone/>
            </a:pPr>
            <a:r>
              <a:rPr lang="ja-JP" altLang="en-US" sz="1800" b="1" dirty="0">
                <a:latin typeface="+mn-ea"/>
              </a:rPr>
              <a:t>（４）地域社会への参加・包容（インクルージョン）の推進</a:t>
            </a:r>
            <a:endParaRPr lang="en-US" altLang="ja-JP" sz="1800" b="1" dirty="0">
              <a:latin typeface="+mn-ea"/>
            </a:endParaRPr>
          </a:p>
          <a:p>
            <a:pPr>
              <a:buNone/>
            </a:pPr>
            <a:r>
              <a:rPr lang="ja-JP" altLang="en-US" sz="1800" dirty="0">
                <a:latin typeface="+mn-ea"/>
              </a:rPr>
              <a:t>　　全ての国民が障害の有無にかかわらず、互いに人格と個性を尊重しあい、理解しあいながら共に生きていく共生社会の実現に向けては、障害の有無にかかわらず、子どもたちが様々な遊びなどの機会を通じて共に過ごし、学びあい、成長していくことが重要である。このため、事業所等は、</a:t>
            </a:r>
            <a:r>
              <a:rPr lang="ja-JP" altLang="en-US" sz="1800" dirty="0">
                <a:solidFill>
                  <a:srgbClr val="FF0000"/>
                </a:solidFill>
                <a:latin typeface="+mn-ea"/>
              </a:rPr>
              <a:t>障害児支援だけでなく、こども施策全体の中での連続性を意識</a:t>
            </a:r>
            <a:r>
              <a:rPr lang="ja-JP" altLang="en-US" sz="1800" dirty="0">
                <a:latin typeface="+mn-ea"/>
              </a:rPr>
              <a:t>し、こどもの育ちと個別のニーズを共に保障した上で、地域社会への参加・包摂（インクルージョン）の推進の観点を常に持ちながら、こどもや家庭の意向も踏まえ、保育所、認定こども園、幼稚園等の一般の</a:t>
            </a:r>
            <a:r>
              <a:rPr lang="ja-JP" altLang="en-US" sz="1800" dirty="0">
                <a:solidFill>
                  <a:srgbClr val="FF0000"/>
                </a:solidFill>
                <a:latin typeface="+mn-ea"/>
              </a:rPr>
              <a:t>こども施策との併行利用や移行に向けた支援</a:t>
            </a:r>
            <a:r>
              <a:rPr lang="ja-JP" altLang="en-US" sz="1800" dirty="0">
                <a:latin typeface="+mn-ea"/>
              </a:rPr>
              <a:t>や、</a:t>
            </a:r>
            <a:r>
              <a:rPr lang="ja-JP" altLang="en-US" sz="1800" dirty="0">
                <a:solidFill>
                  <a:srgbClr val="FF0000"/>
                </a:solidFill>
                <a:latin typeface="+mn-ea"/>
              </a:rPr>
              <a:t>地域で暮らす他のこどもとの交流</a:t>
            </a:r>
            <a:r>
              <a:rPr lang="ja-JP" altLang="en-US" sz="1800" dirty="0">
                <a:latin typeface="+mn-ea"/>
              </a:rPr>
              <a:t>などの取組を進めていくことが求められる。</a:t>
            </a:r>
            <a:endParaRPr lang="en-US" altLang="ja-JP" sz="1800" dirty="0">
              <a:latin typeface="+mn-ea"/>
            </a:endParaRPr>
          </a:p>
          <a:p>
            <a:pPr>
              <a:buNone/>
            </a:pPr>
            <a:r>
              <a:rPr lang="ja-JP" altLang="en-US" sz="1800" dirty="0">
                <a:latin typeface="HGP創英角ｺﾞｼｯｸUB" pitchFamily="50" charset="-128"/>
                <a:ea typeface="HGP創英角ｺﾞｼｯｸUB" pitchFamily="50" charset="-128"/>
              </a:rPr>
              <a:t>　　</a:t>
            </a:r>
            <a:r>
              <a:rPr lang="ja-JP" altLang="en-US" sz="1800" b="1" dirty="0">
                <a:latin typeface="+mn-ea"/>
              </a:rPr>
              <a:t>（５） 事業所や関係機関と連携した切れ目のない支援の提供</a:t>
            </a:r>
            <a:endParaRPr lang="en-US" altLang="ja-JP" sz="1800" b="1" dirty="0">
              <a:latin typeface="+mn-ea"/>
            </a:endParaRPr>
          </a:p>
          <a:p>
            <a:pPr>
              <a:buNone/>
            </a:pPr>
            <a:r>
              <a:rPr lang="ja-JP" altLang="en-US" sz="1800" dirty="0">
                <a:latin typeface="+mn-ea"/>
              </a:rPr>
              <a:t>　　（前文略）</a:t>
            </a:r>
            <a:r>
              <a:rPr lang="ja-JP" altLang="en-US" sz="1800" dirty="0">
                <a:solidFill>
                  <a:srgbClr val="FF0000"/>
                </a:solidFill>
                <a:latin typeface="+mn-ea"/>
              </a:rPr>
              <a:t>こどものライフステージ</a:t>
            </a:r>
            <a:r>
              <a:rPr lang="ja-JP" altLang="en-US" sz="1800" dirty="0">
                <a:latin typeface="+mn-ea"/>
              </a:rPr>
              <a:t>に沿って、地域の保健、医療、障害福祉、保育、教育、社会的養護、就労支援等の関係機関や障害当事者団体を含む関係者が連携を図り、</a:t>
            </a:r>
            <a:r>
              <a:rPr lang="ja-JP" altLang="en-US" sz="1800" dirty="0">
                <a:solidFill>
                  <a:srgbClr val="FF0000"/>
                </a:solidFill>
                <a:latin typeface="+mn-ea"/>
              </a:rPr>
              <a:t>切れ目のない一貫した支援を提供する体制の構築</a:t>
            </a:r>
            <a:r>
              <a:rPr lang="ja-JP" altLang="en-US" sz="1800" dirty="0">
                <a:latin typeface="+mn-ea"/>
              </a:rPr>
              <a:t>を図る必要がある。</a:t>
            </a:r>
            <a:endParaRPr lang="en-US" altLang="ja-JP" sz="1800" dirty="0">
              <a:latin typeface="HGP創英角ｺﾞｼｯｸUB" pitchFamily="50" charset="-128"/>
              <a:ea typeface="HGP創英角ｺﾞｼｯｸUB" pitchFamily="50" charset="-128"/>
            </a:endParaRPr>
          </a:p>
        </p:txBody>
      </p:sp>
      <p:sp>
        <p:nvSpPr>
          <p:cNvPr id="279556" name="Text Box 4"/>
          <p:cNvSpPr txBox="1">
            <a:spLocks noChangeArrowheads="1"/>
          </p:cNvSpPr>
          <p:nvPr/>
        </p:nvSpPr>
        <p:spPr bwMode="auto">
          <a:xfrm>
            <a:off x="4446588" y="6526213"/>
            <a:ext cx="23971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296" tIns="41148" rIns="82296" bIns="41148"/>
          <a:lstStyle>
            <a:lvl1pPr defTabSz="822325"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defTabSz="822325"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defTabSz="822325"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defTabSz="822325"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defTabSz="822325"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fld id="{DB5008D3-ED1F-4AAB-9D6B-AFF515E4D21E}" type="slidenum">
              <a:rPr kumimoji="0" lang="en-US" altLang="ja-JP" sz="1300" smtClean="0">
                <a:solidFill>
                  <a:srgbClr val="000000"/>
                </a:solidFill>
                <a:latin typeface="Gill Sans" pitchFamily="80" charset="0"/>
                <a:ea typeface="HGP明朝E" pitchFamily="18" charset="-128"/>
                <a:sym typeface="Gill Sans" pitchFamily="80" charset="0"/>
              </a:rPr>
              <a:pPr algn="ctr" eaLnBrk="1" hangingPunct="1">
                <a:spcBef>
                  <a:spcPct val="0"/>
                </a:spcBef>
                <a:buFontTx/>
                <a:buNone/>
              </a:pPr>
              <a:t>38</a:t>
            </a:fld>
            <a:endParaRPr kumimoji="0" lang="en-US" altLang="ja-JP" sz="1300" dirty="0">
              <a:solidFill>
                <a:srgbClr val="000000"/>
              </a:solidFill>
              <a:latin typeface="Gill Sans" pitchFamily="80" charset="0"/>
              <a:ea typeface="HGP明朝E" pitchFamily="18" charset="-128"/>
              <a:sym typeface="Gill Sans" pitchFamily="80" charset="0"/>
            </a:endParaRPr>
          </a:p>
        </p:txBody>
      </p:sp>
      <p:sp>
        <p:nvSpPr>
          <p:cNvPr id="5" name="角丸四角形 4"/>
          <p:cNvSpPr/>
          <p:nvPr/>
        </p:nvSpPr>
        <p:spPr>
          <a:xfrm>
            <a:off x="3806456" y="6528983"/>
            <a:ext cx="5225902" cy="2496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dirty="0"/>
              <a:t>児童発達支援ガイドライン（令和６年７月）より引用</a:t>
            </a:r>
          </a:p>
        </p:txBody>
      </p:sp>
    </p:spTree>
    <p:extLst>
      <p:ext uri="{BB962C8B-B14F-4D97-AF65-F5344CB8AC3E}">
        <p14:creationId xmlns:p14="http://schemas.microsoft.com/office/powerpoint/2010/main" val="1596623099"/>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p:cNvSpPr>
          <p:nvPr>
            <p:ph type="title"/>
          </p:nvPr>
        </p:nvSpPr>
        <p:spPr>
          <a:xfrm>
            <a:off x="106325" y="276446"/>
            <a:ext cx="8920717" cy="692696"/>
          </a:xfrm>
          <a:solidFill>
            <a:srgbClr val="CCFFCC"/>
          </a:solidFill>
          <a:ln cap="flat" algn="ctr">
            <a:solidFill>
              <a:schemeClr val="tx1"/>
            </a:solidFill>
            <a:miter lim="800000"/>
            <a:headEnd/>
            <a:tailEnd/>
          </a:ln>
        </p:spPr>
        <p:txBody>
          <a:bodyPr>
            <a:normAutofit fontScale="90000"/>
          </a:bodyPr>
          <a:lstStyle/>
          <a:p>
            <a:pPr algn="ctr" eaLnBrk="1" hangingPunct="1"/>
            <a:r>
              <a:rPr lang="ja-JP" altLang="en-US" sz="2800" dirty="0">
                <a:latin typeface="+mn-ea"/>
                <a:ea typeface="+mn-ea"/>
              </a:rPr>
              <a:t>「放課後等デイサービスの目標」から見えてくる地域連携</a:t>
            </a:r>
          </a:p>
        </p:txBody>
      </p:sp>
      <p:sp>
        <p:nvSpPr>
          <p:cNvPr id="279555" name="Rectangle 3"/>
          <p:cNvSpPr>
            <a:spLocks noGrp="1"/>
          </p:cNvSpPr>
          <p:nvPr>
            <p:ph idx="1"/>
          </p:nvPr>
        </p:nvSpPr>
        <p:spPr>
          <a:xfrm>
            <a:off x="106326" y="1201479"/>
            <a:ext cx="8920717" cy="5224473"/>
          </a:xfrm>
          <a:ln w="57150" cmpd="thinThick">
            <a:solidFill>
              <a:schemeClr val="tx1">
                <a:alpha val="89803"/>
              </a:schemeClr>
            </a:solidFill>
            <a:miter lim="800000"/>
            <a:headEnd/>
            <a:tailEnd/>
          </a:ln>
        </p:spPr>
        <p:txBody>
          <a:bodyPr rIns="34290">
            <a:noAutofit/>
          </a:bodyPr>
          <a:lstStyle/>
          <a:p>
            <a:pPr marL="639763" indent="-385763" eaLnBrk="1" hangingPunct="1">
              <a:lnSpc>
                <a:spcPct val="110000"/>
              </a:lnSpc>
              <a:buSzPct val="136000"/>
              <a:buNone/>
            </a:pPr>
            <a:r>
              <a:rPr lang="ja-JP" altLang="en-US" sz="1800" dirty="0"/>
              <a:t>① </a:t>
            </a:r>
            <a:r>
              <a:rPr lang="ja-JP" altLang="en-US" sz="1800" b="1" dirty="0"/>
              <a:t>生きる力の育成とこどもの育ちの充実　</a:t>
            </a:r>
            <a:r>
              <a:rPr lang="ja-JP" altLang="en-US" sz="1800" dirty="0"/>
              <a:t>（文章略）</a:t>
            </a:r>
            <a:endParaRPr lang="en-US" altLang="ja-JP" sz="1800" dirty="0"/>
          </a:p>
          <a:p>
            <a:pPr marL="639763" indent="-385763" eaLnBrk="1" hangingPunct="1">
              <a:lnSpc>
                <a:spcPct val="110000"/>
              </a:lnSpc>
              <a:buSzPct val="136000"/>
              <a:buNone/>
            </a:pPr>
            <a:r>
              <a:rPr lang="ja-JP" altLang="en-US" sz="1800" dirty="0"/>
              <a:t>② </a:t>
            </a:r>
            <a:r>
              <a:rPr lang="ja-JP" altLang="en-US" sz="1800" b="1" dirty="0"/>
              <a:t>家族への支援を通じたこどもの暮らしや育ちの安定 　</a:t>
            </a:r>
            <a:r>
              <a:rPr lang="ja-JP" altLang="en-US" sz="1800" dirty="0"/>
              <a:t>（文章略）</a:t>
            </a:r>
            <a:endParaRPr lang="en-US" altLang="ja-JP" sz="1800" dirty="0"/>
          </a:p>
          <a:p>
            <a:pPr marL="639763" indent="-385763" eaLnBrk="1" hangingPunct="1">
              <a:lnSpc>
                <a:spcPct val="110000"/>
              </a:lnSpc>
              <a:buSzPct val="136000"/>
              <a:buNone/>
            </a:pPr>
            <a:r>
              <a:rPr lang="ja-JP" altLang="en-US" sz="1800" dirty="0"/>
              <a:t>③ </a:t>
            </a:r>
            <a:r>
              <a:rPr lang="ja-JP" altLang="en-US" sz="1800" b="1" dirty="0"/>
              <a:t>こどもと地域のつながりの実現 </a:t>
            </a:r>
            <a:endParaRPr lang="en-US" altLang="ja-JP" sz="1800" b="1" dirty="0"/>
          </a:p>
          <a:p>
            <a:pPr marL="639763" indent="-385763" eaLnBrk="1" hangingPunct="1">
              <a:lnSpc>
                <a:spcPct val="110000"/>
              </a:lnSpc>
              <a:buSzPct val="136000"/>
              <a:buNone/>
            </a:pPr>
            <a:r>
              <a:rPr lang="ja-JP" altLang="en-US" sz="1800" dirty="0"/>
              <a:t>　　　こどもや家族の意向を踏まえながら、</a:t>
            </a:r>
            <a:r>
              <a:rPr lang="ja-JP" altLang="en-US" sz="1800" dirty="0">
                <a:solidFill>
                  <a:srgbClr val="FF0000"/>
                </a:solidFill>
              </a:rPr>
              <a:t>地域の学校等や放課後児童クラブ、児童館等の教育や他の子育て支援施策、地域の活動等と連携し交流を進めていく</a:t>
            </a:r>
            <a:r>
              <a:rPr lang="ja-JP" altLang="en-US" sz="1800" dirty="0"/>
              <a:t>とともに、こどもが放課後児童クラブ等との併行利用をしている場合には、十分な連携を図り、協力しながら支 援に当たる体制づくりを進めていくことなどを通じて、</a:t>
            </a:r>
            <a:r>
              <a:rPr lang="ja-JP" altLang="en-US" sz="1800" dirty="0">
                <a:solidFill>
                  <a:srgbClr val="FF0000"/>
                </a:solidFill>
              </a:rPr>
              <a:t>こどもと地域のつながりを作って いくこと。 </a:t>
            </a:r>
            <a:endParaRPr lang="en-US" altLang="ja-JP" sz="1800" dirty="0">
              <a:solidFill>
                <a:srgbClr val="FF0000"/>
              </a:solidFill>
            </a:endParaRPr>
          </a:p>
          <a:p>
            <a:pPr marL="639763" indent="-385763" eaLnBrk="1" hangingPunct="1">
              <a:lnSpc>
                <a:spcPct val="110000"/>
              </a:lnSpc>
              <a:buSzPct val="136000"/>
              <a:buNone/>
            </a:pPr>
            <a:r>
              <a:rPr lang="ja-JP" altLang="en-US" sz="1800" dirty="0"/>
              <a:t>④ </a:t>
            </a:r>
            <a:r>
              <a:rPr lang="ja-JP" altLang="en-US" sz="1800" b="1" dirty="0"/>
              <a:t>地域で安心して暮らすことができる基盤づくりの推進 </a:t>
            </a:r>
            <a:endParaRPr lang="en-US" altLang="ja-JP" sz="1800" b="1" dirty="0"/>
          </a:p>
          <a:p>
            <a:pPr marL="639763" indent="-385763" eaLnBrk="1" hangingPunct="1">
              <a:lnSpc>
                <a:spcPct val="110000"/>
              </a:lnSpc>
              <a:buSzPct val="136000"/>
              <a:buNone/>
            </a:pPr>
            <a:r>
              <a:rPr lang="ja-JP" altLang="en-US" sz="1800" dirty="0"/>
              <a:t>　　　こどもの育ちや家庭の生活の支援に関わる地域の関係機関や他の放課後等デイサービス事業所、地域の障害児支援の中核的な役割を担う児童発達支援センター等との連携を通じ て、こどものライフステージや家庭の状況に応じて、切れ目のない一貫した支援を提供することにより、こどもと家族が包括的に支えられ、</a:t>
            </a:r>
            <a:r>
              <a:rPr lang="ja-JP" altLang="en-US" sz="1800" dirty="0">
                <a:solidFill>
                  <a:srgbClr val="FF0000"/>
                </a:solidFill>
              </a:rPr>
              <a:t>地域で安心して暮らすことができる基盤</a:t>
            </a:r>
            <a:r>
              <a:rPr lang="ja-JP" altLang="en-US" sz="1800" dirty="0"/>
              <a:t>を作っていくこと。 </a:t>
            </a:r>
            <a:endParaRPr lang="en-US" altLang="ja-JP" sz="2400" dirty="0">
              <a:latin typeface="HGP創英角ｺﾞｼｯｸUB" pitchFamily="50" charset="-128"/>
              <a:ea typeface="HGP創英角ｺﾞｼｯｸUB" pitchFamily="50" charset="-128"/>
            </a:endParaRPr>
          </a:p>
        </p:txBody>
      </p:sp>
      <p:sp>
        <p:nvSpPr>
          <p:cNvPr id="279556" name="Text Box 4"/>
          <p:cNvSpPr txBox="1">
            <a:spLocks noChangeArrowheads="1"/>
          </p:cNvSpPr>
          <p:nvPr/>
        </p:nvSpPr>
        <p:spPr bwMode="auto">
          <a:xfrm>
            <a:off x="4446588" y="6526213"/>
            <a:ext cx="23971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2296" tIns="41148" rIns="82296" bIns="41148"/>
          <a:lstStyle>
            <a:lvl1pPr defTabSz="822325"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defTabSz="822325"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defTabSz="822325"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defTabSz="822325"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defTabSz="822325"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defTabSz="822325"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fld id="{DB5008D3-ED1F-4AAB-9D6B-AFF515E4D21E}" type="slidenum">
              <a:rPr kumimoji="0" lang="en-US" altLang="ja-JP" sz="1300" smtClean="0">
                <a:solidFill>
                  <a:srgbClr val="000000"/>
                </a:solidFill>
                <a:latin typeface="Gill Sans" pitchFamily="80" charset="0"/>
                <a:ea typeface="HGP明朝E" pitchFamily="18" charset="-128"/>
                <a:sym typeface="Gill Sans" pitchFamily="80" charset="0"/>
              </a:rPr>
              <a:pPr algn="ctr" eaLnBrk="1" hangingPunct="1">
                <a:spcBef>
                  <a:spcPct val="0"/>
                </a:spcBef>
                <a:buFontTx/>
                <a:buNone/>
              </a:pPr>
              <a:t>39</a:t>
            </a:fld>
            <a:endParaRPr kumimoji="0" lang="en-US" altLang="ja-JP" sz="1300" dirty="0">
              <a:solidFill>
                <a:srgbClr val="000000"/>
              </a:solidFill>
              <a:latin typeface="Gill Sans" pitchFamily="80" charset="0"/>
              <a:ea typeface="HGP明朝E" pitchFamily="18" charset="-128"/>
              <a:sym typeface="Gill Sans" pitchFamily="80" charset="0"/>
            </a:endParaRPr>
          </a:p>
        </p:txBody>
      </p:sp>
      <p:sp>
        <p:nvSpPr>
          <p:cNvPr id="5" name="角丸四角形 4"/>
          <p:cNvSpPr/>
          <p:nvPr/>
        </p:nvSpPr>
        <p:spPr>
          <a:xfrm>
            <a:off x="3053710" y="6526213"/>
            <a:ext cx="5973332" cy="25241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600" dirty="0"/>
              <a:t>放課後等デイサービスガイドライン（令和６年７月）より引用</a:t>
            </a:r>
          </a:p>
        </p:txBody>
      </p:sp>
    </p:spTree>
    <p:extLst>
      <p:ext uri="{BB962C8B-B14F-4D97-AF65-F5344CB8AC3E}">
        <p14:creationId xmlns:p14="http://schemas.microsoft.com/office/powerpoint/2010/main" val="1733629077"/>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楕円 25">
            <a:extLst>
              <a:ext uri="{FF2B5EF4-FFF2-40B4-BE49-F238E27FC236}">
                <a16:creationId xmlns:a16="http://schemas.microsoft.com/office/drawing/2014/main" id="{BA4669E0-4936-49D8-AA0F-789F6C88BAB3}"/>
              </a:ext>
            </a:extLst>
          </p:cNvPr>
          <p:cNvSpPr/>
          <p:nvPr/>
        </p:nvSpPr>
        <p:spPr>
          <a:xfrm>
            <a:off x="-145422" y="700911"/>
            <a:ext cx="5171440" cy="612877"/>
          </a:xfrm>
          <a:prstGeom prst="ellipse">
            <a:avLst/>
          </a:prstGeom>
          <a:solidFill>
            <a:schemeClr val="accent2">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6DB49AC-DE89-42C6-81AB-4EBE82C0E76F}"/>
              </a:ext>
            </a:extLst>
          </p:cNvPr>
          <p:cNvSpPr>
            <a:spLocks noGrp="1"/>
          </p:cNvSpPr>
          <p:nvPr>
            <p:ph type="title"/>
          </p:nvPr>
        </p:nvSpPr>
        <p:spPr>
          <a:xfrm>
            <a:off x="482600" y="321734"/>
            <a:ext cx="8178799" cy="1135737"/>
          </a:xfrm>
        </p:spPr>
        <p:txBody>
          <a:bodyPr>
            <a:normAutofit/>
          </a:bodyPr>
          <a:lstStyle/>
          <a:p>
            <a:r>
              <a:rPr kumimoji="1" lang="ja-JP" altLang="en-US" sz="3600" b="1" dirty="0"/>
              <a:t>講義内容の項目（流れ）</a:t>
            </a:r>
          </a:p>
        </p:txBody>
      </p:sp>
      <p:graphicFrame>
        <p:nvGraphicFramePr>
          <p:cNvPr id="100" name="コンテンツ プレースホルダー 2">
            <a:extLst>
              <a:ext uri="{FF2B5EF4-FFF2-40B4-BE49-F238E27FC236}">
                <a16:creationId xmlns:a16="http://schemas.microsoft.com/office/drawing/2014/main" id="{2FC62366-3E80-48E2-B929-8B9EE2032CD0}"/>
              </a:ext>
            </a:extLst>
          </p:cNvPr>
          <p:cNvGraphicFramePr>
            <a:graphicFrameLocks noGrp="1"/>
          </p:cNvGraphicFramePr>
          <p:nvPr>
            <p:ph idx="1"/>
            <p:extLst>
              <p:ext uri="{D42A27DB-BD31-4B8C-83A1-F6EECF244321}">
                <p14:modId xmlns:p14="http://schemas.microsoft.com/office/powerpoint/2010/main" val="1417383726"/>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424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a:extLst>
              <a:ext uri="{FF2B5EF4-FFF2-40B4-BE49-F238E27FC236}">
                <a16:creationId xmlns:a16="http://schemas.microsoft.com/office/drawing/2014/main" id="{008CDD3E-897B-BF62-2AB2-B2B093DAA7EE}"/>
              </a:ext>
            </a:extLst>
          </p:cNvPr>
          <p:cNvSpPr/>
          <p:nvPr/>
        </p:nvSpPr>
        <p:spPr>
          <a:xfrm>
            <a:off x="304356" y="749873"/>
            <a:ext cx="8535286" cy="556068"/>
          </a:xfrm>
          <a:prstGeom prst="ellipse">
            <a:avLst/>
          </a:prstGeom>
          <a:solidFill>
            <a:srgbClr val="FCEBD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578A1CE-2F8E-437E-82F8-36A931BC7BBD}"/>
              </a:ext>
            </a:extLst>
          </p:cNvPr>
          <p:cNvSpPr>
            <a:spLocks noGrp="1"/>
          </p:cNvSpPr>
          <p:nvPr>
            <p:ph type="title"/>
          </p:nvPr>
        </p:nvSpPr>
        <p:spPr/>
        <p:txBody>
          <a:bodyPr>
            <a:normAutofit/>
            <a:scene3d>
              <a:camera prst="orthographicFront"/>
              <a:lightRig rig="threePt" dir="t"/>
            </a:scene3d>
            <a:sp3d extrusionH="57150">
              <a:bevelT w="50800" h="38100" prst="riblet"/>
            </a:sp3d>
          </a:bodyPr>
          <a:lstStyle/>
          <a:p>
            <a:r>
              <a:rPr kumimoji="1" lang="ja-JP" altLang="en-US" sz="2800" dirty="0">
                <a:ln w="0"/>
                <a:solidFill>
                  <a:schemeClr val="accent1"/>
                </a:solidFill>
                <a:effectLst>
                  <a:outerShdw blurRad="38100" dist="25400" dir="5400000" algn="ctr" rotWithShape="0">
                    <a:srgbClr val="6E747A">
                      <a:alpha val="43000"/>
                    </a:srgbClr>
                  </a:outerShdw>
                </a:effectLst>
              </a:rPr>
              <a:t>子どもの最善の利益を考慮するための地域連携</a:t>
            </a:r>
          </a:p>
        </p:txBody>
      </p:sp>
      <p:graphicFrame>
        <p:nvGraphicFramePr>
          <p:cNvPr id="5" name="コンテンツ プレースホルダー 2">
            <a:extLst>
              <a:ext uri="{FF2B5EF4-FFF2-40B4-BE49-F238E27FC236}">
                <a16:creationId xmlns:a16="http://schemas.microsoft.com/office/drawing/2014/main" id="{6E04BEB5-AD12-427E-9117-21BFDAFC109B}"/>
              </a:ext>
            </a:extLst>
          </p:cNvPr>
          <p:cNvGraphicFramePr>
            <a:graphicFrameLocks noGrp="1"/>
          </p:cNvGraphicFramePr>
          <p:nvPr>
            <p:ph idx="1"/>
            <p:extLst>
              <p:ext uri="{D42A27DB-BD31-4B8C-83A1-F6EECF244321}">
                <p14:modId xmlns:p14="http://schemas.microsoft.com/office/powerpoint/2010/main" val="22505361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四角形: 角を丸くする 3">
            <a:extLst>
              <a:ext uri="{FF2B5EF4-FFF2-40B4-BE49-F238E27FC236}">
                <a16:creationId xmlns:a16="http://schemas.microsoft.com/office/drawing/2014/main" id="{AD38B413-63A0-417A-BBFC-F068A0B824AC}"/>
              </a:ext>
            </a:extLst>
          </p:cNvPr>
          <p:cNvSpPr/>
          <p:nvPr/>
        </p:nvSpPr>
        <p:spPr>
          <a:xfrm>
            <a:off x="1961706" y="6006213"/>
            <a:ext cx="5220587" cy="760227"/>
          </a:xfrm>
          <a:prstGeom prst="roundRect">
            <a:avLst/>
          </a:prstGeom>
          <a:scene3d>
            <a:camera prst="perspectiveAbove"/>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kumimoji="1" lang="ja-JP" altLang="en-US" b="1" dirty="0"/>
              <a:t>一つの事業所だけでは、障害児支援の基本理念を達成していくことはできません！</a:t>
            </a:r>
          </a:p>
        </p:txBody>
      </p:sp>
    </p:spTree>
    <p:extLst>
      <p:ext uri="{BB962C8B-B14F-4D97-AF65-F5344CB8AC3E}">
        <p14:creationId xmlns:p14="http://schemas.microsoft.com/office/powerpoint/2010/main" val="2676129219"/>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32766"/>
            <a:ext cx="8229600" cy="504056"/>
          </a:xfrm>
        </p:spPr>
        <p:style>
          <a:lnRef idx="1">
            <a:schemeClr val="accent5"/>
          </a:lnRef>
          <a:fillRef idx="2">
            <a:schemeClr val="accent5"/>
          </a:fillRef>
          <a:effectRef idx="1">
            <a:schemeClr val="accent5"/>
          </a:effectRef>
          <a:fontRef idx="minor">
            <a:schemeClr val="dk1"/>
          </a:fontRef>
        </p:style>
        <p:txBody>
          <a:bodyPr>
            <a:normAutofit fontScale="90000"/>
          </a:bodyPr>
          <a:lstStyle/>
          <a:p>
            <a:pPr algn="ctr"/>
            <a:r>
              <a:rPr kumimoji="1" lang="ja-JP" altLang="en-US" sz="3200" dirty="0"/>
              <a:t>（児発管が考える）地域連携</a:t>
            </a:r>
            <a:r>
              <a:rPr kumimoji="1" lang="ja-JP" altLang="en-US" sz="2400" dirty="0"/>
              <a:t>について</a:t>
            </a:r>
          </a:p>
        </p:txBody>
      </p:sp>
      <p:sp>
        <p:nvSpPr>
          <p:cNvPr id="3" name="コンテンツ プレースホルダ 2"/>
          <p:cNvSpPr>
            <a:spLocks noGrp="1"/>
          </p:cNvSpPr>
          <p:nvPr>
            <p:ph idx="1"/>
          </p:nvPr>
        </p:nvSpPr>
        <p:spPr>
          <a:xfrm>
            <a:off x="457200" y="1350335"/>
            <a:ext cx="8229600" cy="5175009"/>
          </a:xfrm>
          <a:solidFill>
            <a:srgbClr val="FEE6FC"/>
          </a:solidFill>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p>
            <a:pPr fontAlgn="base">
              <a:lnSpc>
                <a:spcPct val="120000"/>
              </a:lnSpc>
              <a:spcBef>
                <a:spcPct val="0"/>
              </a:spcBef>
              <a:spcAft>
                <a:spcPct val="0"/>
              </a:spcAft>
              <a:buNone/>
            </a:pPr>
            <a:r>
              <a:rPr kumimoji="0" lang="ja-JP" altLang="en-US" sz="3600" b="1" dirty="0">
                <a:solidFill>
                  <a:srgbClr val="000000"/>
                </a:solidFill>
                <a:latin typeface="Verdana" pitchFamily="34" charset="0"/>
              </a:rPr>
              <a:t>◇「気になる」段階から気軽に保護者からの相談に応じたり、子どもへの療育が提供できる身近な場となる。</a:t>
            </a:r>
            <a:endParaRPr kumimoji="0" lang="en-US" altLang="ja-JP" sz="2900" b="1"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●地域全体の児童通所支援の実態を把握し、自事業所と他の事業所のそれぞれの役割を説明していくための連携</a:t>
            </a:r>
            <a:endParaRPr kumimoji="0" lang="en-US" altLang="ja-JP" sz="2900"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●障害者手帳・診断名ありきの利用を前提とせず、保護者が「気になる」時期に必要なだけ寄り添うために一事業所だけで対応しないための連携</a:t>
            </a:r>
          </a:p>
          <a:p>
            <a:pPr fontAlgn="base">
              <a:lnSpc>
                <a:spcPct val="120000"/>
              </a:lnSpc>
              <a:spcBef>
                <a:spcPct val="0"/>
              </a:spcBef>
              <a:spcAft>
                <a:spcPct val="0"/>
              </a:spcAft>
              <a:buNone/>
            </a:pPr>
            <a:endParaRPr kumimoji="0" lang="ja-JP" altLang="en-US" sz="2900" dirty="0">
              <a:solidFill>
                <a:srgbClr val="000000"/>
              </a:solidFill>
              <a:latin typeface="Verdana" pitchFamily="34" charset="0"/>
            </a:endParaRPr>
          </a:p>
          <a:p>
            <a:pPr fontAlgn="base">
              <a:lnSpc>
                <a:spcPct val="120000"/>
              </a:lnSpc>
              <a:spcBef>
                <a:spcPct val="0"/>
              </a:spcBef>
              <a:spcAft>
                <a:spcPct val="0"/>
              </a:spcAft>
              <a:buNone/>
            </a:pPr>
            <a:r>
              <a:rPr kumimoji="0" lang="ja-JP" altLang="en-US" sz="3600" b="1" dirty="0">
                <a:solidFill>
                  <a:srgbClr val="000000"/>
                </a:solidFill>
                <a:latin typeface="Verdana" pitchFamily="34" charset="0"/>
              </a:rPr>
              <a:t>◇家族支援を含め個々の状況に応じた療育や発達への支援が、地域の支援システムづくりにつながることを意図して支援を提供する。</a:t>
            </a:r>
            <a:endParaRPr kumimoji="0" lang="en-US" altLang="ja-JP" sz="2900" b="1"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●通過していく機能を果たすために「次」の利用先の選択肢を増やすための連携</a:t>
            </a:r>
            <a:endParaRPr kumimoji="0" lang="en-US" altLang="ja-JP" sz="2900"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●地域の中での役割の明確化および、方向性を共有するための連携</a:t>
            </a:r>
            <a:endParaRPr kumimoji="0" lang="en-US" altLang="ja-JP" sz="2900" dirty="0">
              <a:solidFill>
                <a:srgbClr val="000000"/>
              </a:solidFill>
              <a:latin typeface="Verdana" pitchFamily="34" charset="0"/>
            </a:endParaRPr>
          </a:p>
          <a:p>
            <a:pPr fontAlgn="base">
              <a:lnSpc>
                <a:spcPct val="120000"/>
              </a:lnSpc>
              <a:spcBef>
                <a:spcPct val="0"/>
              </a:spcBef>
              <a:spcAft>
                <a:spcPct val="0"/>
              </a:spcAft>
              <a:buNone/>
            </a:pPr>
            <a:endParaRPr kumimoji="0" lang="ja-JP" altLang="en-US" sz="2900" dirty="0">
              <a:solidFill>
                <a:srgbClr val="000000"/>
              </a:solidFill>
              <a:latin typeface="Verdana" pitchFamily="34" charset="0"/>
            </a:endParaRPr>
          </a:p>
          <a:p>
            <a:pPr fontAlgn="base">
              <a:lnSpc>
                <a:spcPct val="120000"/>
              </a:lnSpc>
              <a:spcBef>
                <a:spcPct val="0"/>
              </a:spcBef>
              <a:spcAft>
                <a:spcPct val="0"/>
              </a:spcAft>
              <a:buNone/>
            </a:pPr>
            <a:r>
              <a:rPr kumimoji="0" lang="ja-JP" altLang="en-US" sz="3600" b="1" dirty="0">
                <a:solidFill>
                  <a:srgbClr val="000000"/>
                </a:solidFill>
                <a:latin typeface="Verdana" pitchFamily="34" charset="0"/>
              </a:rPr>
              <a:t>◇</a:t>
            </a:r>
            <a:r>
              <a:rPr kumimoji="0" lang="ja-JP" altLang="en-US" sz="3600" b="1" dirty="0">
                <a:solidFill>
                  <a:srgbClr val="FF0000"/>
                </a:solidFill>
                <a:latin typeface="Verdana" pitchFamily="34" charset="0"/>
              </a:rPr>
              <a:t>サービス担当者会議への参加</a:t>
            </a:r>
            <a:r>
              <a:rPr kumimoji="0" lang="ja-JP" altLang="en-US" sz="3600" b="1" dirty="0">
                <a:solidFill>
                  <a:srgbClr val="000000"/>
                </a:solidFill>
                <a:latin typeface="Verdana" pitchFamily="34" charset="0"/>
              </a:rPr>
              <a:t>等、より積極的な地域連携を心がけ、発達支援の地域拠点として機能発揮する。</a:t>
            </a:r>
            <a:endParaRPr kumimoji="0" lang="en-US" altLang="ja-JP" sz="2900" b="1"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●地域と子どもとの接点を常に探っていくための連携</a:t>
            </a:r>
            <a:endParaRPr kumimoji="0" lang="en-US" altLang="ja-JP" sz="2900"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●個別支援計画においては、集団活動での参加状況や、集団活動に参加していくための効果的なやり方を常に確認し、その可能性を探るための連携</a:t>
            </a:r>
            <a:endParaRPr kumimoji="0" lang="en-US" altLang="ja-JP" sz="2900" dirty="0">
              <a:solidFill>
                <a:srgbClr val="000000"/>
              </a:solidFill>
              <a:latin typeface="Verdana" pitchFamily="34" charset="0"/>
            </a:endParaRPr>
          </a:p>
          <a:p>
            <a:pPr fontAlgn="base">
              <a:lnSpc>
                <a:spcPct val="120000"/>
              </a:lnSpc>
              <a:spcBef>
                <a:spcPct val="0"/>
              </a:spcBef>
              <a:spcAft>
                <a:spcPct val="0"/>
              </a:spcAft>
              <a:buNone/>
            </a:pPr>
            <a:r>
              <a:rPr kumimoji="0" lang="ja-JP" altLang="en-US" sz="2900" dirty="0">
                <a:solidFill>
                  <a:srgbClr val="000000"/>
                </a:solidFill>
                <a:latin typeface="Verdana" pitchFamily="34" charset="0"/>
              </a:rPr>
              <a:t>　●子どものために、地域の中の有能な人材を見つけていくための連携</a:t>
            </a:r>
          </a:p>
        </p:txBody>
      </p:sp>
      <p:sp>
        <p:nvSpPr>
          <p:cNvPr id="5" name="テキスト ボックス 4"/>
          <p:cNvSpPr txBox="1"/>
          <p:nvPr/>
        </p:nvSpPr>
        <p:spPr>
          <a:xfrm>
            <a:off x="457200" y="332656"/>
            <a:ext cx="8229600"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ja-JP" altLang="en-US" b="1" dirty="0">
                <a:latin typeface="HGP創英角ｺﾞｼｯｸUB" pitchFamily="50" charset="-128"/>
                <a:ea typeface="HGP創英角ｺﾞｼｯｸUB" pitchFamily="50" charset="-128"/>
              </a:rPr>
              <a:t>　　</a:t>
            </a:r>
            <a:r>
              <a:rPr kumimoji="1" lang="ja-JP" altLang="en-US" sz="2000" b="1" dirty="0">
                <a:latin typeface="HGP創英角ｺﾞｼｯｸUB" pitchFamily="50" charset="-128"/>
                <a:ea typeface="HGP創英角ｺﾞｼｯｸUB" pitchFamily="50" charset="-128"/>
              </a:rPr>
              <a:t>子どものライフステージに応じた一貫した支援</a:t>
            </a:r>
            <a:endParaRPr kumimoji="1" lang="ja-JP" altLang="en-US" b="1" dirty="0">
              <a:latin typeface="HGP創英角ｺﾞｼｯｸUB" pitchFamily="50" charset="-128"/>
              <a:ea typeface="HGP創英角ｺﾞｼｯｸUB" pitchFamily="50" charset="-128"/>
            </a:endParaRPr>
          </a:p>
        </p:txBody>
      </p:sp>
    </p:spTree>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5AE7C-AD7B-452A-A547-427D10A8659E}"/>
              </a:ext>
            </a:extLst>
          </p:cNvPr>
          <p:cNvSpPr>
            <a:spLocks noGrp="1"/>
          </p:cNvSpPr>
          <p:nvPr>
            <p:ph type="title"/>
          </p:nvPr>
        </p:nvSpPr>
        <p:spPr>
          <a:xfrm>
            <a:off x="1112430" y="352283"/>
            <a:ext cx="7829551" cy="1188720"/>
          </a:xfrm>
        </p:spPr>
        <p:txBody>
          <a:bodyPr>
            <a:normAutofit/>
          </a:bodyPr>
          <a:lstStyle/>
          <a:p>
            <a:r>
              <a:rPr kumimoji="1" lang="ja-JP" altLang="en-US" sz="3000" dirty="0"/>
              <a:t>児童発達支援管理責任者の</a:t>
            </a:r>
            <a:br>
              <a:rPr kumimoji="1" lang="en-US" altLang="ja-JP" sz="3000" dirty="0"/>
            </a:br>
            <a:r>
              <a:rPr kumimoji="1" lang="ja-JP" altLang="en-US" sz="3000" dirty="0"/>
              <a:t>（自立支援）協議会への参加状況と活動内容</a:t>
            </a:r>
          </a:p>
        </p:txBody>
      </p:sp>
      <p:sp>
        <p:nvSpPr>
          <p:cNvPr id="19" name="Freeform: Shape 1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コンテンツ プレースホルダー 2">
            <a:extLst>
              <a:ext uri="{FF2B5EF4-FFF2-40B4-BE49-F238E27FC236}">
                <a16:creationId xmlns:a16="http://schemas.microsoft.com/office/drawing/2014/main" id="{936C4741-4275-4403-B0C8-D3BBB5DD8E4B}"/>
              </a:ext>
            </a:extLst>
          </p:cNvPr>
          <p:cNvSpPr>
            <a:spLocks noGrp="1"/>
          </p:cNvSpPr>
          <p:nvPr>
            <p:ph idx="1"/>
          </p:nvPr>
        </p:nvSpPr>
        <p:spPr>
          <a:xfrm>
            <a:off x="1112430" y="1988183"/>
            <a:ext cx="7329821" cy="1800437"/>
          </a:xfrm>
          <a:solidFill>
            <a:schemeClr val="accent6">
              <a:lumMod val="20000"/>
              <a:lumOff val="80000"/>
            </a:schemeClr>
          </a:solidFill>
        </p:spPr>
        <p:txBody>
          <a:bodyPr anchor="t">
            <a:normAutofit fontScale="77500" lnSpcReduction="20000"/>
          </a:bodyPr>
          <a:lstStyle/>
          <a:p>
            <a:pPr>
              <a:lnSpc>
                <a:spcPct val="110000"/>
              </a:lnSpc>
            </a:pPr>
            <a:r>
              <a:rPr kumimoji="1" lang="ja-JP" altLang="en-US" sz="2400" dirty="0"/>
              <a:t>（自立支援）協議会の児童関係の部会活動が活発であれば、児発管は総じて積極的に参加できている。但し、そうした地域においても、全く参加していない事業所もある。</a:t>
            </a:r>
            <a:endParaRPr kumimoji="1" lang="en-US" altLang="ja-JP" sz="2400" dirty="0"/>
          </a:p>
          <a:p>
            <a:pPr>
              <a:lnSpc>
                <a:spcPct val="110000"/>
              </a:lnSpc>
            </a:pPr>
            <a:r>
              <a:rPr kumimoji="1" lang="ja-JP" altLang="en-US" sz="2400" dirty="0"/>
              <a:t>自事業所の支援内容に自信を持っており、利用する子どもを常に確保できていると、協議会に参加していないことがあるが、地域における子どもの育ちを考慮できていないのではないか。</a:t>
            </a:r>
            <a:endParaRPr kumimoji="1" lang="en-US" altLang="ja-JP" sz="2400" dirty="0"/>
          </a:p>
          <a:p>
            <a:endParaRPr kumimoji="1" lang="ja-JP" altLang="en-US" sz="1800" dirty="0"/>
          </a:p>
        </p:txBody>
      </p:sp>
      <p:sp>
        <p:nvSpPr>
          <p:cNvPr id="5" name="コンテンツ プレースホルダー 2">
            <a:extLst>
              <a:ext uri="{FF2B5EF4-FFF2-40B4-BE49-F238E27FC236}">
                <a16:creationId xmlns:a16="http://schemas.microsoft.com/office/drawing/2014/main" id="{B1156163-4863-9AD0-6DC2-6AEBBC7DBCB2}"/>
              </a:ext>
            </a:extLst>
          </p:cNvPr>
          <p:cNvSpPr txBox="1">
            <a:spLocks/>
          </p:cNvSpPr>
          <p:nvPr/>
        </p:nvSpPr>
        <p:spPr>
          <a:xfrm>
            <a:off x="1112429" y="4157346"/>
            <a:ext cx="7329821" cy="2348372"/>
          </a:xfrm>
          <a:prstGeom prst="rect">
            <a:avLst/>
          </a:prstGeom>
          <a:solidFill>
            <a:schemeClr val="accent2">
              <a:lumMod val="40000"/>
              <a:lumOff val="60000"/>
            </a:schemeClr>
          </a:solidFill>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10000"/>
              </a:lnSpc>
            </a:pPr>
            <a:r>
              <a:rPr lang="ja-JP" altLang="en-US" sz="2400" dirty="0"/>
              <a:t>活動内容としては、「医療機関との連携」「就学・進学に関する情報共有」「学童クラブの現状」「困難事例への対応」「保護者支援のあり方について」「相談支援専門員との連携」「子どもの発達に関する学習機会」などテーマはさまざまである。</a:t>
            </a:r>
            <a:endParaRPr lang="en-US" altLang="ja-JP" sz="2400" dirty="0"/>
          </a:p>
          <a:p>
            <a:pPr>
              <a:lnSpc>
                <a:spcPct val="110000"/>
              </a:lnSpc>
            </a:pPr>
            <a:r>
              <a:rPr lang="ja-JP" altLang="en-US" sz="2400" dirty="0"/>
              <a:t>児発管中心に集まっている部会は多く、年に</a:t>
            </a:r>
            <a:r>
              <a:rPr lang="en-US" altLang="ja-JP" sz="2400" dirty="0"/>
              <a:t>2</a:t>
            </a:r>
            <a:r>
              <a:rPr lang="ja-JP" altLang="en-US" sz="2400" dirty="0"/>
              <a:t>，</a:t>
            </a:r>
            <a:r>
              <a:rPr lang="en-US" altLang="ja-JP" sz="2400" dirty="0"/>
              <a:t>3</a:t>
            </a:r>
            <a:r>
              <a:rPr lang="ja-JP" altLang="en-US" sz="2400" dirty="0"/>
              <a:t>回しか実施できていないところも多い。児発管以外では、教育委員会職員、特別支援学校教員、相談支援専門員、保健師、社協職員といったメンバーが主である。</a:t>
            </a:r>
            <a:endParaRPr lang="en-US" altLang="ja-JP" sz="2400" dirty="0"/>
          </a:p>
          <a:p>
            <a:endParaRPr lang="ja-JP" altLang="en-US" sz="1800" dirty="0"/>
          </a:p>
        </p:txBody>
      </p:sp>
    </p:spTree>
    <p:extLst>
      <p:ext uri="{BB962C8B-B14F-4D97-AF65-F5344CB8AC3E}">
        <p14:creationId xmlns:p14="http://schemas.microsoft.com/office/powerpoint/2010/main" val="1717583069"/>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37D32-6FA1-222F-DC3C-BA66ADF4F697}"/>
              </a:ext>
            </a:extLst>
          </p:cNvPr>
          <p:cNvSpPr>
            <a:spLocks noGrp="1"/>
          </p:cNvSpPr>
          <p:nvPr>
            <p:ph type="title"/>
          </p:nvPr>
        </p:nvSpPr>
        <p:spPr/>
        <p:txBody>
          <a:bodyPr>
            <a:normAutofit/>
          </a:bodyPr>
          <a:lstStyle/>
          <a:p>
            <a:r>
              <a:rPr lang="ja-JP" altLang="en-US" sz="3600" b="0" u="none" dirty="0"/>
              <a:t>児童発達支援管理責任者の地域連携の現状に関する課題</a:t>
            </a:r>
            <a:endParaRPr kumimoji="1" lang="ja-JP" altLang="en-US" sz="3600" dirty="0"/>
          </a:p>
        </p:txBody>
      </p:sp>
      <p:graphicFrame>
        <p:nvGraphicFramePr>
          <p:cNvPr id="5" name="コンテンツ プレースホルダー 4">
            <a:extLst>
              <a:ext uri="{FF2B5EF4-FFF2-40B4-BE49-F238E27FC236}">
                <a16:creationId xmlns:a16="http://schemas.microsoft.com/office/drawing/2014/main" id="{F8F0D08A-31C7-366C-7ECD-774C905E02B3}"/>
              </a:ext>
            </a:extLst>
          </p:cNvPr>
          <p:cNvGraphicFramePr>
            <a:graphicFrameLocks noGrp="1"/>
          </p:cNvGraphicFramePr>
          <p:nvPr>
            <p:ph idx="1"/>
            <p:extLst>
              <p:ext uri="{D42A27DB-BD31-4B8C-83A1-F6EECF244321}">
                <p14:modId xmlns:p14="http://schemas.microsoft.com/office/powerpoint/2010/main" val="1190584857"/>
              </p:ext>
            </p:extLst>
          </p:nvPr>
        </p:nvGraphicFramePr>
        <p:xfrm>
          <a:off x="628650" y="1825625"/>
          <a:ext cx="7886700" cy="2937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テキスト ボックス 3">
            <a:extLst>
              <a:ext uri="{FF2B5EF4-FFF2-40B4-BE49-F238E27FC236}">
                <a16:creationId xmlns:a16="http://schemas.microsoft.com/office/drawing/2014/main" id="{DDFD29E1-09F0-09D0-D1B2-5FF98B9F2655}"/>
              </a:ext>
            </a:extLst>
          </p:cNvPr>
          <p:cNvSpPr txBox="1"/>
          <p:nvPr/>
        </p:nvSpPr>
        <p:spPr>
          <a:xfrm>
            <a:off x="628649" y="5249270"/>
            <a:ext cx="7886701" cy="1200329"/>
          </a:xfrm>
          <a:prstGeom prst="rect">
            <a:avLst/>
          </a:prstGeom>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2400" dirty="0"/>
              <a:t>地域全体が児童発達支援の土壌であり、相互に協力しながら、子どものためにより適切な支援提供を行なっていくために検討を重ねていく必要がある。</a:t>
            </a:r>
          </a:p>
        </p:txBody>
      </p:sp>
    </p:spTree>
    <p:extLst>
      <p:ext uri="{BB962C8B-B14F-4D97-AF65-F5344CB8AC3E}">
        <p14:creationId xmlns:p14="http://schemas.microsoft.com/office/powerpoint/2010/main" val="3560422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2ED5CA82-172C-4B39-AAD9-3A0653ACF706}"/>
              </a:ext>
            </a:extLst>
          </p:cNvPr>
          <p:cNvSpPr>
            <a:spLocks noGrp="1"/>
          </p:cNvSpPr>
          <p:nvPr>
            <p:ph type="title"/>
          </p:nvPr>
        </p:nvSpPr>
        <p:spPr>
          <a:xfrm>
            <a:off x="852777" y="548640"/>
            <a:ext cx="7157553" cy="1188720"/>
          </a:xfrm>
        </p:spPr>
        <p:txBody>
          <a:bodyPr>
            <a:normAutofit fontScale="90000"/>
          </a:bodyPr>
          <a:lstStyle/>
          <a:p>
            <a:r>
              <a:rPr kumimoji="1" lang="ja-JP" altLang="en-US" sz="3400" dirty="0">
                <a:solidFill>
                  <a:schemeClr val="tx1">
                    <a:lumMod val="85000"/>
                    <a:lumOff val="15000"/>
                  </a:schemeClr>
                </a:solidFill>
              </a:rPr>
              <a:t>児童発達支援管理責任者の</a:t>
            </a:r>
            <a:br>
              <a:rPr kumimoji="1" lang="en-US" altLang="ja-JP" sz="3400" dirty="0">
                <a:solidFill>
                  <a:schemeClr val="tx1">
                    <a:lumMod val="85000"/>
                    <a:lumOff val="15000"/>
                  </a:schemeClr>
                </a:solidFill>
              </a:rPr>
            </a:br>
            <a:r>
              <a:rPr kumimoji="1" lang="ja-JP" altLang="en-US" sz="3400" dirty="0">
                <a:solidFill>
                  <a:schemeClr val="tx1">
                    <a:lumMod val="85000"/>
                    <a:lumOff val="15000"/>
                  </a:schemeClr>
                </a:solidFill>
              </a:rPr>
              <a:t>「相談･援助」と「関係機関との連携」</a:t>
            </a:r>
          </a:p>
        </p:txBody>
      </p:sp>
      <p:graphicFrame>
        <p:nvGraphicFramePr>
          <p:cNvPr id="4" name="コンテンツ プレースホルダー 3">
            <a:extLst>
              <a:ext uri="{FF2B5EF4-FFF2-40B4-BE49-F238E27FC236}">
                <a16:creationId xmlns:a16="http://schemas.microsoft.com/office/drawing/2014/main" id="{FB84B688-0457-46BD-F294-9198ACCA8B52}"/>
              </a:ext>
            </a:extLst>
          </p:cNvPr>
          <p:cNvGraphicFramePr>
            <a:graphicFrameLocks noGrp="1"/>
          </p:cNvGraphicFramePr>
          <p:nvPr>
            <p:ph idx="1"/>
            <p:extLst>
              <p:ext uri="{D42A27DB-BD31-4B8C-83A1-F6EECF244321}">
                <p14:modId xmlns:p14="http://schemas.microsoft.com/office/powerpoint/2010/main" val="3531001492"/>
              </p:ext>
            </p:extLst>
          </p:nvPr>
        </p:nvGraphicFramePr>
        <p:xfrm>
          <a:off x="382772" y="1737360"/>
          <a:ext cx="8474149" cy="4876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016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図表 2">
            <a:extLst>
              <a:ext uri="{FF2B5EF4-FFF2-40B4-BE49-F238E27FC236}">
                <a16:creationId xmlns:a16="http://schemas.microsoft.com/office/drawing/2014/main" id="{6132BD18-F70F-43F3-9DAA-D451AD206A50}"/>
              </a:ext>
            </a:extLst>
          </p:cNvPr>
          <p:cNvGraphicFramePr/>
          <p:nvPr>
            <p:extLst>
              <p:ext uri="{D42A27DB-BD31-4B8C-83A1-F6EECF244321}">
                <p14:modId xmlns:p14="http://schemas.microsoft.com/office/powerpoint/2010/main" val="1780460257"/>
              </p:ext>
            </p:extLst>
          </p:nvPr>
        </p:nvGraphicFramePr>
        <p:xfrm>
          <a:off x="571497" y="1881963"/>
          <a:ext cx="8001003" cy="4614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テキスト ボックス 22">
            <a:extLst>
              <a:ext uri="{FF2B5EF4-FFF2-40B4-BE49-F238E27FC236}">
                <a16:creationId xmlns:a16="http://schemas.microsoft.com/office/drawing/2014/main" id="{668BAA20-B6B5-4273-BAAF-E51A974F2155}"/>
              </a:ext>
            </a:extLst>
          </p:cNvPr>
          <p:cNvSpPr txBox="1"/>
          <p:nvPr/>
        </p:nvSpPr>
        <p:spPr>
          <a:xfrm>
            <a:off x="571497" y="629737"/>
            <a:ext cx="8084264" cy="1031051"/>
          </a:xfrm>
          <a:prstGeom prst="rect">
            <a:avLst/>
          </a:prstGeom>
          <a:solidFill>
            <a:schemeClr val="accent4">
              <a:lumMod val="20000"/>
              <a:lumOff val="80000"/>
            </a:schemeClr>
          </a:solidFill>
          <a:ln>
            <a:solidFill>
              <a:schemeClr val="accent1"/>
            </a:solidFill>
          </a:ln>
        </p:spPr>
        <p:txBody>
          <a:bodyPr wrap="none" rtlCol="0">
            <a:spAutoFit/>
          </a:bodyPr>
          <a:lstStyle/>
          <a:p>
            <a:pPr>
              <a:spcAft>
                <a:spcPts val="600"/>
              </a:spcAft>
            </a:pPr>
            <a:r>
              <a:rPr kumimoji="1" lang="en-US" altLang="ja-JP" sz="2800" b="1" dirty="0"/>
              <a:t>4</a:t>
            </a:r>
            <a:r>
              <a:rPr kumimoji="1" lang="ja-JP" altLang="ja-JP" sz="2800" b="1" dirty="0"/>
              <a:t>．</a:t>
            </a:r>
            <a:r>
              <a:rPr kumimoji="1" lang="ja-JP" altLang="en-US" sz="2800" b="1" dirty="0"/>
              <a:t>児童期における相談支援専門員と</a:t>
            </a:r>
            <a:endParaRPr kumimoji="1" lang="en-US" altLang="ja-JP" sz="2800" b="1" dirty="0"/>
          </a:p>
          <a:p>
            <a:pPr>
              <a:spcAft>
                <a:spcPts val="600"/>
              </a:spcAft>
            </a:pPr>
            <a:r>
              <a:rPr kumimoji="1" lang="ja-JP" altLang="en-US" sz="2800" b="1" dirty="0"/>
              <a:t>　　　　</a:t>
            </a:r>
            <a:r>
              <a:rPr kumimoji="1" lang="ja-JP" altLang="ja-JP" sz="2800" b="1" dirty="0"/>
              <a:t>児童発達支援管理責任者</a:t>
            </a:r>
            <a:r>
              <a:rPr kumimoji="1" lang="ja-JP" altLang="en-US" sz="2800" b="1" dirty="0"/>
              <a:t>の連携のあり方</a:t>
            </a:r>
            <a:endParaRPr lang="en-US" altLang="ja-JP" sz="2800" dirty="0"/>
          </a:p>
        </p:txBody>
      </p:sp>
    </p:spTree>
    <p:extLst>
      <p:ext uri="{BB962C8B-B14F-4D97-AF65-F5344CB8AC3E}">
        <p14:creationId xmlns:p14="http://schemas.microsoft.com/office/powerpoint/2010/main" val="1023498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43A7F37E-F1D4-458C-B9EE-0FFE6F833F1B}"/>
              </a:ext>
            </a:extLst>
          </p:cNvPr>
          <p:cNvSpPr>
            <a:spLocks noGrp="1"/>
          </p:cNvSpPr>
          <p:nvPr>
            <p:ph type="title"/>
          </p:nvPr>
        </p:nvSpPr>
        <p:spPr>
          <a:xfrm>
            <a:off x="383931" y="517281"/>
            <a:ext cx="8376138" cy="984738"/>
          </a:xfrm>
          <a:solidFill>
            <a:srgbClr val="FFD85D"/>
          </a:solidFill>
          <a:ln w="38100">
            <a:solidFill>
              <a:srgbClr val="000066"/>
            </a:solidFill>
            <a:prstDash val="lgDash"/>
            <a:bevel/>
            <a:headEnd/>
            <a:tailEnd/>
          </a:ln>
        </p:spPr>
        <p:txBody>
          <a:bodyPr>
            <a:normAutofit/>
          </a:bodyPr>
          <a:lstStyle/>
          <a:p>
            <a:pPr algn="ctr"/>
            <a:r>
              <a:rPr lang="ja-JP" altLang="en-US" sz="2954" b="1" dirty="0"/>
              <a:t>障害児支援利用計画と個別支援計画の関係</a:t>
            </a:r>
          </a:p>
        </p:txBody>
      </p:sp>
      <p:sp>
        <p:nvSpPr>
          <p:cNvPr id="13315" name="コンテンツ プレースホルダ 2">
            <a:extLst>
              <a:ext uri="{FF2B5EF4-FFF2-40B4-BE49-F238E27FC236}">
                <a16:creationId xmlns:a16="http://schemas.microsoft.com/office/drawing/2014/main" id="{AC635221-AEC9-4D5D-9F8F-3953033A4469}"/>
              </a:ext>
            </a:extLst>
          </p:cNvPr>
          <p:cNvSpPr>
            <a:spLocks noGrp="1"/>
          </p:cNvSpPr>
          <p:nvPr>
            <p:ph idx="1"/>
          </p:nvPr>
        </p:nvSpPr>
        <p:spPr>
          <a:xfrm>
            <a:off x="862566" y="1941943"/>
            <a:ext cx="8043496" cy="4384123"/>
          </a:xfrm>
          <a:solidFill>
            <a:srgbClr val="FFFFCC"/>
          </a:solidFill>
          <a:ln w="57150">
            <a:solidFill>
              <a:srgbClr val="008000"/>
            </a:solidFill>
            <a:miter lim="800000"/>
            <a:headEnd/>
            <a:tailEnd/>
          </a:ln>
        </p:spPr>
        <p:txBody>
          <a:bodyPr/>
          <a:lstStyle/>
          <a:p>
            <a:r>
              <a:rPr lang="ja-JP" altLang="en-US" sz="2585" dirty="0"/>
              <a:t>障害児相談支援専門員は、障害児支援利用計画案を立てる時、</a:t>
            </a:r>
            <a:r>
              <a:rPr lang="ja-JP" altLang="en-US" sz="2215" dirty="0"/>
              <a:t>（更新・モニタリングの際は、利用している事業所の子どもの様子を実際に観察することは大切です。）</a:t>
            </a:r>
            <a:r>
              <a:rPr lang="ja-JP" altLang="en-US" sz="2585" dirty="0"/>
              <a:t>また立案した後で、関係者にその内容を伝え、事業所の意見を十分に把握した上で、正式なプランを作成していきます。</a:t>
            </a:r>
            <a:endParaRPr lang="en-US" altLang="ja-JP" sz="2585" dirty="0"/>
          </a:p>
          <a:p>
            <a:r>
              <a:rPr lang="ja-JP" altLang="en-US" sz="2585" dirty="0"/>
              <a:t>正式な障害児支援利用計画は児童発達支援管理責任者の手に届けていく。</a:t>
            </a:r>
            <a:endParaRPr lang="en-US" altLang="ja-JP" sz="2585" dirty="0"/>
          </a:p>
          <a:p>
            <a:r>
              <a:rPr lang="ja-JP" altLang="en-US" sz="2585" dirty="0"/>
              <a:t>児童発達支援管理責任者は、障害児支援利用計画の内容に納得をした上で、自事業所における個別支援計画を作成し、障害児相談支援専門員に届けていく。</a:t>
            </a:r>
          </a:p>
        </p:txBody>
      </p:sp>
      <p:sp>
        <p:nvSpPr>
          <p:cNvPr id="13316" name="テキスト ボックス 3">
            <a:extLst>
              <a:ext uri="{FF2B5EF4-FFF2-40B4-BE49-F238E27FC236}">
                <a16:creationId xmlns:a16="http://schemas.microsoft.com/office/drawing/2014/main" id="{4D020470-69AE-40F0-B190-335906A8148A}"/>
              </a:ext>
            </a:extLst>
          </p:cNvPr>
          <p:cNvSpPr txBox="1">
            <a:spLocks noChangeArrowheads="1"/>
          </p:cNvSpPr>
          <p:nvPr/>
        </p:nvSpPr>
        <p:spPr bwMode="auto">
          <a:xfrm>
            <a:off x="237938" y="1966546"/>
            <a:ext cx="525528" cy="3255058"/>
          </a:xfrm>
          <a:prstGeom prst="rect">
            <a:avLst/>
          </a:prstGeom>
          <a:solidFill>
            <a:srgbClr val="FFC5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215"/>
              <a:t>本人・家族の承諾のもとで</a:t>
            </a:r>
          </a:p>
        </p:txBody>
      </p:sp>
      <p:sp>
        <p:nvSpPr>
          <p:cNvPr id="5" name="下矢印 4">
            <a:extLst>
              <a:ext uri="{FF2B5EF4-FFF2-40B4-BE49-F238E27FC236}">
                <a16:creationId xmlns:a16="http://schemas.microsoft.com/office/drawing/2014/main" id="{DA504C8E-9658-4BCA-8B2B-01B61A76FC04}"/>
              </a:ext>
            </a:extLst>
          </p:cNvPr>
          <p:cNvSpPr/>
          <p:nvPr/>
        </p:nvSpPr>
        <p:spPr bwMode="auto">
          <a:xfrm>
            <a:off x="18590" y="5156689"/>
            <a:ext cx="964223" cy="1169377"/>
          </a:xfrm>
          <a:prstGeom prst="downArrow">
            <a:avLst/>
          </a:prstGeom>
          <a:solidFill>
            <a:schemeClr val="accent2">
              <a:lumMod val="75000"/>
            </a:schemeClr>
          </a:solidFill>
          <a:ln w="12700" cap="flat" cmpd="sng" algn="ctr">
            <a:solidFill>
              <a:srgbClr val="FF9900"/>
            </a:solidFill>
            <a:prstDash val="solid"/>
            <a:round/>
            <a:headEnd type="none" w="med" len="med"/>
            <a:tailEnd type="none" w="med" len="med"/>
          </a:ln>
          <a:effectLst/>
        </p:spPr>
        <p:txBody>
          <a:bodyPr wrap="none" lIns="68580" tIns="8206" rIns="68580" bIns="8206" anchor="ctr"/>
          <a:lstStyle/>
          <a:p>
            <a:pPr algn="ctr" eaLnBrk="1" hangingPunct="1">
              <a:defRPr/>
            </a:pPr>
            <a:endParaRPr lang="ja-JP" altLang="en-US" sz="1662">
              <a:latin typeface="Arial"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712968" cy="706090"/>
          </a:xfrm>
        </p:spPr>
        <p:style>
          <a:lnRef idx="2">
            <a:schemeClr val="accent4">
              <a:shade val="50000"/>
            </a:schemeClr>
          </a:lnRef>
          <a:fillRef idx="1">
            <a:schemeClr val="accent4"/>
          </a:fillRef>
          <a:effectRef idx="0">
            <a:schemeClr val="accent4"/>
          </a:effectRef>
          <a:fontRef idx="minor">
            <a:schemeClr val="lt1"/>
          </a:fontRef>
        </p:style>
        <p:txBody>
          <a:bodyPr>
            <a:noAutofit/>
          </a:bodyPr>
          <a:lstStyle/>
          <a:p>
            <a:pPr algn="ctr"/>
            <a:r>
              <a:rPr kumimoji="1" lang="ja-JP" altLang="en-US" sz="2400" b="1" dirty="0"/>
              <a:t>どこが相談支援専門員の役割？どこがサビ児管の役割？</a:t>
            </a:r>
          </a:p>
        </p:txBody>
      </p:sp>
      <p:graphicFrame>
        <p:nvGraphicFramePr>
          <p:cNvPr id="4" name="コンテンツ プレースホルダー 3">
            <a:extLst>
              <a:ext uri="{FF2B5EF4-FFF2-40B4-BE49-F238E27FC236}">
                <a16:creationId xmlns:a16="http://schemas.microsoft.com/office/drawing/2014/main" id="{10829375-C42B-8CCE-2AE3-1228C7BEEF41}"/>
              </a:ext>
            </a:extLst>
          </p:cNvPr>
          <p:cNvGraphicFramePr>
            <a:graphicFrameLocks noGrp="1"/>
          </p:cNvGraphicFramePr>
          <p:nvPr>
            <p:ph idx="1"/>
            <p:extLst>
              <p:ext uri="{D42A27DB-BD31-4B8C-83A1-F6EECF244321}">
                <p14:modId xmlns:p14="http://schemas.microsoft.com/office/powerpoint/2010/main" val="911386433"/>
              </p:ext>
            </p:extLst>
          </p:nvPr>
        </p:nvGraphicFramePr>
        <p:xfrm>
          <a:off x="251520" y="1233378"/>
          <a:ext cx="8712968" cy="5220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609600" y="427038"/>
            <a:ext cx="8229600" cy="104906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schemeClr val="tx1"/>
                </a:solidFill>
                <a:effectLst/>
                <a:uLnTx/>
                <a:uFillTx/>
                <a:latin typeface="+mj-lt"/>
                <a:ea typeface="+mj-ea"/>
                <a:cs typeface="+mj-cs"/>
              </a:rPr>
              <a:t>個別の支援における</a:t>
            </a:r>
            <a:endParaRPr kumimoji="1" lang="en-US" altLang="ja-JP" sz="36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schemeClr val="tx1"/>
                </a:solidFill>
                <a:effectLst/>
                <a:uLnTx/>
                <a:uFillTx/>
                <a:latin typeface="+mj-lt"/>
                <a:ea typeface="+mj-ea"/>
                <a:cs typeface="+mj-cs"/>
              </a:rPr>
              <a:t>児発管と相談支援専門員の視点</a:t>
            </a:r>
          </a:p>
        </p:txBody>
      </p:sp>
      <p:sp>
        <p:nvSpPr>
          <p:cNvPr id="6" name="テキスト ボックス 5">
            <a:extLst>
              <a:ext uri="{FF2B5EF4-FFF2-40B4-BE49-F238E27FC236}">
                <a16:creationId xmlns:a16="http://schemas.microsoft.com/office/drawing/2014/main" id="{B0614830-15CF-18EC-B08A-76E734824DF8}"/>
              </a:ext>
            </a:extLst>
          </p:cNvPr>
          <p:cNvSpPr txBox="1"/>
          <p:nvPr/>
        </p:nvSpPr>
        <p:spPr>
          <a:xfrm>
            <a:off x="0" y="1618681"/>
            <a:ext cx="914400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kumimoji="1" lang="ja-JP" altLang="en-US" sz="2400" dirty="0"/>
              <a:t>まずは、このこどものことについて一緒に考えていきましょう！</a:t>
            </a:r>
          </a:p>
        </p:txBody>
      </p:sp>
      <p:graphicFrame>
        <p:nvGraphicFramePr>
          <p:cNvPr id="17" name="コンテンツ プレースホルダー 16">
            <a:extLst>
              <a:ext uri="{FF2B5EF4-FFF2-40B4-BE49-F238E27FC236}">
                <a16:creationId xmlns:a16="http://schemas.microsoft.com/office/drawing/2014/main" id="{3E789798-1433-01DF-6663-51D1A372FEFC}"/>
              </a:ext>
            </a:extLst>
          </p:cNvPr>
          <p:cNvGraphicFramePr>
            <a:graphicFrameLocks noGrp="1"/>
          </p:cNvGraphicFramePr>
          <p:nvPr>
            <p:ph idx="1"/>
            <p:extLst>
              <p:ext uri="{D42A27DB-BD31-4B8C-83A1-F6EECF244321}">
                <p14:modId xmlns:p14="http://schemas.microsoft.com/office/powerpoint/2010/main" val="2568923051"/>
              </p:ext>
            </p:extLst>
          </p:nvPr>
        </p:nvGraphicFramePr>
        <p:xfrm>
          <a:off x="148855" y="1750170"/>
          <a:ext cx="8846289" cy="2696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テキスト ボックス 17">
            <a:extLst>
              <a:ext uri="{FF2B5EF4-FFF2-40B4-BE49-F238E27FC236}">
                <a16:creationId xmlns:a16="http://schemas.microsoft.com/office/drawing/2014/main" id="{2547E0BD-AFB0-26EC-E0D9-A97554CA4E1C}"/>
              </a:ext>
            </a:extLst>
          </p:cNvPr>
          <p:cNvSpPr txBox="1"/>
          <p:nvPr/>
        </p:nvSpPr>
        <p:spPr>
          <a:xfrm>
            <a:off x="0" y="4185027"/>
            <a:ext cx="9144000"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ja-JP" altLang="en-US" sz="2400" dirty="0"/>
              <a:t>次に</a:t>
            </a:r>
            <a:r>
              <a:rPr kumimoji="1" lang="ja-JP" altLang="en-US" sz="2400" dirty="0"/>
              <a:t>、お母さんのことについて一緒に考えていきましょう！</a:t>
            </a:r>
          </a:p>
        </p:txBody>
      </p:sp>
      <p:graphicFrame>
        <p:nvGraphicFramePr>
          <p:cNvPr id="20" name="図表 19">
            <a:extLst>
              <a:ext uri="{FF2B5EF4-FFF2-40B4-BE49-F238E27FC236}">
                <a16:creationId xmlns:a16="http://schemas.microsoft.com/office/drawing/2014/main" id="{50AEC5B8-1F4B-EC3F-EF8F-FD90D6570F96}"/>
              </a:ext>
            </a:extLst>
          </p:cNvPr>
          <p:cNvGraphicFramePr/>
          <p:nvPr>
            <p:extLst>
              <p:ext uri="{D42A27DB-BD31-4B8C-83A1-F6EECF244321}">
                <p14:modId xmlns:p14="http://schemas.microsoft.com/office/powerpoint/2010/main" val="4227761583"/>
              </p:ext>
            </p:extLst>
          </p:nvPr>
        </p:nvGraphicFramePr>
        <p:xfrm>
          <a:off x="148855" y="4742121"/>
          <a:ext cx="8846289" cy="1871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楕円 1">
            <a:extLst>
              <a:ext uri="{FF2B5EF4-FFF2-40B4-BE49-F238E27FC236}">
                <a16:creationId xmlns:a16="http://schemas.microsoft.com/office/drawing/2014/main" id="{0F848F99-2639-81C7-4979-E15F4C5D98E5}"/>
              </a:ext>
            </a:extLst>
          </p:cNvPr>
          <p:cNvSpPr/>
          <p:nvPr/>
        </p:nvSpPr>
        <p:spPr>
          <a:xfrm>
            <a:off x="233916" y="2371060"/>
            <a:ext cx="2052084" cy="91440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b="1" dirty="0"/>
              <a:t>児発管主導</a:t>
            </a:r>
          </a:p>
        </p:txBody>
      </p:sp>
      <p:sp>
        <p:nvSpPr>
          <p:cNvPr id="3" name="楕円 2">
            <a:extLst>
              <a:ext uri="{FF2B5EF4-FFF2-40B4-BE49-F238E27FC236}">
                <a16:creationId xmlns:a16="http://schemas.microsoft.com/office/drawing/2014/main" id="{416F24EE-751E-B32F-B13B-AE15ADF3C73A}"/>
              </a:ext>
            </a:extLst>
          </p:cNvPr>
          <p:cNvSpPr/>
          <p:nvPr/>
        </p:nvSpPr>
        <p:spPr>
          <a:xfrm>
            <a:off x="148855" y="4981070"/>
            <a:ext cx="2615610" cy="81814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ja-JP" altLang="en-US" b="1" dirty="0"/>
              <a:t>相談支援専門員</a:t>
            </a:r>
            <a:endParaRPr kumimoji="1" lang="en-US" altLang="ja-JP" b="1" dirty="0"/>
          </a:p>
          <a:p>
            <a:pPr algn="ctr"/>
            <a:r>
              <a:rPr kumimoji="1" lang="ja-JP" altLang="en-US" b="1" dirty="0"/>
              <a:t>主導</a:t>
            </a:r>
          </a:p>
        </p:txBody>
      </p:sp>
      <p:sp>
        <p:nvSpPr>
          <p:cNvPr id="4" name="四角形: 角を丸くする 3">
            <a:extLst>
              <a:ext uri="{FF2B5EF4-FFF2-40B4-BE49-F238E27FC236}">
                <a16:creationId xmlns:a16="http://schemas.microsoft.com/office/drawing/2014/main" id="{EBC7502E-E935-3A6B-BBA7-A8A65D3C3503}"/>
              </a:ext>
            </a:extLst>
          </p:cNvPr>
          <p:cNvSpPr/>
          <p:nvPr/>
        </p:nvSpPr>
        <p:spPr>
          <a:xfrm>
            <a:off x="6468138" y="2293573"/>
            <a:ext cx="2371062" cy="1217140"/>
          </a:xfrm>
          <a:prstGeom prst="roundRect">
            <a:avLst/>
          </a:prstGeom>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児発管は</a:t>
            </a:r>
            <a:endParaRPr kumimoji="1" lang="en-US" altLang="ja-JP" sz="2000" dirty="0"/>
          </a:p>
          <a:p>
            <a:pPr algn="ctr"/>
            <a:r>
              <a:rPr kumimoji="1" lang="ja-JP" altLang="en-US" sz="2000" dirty="0"/>
              <a:t>情報提供と</a:t>
            </a:r>
            <a:endParaRPr kumimoji="1" lang="en-US" altLang="ja-JP" sz="2000" dirty="0"/>
          </a:p>
          <a:p>
            <a:pPr algn="ctr"/>
            <a:r>
              <a:rPr kumimoji="1" lang="ja-JP" altLang="en-US" sz="2000" dirty="0"/>
              <a:t>具体的目標の提示</a:t>
            </a:r>
          </a:p>
        </p:txBody>
      </p:sp>
      <p:sp>
        <p:nvSpPr>
          <p:cNvPr id="7" name="四角形: 角を丸くする 6">
            <a:extLst>
              <a:ext uri="{FF2B5EF4-FFF2-40B4-BE49-F238E27FC236}">
                <a16:creationId xmlns:a16="http://schemas.microsoft.com/office/drawing/2014/main" id="{E525592D-F63F-ED9A-BBD9-2BED38F8B35A}"/>
              </a:ext>
            </a:extLst>
          </p:cNvPr>
          <p:cNvSpPr/>
          <p:nvPr/>
        </p:nvSpPr>
        <p:spPr>
          <a:xfrm>
            <a:off x="6783572" y="5120950"/>
            <a:ext cx="2211572" cy="1310011"/>
          </a:xfrm>
          <a:prstGeom prst="roundRect">
            <a:avLst/>
          </a:prstGeom>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相談支援専門員は情報整理と</a:t>
            </a:r>
            <a:endParaRPr kumimoji="1" lang="en-US" altLang="ja-JP" dirty="0"/>
          </a:p>
          <a:p>
            <a:pPr algn="ctr"/>
            <a:r>
              <a:rPr kumimoji="1" lang="ja-JP" altLang="en-US" dirty="0"/>
              <a:t>地域資源を活かす提案</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1137" y="188640"/>
            <a:ext cx="7772400" cy="936104"/>
          </a:xfrm>
        </p:spPr>
        <p:txBody>
          <a:bodyPr>
            <a:normAutofit/>
          </a:bodyPr>
          <a:lstStyle/>
          <a:p>
            <a:pPr algn="ctr"/>
            <a:r>
              <a:rPr lang="ja-JP" altLang="en-US" dirty="0"/>
              <a:t>「総合的な援助方針」</a:t>
            </a:r>
            <a:endParaRPr kumimoji="1" lang="ja-JP" altLang="en-US" dirty="0"/>
          </a:p>
        </p:txBody>
      </p:sp>
      <p:sp>
        <p:nvSpPr>
          <p:cNvPr id="3" name="コンテンツ プレースホルダ 2"/>
          <p:cNvSpPr>
            <a:spLocks noGrp="1"/>
          </p:cNvSpPr>
          <p:nvPr>
            <p:ph idx="1"/>
          </p:nvPr>
        </p:nvSpPr>
        <p:spPr>
          <a:xfrm>
            <a:off x="395536" y="1124744"/>
            <a:ext cx="8424935" cy="5472608"/>
          </a:xfr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a:lstStyle/>
          <a:p>
            <a:r>
              <a:rPr kumimoji="1" lang="ja-JP" altLang="en-US" sz="2400" b="1" dirty="0"/>
              <a:t>当面の援助の柱となること、支援の方向性</a:t>
            </a:r>
            <a:endParaRPr kumimoji="1" lang="en-US" altLang="ja-JP" sz="2400" b="1" dirty="0"/>
          </a:p>
          <a:p>
            <a:r>
              <a:rPr lang="ja-JP" altLang="en-US" sz="2400" b="1" dirty="0"/>
              <a:t>支援チームとして目指すべきもの</a:t>
            </a:r>
            <a:endParaRPr lang="en-US" altLang="ja-JP" sz="2400" b="1" dirty="0"/>
          </a:p>
          <a:p>
            <a:r>
              <a:rPr kumimoji="1" lang="ja-JP" altLang="en-US" sz="2400" b="1" dirty="0"/>
              <a:t>ケースの見立てをしていく中で、本人の今の状態にあっている内容</a:t>
            </a:r>
            <a:endParaRPr kumimoji="1" lang="en-US" altLang="ja-JP" sz="2400" b="1" dirty="0"/>
          </a:p>
          <a:p>
            <a:pPr>
              <a:buNone/>
            </a:pPr>
            <a:r>
              <a:rPr lang="ja-JP" altLang="en-US" sz="2400" dirty="0"/>
              <a:t>気をつけること</a:t>
            </a:r>
            <a:endParaRPr lang="en-US" altLang="ja-JP" sz="2400" dirty="0"/>
          </a:p>
          <a:p>
            <a:pPr>
              <a:buNone/>
            </a:pPr>
            <a:r>
              <a:rPr kumimoji="1" lang="ja-JP" altLang="en-US" sz="2400" dirty="0"/>
              <a:t>①</a:t>
            </a:r>
            <a:r>
              <a:rPr lang="ja-JP" altLang="en-US" sz="2400" dirty="0"/>
              <a:t>支援者がこうなってほしいという希望ではない</a:t>
            </a:r>
            <a:endParaRPr kumimoji="1" lang="en-US" altLang="ja-JP" sz="2400" dirty="0"/>
          </a:p>
          <a:p>
            <a:pPr>
              <a:buNone/>
            </a:pPr>
            <a:r>
              <a:rPr lang="ja-JP" altLang="en-US" sz="2400" dirty="0"/>
              <a:t>②当面の援助方針とは、次回の更新時期も含めて２～３年後も考慮（数年先でも現実的に実現不可能な内容を、ニーズがあるからといって書き込むのは検討不足と考えるべき）</a:t>
            </a:r>
            <a:endParaRPr lang="en-US" altLang="ja-JP" sz="2400" dirty="0"/>
          </a:p>
          <a:p>
            <a:pPr>
              <a:buNone/>
            </a:pPr>
            <a:r>
              <a:rPr kumimoji="1" lang="ja-JP" altLang="en-US" sz="2400" dirty="0"/>
              <a:t>③次回の更新時期までにどの程度実現可能なのか（頑張ればできる！と支援者が思い込んでいないか？）</a:t>
            </a:r>
            <a:endParaRPr kumimoji="1" lang="en-US" altLang="ja-JP" sz="2400" dirty="0"/>
          </a:p>
          <a:p>
            <a:pPr>
              <a:buNone/>
            </a:pPr>
            <a:r>
              <a:rPr kumimoji="1" lang="ja-JP" altLang="en-US" sz="2400" dirty="0"/>
              <a:t>④本人や家族はもちろんのこと、関係者が納得できる内容となっているか</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80540-A781-33B4-8201-980C08EAF0CD}"/>
              </a:ext>
            </a:extLst>
          </p:cNvPr>
          <p:cNvSpPr>
            <a:spLocks noGrp="1"/>
          </p:cNvSpPr>
          <p:nvPr>
            <p:ph type="title"/>
          </p:nvPr>
        </p:nvSpPr>
        <p:spPr>
          <a:xfrm>
            <a:off x="345558" y="1225003"/>
            <a:ext cx="8452884" cy="531956"/>
          </a:xfrm>
          <a:solidFill>
            <a:schemeClr val="accent1">
              <a:lumMod val="20000"/>
              <a:lumOff val="80000"/>
            </a:schemeClr>
          </a:solidFill>
          <a:ln>
            <a:solidFill>
              <a:schemeClr val="accent1"/>
            </a:solidFill>
          </a:ln>
          <a:scene3d>
            <a:camera prst="orthographicFront"/>
            <a:lightRig rig="threePt" dir="t"/>
          </a:scene3d>
          <a:sp3d>
            <a:bevelT prst="convex"/>
          </a:sp3d>
        </p:spPr>
        <p:txBody>
          <a:bodyPr>
            <a:normAutofit fontScale="90000"/>
          </a:bodyPr>
          <a:lstStyle/>
          <a:p>
            <a:pPr algn="ctr"/>
            <a:r>
              <a:rPr lang="ja-JP" altLang="ja-JP" sz="3600" dirty="0"/>
              <a:t>成人期の相談支援と児童期の相談支援</a:t>
            </a:r>
            <a:endParaRPr kumimoji="1" lang="ja-JP" altLang="en-US" sz="3600" dirty="0"/>
          </a:p>
        </p:txBody>
      </p:sp>
      <p:graphicFrame>
        <p:nvGraphicFramePr>
          <p:cNvPr id="4" name="コンテンツ プレースホルダー 3">
            <a:extLst>
              <a:ext uri="{FF2B5EF4-FFF2-40B4-BE49-F238E27FC236}">
                <a16:creationId xmlns:a16="http://schemas.microsoft.com/office/drawing/2014/main" id="{0ED5893E-A5CE-0DA5-B2BF-105616974C0B}"/>
              </a:ext>
            </a:extLst>
          </p:cNvPr>
          <p:cNvGraphicFramePr>
            <a:graphicFrameLocks noGrp="1"/>
          </p:cNvGraphicFramePr>
          <p:nvPr>
            <p:ph idx="1"/>
            <p:extLst>
              <p:ext uri="{D42A27DB-BD31-4B8C-83A1-F6EECF244321}">
                <p14:modId xmlns:p14="http://schemas.microsoft.com/office/powerpoint/2010/main" val="4076653140"/>
              </p:ext>
            </p:extLst>
          </p:nvPr>
        </p:nvGraphicFramePr>
        <p:xfrm>
          <a:off x="1190846" y="1786270"/>
          <a:ext cx="7607596" cy="1541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図表 8">
            <a:extLst>
              <a:ext uri="{FF2B5EF4-FFF2-40B4-BE49-F238E27FC236}">
                <a16:creationId xmlns:a16="http://schemas.microsoft.com/office/drawing/2014/main" id="{8C7B5CD5-FF78-D957-0552-DE336FBA70DF}"/>
              </a:ext>
            </a:extLst>
          </p:cNvPr>
          <p:cNvGraphicFramePr/>
          <p:nvPr>
            <p:extLst>
              <p:ext uri="{D42A27DB-BD31-4B8C-83A1-F6EECF244321}">
                <p14:modId xmlns:p14="http://schemas.microsoft.com/office/powerpoint/2010/main" val="4082782367"/>
              </p:ext>
            </p:extLst>
          </p:nvPr>
        </p:nvGraphicFramePr>
        <p:xfrm>
          <a:off x="1094209" y="3838277"/>
          <a:ext cx="7886700" cy="27077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テキスト ボックス 9">
            <a:extLst>
              <a:ext uri="{FF2B5EF4-FFF2-40B4-BE49-F238E27FC236}">
                <a16:creationId xmlns:a16="http://schemas.microsoft.com/office/drawing/2014/main" id="{2D509F66-A5DD-3D25-1AB5-D00F9E7F553B}"/>
              </a:ext>
            </a:extLst>
          </p:cNvPr>
          <p:cNvSpPr txBox="1"/>
          <p:nvPr/>
        </p:nvSpPr>
        <p:spPr>
          <a:xfrm>
            <a:off x="3632732" y="3429000"/>
            <a:ext cx="2723823" cy="369332"/>
          </a:xfrm>
          <a:prstGeom prst="rect">
            <a:avLst/>
          </a:prstGeom>
          <a:noFill/>
        </p:spPr>
        <p:txBody>
          <a:bodyPr wrap="none" rtlCol="0">
            <a:spAutoFit/>
          </a:bodyPr>
          <a:lstStyle/>
          <a:p>
            <a:r>
              <a:rPr kumimoji="1" lang="ja-JP" altLang="en-US" dirty="0"/>
              <a:t>障害者ケアマネジメント</a:t>
            </a:r>
          </a:p>
        </p:txBody>
      </p:sp>
      <p:sp>
        <p:nvSpPr>
          <p:cNvPr id="11" name="四角形: 角を丸くする 10">
            <a:extLst>
              <a:ext uri="{FF2B5EF4-FFF2-40B4-BE49-F238E27FC236}">
                <a16:creationId xmlns:a16="http://schemas.microsoft.com/office/drawing/2014/main" id="{EB7E5B32-E814-8D11-88AD-96694777B365}"/>
              </a:ext>
            </a:extLst>
          </p:cNvPr>
          <p:cNvSpPr/>
          <p:nvPr/>
        </p:nvSpPr>
        <p:spPr>
          <a:xfrm>
            <a:off x="345558" y="1786270"/>
            <a:ext cx="675168" cy="4759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vert="wordArtVertRtl" rtlCol="0" anchor="ctr"/>
          <a:lstStyle/>
          <a:p>
            <a:pPr algn="ctr"/>
            <a:r>
              <a:rPr kumimoji="1" lang="ja-JP" altLang="en-US" sz="1200" b="1" dirty="0"/>
              <a:t>ライフステージを通じた共通の理念</a:t>
            </a:r>
            <a:endParaRPr kumimoji="1" lang="ja-JP" altLang="en-US" b="1" dirty="0"/>
          </a:p>
        </p:txBody>
      </p:sp>
      <p:sp>
        <p:nvSpPr>
          <p:cNvPr id="3" name="テキスト ボックス 2">
            <a:extLst>
              <a:ext uri="{FF2B5EF4-FFF2-40B4-BE49-F238E27FC236}">
                <a16:creationId xmlns:a16="http://schemas.microsoft.com/office/drawing/2014/main" id="{41471FD6-0E34-3BA2-DFEC-D829336A220A}"/>
              </a:ext>
            </a:extLst>
          </p:cNvPr>
          <p:cNvSpPr txBox="1"/>
          <p:nvPr/>
        </p:nvSpPr>
        <p:spPr>
          <a:xfrm>
            <a:off x="238452" y="312858"/>
            <a:ext cx="8656936" cy="646331"/>
          </a:xfrm>
          <a:prstGeom prst="rect">
            <a:avLst/>
          </a:prstGeom>
          <a:solidFill>
            <a:schemeClr val="accent4">
              <a:lumMod val="20000"/>
              <a:lumOff val="80000"/>
            </a:schemeClr>
          </a:solidFill>
          <a:ln>
            <a:solidFill>
              <a:schemeClr val="accent1"/>
            </a:solidFill>
          </a:ln>
        </p:spPr>
        <p:txBody>
          <a:bodyPr wrap="square" rtlCol="0">
            <a:spAutoFit/>
          </a:bodyPr>
          <a:lstStyle/>
          <a:p>
            <a:r>
              <a:rPr kumimoji="1" lang="ja-JP" altLang="en-US" sz="3600" b="1" dirty="0">
                <a:solidFill>
                  <a:schemeClr val="tx1">
                    <a:alpha val="80000"/>
                  </a:schemeClr>
                </a:solidFill>
              </a:rPr>
              <a:t>１</a:t>
            </a:r>
            <a:r>
              <a:rPr kumimoji="1" lang="en-US" altLang="ja-JP" sz="3600" b="1" dirty="0">
                <a:solidFill>
                  <a:schemeClr val="tx1">
                    <a:alpha val="80000"/>
                  </a:schemeClr>
                </a:solidFill>
              </a:rPr>
              <a:t>.</a:t>
            </a:r>
            <a:r>
              <a:rPr kumimoji="1" lang="ja-JP" altLang="en-US" sz="3600" b="1" dirty="0">
                <a:solidFill>
                  <a:schemeClr val="tx1">
                    <a:alpha val="80000"/>
                  </a:schemeClr>
                </a:solidFill>
              </a:rPr>
              <a:t>児童期における相談支援が目指すもの</a:t>
            </a:r>
            <a:endParaRPr kumimoji="1" lang="en-US" altLang="ja-JP" sz="3600" b="1" dirty="0">
              <a:solidFill>
                <a:schemeClr val="tx1">
                  <a:alpha val="80000"/>
                </a:schemeClr>
              </a:solidFill>
            </a:endParaRPr>
          </a:p>
        </p:txBody>
      </p:sp>
    </p:spTree>
    <p:extLst>
      <p:ext uri="{BB962C8B-B14F-4D97-AF65-F5344CB8AC3E}">
        <p14:creationId xmlns:p14="http://schemas.microsoft.com/office/powerpoint/2010/main" val="1159272944"/>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Lst>
          </a:blip>
          <a:srcRect l="2631" t="5682" r="2300" b="4545"/>
          <a:stretch/>
        </p:blipFill>
        <p:spPr bwMode="auto">
          <a:xfrm>
            <a:off x="-14356" y="463176"/>
            <a:ext cx="9141449" cy="6023394"/>
          </a:xfrm>
          <a:prstGeom prst="rect">
            <a:avLst/>
          </a:prstGeom>
          <a:noFill/>
          <a:ln w="9525">
            <a:noFill/>
            <a:miter lim="800000"/>
            <a:headEnd/>
            <a:tailEnd/>
          </a:ln>
        </p:spPr>
      </p:pic>
      <p:sp>
        <p:nvSpPr>
          <p:cNvPr id="3" name="正方形/長方形 2">
            <a:extLst>
              <a:ext uri="{FF2B5EF4-FFF2-40B4-BE49-F238E27FC236}">
                <a16:creationId xmlns:a16="http://schemas.microsoft.com/office/drawing/2014/main" id="{AF80A0D3-E00C-4D9D-AA60-75F5C3BFD6B3}"/>
              </a:ext>
            </a:extLst>
          </p:cNvPr>
          <p:cNvSpPr/>
          <p:nvPr/>
        </p:nvSpPr>
        <p:spPr>
          <a:xfrm>
            <a:off x="7961915" y="371429"/>
            <a:ext cx="1462316" cy="199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4" name="四角形: 角を丸くする 3">
            <a:extLst>
              <a:ext uri="{FF2B5EF4-FFF2-40B4-BE49-F238E27FC236}">
                <a16:creationId xmlns:a16="http://schemas.microsoft.com/office/drawing/2014/main" id="{0A331E4F-81AC-4046-BFC8-44BC2735376B}"/>
              </a:ext>
            </a:extLst>
          </p:cNvPr>
          <p:cNvSpPr/>
          <p:nvPr/>
        </p:nvSpPr>
        <p:spPr>
          <a:xfrm>
            <a:off x="16907" y="1913860"/>
            <a:ext cx="8999502" cy="6273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03D9F53-F5DF-A599-67D8-701031A25202}"/>
              </a:ext>
            </a:extLst>
          </p:cNvPr>
          <p:cNvSpPr txBox="1"/>
          <p:nvPr/>
        </p:nvSpPr>
        <p:spPr>
          <a:xfrm rot="21143611">
            <a:off x="20808" y="83581"/>
            <a:ext cx="1289445" cy="400110"/>
          </a:xfrm>
          <a:prstGeom prst="rect">
            <a:avLst/>
          </a:prstGeom>
          <a:solidFill>
            <a:srgbClr val="FFFF00"/>
          </a:solidFill>
          <a:ln>
            <a:solidFill>
              <a:srgbClr val="FF0000"/>
            </a:solidFill>
          </a:ln>
          <a:scene3d>
            <a:camera prst="orthographicFront"/>
            <a:lightRig rig="threePt" dir="t"/>
          </a:scene3d>
          <a:sp3d>
            <a:bevelT w="101600" prst="riblet"/>
          </a:sp3d>
        </p:spPr>
        <p:txBody>
          <a:bodyPr wrap="square" rtlCol="0">
            <a:spAutoFit/>
          </a:bodyPr>
          <a:lstStyle/>
          <a:p>
            <a:r>
              <a:rPr kumimoji="1" lang="ja-JP" altLang="en-US" sz="2000" dirty="0"/>
              <a:t>参考資料</a:t>
            </a:r>
          </a:p>
        </p:txBody>
      </p:sp>
    </p:spTree>
    <p:extLst>
      <p:ext uri="{BB962C8B-B14F-4D97-AF65-F5344CB8AC3E}">
        <p14:creationId xmlns:p14="http://schemas.microsoft.com/office/powerpoint/2010/main" val="35674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7202" y="188640"/>
            <a:ext cx="8624748" cy="1065394"/>
          </a:xfrm>
        </p:spPr>
        <p:txBody>
          <a:bodyPr>
            <a:normAutofit fontScale="90000"/>
          </a:bodyPr>
          <a:lstStyle/>
          <a:p>
            <a:pPr algn="ctr"/>
            <a:r>
              <a:rPr lang="ja-JP" altLang="en-US" sz="3600" dirty="0"/>
              <a:t>「総合的な援助方針」の立て方の例</a:t>
            </a:r>
            <a:br>
              <a:rPr lang="en-US" altLang="ja-JP" dirty="0"/>
            </a:br>
            <a:r>
              <a:rPr lang="ja-JP" altLang="en-US" sz="2700" b="1" dirty="0">
                <a:solidFill>
                  <a:srgbClr val="00B0F0"/>
                </a:solidFill>
                <a:effectLst>
                  <a:outerShdw blurRad="38100" dist="38100" dir="2700000" algn="tl">
                    <a:srgbClr val="000000">
                      <a:alpha val="43137"/>
                    </a:srgbClr>
                  </a:outerShdw>
                </a:effectLst>
              </a:rPr>
              <a:t>何を子どものための支援の柱とするかで、書き方は変わる！</a:t>
            </a:r>
            <a:br>
              <a:rPr lang="en-US" altLang="ja-JP" sz="2700" b="1" dirty="0">
                <a:solidFill>
                  <a:srgbClr val="00B0F0"/>
                </a:solidFill>
                <a:effectLst>
                  <a:outerShdw blurRad="38100" dist="38100" dir="2700000" algn="tl">
                    <a:srgbClr val="000000">
                      <a:alpha val="43137"/>
                    </a:srgbClr>
                  </a:outerShdw>
                </a:effectLst>
              </a:rPr>
            </a:br>
            <a:r>
              <a:rPr lang="en-US" altLang="ja-JP" sz="2000" dirty="0"/>
              <a:t>【</a:t>
            </a:r>
            <a:r>
              <a:rPr lang="ja-JP" altLang="en-US" sz="2000" dirty="0"/>
              <a:t>特別支援学校高等部２年生の事例</a:t>
            </a:r>
            <a:r>
              <a:rPr lang="en-US" altLang="ja-JP" sz="2000" dirty="0"/>
              <a:t>】</a:t>
            </a:r>
            <a:endParaRPr kumimoji="1" lang="ja-JP" altLang="en-US" dirty="0"/>
          </a:p>
        </p:txBody>
      </p:sp>
      <p:sp>
        <p:nvSpPr>
          <p:cNvPr id="3" name="コンテンツ プレースホルダ 2"/>
          <p:cNvSpPr>
            <a:spLocks noGrp="1"/>
          </p:cNvSpPr>
          <p:nvPr>
            <p:ph idx="1"/>
          </p:nvPr>
        </p:nvSpPr>
        <p:spPr>
          <a:xfrm>
            <a:off x="227203" y="1340768"/>
            <a:ext cx="8689595" cy="5308226"/>
          </a:xfrm>
          <a:noFill/>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kumimoji="1" lang="ja-JP" altLang="en-US" sz="2400" b="1" dirty="0"/>
              <a:t>「当面の援助の柱となること、支援の方向性」を柱とする場合</a:t>
            </a:r>
            <a:endParaRPr kumimoji="1" lang="en-US" altLang="ja-JP" sz="2400" b="1" dirty="0"/>
          </a:p>
          <a:p>
            <a:pPr>
              <a:buNone/>
            </a:pPr>
            <a:r>
              <a:rPr lang="ja-JP" altLang="en-US" sz="2400" b="1" dirty="0"/>
              <a:t>　</a:t>
            </a:r>
            <a:r>
              <a:rPr lang="ja-JP" altLang="en-US" sz="2400" dirty="0">
                <a:solidFill>
                  <a:schemeClr val="accent2">
                    <a:lumMod val="75000"/>
                  </a:schemeClr>
                </a:solidFill>
              </a:rPr>
              <a:t>「将来的には働きたいという気持ちを持っていらっしゃいます。高等部を卒業するまでに一年半ありますが、一人で出かけるということがどこまでできるかにより、選択肢が変わっていきますので、外出に関し公共交通機関の利用も含めてできること、できそうなことを探っていきましょう。」</a:t>
            </a:r>
            <a:endParaRPr kumimoji="1" lang="en-US" altLang="ja-JP" sz="2400" dirty="0">
              <a:solidFill>
                <a:schemeClr val="accent2">
                  <a:lumMod val="75000"/>
                </a:schemeClr>
              </a:solidFill>
            </a:endParaRPr>
          </a:p>
          <a:p>
            <a:r>
              <a:rPr lang="ja-JP" altLang="en-US" sz="2400" b="1" dirty="0"/>
              <a:t>「支援チームとして目指すべきもの」を柱とする場合</a:t>
            </a:r>
            <a:endParaRPr lang="en-US" altLang="ja-JP" sz="2400" b="1" dirty="0"/>
          </a:p>
          <a:p>
            <a:pPr>
              <a:buNone/>
            </a:pPr>
            <a:r>
              <a:rPr lang="ja-JP" altLang="en-US" sz="2400" b="1" dirty="0"/>
              <a:t>　</a:t>
            </a:r>
            <a:r>
              <a:rPr lang="ja-JP" altLang="en-US" sz="2400" dirty="0">
                <a:solidFill>
                  <a:schemeClr val="accent2">
                    <a:lumMod val="75000"/>
                  </a:schemeClr>
                </a:solidFill>
              </a:rPr>
              <a:t>「将来的には働きたいという気持ちを持っていらっしゃいます。まずはどんな仕事が合っているのか、どんな作業だと集中して取り組めるのかを１，２年かけて一緒に話し合う機会を重ねていきましょう。」</a:t>
            </a:r>
            <a:endParaRPr lang="en-US" altLang="ja-JP" sz="2400" dirty="0">
              <a:solidFill>
                <a:schemeClr val="accent2">
                  <a:lumMod val="75000"/>
                </a:schemeClr>
              </a:solidFill>
            </a:endParaRPr>
          </a:p>
          <a:p>
            <a:r>
              <a:rPr kumimoji="1" lang="ja-JP" altLang="en-US" sz="2400" b="1" dirty="0"/>
              <a:t>「ケースの見立てをしていく中で、本人の今の状態にあっている内容」を柱とする場合</a:t>
            </a:r>
            <a:endParaRPr kumimoji="1" lang="en-US" altLang="ja-JP" sz="2400" b="1" dirty="0"/>
          </a:p>
          <a:p>
            <a:pPr>
              <a:buNone/>
            </a:pPr>
            <a:r>
              <a:rPr lang="ja-JP" altLang="en-US" sz="2400" dirty="0">
                <a:solidFill>
                  <a:schemeClr val="accent2">
                    <a:lumMod val="75000"/>
                  </a:schemeClr>
                </a:solidFill>
              </a:rPr>
              <a:t>　「お兄さんみたいに働きたいという気持ちを持っていらっしゃいますが、お兄さんが初給料でご家族を外食に連れて行かれたことがカッコいいと感じたようですね。まずはお手伝いをして小遣いを得て、そのお金を使うという体験を重ねていきましょう」</a:t>
            </a:r>
            <a:endParaRPr kumimoji="1" lang="en-US" altLang="ja-JP" sz="2400" b="1" dirty="0"/>
          </a:p>
        </p:txBody>
      </p:sp>
      <p:sp>
        <p:nvSpPr>
          <p:cNvPr id="4" name="テキスト ボックス 3">
            <a:extLst>
              <a:ext uri="{FF2B5EF4-FFF2-40B4-BE49-F238E27FC236}">
                <a16:creationId xmlns:a16="http://schemas.microsoft.com/office/drawing/2014/main" id="{299A9427-6890-BA7E-2B23-C3F111B1A5AC}"/>
              </a:ext>
            </a:extLst>
          </p:cNvPr>
          <p:cNvSpPr txBox="1"/>
          <p:nvPr/>
        </p:nvSpPr>
        <p:spPr>
          <a:xfrm rot="21143611">
            <a:off x="20808" y="83581"/>
            <a:ext cx="1289445" cy="400110"/>
          </a:xfrm>
          <a:prstGeom prst="rect">
            <a:avLst/>
          </a:prstGeom>
          <a:solidFill>
            <a:srgbClr val="FFFF00"/>
          </a:solidFill>
          <a:ln>
            <a:solidFill>
              <a:srgbClr val="FF0000"/>
            </a:solidFill>
          </a:ln>
          <a:scene3d>
            <a:camera prst="orthographicFront"/>
            <a:lightRig rig="threePt" dir="t"/>
          </a:scene3d>
          <a:sp3d>
            <a:bevelT w="101600" prst="riblet"/>
          </a:sp3d>
        </p:spPr>
        <p:txBody>
          <a:bodyPr wrap="square" rtlCol="0">
            <a:spAutoFit/>
          </a:bodyPr>
          <a:lstStyle/>
          <a:p>
            <a:r>
              <a:rPr kumimoji="1" lang="ja-JP" altLang="en-US" sz="2000" dirty="0"/>
              <a:t>参考資料</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320" y="365126"/>
            <a:ext cx="8673737" cy="875845"/>
          </a:xfrm>
          <a:ln/>
        </p:spPr>
        <p:style>
          <a:lnRef idx="1">
            <a:schemeClr val="accent2"/>
          </a:lnRef>
          <a:fillRef idx="2">
            <a:schemeClr val="accent2"/>
          </a:fillRef>
          <a:effectRef idx="1">
            <a:schemeClr val="accent2"/>
          </a:effectRef>
          <a:fontRef idx="minor">
            <a:schemeClr val="dk1"/>
          </a:fontRef>
        </p:style>
        <p:txBody>
          <a:bodyPr>
            <a:noAutofit/>
          </a:bodyPr>
          <a:lstStyle/>
          <a:p>
            <a:pPr algn="ctr">
              <a:defRPr/>
            </a:pPr>
            <a:r>
              <a:rPr lang="ja-JP" altLang="en-US" sz="2400" dirty="0"/>
              <a:t>サービス管理責任者・児童発達支援管理責任者は・・・</a:t>
            </a:r>
          </a:p>
        </p:txBody>
      </p:sp>
      <p:sp>
        <p:nvSpPr>
          <p:cNvPr id="3" name="コンテンツ プレースホルダ 2"/>
          <p:cNvSpPr>
            <a:spLocks noGrp="1"/>
          </p:cNvSpPr>
          <p:nvPr>
            <p:ph idx="1"/>
          </p:nvPr>
        </p:nvSpPr>
        <p:spPr>
          <a:xfrm>
            <a:off x="274319" y="1743740"/>
            <a:ext cx="8673737" cy="4781608"/>
          </a:xfrm>
          <a:solidFill>
            <a:srgbClr val="E4F4F8"/>
          </a:solidFill>
          <a:ln/>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a:lnSpc>
                <a:spcPct val="110000"/>
              </a:lnSpc>
              <a:defRPr/>
            </a:pPr>
            <a:r>
              <a:rPr lang="ja-JP" altLang="en-US" dirty="0"/>
              <a:t>相談支援専門員の示したサービス等利用計画・障害児支援利用計画を</a:t>
            </a:r>
            <a:r>
              <a:rPr lang="ja-JP" altLang="en-US" b="1" dirty="0"/>
              <a:t>参考にして</a:t>
            </a:r>
            <a:r>
              <a:rPr lang="ja-JP" altLang="en-US" dirty="0"/>
              <a:t>、自事業所が展開する支援を、</a:t>
            </a:r>
            <a:r>
              <a:rPr lang="ja-JP" altLang="en-US" i="1" u="sng" dirty="0">
                <a:solidFill>
                  <a:srgbClr val="FF0000"/>
                </a:solidFill>
                <a:effectLst>
                  <a:outerShdw blurRad="38100" dist="38100" dir="2700000" algn="tl">
                    <a:srgbClr val="000000">
                      <a:alpha val="43137"/>
                    </a:srgbClr>
                  </a:outerShdw>
                </a:effectLst>
              </a:rPr>
              <a:t>必要なだけ</a:t>
            </a:r>
            <a:r>
              <a:rPr lang="ja-JP" altLang="en-US" dirty="0">
                <a:solidFill>
                  <a:srgbClr val="FF0000"/>
                </a:solidFill>
              </a:rPr>
              <a:t>、</a:t>
            </a:r>
            <a:r>
              <a:rPr lang="ja-JP" altLang="en-US" dirty="0">
                <a:solidFill>
                  <a:schemeClr val="tx1"/>
                </a:solidFill>
              </a:rPr>
              <a:t>本人や</a:t>
            </a:r>
            <a:r>
              <a:rPr lang="ja-JP" altLang="en-US" dirty="0"/>
              <a:t>子ども（その家族）に提供することになります。</a:t>
            </a:r>
            <a:r>
              <a:rPr lang="ja-JP" altLang="en-US" sz="2400" dirty="0"/>
              <a:t>（受給量に関して事業所から直接家族に増やしていくことを勧めるということは、特別なケースを除いて、適切ではありません。事業所以外の第三者の視点から、受給量を提案していくという仕組みがベースであることは理解しておきましょう。）</a:t>
            </a:r>
            <a:endParaRPr lang="en-US" altLang="ja-JP" dirty="0"/>
          </a:p>
          <a:p>
            <a:pPr>
              <a:lnSpc>
                <a:spcPct val="110000"/>
              </a:lnSpc>
              <a:defRPr/>
            </a:pPr>
            <a:r>
              <a:rPr lang="ja-JP" altLang="en-US" dirty="0"/>
              <a:t>事業所が提供する支援内容についての具体的な個別の支援計画を担当に作成させ（あるいは自身が作成し）、家族の承諾を得て、</a:t>
            </a:r>
            <a:r>
              <a:rPr lang="ja-JP" altLang="en-US" b="1" dirty="0"/>
              <a:t>適切に</a:t>
            </a:r>
            <a:r>
              <a:rPr lang="ja-JP" altLang="en-US" dirty="0"/>
              <a:t>支援が自事業所で</a:t>
            </a:r>
            <a:r>
              <a:rPr lang="ja-JP" altLang="en-US" b="1" dirty="0"/>
              <a:t>提供されているかをチェック</a:t>
            </a:r>
            <a:r>
              <a:rPr lang="ja-JP" altLang="en-US" dirty="0"/>
              <a:t>し、モニタリング時などに</a:t>
            </a:r>
            <a:r>
              <a:rPr lang="ja-JP" altLang="en-US" u="sng" dirty="0"/>
              <a:t>相談支援専門員に支援提供の状況を</a:t>
            </a:r>
            <a:r>
              <a:rPr lang="ja-JP" altLang="en-US" b="1" u="sng" dirty="0"/>
              <a:t>報告していく</a:t>
            </a:r>
            <a:r>
              <a:rPr lang="ja-JP" altLang="en-US" dirty="0"/>
              <a:t>、といった流れが、主なサービス管理責任者・児童発達支援管理責任者と、相談支援専門員の関係と理解しておきましょう。</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679903"/>
          </a:xfrm>
        </p:spPr>
        <p:style>
          <a:lnRef idx="1">
            <a:schemeClr val="accent1"/>
          </a:lnRef>
          <a:fillRef idx="2">
            <a:schemeClr val="accent1"/>
          </a:fillRef>
          <a:effectRef idx="1">
            <a:schemeClr val="accent1"/>
          </a:effectRef>
          <a:fontRef idx="minor">
            <a:schemeClr val="dk1"/>
          </a:fontRef>
        </p:style>
        <p:txBody>
          <a:bodyPr>
            <a:normAutofit/>
          </a:bodyPr>
          <a:lstStyle/>
          <a:p>
            <a:r>
              <a:rPr kumimoji="1" lang="ja-JP" altLang="en-US" sz="3600" dirty="0"/>
              <a:t>児童期の相談支援専門員は・・・</a:t>
            </a:r>
          </a:p>
        </p:txBody>
      </p:sp>
      <p:sp>
        <p:nvSpPr>
          <p:cNvPr id="3" name="コンテンツ プレースホルダ 2"/>
          <p:cNvSpPr>
            <a:spLocks noGrp="1"/>
          </p:cNvSpPr>
          <p:nvPr>
            <p:ph idx="1"/>
          </p:nvPr>
        </p:nvSpPr>
        <p:spPr>
          <a:xfrm>
            <a:off x="605790" y="1112131"/>
            <a:ext cx="7886700" cy="1975225"/>
          </a:xfrm>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nSpc>
                <a:spcPct val="120000"/>
              </a:lnSpc>
            </a:pPr>
            <a:r>
              <a:rPr kumimoji="1" lang="ja-JP" altLang="en-US" dirty="0"/>
              <a:t>年齢と体力に合わせて、その子がその子らしく生きていくことを目指して、より</a:t>
            </a:r>
            <a:r>
              <a:rPr kumimoji="1" lang="ja-JP" altLang="en-US" b="1" dirty="0"/>
              <a:t>バランスの良い</a:t>
            </a:r>
            <a:r>
              <a:rPr kumimoji="1" lang="ja-JP" altLang="en-US" dirty="0"/>
              <a:t>（その子どもとご家族にとって無理のない）</a:t>
            </a:r>
            <a:r>
              <a:rPr kumimoji="1" lang="ja-JP" altLang="en-US" b="1" dirty="0"/>
              <a:t>日々の生活全体の流れをチェック</a:t>
            </a:r>
            <a:r>
              <a:rPr kumimoji="1" lang="ja-JP" altLang="en-US" dirty="0"/>
              <a:t>し、地域全体を見つめながら、理想ではなく、現実的に少しでも子どもと家族が</a:t>
            </a:r>
            <a:r>
              <a:rPr kumimoji="1" lang="ja-JP" altLang="en-US" b="1" dirty="0"/>
              <a:t>元気の出るプラン</a:t>
            </a:r>
            <a:r>
              <a:rPr kumimoji="1" lang="ja-JP" altLang="en-US" dirty="0"/>
              <a:t>を、意見を収集し、</a:t>
            </a:r>
            <a:r>
              <a:rPr kumimoji="1" lang="ja-JP" altLang="en-US" b="1" dirty="0"/>
              <a:t>得られた情報を整理</a:t>
            </a:r>
            <a:r>
              <a:rPr kumimoji="1" lang="ja-JP" altLang="en-US" dirty="0"/>
              <a:t>していく。</a:t>
            </a:r>
            <a:endParaRPr kumimoji="1" lang="en-US" altLang="ja-JP" dirty="0"/>
          </a:p>
          <a:p>
            <a:pPr>
              <a:lnSpc>
                <a:spcPct val="120000"/>
              </a:lnSpc>
            </a:pPr>
            <a:r>
              <a:rPr lang="ja-JP" altLang="en-US" b="1" dirty="0"/>
              <a:t>地域の中での関係性づくり、絆</a:t>
            </a:r>
            <a:r>
              <a:rPr lang="ja-JP" altLang="en-US" dirty="0"/>
              <a:t>を特に重視していく。</a:t>
            </a:r>
            <a:endParaRPr kumimoji="1" lang="ja-JP" altLang="en-US" dirty="0"/>
          </a:p>
        </p:txBody>
      </p:sp>
      <p:sp>
        <p:nvSpPr>
          <p:cNvPr id="4" name="タイトル 1"/>
          <p:cNvSpPr txBox="1">
            <a:spLocks/>
          </p:cNvSpPr>
          <p:nvPr/>
        </p:nvSpPr>
        <p:spPr>
          <a:xfrm>
            <a:off x="605790" y="3456670"/>
            <a:ext cx="7886700" cy="67990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schemeClr val="dk1"/>
                </a:solidFill>
                <a:effectLst/>
                <a:uLnTx/>
                <a:uFillTx/>
                <a:latin typeface="+mn-lt"/>
                <a:ea typeface="+mn-ea"/>
                <a:cs typeface="+mn-cs"/>
              </a:rPr>
              <a:t>児童発達支援管理責任者は・・・</a:t>
            </a:r>
          </a:p>
        </p:txBody>
      </p:sp>
      <p:sp>
        <p:nvSpPr>
          <p:cNvPr id="5" name="コンテンツ プレースホルダ 2"/>
          <p:cNvSpPr txBox="1">
            <a:spLocks/>
          </p:cNvSpPr>
          <p:nvPr/>
        </p:nvSpPr>
        <p:spPr>
          <a:xfrm>
            <a:off x="605790" y="4203674"/>
            <a:ext cx="7886700" cy="233575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62500" lnSpcReduction="2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800" dirty="0"/>
              <a:t>発達のアセスメントを重視し、その子どもの障害特性と医療的に配慮すべきことをチェックし、</a:t>
            </a:r>
            <a:r>
              <a:rPr kumimoji="1" lang="ja-JP" altLang="en-US" sz="2800" b="1" dirty="0"/>
              <a:t>合理的な配慮事項についてまとめ</a:t>
            </a:r>
            <a:r>
              <a:rPr kumimoji="1" lang="ja-JP" altLang="en-US" sz="2800" dirty="0"/>
              <a:t>たことを関係者に発信していく。</a:t>
            </a:r>
            <a:endParaRPr kumimoji="1" lang="en-US" altLang="ja-JP" sz="2800" dirty="0"/>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schemeClr val="dk1"/>
                </a:solidFill>
                <a:effectLst/>
                <a:uLnTx/>
                <a:uFillTx/>
                <a:latin typeface="+mn-lt"/>
                <a:ea typeface="+mn-ea"/>
                <a:cs typeface="+mn-cs"/>
              </a:rPr>
              <a:t>子どもが欲している刺激、落ちつける環境</a:t>
            </a:r>
            <a:r>
              <a:rPr kumimoji="1" lang="ja-JP" altLang="en-US" sz="2800" b="0" i="0" u="none" strike="noStrike" kern="1200" cap="none" spc="0" normalizeH="0" baseline="0" noProof="0" dirty="0">
                <a:ln>
                  <a:noFill/>
                </a:ln>
                <a:solidFill>
                  <a:schemeClr val="dk1"/>
                </a:solidFill>
                <a:effectLst/>
                <a:uLnTx/>
                <a:uFillTx/>
                <a:latin typeface="+mn-lt"/>
                <a:ea typeface="+mn-ea"/>
                <a:cs typeface="+mn-cs"/>
              </a:rPr>
              <a:t>について、日常的に試行錯誤して理解できたことを関係者と情報共有していく。</a:t>
            </a:r>
            <a:endParaRPr kumimoji="1" lang="en-US" altLang="ja-JP" sz="2800" b="0" i="0" u="none" strike="noStrike" kern="1200" cap="none" spc="0" normalizeH="0" baseline="0" noProof="0" dirty="0">
              <a:ln>
                <a:noFill/>
              </a:ln>
              <a:solidFill>
                <a:schemeClr val="dk1"/>
              </a:solidFill>
              <a:effectLst/>
              <a:uLnTx/>
              <a:uFillTx/>
              <a:latin typeface="+mn-lt"/>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800" dirty="0"/>
              <a:t>合わせて、一対一での人と人との関係性において、その</a:t>
            </a:r>
            <a:r>
              <a:rPr kumimoji="1" lang="ja-JP" altLang="en-US" sz="2800" b="1" dirty="0"/>
              <a:t>子どもとのベストマッチング</a:t>
            </a:r>
            <a:r>
              <a:rPr kumimoji="1" lang="ja-JP" altLang="en-US" sz="2800" dirty="0"/>
              <a:t>を常に考慮し、ヒントとなる情報を関係者に提案していく。</a:t>
            </a:r>
            <a:endParaRPr kumimoji="1" lang="ja-JP" altLang="en-US" sz="28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5790" y="1019912"/>
            <a:ext cx="7886700" cy="679903"/>
          </a:xfrm>
        </p:spPr>
        <p:style>
          <a:lnRef idx="1">
            <a:schemeClr val="accent1"/>
          </a:lnRef>
          <a:fillRef idx="2">
            <a:schemeClr val="accent1"/>
          </a:fillRef>
          <a:effectRef idx="1">
            <a:schemeClr val="accent1"/>
          </a:effectRef>
          <a:fontRef idx="minor">
            <a:schemeClr val="dk1"/>
          </a:fontRef>
        </p:style>
        <p:txBody>
          <a:bodyPr>
            <a:noAutofit/>
          </a:bodyPr>
          <a:lstStyle/>
          <a:p>
            <a:r>
              <a:rPr kumimoji="1" lang="ja-JP" altLang="en-US" sz="2400" dirty="0"/>
              <a:t>相談支援専門員は、子どもの利用計画を児発管に渡して</a:t>
            </a:r>
          </a:p>
        </p:txBody>
      </p:sp>
      <p:sp>
        <p:nvSpPr>
          <p:cNvPr id="3" name="コンテンツ プレースホルダ 2"/>
          <p:cNvSpPr>
            <a:spLocks noGrp="1"/>
          </p:cNvSpPr>
          <p:nvPr>
            <p:ph idx="1"/>
          </p:nvPr>
        </p:nvSpPr>
        <p:spPr>
          <a:xfrm>
            <a:off x="605790" y="1766916"/>
            <a:ext cx="7886700" cy="1622653"/>
          </a:xfrm>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nSpc>
                <a:spcPct val="120000"/>
              </a:lnSpc>
            </a:pPr>
            <a:r>
              <a:rPr kumimoji="1" lang="ja-JP" altLang="en-US" dirty="0"/>
              <a:t>サービス担当者会議等において、その子どもの強みに着目した意見、情報を集めていくことに努める。</a:t>
            </a:r>
            <a:endParaRPr kumimoji="1" lang="en-US" altLang="ja-JP" dirty="0"/>
          </a:p>
          <a:p>
            <a:pPr>
              <a:lnSpc>
                <a:spcPct val="120000"/>
              </a:lnSpc>
            </a:pPr>
            <a:r>
              <a:rPr kumimoji="1" lang="ja-JP" altLang="en-US" dirty="0"/>
              <a:t>会議の際はまず会議のテーマについて確認し、会議の後半は次回会議の時期とテーマを確認する。次回の会議のテーマが決まったら、それまでに誰が何の役割を担うのかを話し合っていくよう促していく。</a:t>
            </a:r>
            <a:endParaRPr kumimoji="1" lang="en-US" altLang="ja-JP" dirty="0"/>
          </a:p>
          <a:p>
            <a:pPr>
              <a:lnSpc>
                <a:spcPct val="120000"/>
              </a:lnSpc>
            </a:pPr>
            <a:endParaRPr kumimoji="1" lang="en-US" altLang="ja-JP" dirty="0"/>
          </a:p>
        </p:txBody>
      </p:sp>
      <p:sp>
        <p:nvSpPr>
          <p:cNvPr id="4" name="タイトル 1"/>
          <p:cNvSpPr txBox="1">
            <a:spLocks/>
          </p:cNvSpPr>
          <p:nvPr/>
        </p:nvSpPr>
        <p:spPr>
          <a:xfrm>
            <a:off x="605790" y="3456670"/>
            <a:ext cx="7886700" cy="67990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chemeClr val="dk1"/>
                </a:solidFill>
                <a:effectLst/>
                <a:uLnTx/>
                <a:uFillTx/>
                <a:latin typeface="+mn-lt"/>
                <a:ea typeface="+mn-ea"/>
                <a:cs typeface="+mn-cs"/>
              </a:rPr>
              <a:t>児発管は、個別支援計画を相談支援専門員に渡して</a:t>
            </a:r>
          </a:p>
        </p:txBody>
      </p:sp>
      <p:sp>
        <p:nvSpPr>
          <p:cNvPr id="5" name="コンテンツ プレースホルダ 2"/>
          <p:cNvSpPr txBox="1">
            <a:spLocks/>
          </p:cNvSpPr>
          <p:nvPr/>
        </p:nvSpPr>
        <p:spPr>
          <a:xfrm>
            <a:off x="605790" y="4203674"/>
            <a:ext cx="7886700" cy="2324717"/>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62500" lnSpcReduction="20000"/>
          </a:body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800" dirty="0"/>
              <a:t>子どもと家族が前向きになる支援の方向性を提案していく。</a:t>
            </a:r>
            <a:endParaRPr kumimoji="1" lang="en-US" altLang="ja-JP" sz="2800" dirty="0"/>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chemeClr val="dk1"/>
                </a:solidFill>
                <a:effectLst/>
                <a:uLnTx/>
                <a:uFillTx/>
                <a:latin typeface="+mn-lt"/>
                <a:ea typeface="+mn-ea"/>
                <a:cs typeface="+mn-cs"/>
              </a:rPr>
              <a:t>自事業所の提供する支援の方向性を示すだけでなく、地域、圏域全体の児童期の最新の支援状況について理解し、現実的で家族が混乱しない情報を提供していく。</a:t>
            </a:r>
            <a:endParaRPr kumimoji="1" lang="en-US" altLang="ja-JP" sz="2800" b="0" i="0" u="none" strike="noStrike" kern="1200" cap="none" spc="0" normalizeH="0" baseline="0" noProof="0" dirty="0">
              <a:ln>
                <a:noFill/>
              </a:ln>
              <a:solidFill>
                <a:schemeClr val="dk1"/>
              </a:solidFill>
              <a:effectLst/>
              <a:uLnTx/>
              <a:uFillTx/>
              <a:latin typeface="+mn-lt"/>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chemeClr val="dk1"/>
                </a:solidFill>
                <a:effectLst/>
                <a:uLnTx/>
                <a:uFillTx/>
                <a:latin typeface="+mn-lt"/>
                <a:ea typeface="+mn-ea"/>
                <a:cs typeface="+mn-cs"/>
              </a:rPr>
              <a:t>子どもの地域生活、家庭での暮らし等、日々通っているところ以外での時間帯に、どのような配慮をしていけばよいのかを具体的に考え、提案していく。</a:t>
            </a:r>
            <a:endParaRPr kumimoji="1" lang="en-US" altLang="ja-JP" sz="2800" b="0" i="0" u="none" strike="noStrike" kern="1200" cap="none" spc="0" normalizeH="0" baseline="0" noProof="0" dirty="0">
              <a:ln>
                <a:noFill/>
              </a:ln>
              <a:solidFill>
                <a:schemeClr val="dk1"/>
              </a:solidFill>
              <a:effectLst/>
              <a:uLnTx/>
              <a:uFillTx/>
              <a:latin typeface="+mn-lt"/>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四角形: 角を丸くする 5">
            <a:extLst>
              <a:ext uri="{FF2B5EF4-FFF2-40B4-BE49-F238E27FC236}">
                <a16:creationId xmlns:a16="http://schemas.microsoft.com/office/drawing/2014/main" id="{54143E3D-89E9-CA9C-2953-668413C97A00}"/>
              </a:ext>
            </a:extLst>
          </p:cNvPr>
          <p:cNvSpPr/>
          <p:nvPr/>
        </p:nvSpPr>
        <p:spPr>
          <a:xfrm>
            <a:off x="605790" y="262276"/>
            <a:ext cx="7886700" cy="67990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ja-JP" altLang="en-US" b="1" spc="50" dirty="0">
                <a:ln w="0"/>
                <a:solidFill>
                  <a:schemeClr val="bg2"/>
                </a:solidFill>
                <a:effectLst>
                  <a:innerShdw blurRad="63500" dist="50800" dir="13500000">
                    <a:srgbClr val="000000">
                      <a:alpha val="50000"/>
                    </a:srgbClr>
                  </a:innerShdw>
                </a:effectLst>
              </a:rPr>
              <a:t>相談支援専門員と児童発達支援管理責任者の役割と留意点</a:t>
            </a:r>
          </a:p>
        </p:txBody>
      </p:sp>
    </p:spTree>
    <p:extLst>
      <p:ext uri="{BB962C8B-B14F-4D97-AF65-F5344CB8AC3E}">
        <p14:creationId xmlns:p14="http://schemas.microsoft.com/office/powerpoint/2010/main" val="3762869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4" name="Group 23">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7417" y="0"/>
            <a:ext cx="2926583" cy="2382977"/>
            <a:chOff x="6867015" y="-1"/>
            <a:chExt cx="5324985" cy="3251912"/>
          </a:xfrm>
          <a:solidFill>
            <a:schemeClr val="accent5">
              <a:alpha val="10000"/>
            </a:schemeClr>
          </a:solidFill>
        </p:grpSpPr>
        <p:sp>
          <p:nvSpPr>
            <p:cNvPr id="25" name="Freeform: Shape 24">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正方形/長方形 1">
            <a:extLst>
              <a:ext uri="{FF2B5EF4-FFF2-40B4-BE49-F238E27FC236}">
                <a16:creationId xmlns:a16="http://schemas.microsoft.com/office/drawing/2014/main" id="{C8EB47B2-B1F3-40AA-B43C-BBE14C946F4B}"/>
              </a:ext>
            </a:extLst>
          </p:cNvPr>
          <p:cNvSpPr/>
          <p:nvPr/>
        </p:nvSpPr>
        <p:spPr>
          <a:xfrm>
            <a:off x="606697" y="1807535"/>
            <a:ext cx="7930376" cy="4582632"/>
          </a:xfrm>
          <a:prstGeom prst="rect">
            <a:avLst/>
          </a:prstGeom>
        </p:spPr>
        <p:txBody>
          <a:bodyPr vert="horz" lIns="91440" tIns="45720" rIns="91440" bIns="45720" rtlCol="0">
            <a:normAutofit fontScale="85000" lnSpcReduction="10000"/>
          </a:bodyPr>
          <a:lstStyle/>
          <a:p>
            <a:pPr indent="-228600" defTabSz="914400">
              <a:lnSpc>
                <a:spcPct val="120000"/>
              </a:lnSpc>
              <a:spcAft>
                <a:spcPts val="600"/>
              </a:spcAft>
              <a:buFont typeface="Arial" panose="020B0604020202020204" pitchFamily="34" charset="0"/>
              <a:buChar char="•"/>
            </a:pPr>
            <a:r>
              <a:rPr lang="ja-JP" altLang="en-US" sz="2400" dirty="0">
                <a:solidFill>
                  <a:schemeClr val="tx2"/>
                </a:solidFill>
              </a:rPr>
              <a:t>次のスライドに示している図は、これまでに何度も目にするものですが、この図から、サービス（障害児支援）担当者会議は相談支援専門員、事業所における支援会議は児童発達支援管理責任者が招集すると思い込んでいる方は少なくありません。図で示していることはその通りですので、間違いないのですが、利用計画の更新月、モニタリング月以外で、もしサービス（障害児支援）担当者会議の開催が必要になったら、その呼びかけは児童発達支援管理責任者であっても良いわけです。ご家族やご本人の要望があったり、児童発達支援管理責任者からの提案があったりで、事業所の支援会議を相談支援専門員が呼びかけて開催することもあって良いのだと思います。要は</a:t>
            </a:r>
            <a:r>
              <a:rPr lang="ja-JP" altLang="en-US" sz="2400" b="1" u="sng" dirty="0">
                <a:solidFill>
                  <a:schemeClr val="tx2"/>
                </a:solidFill>
              </a:rPr>
              <a:t>子どもにとって必要なものであれば、誰が主催の会議なのかでもめる必要はない</a:t>
            </a:r>
            <a:r>
              <a:rPr lang="ja-JP" altLang="en-US" sz="2400" dirty="0">
                <a:solidFill>
                  <a:schemeClr val="tx2"/>
                </a:solidFill>
              </a:rPr>
              <a:t>でしょう。</a:t>
            </a:r>
            <a:r>
              <a:rPr lang="ja-JP" altLang="en-US" sz="2400" b="1" dirty="0">
                <a:solidFill>
                  <a:schemeClr val="tx2"/>
                </a:solidFill>
                <a:effectLst>
                  <a:outerShdw blurRad="38100" dist="38100" dir="2700000" algn="tl">
                    <a:srgbClr val="000000">
                      <a:alpha val="43137"/>
                    </a:srgbClr>
                  </a:outerShdw>
                </a:effectLst>
              </a:rPr>
              <a:t>必要とすることを、必要なときに、必要なだけ会議</a:t>
            </a:r>
            <a:r>
              <a:rPr lang="ja-JP" altLang="en-US" sz="2400" dirty="0">
                <a:solidFill>
                  <a:schemeClr val="tx2"/>
                </a:solidFill>
              </a:rPr>
              <a:t>は行なわれるべきです。</a:t>
            </a:r>
            <a:endParaRPr lang="en-US" altLang="ja-JP" sz="2400" dirty="0">
              <a:solidFill>
                <a:schemeClr val="tx2"/>
              </a:solidFill>
            </a:endParaRPr>
          </a:p>
        </p:txBody>
      </p:sp>
      <p:grpSp>
        <p:nvGrpSpPr>
          <p:cNvPr id="30" name="Group 29">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174211" cy="2175328"/>
            <a:chOff x="-305" y="-1"/>
            <a:chExt cx="3832880" cy="2876136"/>
          </a:xfrm>
        </p:grpSpPr>
        <p:sp>
          <p:nvSpPr>
            <p:cNvPr id="31" name="Freeform: Shape 30">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テキスト ボックス 15">
            <a:extLst>
              <a:ext uri="{FF2B5EF4-FFF2-40B4-BE49-F238E27FC236}">
                <a16:creationId xmlns:a16="http://schemas.microsoft.com/office/drawing/2014/main" id="{B6B0E6E5-0D34-413F-A623-646E0ABA45DF}"/>
              </a:ext>
            </a:extLst>
          </p:cNvPr>
          <p:cNvSpPr txBox="1"/>
          <p:nvPr/>
        </p:nvSpPr>
        <p:spPr>
          <a:xfrm>
            <a:off x="606697" y="244878"/>
            <a:ext cx="7930376" cy="1031051"/>
          </a:xfrm>
          <a:prstGeom prst="rect">
            <a:avLst/>
          </a:prstGeom>
          <a:solidFill>
            <a:schemeClr val="accent4">
              <a:lumMod val="20000"/>
              <a:lumOff val="80000"/>
            </a:schemeClr>
          </a:solidFill>
          <a:ln>
            <a:solidFill>
              <a:schemeClr val="accent1"/>
            </a:solidFill>
          </a:ln>
        </p:spPr>
        <p:txBody>
          <a:bodyPr wrap="none" rtlCol="0">
            <a:spAutoFit/>
          </a:bodyPr>
          <a:lstStyle/>
          <a:p>
            <a:pPr algn="ctr">
              <a:spcAft>
                <a:spcPts val="600"/>
              </a:spcAft>
            </a:pPr>
            <a:r>
              <a:rPr kumimoji="1" lang="en-US" altLang="ja-JP" sz="2800" b="1" dirty="0"/>
              <a:t>5</a:t>
            </a:r>
            <a:r>
              <a:rPr kumimoji="1" lang="ja-JP" altLang="ja-JP" sz="2800" b="1" dirty="0"/>
              <a:t>．相談支援専門員と児童発達支援管理責任</a:t>
            </a:r>
            <a:r>
              <a:rPr kumimoji="1" lang="ja-JP" altLang="en-US" sz="2800" b="1" dirty="0"/>
              <a:t>者が</a:t>
            </a:r>
            <a:endParaRPr kumimoji="1" lang="en-US" altLang="ja-JP" sz="2800" b="1" dirty="0"/>
          </a:p>
          <a:p>
            <a:pPr algn="ctr">
              <a:spcAft>
                <a:spcPts val="600"/>
              </a:spcAft>
            </a:pPr>
            <a:r>
              <a:rPr kumimoji="1" lang="ja-JP" altLang="en-US" sz="2800" b="1" dirty="0"/>
              <a:t>実施する支援会議のあり方</a:t>
            </a:r>
            <a:endParaRPr lang="en-US" altLang="ja-JP" sz="2800" dirty="0"/>
          </a:p>
        </p:txBody>
      </p:sp>
    </p:spTree>
    <p:extLst>
      <p:ext uri="{BB962C8B-B14F-4D97-AF65-F5344CB8AC3E}">
        <p14:creationId xmlns:p14="http://schemas.microsoft.com/office/powerpoint/2010/main" val="5708812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0B2E8-175A-B5BA-AF70-51F82F32AD81}"/>
              </a:ext>
            </a:extLst>
          </p:cNvPr>
          <p:cNvSpPr>
            <a:spLocks noGrp="1"/>
          </p:cNvSpPr>
          <p:nvPr>
            <p:ph type="title"/>
          </p:nvPr>
        </p:nvSpPr>
        <p:spPr>
          <a:xfrm>
            <a:off x="393404" y="407657"/>
            <a:ext cx="8357191" cy="846986"/>
          </a:xfrm>
          <a:solidFill>
            <a:schemeClr val="accent1">
              <a:lumMod val="20000"/>
              <a:lumOff val="80000"/>
            </a:schemeClr>
          </a:solidFill>
          <a:scene3d>
            <a:camera prst="orthographicFront"/>
            <a:lightRig rig="threePt" dir="t"/>
          </a:scene3d>
          <a:sp3d>
            <a:bevelT w="114300" prst="artDeco"/>
          </a:sp3d>
        </p:spPr>
        <p:txBody>
          <a:bodyPr>
            <a:normAutofit/>
          </a:bodyPr>
          <a:lstStyle/>
          <a:p>
            <a:pPr algn="ctr"/>
            <a:r>
              <a:rPr kumimoji="1" lang="ja-JP" altLang="en-US" sz="4000" dirty="0"/>
              <a:t>誰が配慮していくのか？</a:t>
            </a:r>
          </a:p>
        </p:txBody>
      </p:sp>
      <p:pic>
        <p:nvPicPr>
          <p:cNvPr id="5" name="図 4" descr="時計, 挿絵 が含まれている画像&#10;&#10;自動的に生成された説明">
            <a:extLst>
              <a:ext uri="{FF2B5EF4-FFF2-40B4-BE49-F238E27FC236}">
                <a16:creationId xmlns:a16="http://schemas.microsoft.com/office/drawing/2014/main" id="{61AF5A87-B198-9284-4E11-FBC7931FE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17" y="4755871"/>
            <a:ext cx="962565" cy="1961284"/>
          </a:xfrm>
          <a:prstGeom prst="rect">
            <a:avLst/>
          </a:prstGeom>
        </p:spPr>
      </p:pic>
      <p:sp>
        <p:nvSpPr>
          <p:cNvPr id="22" name="吹き出し: 円形 21">
            <a:extLst>
              <a:ext uri="{FF2B5EF4-FFF2-40B4-BE49-F238E27FC236}">
                <a16:creationId xmlns:a16="http://schemas.microsoft.com/office/drawing/2014/main" id="{10AFE65A-2B72-7BEB-43CF-3DDACC9B8EEA}"/>
              </a:ext>
            </a:extLst>
          </p:cNvPr>
          <p:cNvSpPr/>
          <p:nvPr/>
        </p:nvSpPr>
        <p:spPr>
          <a:xfrm>
            <a:off x="2021305" y="5305647"/>
            <a:ext cx="1962057" cy="1233376"/>
          </a:xfrm>
          <a:prstGeom prst="wedgeEllipseCallout">
            <a:avLst>
              <a:gd name="adj1" fmla="val 58805"/>
              <a:gd name="adj2" fmla="val -4961"/>
            </a:avLst>
          </a:prstGeom>
          <a:effectLst>
            <a:glow rad="101600">
              <a:schemeClr val="accent5">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dirty="0">
                <a:latin typeface="富士ポップＰ" panose="040F0700000000000000" pitchFamily="50" charset="-128"/>
                <a:ea typeface="富士ポップＰ" panose="040F0700000000000000" pitchFamily="50" charset="-128"/>
              </a:rPr>
              <a:t>ため息しか</a:t>
            </a:r>
            <a:endParaRPr kumimoji="1" lang="en-US" altLang="ja-JP" dirty="0">
              <a:latin typeface="富士ポップＰ" panose="040F0700000000000000" pitchFamily="50" charset="-128"/>
              <a:ea typeface="富士ポップＰ" panose="040F0700000000000000" pitchFamily="50" charset="-128"/>
            </a:endParaRPr>
          </a:p>
          <a:p>
            <a:pPr algn="ctr"/>
            <a:r>
              <a:rPr kumimoji="1" lang="ja-JP" altLang="en-US" dirty="0">
                <a:latin typeface="富士ポップＰ" panose="040F0700000000000000" pitchFamily="50" charset="-128"/>
                <a:ea typeface="富士ポップＰ" panose="040F0700000000000000" pitchFamily="50" charset="-128"/>
              </a:rPr>
              <a:t>出ない！</a:t>
            </a:r>
            <a:endParaRPr kumimoji="1" lang="en-US" altLang="ja-JP" dirty="0">
              <a:latin typeface="富士ポップＰ" panose="040F0700000000000000" pitchFamily="50" charset="-128"/>
              <a:ea typeface="富士ポップＰ" panose="040F0700000000000000" pitchFamily="50" charset="-128"/>
            </a:endParaRPr>
          </a:p>
        </p:txBody>
      </p:sp>
      <p:sp>
        <p:nvSpPr>
          <p:cNvPr id="3" name="雲 2">
            <a:extLst>
              <a:ext uri="{FF2B5EF4-FFF2-40B4-BE49-F238E27FC236}">
                <a16:creationId xmlns:a16="http://schemas.microsoft.com/office/drawing/2014/main" id="{201D1AFE-3941-A4AE-19F0-1126A28EF8EB}"/>
              </a:ext>
            </a:extLst>
          </p:cNvPr>
          <p:cNvSpPr/>
          <p:nvPr/>
        </p:nvSpPr>
        <p:spPr>
          <a:xfrm>
            <a:off x="393404" y="1552353"/>
            <a:ext cx="2875144"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来月から、夫は長期出張！</a:t>
            </a:r>
          </a:p>
        </p:txBody>
      </p:sp>
      <p:sp>
        <p:nvSpPr>
          <p:cNvPr id="16" name="雲 15">
            <a:extLst>
              <a:ext uri="{FF2B5EF4-FFF2-40B4-BE49-F238E27FC236}">
                <a16:creationId xmlns:a16="http://schemas.microsoft.com/office/drawing/2014/main" id="{3E8E25BF-1BB3-6EB0-AA25-0DDFF16800C4}"/>
              </a:ext>
            </a:extLst>
          </p:cNvPr>
          <p:cNvSpPr/>
          <p:nvPr/>
        </p:nvSpPr>
        <p:spPr>
          <a:xfrm>
            <a:off x="258725" y="3607981"/>
            <a:ext cx="2619962"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他の病院受診も考えた方がいいかしら</a:t>
            </a:r>
            <a:r>
              <a:rPr kumimoji="1" lang="en-US" altLang="ja-JP" dirty="0">
                <a:ln w="0"/>
                <a:solidFill>
                  <a:schemeClr val="tx1"/>
                </a:solidFill>
                <a:effectLst>
                  <a:outerShdw blurRad="38100" dist="19050" dir="2700000" algn="tl" rotWithShape="0">
                    <a:schemeClr val="dk1">
                      <a:alpha val="40000"/>
                    </a:schemeClr>
                  </a:outerShdw>
                </a:effectLst>
              </a:rPr>
              <a:t>…</a:t>
            </a:r>
            <a:endParaRPr kumimoji="1" lang="ja-JP" altLang="en-US" dirty="0">
              <a:ln w="0"/>
              <a:solidFill>
                <a:schemeClr val="tx1"/>
              </a:solidFill>
              <a:effectLst>
                <a:outerShdw blurRad="38100" dist="19050" dir="2700000" algn="tl" rotWithShape="0">
                  <a:schemeClr val="dk1">
                    <a:alpha val="40000"/>
                  </a:schemeClr>
                </a:outerShdw>
              </a:effectLst>
            </a:endParaRPr>
          </a:p>
        </p:txBody>
      </p:sp>
      <p:sp>
        <p:nvSpPr>
          <p:cNvPr id="24" name="雲 23">
            <a:extLst>
              <a:ext uri="{FF2B5EF4-FFF2-40B4-BE49-F238E27FC236}">
                <a16:creationId xmlns:a16="http://schemas.microsoft.com/office/drawing/2014/main" id="{BB3E1A78-3DCE-6F6D-40EA-F6C623EE44EC}"/>
              </a:ext>
            </a:extLst>
          </p:cNvPr>
          <p:cNvSpPr/>
          <p:nvPr/>
        </p:nvSpPr>
        <p:spPr>
          <a:xfrm>
            <a:off x="5964866" y="3189729"/>
            <a:ext cx="2619962"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有給休暇は残り少ない！</a:t>
            </a:r>
          </a:p>
        </p:txBody>
      </p:sp>
      <p:sp>
        <p:nvSpPr>
          <p:cNvPr id="25" name="雲 24">
            <a:extLst>
              <a:ext uri="{FF2B5EF4-FFF2-40B4-BE49-F238E27FC236}">
                <a16:creationId xmlns:a16="http://schemas.microsoft.com/office/drawing/2014/main" id="{C8FDA1C6-256C-3659-ED59-BE9365613153}"/>
              </a:ext>
            </a:extLst>
          </p:cNvPr>
          <p:cNvSpPr/>
          <p:nvPr/>
        </p:nvSpPr>
        <p:spPr>
          <a:xfrm>
            <a:off x="5964866" y="4972417"/>
            <a:ext cx="2619962"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関わり方が甘いって言われても</a:t>
            </a:r>
            <a:r>
              <a:rPr kumimoji="1" lang="en-US" altLang="ja-JP" dirty="0">
                <a:ln w="0"/>
                <a:solidFill>
                  <a:schemeClr val="tx1"/>
                </a:solidFill>
                <a:effectLst>
                  <a:outerShdw blurRad="38100" dist="19050" dir="2700000" algn="tl" rotWithShape="0">
                    <a:schemeClr val="dk1">
                      <a:alpha val="40000"/>
                    </a:schemeClr>
                  </a:outerShdw>
                </a:effectLst>
              </a:rPr>
              <a:t>…</a:t>
            </a:r>
            <a:endParaRPr kumimoji="1" lang="ja-JP" altLang="en-US" dirty="0">
              <a:ln w="0"/>
              <a:solidFill>
                <a:schemeClr val="tx1"/>
              </a:solidFill>
              <a:effectLst>
                <a:outerShdw blurRad="38100" dist="19050" dir="2700000" algn="tl" rotWithShape="0">
                  <a:schemeClr val="dk1">
                    <a:alpha val="40000"/>
                  </a:schemeClr>
                </a:outerShdw>
              </a:effectLst>
            </a:endParaRPr>
          </a:p>
        </p:txBody>
      </p:sp>
      <p:sp>
        <p:nvSpPr>
          <p:cNvPr id="26" name="雲 25">
            <a:extLst>
              <a:ext uri="{FF2B5EF4-FFF2-40B4-BE49-F238E27FC236}">
                <a16:creationId xmlns:a16="http://schemas.microsoft.com/office/drawing/2014/main" id="{62DC1853-C573-EFC8-D0D8-7C1FC27B12E9}"/>
              </a:ext>
            </a:extLst>
          </p:cNvPr>
          <p:cNvSpPr/>
          <p:nvPr/>
        </p:nvSpPr>
        <p:spPr>
          <a:xfrm>
            <a:off x="6244855" y="1407042"/>
            <a:ext cx="2619962"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下の子はまだ１歳だし</a:t>
            </a:r>
            <a:r>
              <a:rPr kumimoji="1" lang="en-US" altLang="ja-JP" dirty="0">
                <a:ln w="0"/>
                <a:solidFill>
                  <a:schemeClr val="tx1"/>
                </a:solidFill>
                <a:effectLst>
                  <a:outerShdw blurRad="38100" dist="19050" dir="2700000" algn="tl" rotWithShape="0">
                    <a:schemeClr val="dk1">
                      <a:alpha val="40000"/>
                    </a:schemeClr>
                  </a:outerShdw>
                </a:effectLst>
              </a:rPr>
              <a:t>…</a:t>
            </a:r>
            <a:endParaRPr kumimoji="1" lang="ja-JP" altLang="en-US" dirty="0">
              <a:ln w="0"/>
              <a:solidFill>
                <a:schemeClr val="tx1"/>
              </a:solidFill>
              <a:effectLst>
                <a:outerShdw blurRad="38100" dist="19050" dir="2700000" algn="tl" rotWithShape="0">
                  <a:schemeClr val="dk1">
                    <a:alpha val="40000"/>
                  </a:schemeClr>
                </a:outerShdw>
              </a:effectLst>
            </a:endParaRPr>
          </a:p>
        </p:txBody>
      </p:sp>
      <p:sp>
        <p:nvSpPr>
          <p:cNvPr id="27" name="雲 26">
            <a:extLst>
              <a:ext uri="{FF2B5EF4-FFF2-40B4-BE49-F238E27FC236}">
                <a16:creationId xmlns:a16="http://schemas.microsoft.com/office/drawing/2014/main" id="{541EBC29-03EE-84DC-D31C-0B3EB3C4B65F}"/>
              </a:ext>
            </a:extLst>
          </p:cNvPr>
          <p:cNvSpPr/>
          <p:nvPr/>
        </p:nvSpPr>
        <p:spPr>
          <a:xfrm>
            <a:off x="3425454" y="1313082"/>
            <a:ext cx="2619962"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お兄ちゃんの担任に呼ばれちゃった！</a:t>
            </a:r>
          </a:p>
        </p:txBody>
      </p:sp>
      <p:sp>
        <p:nvSpPr>
          <p:cNvPr id="28" name="雲 27">
            <a:extLst>
              <a:ext uri="{FF2B5EF4-FFF2-40B4-BE49-F238E27FC236}">
                <a16:creationId xmlns:a16="http://schemas.microsoft.com/office/drawing/2014/main" id="{64679240-5AC8-9D65-DA20-43E9EFE10A46}"/>
              </a:ext>
            </a:extLst>
          </p:cNvPr>
          <p:cNvSpPr/>
          <p:nvPr/>
        </p:nvSpPr>
        <p:spPr>
          <a:xfrm>
            <a:off x="3019647" y="3010748"/>
            <a:ext cx="2744007" cy="1477926"/>
          </a:xfrm>
          <a:prstGeom prst="cloud">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rPr>
              <a:t>夕食をつくる時間がないわ！</a:t>
            </a:r>
          </a:p>
        </p:txBody>
      </p:sp>
    </p:spTree>
    <p:extLst>
      <p:ext uri="{BB962C8B-B14F-4D97-AF65-F5344CB8AC3E}">
        <p14:creationId xmlns:p14="http://schemas.microsoft.com/office/powerpoint/2010/main" val="41056932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FE340B7-C8F4-4CD7-8F22-62F4B040562C}"/>
              </a:ext>
            </a:extLst>
          </p:cNvPr>
          <p:cNvSpPr>
            <a:spLocks noGrp="1"/>
          </p:cNvSpPr>
          <p:nvPr>
            <p:ph idx="1"/>
          </p:nvPr>
        </p:nvSpPr>
        <p:spPr>
          <a:xfrm>
            <a:off x="287079" y="308898"/>
            <a:ext cx="8559209" cy="6240204"/>
          </a:xfrm>
          <a:solidFill>
            <a:schemeClr val="bg2"/>
          </a:solidFill>
          <a:ln>
            <a:solidFill>
              <a:schemeClr val="accent1"/>
            </a:solidFill>
          </a:ln>
        </p:spPr>
        <p:txBody>
          <a:bodyPr>
            <a:normAutofit fontScale="92500" lnSpcReduction="20000"/>
          </a:bodyPr>
          <a:lstStyle/>
          <a:p>
            <a:pPr marL="0" indent="0">
              <a:lnSpc>
                <a:spcPct val="120000"/>
              </a:lnSpc>
              <a:buNone/>
            </a:pPr>
            <a:r>
              <a:rPr kumimoji="1" lang="ja-JP" altLang="en-US" sz="3400" b="1" dirty="0">
                <a:solidFill>
                  <a:srgbClr val="FF0000"/>
                </a:solidFill>
                <a:effectLst>
                  <a:outerShdw blurRad="38100" dist="38100" dir="2700000" algn="tl">
                    <a:srgbClr val="000000">
                      <a:alpha val="43137"/>
                    </a:srgbClr>
                  </a:outerShdw>
                </a:effectLst>
              </a:rPr>
              <a:t>子どものための有意義な</a:t>
            </a:r>
            <a:r>
              <a:rPr kumimoji="1" lang="ja-JP" altLang="en-US" sz="3400" b="1" u="sng" dirty="0">
                <a:solidFill>
                  <a:srgbClr val="FF0000"/>
                </a:solidFill>
                <a:effectLst>
                  <a:outerShdw blurRad="38100" dist="38100" dir="2700000" algn="tl">
                    <a:srgbClr val="000000">
                      <a:alpha val="43137"/>
                    </a:srgbClr>
                  </a:outerShdw>
                </a:effectLst>
              </a:rPr>
              <a:t>支援会議</a:t>
            </a:r>
            <a:r>
              <a:rPr kumimoji="1" lang="ja-JP" altLang="en-US" sz="3400" b="1" dirty="0">
                <a:solidFill>
                  <a:srgbClr val="FF0000"/>
                </a:solidFill>
                <a:effectLst>
                  <a:outerShdw blurRad="38100" dist="38100" dir="2700000" algn="tl">
                    <a:srgbClr val="000000">
                      <a:alpha val="43137"/>
                    </a:srgbClr>
                  </a:outerShdw>
                </a:effectLst>
              </a:rPr>
              <a:t>を行ないましょう。</a:t>
            </a:r>
            <a:endParaRPr kumimoji="1" lang="en-US" altLang="ja-JP" sz="3400" b="1" dirty="0">
              <a:solidFill>
                <a:srgbClr val="FF0000"/>
              </a:solidFill>
              <a:effectLst>
                <a:outerShdw blurRad="38100" dist="38100" dir="2700000" algn="tl">
                  <a:srgbClr val="000000">
                    <a:alpha val="43137"/>
                  </a:srgbClr>
                </a:outerShdw>
              </a:effectLst>
            </a:endParaRPr>
          </a:p>
          <a:p>
            <a:pPr marL="0" indent="0">
              <a:lnSpc>
                <a:spcPct val="120000"/>
              </a:lnSpc>
              <a:buNone/>
            </a:pPr>
            <a:r>
              <a:rPr lang="ja-JP" altLang="en-US" dirty="0"/>
              <a:t>そのためには･･･</a:t>
            </a:r>
            <a:endParaRPr lang="en-US" altLang="ja-JP" dirty="0"/>
          </a:p>
          <a:p>
            <a:pPr>
              <a:lnSpc>
                <a:spcPct val="120000"/>
              </a:lnSpc>
            </a:pPr>
            <a:r>
              <a:rPr kumimoji="1" lang="ja-JP" altLang="en-US" dirty="0"/>
              <a:t>何をテーマに話し合うのか事前に決めていきましょう。（単なる報告会にしない。）</a:t>
            </a:r>
            <a:endParaRPr kumimoji="1" lang="en-US" altLang="ja-JP" dirty="0"/>
          </a:p>
          <a:p>
            <a:pPr>
              <a:lnSpc>
                <a:spcPct val="120000"/>
              </a:lnSpc>
            </a:pPr>
            <a:r>
              <a:rPr kumimoji="1" lang="ja-JP" altLang="en-US" dirty="0"/>
              <a:t>どのような仕掛けにより、子どもの笑顔が増えていくのかを考える機会を持ちましょう。</a:t>
            </a:r>
            <a:endParaRPr kumimoji="1" lang="en-US" altLang="ja-JP" dirty="0"/>
          </a:p>
          <a:p>
            <a:pPr>
              <a:lnSpc>
                <a:spcPct val="120000"/>
              </a:lnSpc>
            </a:pPr>
            <a:r>
              <a:rPr kumimoji="1" lang="ja-JP" altLang="en-US" dirty="0"/>
              <a:t>子どもが真剣に取り組めそうなこと、どのような役割だと自らやろうとするのか、誰のために何を手伝いたいのかについて検討してみましょう。</a:t>
            </a:r>
            <a:endParaRPr kumimoji="1" lang="en-US" altLang="ja-JP" dirty="0"/>
          </a:p>
          <a:p>
            <a:pPr>
              <a:lnSpc>
                <a:spcPct val="120000"/>
              </a:lnSpc>
            </a:pPr>
            <a:r>
              <a:rPr kumimoji="1" lang="ja-JP" altLang="en-US" dirty="0"/>
              <a:t>その上で、今、誰が、何について、どこで、どのような理由で、困っているのかについての情報を整理していきましょう。</a:t>
            </a:r>
          </a:p>
        </p:txBody>
      </p:sp>
      <p:sp>
        <p:nvSpPr>
          <p:cNvPr id="4" name="正方形/長方形 3">
            <a:extLst>
              <a:ext uri="{FF2B5EF4-FFF2-40B4-BE49-F238E27FC236}">
                <a16:creationId xmlns:a16="http://schemas.microsoft.com/office/drawing/2014/main" id="{3D010B04-CCF7-4D28-80B6-9DCCF458D462}"/>
              </a:ext>
            </a:extLst>
          </p:cNvPr>
          <p:cNvSpPr/>
          <p:nvPr/>
        </p:nvSpPr>
        <p:spPr>
          <a:xfrm>
            <a:off x="297712" y="1392864"/>
            <a:ext cx="2720606" cy="435935"/>
          </a:xfrm>
          <a:prstGeom prst="rect">
            <a:avLst/>
          </a:prstGeom>
          <a:solidFill>
            <a:srgbClr val="FFC000">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上矢印 7">
            <a:extLst>
              <a:ext uri="{FF2B5EF4-FFF2-40B4-BE49-F238E27FC236}">
                <a16:creationId xmlns:a16="http://schemas.microsoft.com/office/drawing/2014/main" id="{88EA54CB-2956-47EA-9405-14F44CBD24A6}"/>
              </a:ext>
            </a:extLst>
          </p:cNvPr>
          <p:cNvSpPr/>
          <p:nvPr/>
        </p:nvSpPr>
        <p:spPr>
          <a:xfrm>
            <a:off x="3646969" y="797441"/>
            <a:ext cx="4295554" cy="935666"/>
          </a:xfrm>
          <a:prstGeom prst="upArrowCallout">
            <a:avLst>
              <a:gd name="adj1" fmla="val 50581"/>
              <a:gd name="adj2" fmla="val 42442"/>
              <a:gd name="adj3" fmla="val 15698"/>
              <a:gd name="adj4" fmla="val 69628"/>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サービス担当者会議・個別支援会議</a:t>
            </a:r>
            <a:endParaRPr kumimoji="1" lang="en-US" altLang="ja-JP" dirty="0"/>
          </a:p>
          <a:p>
            <a:pPr algn="ctr"/>
            <a:r>
              <a:rPr kumimoji="1" lang="ja-JP" altLang="en-US" dirty="0"/>
              <a:t>関係者による連絡会議など</a:t>
            </a:r>
          </a:p>
        </p:txBody>
      </p:sp>
      <p:sp>
        <p:nvSpPr>
          <p:cNvPr id="2" name="スライド番号プレースホルダー 1">
            <a:extLst>
              <a:ext uri="{FF2B5EF4-FFF2-40B4-BE49-F238E27FC236}">
                <a16:creationId xmlns:a16="http://schemas.microsoft.com/office/drawing/2014/main" id="{5E82DC70-51F5-4DC3-9975-5B36EFD5335A}"/>
              </a:ext>
            </a:extLst>
          </p:cNvPr>
          <p:cNvSpPr>
            <a:spLocks noGrp="1"/>
          </p:cNvSpPr>
          <p:nvPr>
            <p:ph type="sldNum" sz="quarter" idx="12"/>
          </p:nvPr>
        </p:nvSpPr>
        <p:spPr/>
        <p:txBody>
          <a:bodyPr/>
          <a:lstStyle/>
          <a:p>
            <a:fld id="{35747434-7036-48DB-A148-6B3D8EE75CDA}" type="slidenum">
              <a:rPr lang="en-US" smtClean="0"/>
              <a:pPr/>
              <a:t>57</a:t>
            </a:fld>
            <a:endParaRPr lang="en-US" sz="750" dirty="0"/>
          </a:p>
        </p:txBody>
      </p:sp>
    </p:spTree>
    <p:extLst>
      <p:ext uri="{BB962C8B-B14F-4D97-AF65-F5344CB8AC3E}">
        <p14:creationId xmlns:p14="http://schemas.microsoft.com/office/powerpoint/2010/main" val="57441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F78-7D6A-D71B-7326-CFDD696E589B}"/>
              </a:ext>
            </a:extLst>
          </p:cNvPr>
          <p:cNvSpPr>
            <a:spLocks noGrp="1"/>
          </p:cNvSpPr>
          <p:nvPr>
            <p:ph type="title"/>
          </p:nvPr>
        </p:nvSpPr>
        <p:spPr>
          <a:xfrm>
            <a:off x="350873" y="365127"/>
            <a:ext cx="8463517" cy="846986"/>
          </a:xfrm>
          <a:solidFill>
            <a:schemeClr val="accent4">
              <a:lumMod val="40000"/>
              <a:lumOff val="60000"/>
            </a:schemeClr>
          </a:solidFill>
          <a:scene3d>
            <a:camera prst="orthographicFront"/>
            <a:lightRig rig="threePt" dir="t"/>
          </a:scene3d>
          <a:sp3d>
            <a:bevelT w="101600" prst="riblet"/>
          </a:sp3d>
        </p:spPr>
        <p:txBody>
          <a:bodyPr>
            <a:normAutofit/>
          </a:bodyPr>
          <a:lstStyle/>
          <a:p>
            <a:pPr algn="ctr"/>
            <a:r>
              <a:rPr kumimoji="1" lang="ja-JP" altLang="en-US" sz="3200" dirty="0"/>
              <a:t>障害児利用支援計画と個別支援計画の連動</a:t>
            </a:r>
          </a:p>
        </p:txBody>
      </p:sp>
      <p:graphicFrame>
        <p:nvGraphicFramePr>
          <p:cNvPr id="4" name="コンテンツ プレースホルダー 3">
            <a:extLst>
              <a:ext uri="{FF2B5EF4-FFF2-40B4-BE49-F238E27FC236}">
                <a16:creationId xmlns:a16="http://schemas.microsoft.com/office/drawing/2014/main" id="{2CD35A0D-B0C4-5000-B4EF-D3E424237E99}"/>
              </a:ext>
            </a:extLst>
          </p:cNvPr>
          <p:cNvGraphicFramePr>
            <a:graphicFrameLocks noGrp="1"/>
          </p:cNvGraphicFramePr>
          <p:nvPr>
            <p:ph idx="1"/>
            <p:extLst>
              <p:ext uri="{D42A27DB-BD31-4B8C-83A1-F6EECF244321}">
                <p14:modId xmlns:p14="http://schemas.microsoft.com/office/powerpoint/2010/main" val="681870991"/>
              </p:ext>
            </p:extLst>
          </p:nvPr>
        </p:nvGraphicFramePr>
        <p:xfrm>
          <a:off x="628650" y="1389690"/>
          <a:ext cx="7886700" cy="2236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descr="グラフィカル ユーザー インターフェイス, Teams&#10;&#10;中程度の精度で自動的に生成された説明">
            <a:extLst>
              <a:ext uri="{FF2B5EF4-FFF2-40B4-BE49-F238E27FC236}">
                <a16:creationId xmlns:a16="http://schemas.microsoft.com/office/drawing/2014/main" id="{EBA807C5-E00E-5DE3-E242-1536BA8C0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7372" y="4346058"/>
            <a:ext cx="3349255" cy="2511942"/>
          </a:xfrm>
          <a:prstGeom prst="rect">
            <a:avLst/>
          </a:prstGeom>
        </p:spPr>
      </p:pic>
      <p:sp>
        <p:nvSpPr>
          <p:cNvPr id="7" name="テキスト ボックス 6">
            <a:extLst>
              <a:ext uri="{FF2B5EF4-FFF2-40B4-BE49-F238E27FC236}">
                <a16:creationId xmlns:a16="http://schemas.microsoft.com/office/drawing/2014/main" id="{9032EF95-380C-FBD6-0E73-3CBA6845BD70}"/>
              </a:ext>
            </a:extLst>
          </p:cNvPr>
          <p:cNvSpPr txBox="1"/>
          <p:nvPr/>
        </p:nvSpPr>
        <p:spPr>
          <a:xfrm>
            <a:off x="642159" y="4036459"/>
            <a:ext cx="2031325" cy="923330"/>
          </a:xfrm>
          <a:prstGeom prst="rect">
            <a:avLst/>
          </a:prstGeom>
          <a:noFill/>
        </p:spPr>
        <p:txBody>
          <a:bodyPr wrap="none" rtlCol="0">
            <a:spAutoFit/>
          </a:bodyPr>
          <a:lstStyle/>
          <a:p>
            <a:r>
              <a:rPr kumimoji="1" lang="ja-JP" altLang="en-US" dirty="0"/>
              <a:t>似た文章だけど、</a:t>
            </a:r>
            <a:endParaRPr kumimoji="1" lang="en-US" altLang="ja-JP" dirty="0"/>
          </a:p>
          <a:p>
            <a:r>
              <a:rPr kumimoji="1" lang="ja-JP" altLang="en-US" dirty="0"/>
              <a:t>お母さん戸惑わな</a:t>
            </a:r>
            <a:endParaRPr kumimoji="1" lang="en-US" altLang="ja-JP" dirty="0"/>
          </a:p>
          <a:p>
            <a:r>
              <a:rPr kumimoji="1" lang="ja-JP" altLang="en-US" dirty="0"/>
              <a:t>いかしら？</a:t>
            </a:r>
          </a:p>
        </p:txBody>
      </p:sp>
      <p:sp>
        <p:nvSpPr>
          <p:cNvPr id="8" name="テキスト ボックス 7">
            <a:extLst>
              <a:ext uri="{FF2B5EF4-FFF2-40B4-BE49-F238E27FC236}">
                <a16:creationId xmlns:a16="http://schemas.microsoft.com/office/drawing/2014/main" id="{64122B61-8D2A-91B3-0319-4BDC03AC59BE}"/>
              </a:ext>
            </a:extLst>
          </p:cNvPr>
          <p:cNvSpPr txBox="1"/>
          <p:nvPr/>
        </p:nvSpPr>
        <p:spPr>
          <a:xfrm>
            <a:off x="5230963" y="3758707"/>
            <a:ext cx="2031325" cy="923330"/>
          </a:xfrm>
          <a:prstGeom prst="rect">
            <a:avLst/>
          </a:prstGeom>
          <a:noFill/>
        </p:spPr>
        <p:txBody>
          <a:bodyPr wrap="none" rtlCol="0">
            <a:spAutoFit/>
          </a:bodyPr>
          <a:lstStyle/>
          <a:p>
            <a:r>
              <a:rPr kumimoji="1" lang="ja-JP" altLang="en-US" dirty="0"/>
              <a:t>この目標だと、</a:t>
            </a:r>
            <a:endParaRPr kumimoji="1" lang="en-US" altLang="ja-JP" dirty="0"/>
          </a:p>
          <a:p>
            <a:r>
              <a:rPr kumimoji="1" lang="ja-JP" altLang="en-US" dirty="0"/>
              <a:t>この子はやる気に</a:t>
            </a:r>
            <a:endParaRPr kumimoji="1" lang="en-US" altLang="ja-JP" dirty="0"/>
          </a:p>
          <a:p>
            <a:r>
              <a:rPr kumimoji="1" lang="ja-JP" altLang="en-US" dirty="0"/>
              <a:t>なれないのでは？</a:t>
            </a:r>
          </a:p>
        </p:txBody>
      </p:sp>
      <p:sp>
        <p:nvSpPr>
          <p:cNvPr id="9" name="テキスト ボックス 8">
            <a:extLst>
              <a:ext uri="{FF2B5EF4-FFF2-40B4-BE49-F238E27FC236}">
                <a16:creationId xmlns:a16="http://schemas.microsoft.com/office/drawing/2014/main" id="{8189CC7D-2BED-4679-0D58-05F7765C56D5}"/>
              </a:ext>
            </a:extLst>
          </p:cNvPr>
          <p:cNvSpPr txBox="1"/>
          <p:nvPr/>
        </p:nvSpPr>
        <p:spPr>
          <a:xfrm>
            <a:off x="6484025" y="5371196"/>
            <a:ext cx="2031325" cy="923330"/>
          </a:xfrm>
          <a:prstGeom prst="rect">
            <a:avLst/>
          </a:prstGeom>
          <a:noFill/>
        </p:spPr>
        <p:txBody>
          <a:bodyPr wrap="none" rtlCol="0">
            <a:spAutoFit/>
          </a:bodyPr>
          <a:lstStyle/>
          <a:p>
            <a:r>
              <a:rPr kumimoji="1" lang="ja-JP" altLang="en-US" dirty="0"/>
              <a:t>こういう表現は、</a:t>
            </a:r>
            <a:endParaRPr kumimoji="1" lang="en-US" altLang="ja-JP" dirty="0"/>
          </a:p>
          <a:p>
            <a:r>
              <a:rPr kumimoji="1" lang="ja-JP" altLang="en-US" dirty="0"/>
              <a:t>個別支援計画に</a:t>
            </a:r>
            <a:endParaRPr kumimoji="1" lang="en-US" altLang="ja-JP" dirty="0"/>
          </a:p>
          <a:p>
            <a:r>
              <a:rPr kumimoji="1" lang="ja-JP" altLang="en-US" dirty="0"/>
              <a:t>書いた方がいい？</a:t>
            </a:r>
          </a:p>
        </p:txBody>
      </p:sp>
      <p:sp>
        <p:nvSpPr>
          <p:cNvPr id="10" name="テキスト ボックス 9">
            <a:extLst>
              <a:ext uri="{FF2B5EF4-FFF2-40B4-BE49-F238E27FC236}">
                <a16:creationId xmlns:a16="http://schemas.microsoft.com/office/drawing/2014/main" id="{FD5D4D83-72F3-DF49-2A77-FF2847526BF4}"/>
              </a:ext>
            </a:extLst>
          </p:cNvPr>
          <p:cNvSpPr txBox="1"/>
          <p:nvPr/>
        </p:nvSpPr>
        <p:spPr>
          <a:xfrm>
            <a:off x="635214" y="5468310"/>
            <a:ext cx="2262158" cy="923330"/>
          </a:xfrm>
          <a:prstGeom prst="rect">
            <a:avLst/>
          </a:prstGeom>
          <a:noFill/>
        </p:spPr>
        <p:txBody>
          <a:bodyPr wrap="none" rtlCol="0">
            <a:spAutoFit/>
          </a:bodyPr>
          <a:lstStyle/>
          <a:p>
            <a:r>
              <a:rPr kumimoji="1" lang="ja-JP" altLang="en-US" dirty="0"/>
              <a:t>この言葉は、両方の</a:t>
            </a:r>
            <a:endParaRPr kumimoji="1" lang="en-US" altLang="ja-JP" dirty="0"/>
          </a:p>
          <a:p>
            <a:r>
              <a:rPr kumimoji="1" lang="ja-JP" altLang="en-US" dirty="0"/>
              <a:t>計画に入れてみませ</a:t>
            </a:r>
            <a:endParaRPr kumimoji="1" lang="en-US" altLang="ja-JP" dirty="0"/>
          </a:p>
          <a:p>
            <a:r>
              <a:rPr kumimoji="1" lang="ja-JP" altLang="en-US" dirty="0"/>
              <a:t>んか？</a:t>
            </a:r>
          </a:p>
        </p:txBody>
      </p:sp>
      <p:sp>
        <p:nvSpPr>
          <p:cNvPr id="11" name="吹き出し: 角を丸めた四角形 10">
            <a:extLst>
              <a:ext uri="{FF2B5EF4-FFF2-40B4-BE49-F238E27FC236}">
                <a16:creationId xmlns:a16="http://schemas.microsoft.com/office/drawing/2014/main" id="{7F26DEF6-9C64-FEA5-5FDE-957039C31DF8}"/>
              </a:ext>
            </a:extLst>
          </p:cNvPr>
          <p:cNvSpPr/>
          <p:nvPr/>
        </p:nvSpPr>
        <p:spPr>
          <a:xfrm>
            <a:off x="5092076" y="3665891"/>
            <a:ext cx="2309101" cy="1108963"/>
          </a:xfrm>
          <a:prstGeom prst="wedgeRoundRectCallout">
            <a:avLst>
              <a:gd name="adj1" fmla="val -42014"/>
              <a:gd name="adj2" fmla="val 66274"/>
              <a:gd name="adj3" fmla="val 16667"/>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2" name="吹き出し: 角を丸めた四角形 11">
            <a:extLst>
              <a:ext uri="{FF2B5EF4-FFF2-40B4-BE49-F238E27FC236}">
                <a16:creationId xmlns:a16="http://schemas.microsoft.com/office/drawing/2014/main" id="{24C87D6E-4A33-7BA5-337F-78C00FEEA20A}"/>
              </a:ext>
            </a:extLst>
          </p:cNvPr>
          <p:cNvSpPr/>
          <p:nvPr/>
        </p:nvSpPr>
        <p:spPr>
          <a:xfrm>
            <a:off x="503272" y="3955678"/>
            <a:ext cx="2309101" cy="1108963"/>
          </a:xfrm>
          <a:prstGeom prst="wedgeRoundRectCallout">
            <a:avLst>
              <a:gd name="adj1" fmla="val 95665"/>
              <a:gd name="adj2" fmla="val 47099"/>
              <a:gd name="adj3" fmla="val 16667"/>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3" name="吹き出し: 角を丸めた四角形 12">
            <a:extLst>
              <a:ext uri="{FF2B5EF4-FFF2-40B4-BE49-F238E27FC236}">
                <a16:creationId xmlns:a16="http://schemas.microsoft.com/office/drawing/2014/main" id="{2A27D2EF-B4A2-36C7-9D5B-4C84408E0031}"/>
              </a:ext>
            </a:extLst>
          </p:cNvPr>
          <p:cNvSpPr/>
          <p:nvPr/>
        </p:nvSpPr>
        <p:spPr>
          <a:xfrm>
            <a:off x="635214" y="5354413"/>
            <a:ext cx="2309101" cy="1108963"/>
          </a:xfrm>
          <a:prstGeom prst="wedgeRoundRectCallout">
            <a:avLst>
              <a:gd name="adj1" fmla="val 65735"/>
              <a:gd name="adj2" fmla="val -24810"/>
              <a:gd name="adj3" fmla="val 16667"/>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14" name="吹き出し: 角を丸めた四角形 13">
            <a:extLst>
              <a:ext uri="{FF2B5EF4-FFF2-40B4-BE49-F238E27FC236}">
                <a16:creationId xmlns:a16="http://schemas.microsoft.com/office/drawing/2014/main" id="{56103503-DABF-6E90-D3FF-53FC9D60D774}"/>
              </a:ext>
            </a:extLst>
          </p:cNvPr>
          <p:cNvSpPr/>
          <p:nvPr/>
        </p:nvSpPr>
        <p:spPr>
          <a:xfrm>
            <a:off x="6246627" y="5287475"/>
            <a:ext cx="2309101" cy="1108963"/>
          </a:xfrm>
          <a:prstGeom prst="wedgeRoundRectCallout">
            <a:avLst>
              <a:gd name="adj1" fmla="val -62274"/>
              <a:gd name="adj2" fmla="val -30563"/>
              <a:gd name="adj3" fmla="val 16667"/>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75052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1A83B-8FC2-A30C-FAC3-4675A0DBF476}"/>
              </a:ext>
            </a:extLst>
          </p:cNvPr>
          <p:cNvSpPr>
            <a:spLocks noGrp="1"/>
          </p:cNvSpPr>
          <p:nvPr>
            <p:ph type="title"/>
          </p:nvPr>
        </p:nvSpPr>
        <p:spPr/>
        <p:txBody>
          <a:bodyPr/>
          <a:lstStyle/>
          <a:p>
            <a:r>
              <a:rPr kumimoji="1" lang="ja-JP" altLang="en-US" dirty="0"/>
              <a:t>会議の進行例</a:t>
            </a:r>
          </a:p>
        </p:txBody>
      </p:sp>
      <p:graphicFrame>
        <p:nvGraphicFramePr>
          <p:cNvPr id="4" name="コンテンツ プレースホルダー 3">
            <a:extLst>
              <a:ext uri="{FF2B5EF4-FFF2-40B4-BE49-F238E27FC236}">
                <a16:creationId xmlns:a16="http://schemas.microsoft.com/office/drawing/2014/main" id="{25EA4EE0-D281-3BAB-7CB8-7FE678AD7951}"/>
              </a:ext>
            </a:extLst>
          </p:cNvPr>
          <p:cNvGraphicFramePr>
            <a:graphicFrameLocks noGrp="1"/>
          </p:cNvGraphicFramePr>
          <p:nvPr>
            <p:ph idx="1"/>
            <p:extLst>
              <p:ext uri="{D42A27DB-BD31-4B8C-83A1-F6EECF244321}">
                <p14:modId xmlns:p14="http://schemas.microsoft.com/office/powerpoint/2010/main" val="121384212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69828BF2-9416-5941-5E61-051F55AA1A99}"/>
              </a:ext>
            </a:extLst>
          </p:cNvPr>
          <p:cNvSpPr txBox="1"/>
          <p:nvPr/>
        </p:nvSpPr>
        <p:spPr>
          <a:xfrm>
            <a:off x="4316819" y="670958"/>
            <a:ext cx="4570482" cy="646331"/>
          </a:xfrm>
          <a:prstGeom prst="rect">
            <a:avLst/>
          </a:prstGeom>
          <a:solidFill>
            <a:schemeClr val="accent6">
              <a:lumMod val="20000"/>
              <a:lumOff val="80000"/>
            </a:schemeClr>
          </a:solidFill>
          <a:ln>
            <a:solidFill>
              <a:schemeClr val="accent1">
                <a:lumMod val="75000"/>
              </a:schemeClr>
            </a:solidFill>
          </a:ln>
        </p:spPr>
        <p:txBody>
          <a:bodyPr wrap="none" rtlCol="0">
            <a:spAutoFit/>
          </a:bodyPr>
          <a:lstStyle/>
          <a:p>
            <a:r>
              <a:rPr kumimoji="1" lang="ja-JP" altLang="en-US" dirty="0"/>
              <a:t>こどもの参加は大切！</a:t>
            </a:r>
            <a:endParaRPr kumimoji="1" lang="en-US" altLang="ja-JP" dirty="0"/>
          </a:p>
          <a:p>
            <a:r>
              <a:rPr kumimoji="1" lang="ja-JP" altLang="en-US" dirty="0"/>
              <a:t>常にこどもに声をかけながら進行していく</a:t>
            </a:r>
          </a:p>
        </p:txBody>
      </p:sp>
    </p:spTree>
    <p:extLst>
      <p:ext uri="{BB962C8B-B14F-4D97-AF65-F5344CB8AC3E}">
        <p14:creationId xmlns:p14="http://schemas.microsoft.com/office/powerpoint/2010/main" val="958679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61C6A3-213C-C936-4A19-7322C1423DF1}"/>
              </a:ext>
            </a:extLst>
          </p:cNvPr>
          <p:cNvSpPr>
            <a:spLocks noGrp="1"/>
          </p:cNvSpPr>
          <p:nvPr>
            <p:ph type="title"/>
          </p:nvPr>
        </p:nvSpPr>
        <p:spPr>
          <a:xfrm>
            <a:off x="628650" y="439893"/>
            <a:ext cx="7886700" cy="878883"/>
          </a:xfrm>
          <a:solidFill>
            <a:schemeClr val="accent6">
              <a:lumMod val="20000"/>
              <a:lumOff val="80000"/>
            </a:schemeClr>
          </a:solidFill>
          <a:ln>
            <a:solidFill>
              <a:schemeClr val="accent1"/>
            </a:solidFill>
          </a:ln>
          <a:scene3d>
            <a:camera prst="orthographicFront"/>
            <a:lightRig rig="threePt" dir="t"/>
          </a:scene3d>
          <a:sp3d>
            <a:bevelT w="101600" prst="riblet"/>
          </a:sp3d>
        </p:spPr>
        <p:txBody>
          <a:bodyPr>
            <a:normAutofit/>
          </a:bodyPr>
          <a:lstStyle/>
          <a:p>
            <a:r>
              <a:rPr kumimoji="1" lang="ja-JP" altLang="en-US" sz="2800" b="1" dirty="0"/>
              <a:t>こどもも大人も学び、成長していく過程は同じ</a:t>
            </a:r>
          </a:p>
        </p:txBody>
      </p:sp>
      <p:graphicFrame>
        <p:nvGraphicFramePr>
          <p:cNvPr id="14" name="コンテンツ プレースホルダー 13">
            <a:extLst>
              <a:ext uri="{FF2B5EF4-FFF2-40B4-BE49-F238E27FC236}">
                <a16:creationId xmlns:a16="http://schemas.microsoft.com/office/drawing/2014/main" id="{5A9181EB-62F8-643D-9B22-37733985517E}"/>
              </a:ext>
            </a:extLst>
          </p:cNvPr>
          <p:cNvGraphicFramePr>
            <a:graphicFrameLocks noGrp="1"/>
          </p:cNvGraphicFramePr>
          <p:nvPr>
            <p:ph idx="1"/>
            <p:extLst>
              <p:ext uri="{D42A27DB-BD31-4B8C-83A1-F6EECF244321}">
                <p14:modId xmlns:p14="http://schemas.microsoft.com/office/powerpoint/2010/main" val="3340920692"/>
              </p:ext>
            </p:extLst>
          </p:nvPr>
        </p:nvGraphicFramePr>
        <p:xfrm>
          <a:off x="170120" y="1682566"/>
          <a:ext cx="8803759" cy="2328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テキスト ボックス 14">
            <a:extLst>
              <a:ext uri="{FF2B5EF4-FFF2-40B4-BE49-F238E27FC236}">
                <a16:creationId xmlns:a16="http://schemas.microsoft.com/office/drawing/2014/main" id="{A3FDD738-BCD3-AADE-D54C-26C761A784E1}"/>
              </a:ext>
            </a:extLst>
          </p:cNvPr>
          <p:cNvSpPr txBox="1"/>
          <p:nvPr/>
        </p:nvSpPr>
        <p:spPr>
          <a:xfrm>
            <a:off x="1159055" y="4848447"/>
            <a:ext cx="7571303" cy="1569660"/>
          </a:xfrm>
          <a:prstGeom prst="rect">
            <a:avLst/>
          </a:prstGeom>
          <a:solidFill>
            <a:schemeClr val="accent2">
              <a:lumMod val="20000"/>
              <a:lumOff val="80000"/>
            </a:schemeClr>
          </a:solidFill>
          <a:ln>
            <a:solidFill>
              <a:schemeClr val="accent1"/>
            </a:solidFill>
          </a:ln>
        </p:spPr>
        <p:txBody>
          <a:bodyPr wrap="none" rtlCol="0">
            <a:spAutoFit/>
          </a:bodyPr>
          <a:lstStyle/>
          <a:p>
            <a:r>
              <a:rPr kumimoji="1" lang="ja-JP" altLang="en-US" sz="2400" dirty="0"/>
              <a:t>自分自身の中で気付きがあり、方向を修正し、新たな</a:t>
            </a:r>
            <a:endParaRPr kumimoji="1" lang="en-US" altLang="ja-JP" sz="2400" dirty="0"/>
          </a:p>
          <a:p>
            <a:r>
              <a:rPr kumimoji="1" lang="ja-JP" altLang="en-US" sz="2400" dirty="0"/>
              <a:t>チャレンジをしていくことの繰り返しこそ日頃の生活</a:t>
            </a:r>
            <a:endParaRPr kumimoji="1" lang="en-US" altLang="ja-JP" sz="2400" dirty="0"/>
          </a:p>
          <a:p>
            <a:r>
              <a:rPr kumimoji="1" lang="ja-JP" altLang="en-US" sz="2400" dirty="0"/>
              <a:t>の営みとも言えます。そこでは自分の強さや弱さを感</a:t>
            </a:r>
            <a:endParaRPr kumimoji="1" lang="en-US" altLang="ja-JP" sz="2400" dirty="0"/>
          </a:p>
          <a:p>
            <a:r>
              <a:rPr kumimoji="1" lang="ja-JP" altLang="en-US" sz="2400" dirty="0"/>
              <a:t>じて、前向きになったり、立ち止まったりします。</a:t>
            </a:r>
          </a:p>
        </p:txBody>
      </p:sp>
      <p:sp>
        <p:nvSpPr>
          <p:cNvPr id="16" name="楕円 15">
            <a:extLst>
              <a:ext uri="{FF2B5EF4-FFF2-40B4-BE49-F238E27FC236}">
                <a16:creationId xmlns:a16="http://schemas.microsoft.com/office/drawing/2014/main" id="{E51595BE-E281-12A9-50E0-61436A8AE818}"/>
              </a:ext>
            </a:extLst>
          </p:cNvPr>
          <p:cNvSpPr/>
          <p:nvPr/>
        </p:nvSpPr>
        <p:spPr>
          <a:xfrm>
            <a:off x="3051880" y="4045277"/>
            <a:ext cx="1722474" cy="659218"/>
          </a:xfrm>
          <a:prstGeom prst="ellipse">
            <a:avLst/>
          </a:prstGeom>
          <a:scene3d>
            <a:camera prst="orthographicFront"/>
            <a:lightRig rig="threePt" dir="t"/>
          </a:scene3d>
          <a:sp3d>
            <a:bevelT w="114300" prst="artDeco"/>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b="1" dirty="0"/>
              <a:t>励まし</a:t>
            </a:r>
          </a:p>
        </p:txBody>
      </p:sp>
      <p:sp>
        <p:nvSpPr>
          <p:cNvPr id="17" name="楕円 16">
            <a:extLst>
              <a:ext uri="{FF2B5EF4-FFF2-40B4-BE49-F238E27FC236}">
                <a16:creationId xmlns:a16="http://schemas.microsoft.com/office/drawing/2014/main" id="{B4EAC734-808A-1564-C250-85CA591B8FE7}"/>
              </a:ext>
            </a:extLst>
          </p:cNvPr>
          <p:cNvSpPr/>
          <p:nvPr/>
        </p:nvSpPr>
        <p:spPr>
          <a:xfrm>
            <a:off x="6837531" y="4044939"/>
            <a:ext cx="1722474" cy="659218"/>
          </a:xfrm>
          <a:prstGeom prst="ellipse">
            <a:avLst/>
          </a:prstGeom>
          <a:scene3d>
            <a:camera prst="orthographicFront"/>
            <a:lightRig rig="threePt" dir="t"/>
          </a:scene3d>
          <a:sp3d>
            <a:bevelT w="114300" prst="artDeco"/>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b="1" dirty="0"/>
              <a:t>見守り</a:t>
            </a:r>
          </a:p>
        </p:txBody>
      </p:sp>
      <p:sp>
        <p:nvSpPr>
          <p:cNvPr id="18" name="楕円 17">
            <a:extLst>
              <a:ext uri="{FF2B5EF4-FFF2-40B4-BE49-F238E27FC236}">
                <a16:creationId xmlns:a16="http://schemas.microsoft.com/office/drawing/2014/main" id="{50837493-D99B-9CB9-263D-CD77A3847AD3}"/>
              </a:ext>
            </a:extLst>
          </p:cNvPr>
          <p:cNvSpPr/>
          <p:nvPr/>
        </p:nvSpPr>
        <p:spPr>
          <a:xfrm>
            <a:off x="1159055" y="4061299"/>
            <a:ext cx="1722474" cy="659218"/>
          </a:xfrm>
          <a:prstGeom prst="ellipse">
            <a:avLst/>
          </a:prstGeom>
          <a:scene3d>
            <a:camera prst="orthographicFront"/>
            <a:lightRig rig="threePt" dir="t"/>
          </a:scene3d>
          <a:sp3d>
            <a:bevelT w="114300" prst="artDeco"/>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b="1" dirty="0"/>
              <a:t>寄り添い</a:t>
            </a:r>
          </a:p>
        </p:txBody>
      </p:sp>
      <p:pic>
        <p:nvPicPr>
          <p:cNvPr id="20" name="図 19" descr="挿絵 が含まれている画像&#10;&#10;自動的に生成された説明">
            <a:extLst>
              <a:ext uri="{FF2B5EF4-FFF2-40B4-BE49-F238E27FC236}">
                <a16:creationId xmlns:a16="http://schemas.microsoft.com/office/drawing/2014/main" id="{2A2FFC03-1F59-37C5-9B4F-1D6193C639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41" y="5413494"/>
            <a:ext cx="1004613" cy="1004613"/>
          </a:xfrm>
          <a:prstGeom prst="rect">
            <a:avLst/>
          </a:prstGeom>
        </p:spPr>
      </p:pic>
      <p:sp>
        <p:nvSpPr>
          <p:cNvPr id="21" name="楕円 20">
            <a:extLst>
              <a:ext uri="{FF2B5EF4-FFF2-40B4-BE49-F238E27FC236}">
                <a16:creationId xmlns:a16="http://schemas.microsoft.com/office/drawing/2014/main" id="{B5E3833B-204D-7C5A-3007-BEF467DF4CBC}"/>
              </a:ext>
            </a:extLst>
          </p:cNvPr>
          <p:cNvSpPr/>
          <p:nvPr/>
        </p:nvSpPr>
        <p:spPr>
          <a:xfrm>
            <a:off x="4944705" y="4061299"/>
            <a:ext cx="1722475" cy="659218"/>
          </a:xfrm>
          <a:prstGeom prst="ellipse">
            <a:avLst/>
          </a:prstGeom>
          <a:scene3d>
            <a:camera prst="orthographicFront"/>
            <a:lightRig rig="threePt" dir="t"/>
          </a:scene3d>
          <a:sp3d>
            <a:bevelT w="114300" prst="artDeco"/>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b="1" dirty="0"/>
              <a:t>働きかけ</a:t>
            </a:r>
          </a:p>
        </p:txBody>
      </p:sp>
    </p:spTree>
    <p:extLst>
      <p:ext uri="{BB962C8B-B14F-4D97-AF65-F5344CB8AC3E}">
        <p14:creationId xmlns:p14="http://schemas.microsoft.com/office/powerpoint/2010/main" val="51029762"/>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9626CC-C674-46B0-B1D3-97FA5F0144D8}"/>
              </a:ext>
            </a:extLst>
          </p:cNvPr>
          <p:cNvSpPr>
            <a:spLocks noGrp="1"/>
          </p:cNvSpPr>
          <p:nvPr>
            <p:ph type="title"/>
          </p:nvPr>
        </p:nvSpPr>
        <p:spPr>
          <a:xfrm>
            <a:off x="840699" y="687480"/>
            <a:ext cx="5605629" cy="994172"/>
          </a:xfrm>
        </p:spPr>
        <p:txBody>
          <a:bodyPr>
            <a:normAutofit/>
          </a:bodyPr>
          <a:lstStyle/>
          <a:p>
            <a:r>
              <a:rPr kumimoji="1" lang="ja-JP" altLang="en-US" sz="3000"/>
              <a:t>児童期における</a:t>
            </a:r>
            <a:br>
              <a:rPr kumimoji="1" lang="en-US" altLang="ja-JP" sz="3000"/>
            </a:br>
            <a:r>
              <a:rPr kumimoji="1" lang="ja-JP" altLang="en-US" sz="3000" b="1"/>
              <a:t>ソーシャルワーク</a:t>
            </a:r>
            <a:r>
              <a:rPr kumimoji="1" lang="ja-JP" altLang="en-US" sz="3000"/>
              <a:t>の視点</a:t>
            </a:r>
          </a:p>
        </p:txBody>
      </p:sp>
      <p:sp>
        <p:nvSpPr>
          <p:cNvPr id="3" name="コンテンツ プレースホルダー 2">
            <a:extLst>
              <a:ext uri="{FF2B5EF4-FFF2-40B4-BE49-F238E27FC236}">
                <a16:creationId xmlns:a16="http://schemas.microsoft.com/office/drawing/2014/main" id="{1472012B-8B3D-49B9-BD90-729454505662}"/>
              </a:ext>
            </a:extLst>
          </p:cNvPr>
          <p:cNvSpPr>
            <a:spLocks noGrp="1"/>
          </p:cNvSpPr>
          <p:nvPr>
            <p:ph idx="1"/>
          </p:nvPr>
        </p:nvSpPr>
        <p:spPr>
          <a:xfrm>
            <a:off x="852321" y="2227943"/>
            <a:ext cx="5033221" cy="3788227"/>
          </a:xfrm>
        </p:spPr>
        <p:txBody>
          <a:bodyPr anchor="ctr">
            <a:normAutofit/>
          </a:bodyPr>
          <a:lstStyle/>
          <a:p>
            <a:r>
              <a:rPr kumimoji="1" lang="ja-JP" altLang="en-US" sz="1900"/>
              <a:t>障害のある</a:t>
            </a:r>
            <a:r>
              <a:rPr kumimoji="1" lang="ja-JP" altLang="en-US" sz="1900" b="1"/>
              <a:t>子どもの居場所</a:t>
            </a:r>
            <a:r>
              <a:rPr kumimoji="1" lang="ja-JP" altLang="en-US" sz="1900"/>
              <a:t>は少ない。保護者が安心して連れ出すことができる場所探し。</a:t>
            </a:r>
            <a:endParaRPr kumimoji="1" lang="en-US" altLang="ja-JP" sz="1900"/>
          </a:p>
          <a:p>
            <a:r>
              <a:rPr kumimoji="1" lang="ja-JP" altLang="en-US" sz="1900"/>
              <a:t>子どもは地域の宝であり、子どもたちの笑顔を地域に届けていく仕掛け。</a:t>
            </a:r>
            <a:endParaRPr kumimoji="1" lang="en-US" altLang="ja-JP" sz="1900"/>
          </a:p>
          <a:p>
            <a:r>
              <a:rPr kumimoji="1" lang="ja-JP" altLang="en-US" sz="1900"/>
              <a:t>障害のある子どもに支えられていることは多く、そのことを家族や地域に還元していく仕掛け。</a:t>
            </a:r>
            <a:endParaRPr kumimoji="1" lang="en-US" altLang="ja-JP" sz="1900"/>
          </a:p>
          <a:p>
            <a:r>
              <a:rPr kumimoji="1" lang="ja-JP" altLang="en-US" sz="1900"/>
              <a:t>個別支援計画作成において、相談支援専門員は地域支援の内容に児童発達支援管理責任者と協働することに努めていく。</a:t>
            </a:r>
            <a:endParaRPr kumimoji="1" lang="en-US" altLang="ja-JP" sz="1900"/>
          </a:p>
          <a:p>
            <a:endParaRPr kumimoji="1" lang="ja-JP" altLang="en-US" sz="1900"/>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水">
            <a:extLst>
              <a:ext uri="{FF2B5EF4-FFF2-40B4-BE49-F238E27FC236}">
                <a16:creationId xmlns:a16="http://schemas.microsoft.com/office/drawing/2014/main" id="{C7D13B3D-4F56-2993-BF1B-014D83620D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3147478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6579F236-E5A6-4E37-9FDF-31B23F62F646}"/>
              </a:ext>
            </a:extLst>
          </p:cNvPr>
          <p:cNvSpPr txBox="1"/>
          <p:nvPr/>
        </p:nvSpPr>
        <p:spPr>
          <a:xfrm>
            <a:off x="1208739" y="259270"/>
            <a:ext cx="6726521" cy="523220"/>
          </a:xfrm>
          <a:prstGeom prst="rect">
            <a:avLst/>
          </a:prstGeom>
          <a:solidFill>
            <a:schemeClr val="accent4">
              <a:lumMod val="20000"/>
              <a:lumOff val="80000"/>
            </a:schemeClr>
          </a:solidFill>
          <a:ln>
            <a:solidFill>
              <a:schemeClr val="accent1"/>
            </a:solidFill>
          </a:ln>
        </p:spPr>
        <p:txBody>
          <a:bodyPr wrap="none" rtlCol="0">
            <a:spAutoFit/>
          </a:bodyPr>
          <a:lstStyle/>
          <a:p>
            <a:pPr algn="ctr">
              <a:spcAft>
                <a:spcPts val="600"/>
              </a:spcAft>
            </a:pPr>
            <a:r>
              <a:rPr kumimoji="1" lang="en-US" altLang="ja-JP" sz="2800" b="1" dirty="0"/>
              <a:t>6</a:t>
            </a:r>
            <a:r>
              <a:rPr kumimoji="1" lang="ja-JP" altLang="ja-JP" sz="2800" b="1" dirty="0"/>
              <a:t>．まとめ～</a:t>
            </a:r>
            <a:r>
              <a:rPr kumimoji="1" lang="ja-JP" altLang="en-US" sz="2800" b="1" dirty="0"/>
              <a:t>相談支援の目指す方向性は</a:t>
            </a:r>
            <a:r>
              <a:rPr kumimoji="1" lang="en-US" altLang="ja-JP" sz="2800" b="1" dirty="0"/>
              <a:t>…</a:t>
            </a:r>
          </a:p>
        </p:txBody>
      </p:sp>
      <p:pic>
        <p:nvPicPr>
          <p:cNvPr id="5" name="図 4" descr="抽象, 挿絵 が含まれている画像&#10;&#10;自動的に生成された説明">
            <a:extLst>
              <a:ext uri="{FF2B5EF4-FFF2-40B4-BE49-F238E27FC236}">
                <a16:creationId xmlns:a16="http://schemas.microsoft.com/office/drawing/2014/main" id="{1B5DAA31-1CB4-1379-BC8A-098612129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16" y="5779804"/>
            <a:ext cx="785129" cy="785129"/>
          </a:xfrm>
          <a:prstGeom prst="rect">
            <a:avLst/>
          </a:prstGeom>
        </p:spPr>
      </p:pic>
      <p:pic>
        <p:nvPicPr>
          <p:cNvPr id="8" name="図 7" descr="おもちゃ, 写真, コンピュータ, テーブル が含まれている画像&#10;&#10;自動的に生成された説明">
            <a:extLst>
              <a:ext uri="{FF2B5EF4-FFF2-40B4-BE49-F238E27FC236}">
                <a16:creationId xmlns:a16="http://schemas.microsoft.com/office/drawing/2014/main" id="{EBDE948E-6D95-D441-6CA4-2A0AFC0FC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521" y="1996173"/>
            <a:ext cx="1124625" cy="1190078"/>
          </a:xfrm>
          <a:prstGeom prst="rect">
            <a:avLst/>
          </a:prstGeom>
        </p:spPr>
      </p:pic>
      <p:graphicFrame>
        <p:nvGraphicFramePr>
          <p:cNvPr id="30" name="図表 29">
            <a:extLst>
              <a:ext uri="{FF2B5EF4-FFF2-40B4-BE49-F238E27FC236}">
                <a16:creationId xmlns:a16="http://schemas.microsoft.com/office/drawing/2014/main" id="{8E627645-5930-D1B2-4896-46140786A609}"/>
              </a:ext>
            </a:extLst>
          </p:cNvPr>
          <p:cNvGraphicFramePr/>
          <p:nvPr>
            <p:extLst>
              <p:ext uri="{D42A27DB-BD31-4B8C-83A1-F6EECF244321}">
                <p14:modId xmlns:p14="http://schemas.microsoft.com/office/powerpoint/2010/main" val="2679155864"/>
              </p:ext>
            </p:extLst>
          </p:nvPr>
        </p:nvGraphicFramePr>
        <p:xfrm>
          <a:off x="265645" y="978402"/>
          <a:ext cx="8612707" cy="9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矢印: 上 3">
            <a:extLst>
              <a:ext uri="{FF2B5EF4-FFF2-40B4-BE49-F238E27FC236}">
                <a16:creationId xmlns:a16="http://schemas.microsoft.com/office/drawing/2014/main" id="{FD2EAF43-7026-A171-7A86-012D1D37C985}"/>
              </a:ext>
            </a:extLst>
          </p:cNvPr>
          <p:cNvSpPr/>
          <p:nvPr/>
        </p:nvSpPr>
        <p:spPr>
          <a:xfrm rot="3586999">
            <a:off x="3721017" y="776062"/>
            <a:ext cx="1426651" cy="7313547"/>
          </a:xfrm>
          <a:prstGeom prst="upArrow">
            <a:avLst/>
          </a:prstGeom>
          <a:solidFill>
            <a:srgbClr val="F7C475">
              <a:alpha val="50196"/>
            </a:srgbClr>
          </a:solidFill>
          <a:ln>
            <a:solidFill>
              <a:schemeClr val="accent4">
                <a:lumMod val="50000"/>
              </a:schemeClr>
            </a:solidFill>
          </a:ln>
          <a:scene3d>
            <a:camera prst="perspectiveHeroicExtremeLeftFacing"/>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3AAB6305-DADC-B80D-9D7B-8C9518B0E5C9}"/>
              </a:ext>
            </a:extLst>
          </p:cNvPr>
          <p:cNvSpPr txBox="1"/>
          <p:nvPr/>
        </p:nvSpPr>
        <p:spPr>
          <a:xfrm>
            <a:off x="4634923" y="3953007"/>
            <a:ext cx="646331" cy="369332"/>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kumimoji="1" lang="ja-JP" altLang="en-US" b="1" dirty="0">
                <a:ln/>
                <a:solidFill>
                  <a:schemeClr val="accent4"/>
                </a:solidFill>
              </a:rPr>
              <a:t>成長</a:t>
            </a:r>
          </a:p>
        </p:txBody>
      </p:sp>
      <p:graphicFrame>
        <p:nvGraphicFramePr>
          <p:cNvPr id="17" name="図表 16">
            <a:extLst>
              <a:ext uri="{FF2B5EF4-FFF2-40B4-BE49-F238E27FC236}">
                <a16:creationId xmlns:a16="http://schemas.microsoft.com/office/drawing/2014/main" id="{CDEF0F22-2CB2-6DB2-6F0A-CC7FB8F097A7}"/>
              </a:ext>
            </a:extLst>
          </p:cNvPr>
          <p:cNvGraphicFramePr/>
          <p:nvPr>
            <p:extLst>
              <p:ext uri="{D42A27DB-BD31-4B8C-83A1-F6EECF244321}">
                <p14:modId xmlns:p14="http://schemas.microsoft.com/office/powerpoint/2010/main" val="4056951362"/>
              </p:ext>
            </p:extLst>
          </p:nvPr>
        </p:nvGraphicFramePr>
        <p:xfrm>
          <a:off x="347091" y="4098521"/>
          <a:ext cx="2262158" cy="646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図表 15">
            <a:extLst>
              <a:ext uri="{FF2B5EF4-FFF2-40B4-BE49-F238E27FC236}">
                <a16:creationId xmlns:a16="http://schemas.microsoft.com/office/drawing/2014/main" id="{1A562017-B466-A157-B9BA-4BF78144F47B}"/>
              </a:ext>
            </a:extLst>
          </p:cNvPr>
          <p:cNvGraphicFramePr/>
          <p:nvPr>
            <p:extLst>
              <p:ext uri="{D42A27DB-BD31-4B8C-83A1-F6EECF244321}">
                <p14:modId xmlns:p14="http://schemas.microsoft.com/office/powerpoint/2010/main" val="2869706102"/>
              </p:ext>
            </p:extLst>
          </p:nvPr>
        </p:nvGraphicFramePr>
        <p:xfrm>
          <a:off x="3479576" y="2383346"/>
          <a:ext cx="2617489" cy="64633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8" name="図表 17">
            <a:extLst>
              <a:ext uri="{FF2B5EF4-FFF2-40B4-BE49-F238E27FC236}">
                <a16:creationId xmlns:a16="http://schemas.microsoft.com/office/drawing/2014/main" id="{E937993F-16B7-497F-860F-1359EC090335}"/>
              </a:ext>
            </a:extLst>
          </p:cNvPr>
          <p:cNvGraphicFramePr/>
          <p:nvPr>
            <p:extLst>
              <p:ext uri="{D42A27DB-BD31-4B8C-83A1-F6EECF244321}">
                <p14:modId xmlns:p14="http://schemas.microsoft.com/office/powerpoint/2010/main" val="2196920054"/>
              </p:ext>
            </p:extLst>
          </p:nvPr>
        </p:nvGraphicFramePr>
        <p:xfrm>
          <a:off x="5284182" y="3029677"/>
          <a:ext cx="2031325" cy="92333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1" name="図表 20">
            <a:extLst>
              <a:ext uri="{FF2B5EF4-FFF2-40B4-BE49-F238E27FC236}">
                <a16:creationId xmlns:a16="http://schemas.microsoft.com/office/drawing/2014/main" id="{2FC2EA8F-CA93-3B61-E5CF-589E9810380F}"/>
              </a:ext>
            </a:extLst>
          </p:cNvPr>
          <p:cNvGraphicFramePr/>
          <p:nvPr>
            <p:extLst>
              <p:ext uri="{D42A27DB-BD31-4B8C-83A1-F6EECF244321}">
                <p14:modId xmlns:p14="http://schemas.microsoft.com/office/powerpoint/2010/main" val="1179021228"/>
              </p:ext>
            </p:extLst>
          </p:nvPr>
        </p:nvGraphicFramePr>
        <p:xfrm>
          <a:off x="3755369" y="5952399"/>
          <a:ext cx="2580042" cy="646331"/>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22" name="図表 21">
            <a:extLst>
              <a:ext uri="{FF2B5EF4-FFF2-40B4-BE49-F238E27FC236}">
                <a16:creationId xmlns:a16="http://schemas.microsoft.com/office/drawing/2014/main" id="{1A527944-893D-8AAE-BBB3-6CC2AD16818D}"/>
              </a:ext>
            </a:extLst>
          </p:cNvPr>
          <p:cNvGraphicFramePr/>
          <p:nvPr>
            <p:extLst>
              <p:ext uri="{D42A27DB-BD31-4B8C-83A1-F6EECF244321}">
                <p14:modId xmlns:p14="http://schemas.microsoft.com/office/powerpoint/2010/main" val="1615494493"/>
              </p:ext>
            </p:extLst>
          </p:nvPr>
        </p:nvGraphicFramePr>
        <p:xfrm>
          <a:off x="6154732" y="4209877"/>
          <a:ext cx="2852489" cy="64633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25" name="図表 24">
            <a:extLst>
              <a:ext uri="{FF2B5EF4-FFF2-40B4-BE49-F238E27FC236}">
                <a16:creationId xmlns:a16="http://schemas.microsoft.com/office/drawing/2014/main" id="{EDD088D4-8442-4827-339C-903A5449C1B7}"/>
              </a:ext>
            </a:extLst>
          </p:cNvPr>
          <p:cNvGraphicFramePr/>
          <p:nvPr>
            <p:extLst>
              <p:ext uri="{D42A27DB-BD31-4B8C-83A1-F6EECF244321}">
                <p14:modId xmlns:p14="http://schemas.microsoft.com/office/powerpoint/2010/main" val="4157242627"/>
              </p:ext>
            </p:extLst>
          </p:nvPr>
        </p:nvGraphicFramePr>
        <p:xfrm>
          <a:off x="1437637" y="3245068"/>
          <a:ext cx="3208791" cy="629741"/>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aphicFrame>
        <p:nvGraphicFramePr>
          <p:cNvPr id="26" name="図表 25">
            <a:extLst>
              <a:ext uri="{FF2B5EF4-FFF2-40B4-BE49-F238E27FC236}">
                <a16:creationId xmlns:a16="http://schemas.microsoft.com/office/drawing/2014/main" id="{282828BC-7FEA-62DF-B28F-311CB90171E3}"/>
              </a:ext>
            </a:extLst>
          </p:cNvPr>
          <p:cNvGraphicFramePr/>
          <p:nvPr>
            <p:extLst>
              <p:ext uri="{D42A27DB-BD31-4B8C-83A1-F6EECF244321}">
                <p14:modId xmlns:p14="http://schemas.microsoft.com/office/powerpoint/2010/main" val="3546109723"/>
              </p:ext>
            </p:extLst>
          </p:nvPr>
        </p:nvGraphicFramePr>
        <p:xfrm>
          <a:off x="1478170" y="5111869"/>
          <a:ext cx="2031325" cy="671094"/>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graphicFrame>
        <p:nvGraphicFramePr>
          <p:cNvPr id="27" name="図表 26">
            <a:extLst>
              <a:ext uri="{FF2B5EF4-FFF2-40B4-BE49-F238E27FC236}">
                <a16:creationId xmlns:a16="http://schemas.microsoft.com/office/drawing/2014/main" id="{E6CD6BB9-86A6-C230-58A3-089510F3C927}"/>
              </a:ext>
            </a:extLst>
          </p:cNvPr>
          <p:cNvGraphicFramePr/>
          <p:nvPr>
            <p:extLst>
              <p:ext uri="{D42A27DB-BD31-4B8C-83A1-F6EECF244321}">
                <p14:modId xmlns:p14="http://schemas.microsoft.com/office/powerpoint/2010/main" val="1028588271"/>
              </p:ext>
            </p:extLst>
          </p:nvPr>
        </p:nvGraphicFramePr>
        <p:xfrm>
          <a:off x="2711303" y="4215411"/>
          <a:ext cx="3104706" cy="748468"/>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sp>
        <p:nvSpPr>
          <p:cNvPr id="28" name="楕円 27">
            <a:extLst>
              <a:ext uri="{FF2B5EF4-FFF2-40B4-BE49-F238E27FC236}">
                <a16:creationId xmlns:a16="http://schemas.microsoft.com/office/drawing/2014/main" id="{2F18691F-BEB3-A670-C628-63CA92A50D19}"/>
              </a:ext>
            </a:extLst>
          </p:cNvPr>
          <p:cNvSpPr/>
          <p:nvPr/>
        </p:nvSpPr>
        <p:spPr>
          <a:xfrm>
            <a:off x="465516" y="2178035"/>
            <a:ext cx="2615610" cy="818141"/>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kumimoji="1" lang="ja-JP" altLang="en-US" b="1" dirty="0"/>
              <a:t>相談支援専門員</a:t>
            </a:r>
            <a:endParaRPr kumimoji="1" lang="en-US" altLang="ja-JP" b="1" dirty="0"/>
          </a:p>
        </p:txBody>
      </p:sp>
      <p:sp>
        <p:nvSpPr>
          <p:cNvPr id="29" name="楕円 28">
            <a:extLst>
              <a:ext uri="{FF2B5EF4-FFF2-40B4-BE49-F238E27FC236}">
                <a16:creationId xmlns:a16="http://schemas.microsoft.com/office/drawing/2014/main" id="{BE707621-16D1-09D8-E0D3-243B385D897B}"/>
              </a:ext>
            </a:extLst>
          </p:cNvPr>
          <p:cNvSpPr/>
          <p:nvPr/>
        </p:nvSpPr>
        <p:spPr>
          <a:xfrm>
            <a:off x="6810350" y="5713620"/>
            <a:ext cx="2052084" cy="91440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kumimoji="1" lang="ja-JP" altLang="en-US" b="1" dirty="0"/>
              <a:t>児発管</a:t>
            </a:r>
          </a:p>
        </p:txBody>
      </p:sp>
      <p:graphicFrame>
        <p:nvGraphicFramePr>
          <p:cNvPr id="31" name="図表 30">
            <a:extLst>
              <a:ext uri="{FF2B5EF4-FFF2-40B4-BE49-F238E27FC236}">
                <a16:creationId xmlns:a16="http://schemas.microsoft.com/office/drawing/2014/main" id="{4BC75E5E-A19C-98BD-CB19-709A27C06CC6}"/>
              </a:ext>
            </a:extLst>
          </p:cNvPr>
          <p:cNvGraphicFramePr/>
          <p:nvPr>
            <p:extLst>
              <p:ext uri="{D42A27DB-BD31-4B8C-83A1-F6EECF244321}">
                <p14:modId xmlns:p14="http://schemas.microsoft.com/office/powerpoint/2010/main" val="3602791459"/>
              </p:ext>
            </p:extLst>
          </p:nvPr>
        </p:nvGraphicFramePr>
        <p:xfrm>
          <a:off x="4199861" y="5111869"/>
          <a:ext cx="3218604" cy="617652"/>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spTree>
    <p:extLst>
      <p:ext uri="{BB962C8B-B14F-4D97-AF65-F5344CB8AC3E}">
        <p14:creationId xmlns:p14="http://schemas.microsoft.com/office/powerpoint/2010/main" val="3163082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C69D75-A9B9-4F62-95FF-942538753F8F}"/>
              </a:ext>
            </a:extLst>
          </p:cNvPr>
          <p:cNvSpPr>
            <a:spLocks noGrp="1"/>
          </p:cNvSpPr>
          <p:nvPr>
            <p:ph type="title"/>
          </p:nvPr>
        </p:nvSpPr>
        <p:spPr>
          <a:xfrm>
            <a:off x="482600" y="321734"/>
            <a:ext cx="8178799" cy="1135737"/>
          </a:xfrm>
        </p:spPr>
        <p:txBody>
          <a:bodyPr>
            <a:normAutofit/>
          </a:bodyPr>
          <a:lstStyle/>
          <a:p>
            <a:r>
              <a:rPr kumimoji="1" lang="ja-JP" altLang="en-US" sz="2000" dirty="0"/>
              <a:t>児童期も成人期も</a:t>
            </a:r>
            <a:r>
              <a:rPr kumimoji="1" lang="ja-JP" altLang="en-US" sz="3100" b="1" dirty="0"/>
              <a:t>公的福祉サービスの利用を</a:t>
            </a:r>
            <a:br>
              <a:rPr kumimoji="1" lang="en-US" altLang="ja-JP" sz="3100" b="1" dirty="0"/>
            </a:br>
            <a:r>
              <a:rPr kumimoji="1" lang="ja-JP" altLang="en-US" sz="3100" b="1" dirty="0"/>
              <a:t>　　　　　　必要とする場合においては･･･</a:t>
            </a:r>
          </a:p>
        </p:txBody>
      </p:sp>
      <p:graphicFrame>
        <p:nvGraphicFramePr>
          <p:cNvPr id="21" name="コンテンツ プレースホルダー 2">
            <a:extLst>
              <a:ext uri="{FF2B5EF4-FFF2-40B4-BE49-F238E27FC236}">
                <a16:creationId xmlns:a16="http://schemas.microsoft.com/office/drawing/2014/main" id="{9A19BE9D-11E9-4609-93B3-879E621DCD9D}"/>
              </a:ext>
            </a:extLst>
          </p:cNvPr>
          <p:cNvGraphicFramePr>
            <a:graphicFrameLocks noGrp="1"/>
          </p:cNvGraphicFramePr>
          <p:nvPr>
            <p:ph idx="1"/>
            <p:extLst>
              <p:ext uri="{D42A27DB-BD31-4B8C-83A1-F6EECF244321}">
                <p14:modId xmlns:p14="http://schemas.microsoft.com/office/powerpoint/2010/main" val="1617721823"/>
              </p:ext>
            </p:extLst>
          </p:nvPr>
        </p:nvGraphicFramePr>
        <p:xfrm>
          <a:off x="482600" y="1782981"/>
          <a:ext cx="8178799"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a:extLst>
              <a:ext uri="{FF2B5EF4-FFF2-40B4-BE49-F238E27FC236}">
                <a16:creationId xmlns:a16="http://schemas.microsoft.com/office/drawing/2014/main" id="{4A4F6CAA-B719-483C-A54B-930521514297}"/>
              </a:ext>
            </a:extLst>
          </p:cNvPr>
          <p:cNvSpPr>
            <a:spLocks noGrp="1"/>
          </p:cNvSpPr>
          <p:nvPr>
            <p:ph type="sldNum" sz="quarter" idx="12"/>
          </p:nvPr>
        </p:nvSpPr>
        <p:spPr/>
        <p:txBody>
          <a:bodyPr/>
          <a:lstStyle/>
          <a:p>
            <a:fld id="{35747434-7036-48DB-A148-6B3D8EE75CDA}" type="slidenum">
              <a:rPr lang="en-US" smtClean="0"/>
              <a:pPr/>
              <a:t>7</a:t>
            </a:fld>
            <a:endParaRPr lang="en-US" sz="750" dirty="0"/>
          </a:p>
        </p:txBody>
      </p:sp>
    </p:spTree>
    <p:extLst>
      <p:ext uri="{BB962C8B-B14F-4D97-AF65-F5344CB8AC3E}">
        <p14:creationId xmlns:p14="http://schemas.microsoft.com/office/powerpoint/2010/main" val="256386399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フローチャート: 端子 3">
            <a:extLst>
              <a:ext uri="{FF2B5EF4-FFF2-40B4-BE49-F238E27FC236}">
                <a16:creationId xmlns:a16="http://schemas.microsoft.com/office/drawing/2014/main" id="{8E6A79D9-3131-48AA-A126-6DC364CA9CEC}"/>
              </a:ext>
            </a:extLst>
          </p:cNvPr>
          <p:cNvSpPr/>
          <p:nvPr/>
        </p:nvSpPr>
        <p:spPr>
          <a:xfrm>
            <a:off x="1399170" y="596309"/>
            <a:ext cx="6345658" cy="625097"/>
          </a:xfrm>
          <a:prstGeom prst="flowChartTerminator">
            <a:avLst/>
          </a:prstGeom>
          <a:solidFill>
            <a:srgbClr val="F8A4F8">
              <a:alpha val="47843"/>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Rectangle 3"/>
          <p:cNvSpPr txBox="1">
            <a:spLocks noChangeArrowheads="1"/>
          </p:cNvSpPr>
          <p:nvPr/>
        </p:nvSpPr>
        <p:spPr bwMode="auto">
          <a:xfrm>
            <a:off x="482600" y="321735"/>
            <a:ext cx="8178799" cy="780210"/>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ja-JP" altLang="en-US" sz="3100" b="1" u="sng" kern="1200" spc="-92" dirty="0">
                <a:solidFill>
                  <a:schemeClr val="tx1"/>
                </a:solidFill>
                <a:effectLst>
                  <a:outerShdw blurRad="38100" dist="38100" dir="2700000" algn="tl">
                    <a:srgbClr val="000000">
                      <a:alpha val="43137"/>
                    </a:srgbClr>
                  </a:outerShdw>
                </a:effectLst>
                <a:latin typeface="+mj-lt"/>
                <a:ea typeface="+mj-ea"/>
                <a:cs typeface="+mj-cs"/>
              </a:rPr>
              <a:t>児童期の相談支援の特長</a:t>
            </a:r>
            <a:endParaRPr lang="en-US" altLang="ja-JP" sz="3100" b="1" kern="1200" spc="-92" dirty="0">
              <a:solidFill>
                <a:schemeClr val="tx1"/>
              </a:solidFill>
              <a:effectLst>
                <a:outerShdw blurRad="38100" dist="38100" dir="2700000" algn="tl">
                  <a:srgbClr val="000000">
                    <a:alpha val="43137"/>
                  </a:srgbClr>
                </a:outerShdw>
              </a:effectLst>
              <a:latin typeface="+mj-lt"/>
              <a:ea typeface="+mj-ea"/>
              <a:cs typeface="+mj-cs"/>
            </a:endParaRPr>
          </a:p>
        </p:txBody>
      </p:sp>
      <p:sp>
        <p:nvSpPr>
          <p:cNvPr id="5" name="Rectangle 1"/>
          <p:cNvSpPr>
            <a:spLocks noChangeArrowheads="1"/>
          </p:cNvSpPr>
          <p:nvPr/>
        </p:nvSpPr>
        <p:spPr bwMode="auto">
          <a:xfrm>
            <a:off x="482600" y="1571606"/>
            <a:ext cx="8178799" cy="5047471"/>
          </a:xfrm>
          <a:prstGeom prst="rect">
            <a:avLst/>
          </a:prstGeom>
        </p:spPr>
        <p:txBody>
          <a:bodyPr vert="horz" lIns="91440" tIns="45720" rIns="91440" bIns="45720" rtlCol="0" anchorCtr="0">
            <a:normAutofit/>
          </a:bodyPr>
          <a:lstStyle/>
          <a:p>
            <a:pPr marL="41043" defTabSz="914400">
              <a:lnSpc>
                <a:spcPct val="90000"/>
              </a:lnSpc>
              <a:spcBef>
                <a:spcPts val="1108"/>
              </a:spcBef>
            </a:pPr>
            <a:r>
              <a:rPr lang="en-US" altLang="ja-JP" sz="2000" dirty="0"/>
              <a:t>①</a:t>
            </a:r>
            <a:r>
              <a:rPr lang="ja-JP" altLang="en-US" sz="2000" dirty="0"/>
              <a:t>．</a:t>
            </a:r>
            <a:r>
              <a:rPr lang="ja-JP" altLang="en-US" sz="2000" b="1" dirty="0"/>
              <a:t>障害が未確定の頃から相談</a:t>
            </a:r>
            <a:r>
              <a:rPr lang="ja-JP" altLang="en-US" sz="2000" dirty="0"/>
              <a:t>を開始し、計画相談の開始に至るまでにケースによっては１～２年かかることはある。</a:t>
            </a:r>
            <a:endParaRPr lang="en-US" altLang="ja-JP" sz="2000" dirty="0"/>
          </a:p>
          <a:p>
            <a:pPr marL="41043" defTabSz="914400">
              <a:lnSpc>
                <a:spcPct val="90000"/>
              </a:lnSpc>
              <a:spcBef>
                <a:spcPts val="1108"/>
              </a:spcBef>
            </a:pPr>
            <a:r>
              <a:rPr lang="en-US" altLang="ja-JP" sz="2000" dirty="0"/>
              <a:t>②</a:t>
            </a:r>
            <a:r>
              <a:rPr lang="ja-JP" altLang="en-US" sz="2000" dirty="0"/>
              <a:t>．</a:t>
            </a:r>
            <a:r>
              <a:rPr lang="ja-JP" altLang="en-US" sz="2000" b="1" dirty="0"/>
              <a:t>障害者手帳を受けていないまま</a:t>
            </a:r>
            <a:r>
              <a:rPr lang="ja-JP" altLang="en-US" sz="2000" dirty="0"/>
              <a:t>、医師の診断書又は専門家の意見書を得つつ、計画相談を開始することがある。（市町村の審査会等の評価が必要。）</a:t>
            </a:r>
            <a:endParaRPr lang="en-US" altLang="ja-JP" sz="2000" dirty="0"/>
          </a:p>
          <a:p>
            <a:pPr marL="41043" defTabSz="914400">
              <a:lnSpc>
                <a:spcPct val="90000"/>
              </a:lnSpc>
              <a:spcBef>
                <a:spcPts val="1108"/>
              </a:spcBef>
            </a:pPr>
            <a:r>
              <a:rPr lang="en-US" altLang="ja-JP" sz="2000" dirty="0"/>
              <a:t>③</a:t>
            </a:r>
            <a:r>
              <a:rPr lang="ja-JP" altLang="en-US" sz="2000" dirty="0"/>
              <a:t>．</a:t>
            </a:r>
            <a:r>
              <a:rPr lang="ja-JP" altLang="en-US" sz="2000" b="1" dirty="0"/>
              <a:t>発達の観点</a:t>
            </a:r>
            <a:r>
              <a:rPr lang="ja-JP" altLang="en-US" sz="2000" dirty="0"/>
              <a:t>を中心に立案していくことが必要。（専門家の意見を収集することが大切。）また、子どもの状態を共有していく際、医療･教育も含め、複数以上の専門家が関わることは多く、それぞれが日常的に使う専門用語、略語を使うこともあり、相談支援専門員が中に入って、</a:t>
            </a:r>
            <a:r>
              <a:rPr lang="ja-JP" altLang="en-US" sz="2000" b="1" dirty="0"/>
              <a:t>家族が理解できる情報の整理整頓</a:t>
            </a:r>
            <a:r>
              <a:rPr lang="ja-JP" altLang="en-US" sz="2000" dirty="0"/>
              <a:t>に力を注いでいることが大切である。</a:t>
            </a:r>
            <a:endParaRPr lang="en-US" altLang="ja-JP" sz="2000" dirty="0"/>
          </a:p>
          <a:p>
            <a:pPr marL="41043" defTabSz="914400">
              <a:lnSpc>
                <a:spcPct val="90000"/>
              </a:lnSpc>
              <a:spcBef>
                <a:spcPts val="1108"/>
              </a:spcBef>
            </a:pPr>
            <a:r>
              <a:rPr lang="en-US" altLang="ja-JP" sz="2000" dirty="0"/>
              <a:t>④</a:t>
            </a:r>
            <a:r>
              <a:rPr lang="ja-JP" altLang="en-US" sz="2000" dirty="0"/>
              <a:t>．</a:t>
            </a:r>
            <a:r>
              <a:rPr lang="ja-JP" altLang="en-US" sz="2000" b="1" dirty="0"/>
              <a:t>面談の主たる対象が保護者</a:t>
            </a:r>
            <a:r>
              <a:rPr lang="ja-JP" altLang="en-US" sz="2000" dirty="0"/>
              <a:t>になることが大半。そのため、本人ではなく、保護者の意向を中心に話が進んでいきやすいことに留意。</a:t>
            </a:r>
            <a:endParaRPr lang="en-US" altLang="ja-JP" sz="2000" dirty="0"/>
          </a:p>
          <a:p>
            <a:pPr marL="41043" defTabSz="914400">
              <a:lnSpc>
                <a:spcPct val="90000"/>
              </a:lnSpc>
              <a:spcBef>
                <a:spcPts val="1108"/>
              </a:spcBef>
            </a:pPr>
            <a:r>
              <a:rPr lang="en-US" altLang="ja-JP" sz="2000" dirty="0"/>
              <a:t>⑤</a:t>
            </a:r>
            <a:r>
              <a:rPr lang="ja-JP" altLang="en-US" sz="2000" dirty="0"/>
              <a:t>．保護者だけでなく、</a:t>
            </a:r>
            <a:r>
              <a:rPr lang="ja-JP" altLang="en-US" sz="2000" b="1" dirty="0"/>
              <a:t>祖父母、兄弟姉妹の気持ちや状態</a:t>
            </a:r>
            <a:r>
              <a:rPr lang="ja-JP" altLang="en-US" sz="2000" dirty="0"/>
              <a:t>を把握し、そうした方を対象とした面談の機会を検討していく必要がある。</a:t>
            </a:r>
            <a:endParaRPr lang="en-US" altLang="ja-JP" sz="2000" dirty="0"/>
          </a:p>
        </p:txBody>
      </p:sp>
      <p:sp>
        <p:nvSpPr>
          <p:cNvPr id="36"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スライド番号プレースホルダー 1"/>
          <p:cNvSpPr>
            <a:spLocks noGrp="1"/>
          </p:cNvSpPr>
          <p:nvPr>
            <p:ph type="sldNum" sz="quarter" idx="12"/>
          </p:nvPr>
        </p:nvSpPr>
        <p:spPr>
          <a:xfrm>
            <a:off x="6603999" y="6356350"/>
            <a:ext cx="2057400" cy="365125"/>
          </a:xfrm>
        </p:spPr>
        <p:txBody>
          <a:bodyPr vert="horz" lIns="91440" tIns="45720" rIns="91440" bIns="45720" rtlCol="0" anchor="ctr">
            <a:normAutofit/>
          </a:bodyPr>
          <a:lstStyle/>
          <a:p>
            <a:pPr defTabSz="914400">
              <a:spcAft>
                <a:spcPts val="600"/>
              </a:spcAft>
              <a:defRPr/>
            </a:pPr>
            <a:fld id="{73E44226-3A56-4DE8-9BB1-36395FE9667F}" type="slidenum">
              <a:rPr lang="en-US" altLang="ja-JP" smtClean="0"/>
              <a:pPr defTabSz="914400">
                <a:spcAft>
                  <a:spcPts val="600"/>
                </a:spcAft>
                <a:defRPr/>
              </a:pPr>
              <a:t>8</a:t>
            </a:fld>
            <a:endParaRPr lang="en-US" altLang="ja-JP"/>
          </a:p>
        </p:txBody>
      </p:sp>
    </p:spTree>
    <p:extLst>
      <p:ext uri="{BB962C8B-B14F-4D97-AF65-F5344CB8AC3E}">
        <p14:creationId xmlns:p14="http://schemas.microsoft.com/office/powerpoint/2010/main" val="134786307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3"/>
          <p:cNvSpPr txBox="1">
            <a:spLocks noChangeArrowheads="1"/>
          </p:cNvSpPr>
          <p:nvPr/>
        </p:nvSpPr>
        <p:spPr bwMode="auto">
          <a:xfrm>
            <a:off x="482600" y="321734"/>
            <a:ext cx="8178799" cy="87518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ja-JP" altLang="en-US" sz="3100" b="1" u="sng" kern="1200" spc="-92" dirty="0">
                <a:solidFill>
                  <a:schemeClr val="tx1"/>
                </a:solidFill>
                <a:effectLst>
                  <a:outerShdw blurRad="38100" dist="38100" dir="2700000" algn="tl">
                    <a:srgbClr val="000000">
                      <a:alpha val="43137"/>
                    </a:srgbClr>
                  </a:outerShdw>
                </a:effectLst>
                <a:latin typeface="+mj-lt"/>
                <a:ea typeface="+mj-ea"/>
                <a:cs typeface="+mj-cs"/>
              </a:rPr>
              <a:t>児童期の相談支援の特長</a:t>
            </a:r>
            <a:endParaRPr lang="en-US" altLang="ja-JP" sz="3100" b="1" kern="1200" spc="-92" dirty="0">
              <a:solidFill>
                <a:schemeClr val="tx1"/>
              </a:solidFill>
              <a:effectLst>
                <a:outerShdw blurRad="38100" dist="38100" dir="2700000" algn="tl">
                  <a:srgbClr val="000000">
                    <a:alpha val="43137"/>
                  </a:srgbClr>
                </a:outerShdw>
              </a:effectLst>
              <a:latin typeface="+mj-lt"/>
              <a:ea typeface="+mj-ea"/>
              <a:cs typeface="+mj-cs"/>
            </a:endParaRPr>
          </a:p>
        </p:txBody>
      </p:sp>
      <p:sp>
        <p:nvSpPr>
          <p:cNvPr id="5" name="Rectangle 1"/>
          <p:cNvSpPr>
            <a:spLocks noChangeArrowheads="1"/>
          </p:cNvSpPr>
          <p:nvPr/>
        </p:nvSpPr>
        <p:spPr bwMode="auto">
          <a:xfrm>
            <a:off x="482600" y="1782981"/>
            <a:ext cx="8178799" cy="4867560"/>
          </a:xfrm>
          <a:prstGeom prst="rect">
            <a:avLst/>
          </a:prstGeom>
        </p:spPr>
        <p:txBody>
          <a:bodyPr vert="horz" lIns="91440" tIns="45720" rIns="91440" bIns="45720" rtlCol="0" anchorCtr="0">
            <a:normAutofit/>
          </a:bodyPr>
          <a:lstStyle/>
          <a:p>
            <a:pPr marL="41043" defTabSz="914400">
              <a:lnSpc>
                <a:spcPct val="90000"/>
              </a:lnSpc>
              <a:spcBef>
                <a:spcPts val="1108"/>
              </a:spcBef>
            </a:pPr>
            <a:r>
              <a:rPr lang="en-US" altLang="ja-JP" sz="2000" dirty="0"/>
              <a:t>⑥</a:t>
            </a:r>
            <a:r>
              <a:rPr lang="ja-JP" altLang="en-US" sz="2000" dirty="0"/>
              <a:t>．短期間に移行期が多く、</a:t>
            </a:r>
            <a:r>
              <a:rPr lang="ja-JP" altLang="en-US" sz="2000" b="1" dirty="0"/>
              <a:t>モニタリングの頻度を調整</a:t>
            </a:r>
            <a:r>
              <a:rPr lang="ja-JP" altLang="en-US" sz="2000" dirty="0"/>
              <a:t>する機会は多い。</a:t>
            </a:r>
            <a:endParaRPr lang="en-US" altLang="ja-JP" sz="2000" dirty="0"/>
          </a:p>
          <a:p>
            <a:pPr marL="41043" defTabSz="914400">
              <a:lnSpc>
                <a:spcPct val="90000"/>
              </a:lnSpc>
              <a:spcBef>
                <a:spcPts val="1108"/>
              </a:spcBef>
            </a:pPr>
            <a:r>
              <a:rPr lang="en-US" altLang="ja-JP" sz="2000" dirty="0"/>
              <a:t>⑦</a:t>
            </a:r>
            <a:r>
              <a:rPr lang="ja-JP" altLang="en-US" sz="2000" dirty="0"/>
              <a:t>．子ども自身が、成長と変化に富む時期であり、また転居等家庭環境が大きく変化することがあり、福祉サービスの</a:t>
            </a:r>
            <a:r>
              <a:rPr lang="ja-JP" altLang="en-US" sz="2000" b="1" dirty="0"/>
              <a:t>受給量について、増減を検討</a:t>
            </a:r>
            <a:r>
              <a:rPr lang="ja-JP" altLang="en-US" sz="2000" dirty="0"/>
              <a:t>する機会が多い。</a:t>
            </a:r>
            <a:endParaRPr lang="en-US" altLang="ja-JP" sz="2000" dirty="0"/>
          </a:p>
          <a:p>
            <a:pPr marL="41043" defTabSz="914400">
              <a:lnSpc>
                <a:spcPct val="90000"/>
              </a:lnSpc>
              <a:spcBef>
                <a:spcPts val="1108"/>
              </a:spcBef>
            </a:pPr>
            <a:r>
              <a:rPr lang="en-US" altLang="ja-JP" sz="2000" dirty="0"/>
              <a:t>⑧</a:t>
            </a:r>
            <a:r>
              <a:rPr lang="ja-JP" altLang="en-US" sz="2000" dirty="0"/>
              <a:t>．学齢期の多くの事例は、日中活動の中心の場は学校であり、福祉サービスの提供については、その生活の</a:t>
            </a:r>
            <a:r>
              <a:rPr lang="ja-JP" altLang="en-US" sz="2000" b="1" dirty="0"/>
              <a:t>補完的な役割</a:t>
            </a:r>
            <a:r>
              <a:rPr lang="ja-JP" altLang="en-US" sz="2000" dirty="0"/>
              <a:t>となることが多いと留意していく。</a:t>
            </a:r>
            <a:endParaRPr lang="en-US" altLang="ja-JP" sz="2000" dirty="0"/>
          </a:p>
          <a:p>
            <a:pPr marL="41043" defTabSz="914400">
              <a:lnSpc>
                <a:spcPct val="90000"/>
              </a:lnSpc>
              <a:spcBef>
                <a:spcPts val="1108"/>
              </a:spcBef>
            </a:pPr>
            <a:r>
              <a:rPr lang="en-US" altLang="ja-JP" sz="2000" dirty="0"/>
              <a:t>⑨</a:t>
            </a:r>
            <a:r>
              <a:rPr lang="ja-JP" altLang="en-US" sz="2000" dirty="0"/>
              <a:t>．入所支援利用の場合は、</a:t>
            </a:r>
            <a:r>
              <a:rPr lang="ja-JP" altLang="en-US" sz="2000" b="1" dirty="0"/>
              <a:t>児童相談所が給付決定</a:t>
            </a:r>
            <a:r>
              <a:rPr lang="ja-JP" altLang="en-US" sz="2000" dirty="0"/>
              <a:t>を行なうため、相談支援を介さない。（事例によっては相談支援による後方支援の実施を検討していく。）</a:t>
            </a:r>
            <a:endParaRPr lang="en-US" altLang="ja-JP" sz="2000" dirty="0"/>
          </a:p>
          <a:p>
            <a:pPr marL="41043" defTabSz="914400">
              <a:lnSpc>
                <a:spcPct val="90000"/>
              </a:lnSpc>
              <a:spcBef>
                <a:spcPts val="1108"/>
              </a:spcBef>
            </a:pPr>
            <a:r>
              <a:rPr lang="en-US" altLang="ja-JP" sz="2000" dirty="0"/>
              <a:t>⑩</a:t>
            </a:r>
            <a:r>
              <a:rPr lang="ja-JP" altLang="en-US" sz="2000" dirty="0"/>
              <a:t>．社会的養護家庭の事例等、家族や利用している事業所など、</a:t>
            </a:r>
            <a:r>
              <a:rPr lang="ja-JP" altLang="en-US" sz="2000" b="1" dirty="0"/>
              <a:t>障害福祉以外の関係機関と情報の共有</a:t>
            </a:r>
            <a:r>
              <a:rPr lang="ja-JP" altLang="en-US" sz="2000" dirty="0"/>
              <a:t>を重視しなければならないことがある。</a:t>
            </a:r>
            <a:endParaRPr lang="en-US" altLang="ja-JP" sz="2000" dirty="0"/>
          </a:p>
        </p:txBody>
      </p:sp>
      <p:sp>
        <p:nvSpPr>
          <p:cNvPr id="23" name="Rectangle 2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08801" y="2200695"/>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00197" y="1502156"/>
            <a:ext cx="2532832"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スライド番号プレースホルダー 1"/>
          <p:cNvSpPr>
            <a:spLocks noGrp="1"/>
          </p:cNvSpPr>
          <p:nvPr>
            <p:ph type="sldNum" sz="quarter" idx="12"/>
          </p:nvPr>
        </p:nvSpPr>
        <p:spPr>
          <a:xfrm>
            <a:off x="6603999" y="6356350"/>
            <a:ext cx="2057400" cy="365125"/>
          </a:xfrm>
        </p:spPr>
        <p:txBody>
          <a:bodyPr vert="horz" lIns="91440" tIns="45720" rIns="91440" bIns="45720" rtlCol="0" anchor="ctr">
            <a:normAutofit/>
          </a:bodyPr>
          <a:lstStyle/>
          <a:p>
            <a:pPr defTabSz="914400">
              <a:spcAft>
                <a:spcPts val="600"/>
              </a:spcAft>
              <a:defRPr/>
            </a:pPr>
            <a:fld id="{73E44226-3A56-4DE8-9BB1-36395FE9667F}" type="slidenum">
              <a:rPr lang="en-US" altLang="ja-JP" smtClean="0"/>
              <a:pPr defTabSz="914400">
                <a:spcAft>
                  <a:spcPts val="600"/>
                </a:spcAft>
                <a:defRPr/>
              </a:pPr>
              <a:t>9</a:t>
            </a:fld>
            <a:endParaRPr lang="en-US" altLang="ja-JP"/>
          </a:p>
        </p:txBody>
      </p:sp>
      <p:sp>
        <p:nvSpPr>
          <p:cNvPr id="15" name="フローチャート: 端子 14">
            <a:extLst>
              <a:ext uri="{FF2B5EF4-FFF2-40B4-BE49-F238E27FC236}">
                <a16:creationId xmlns:a16="http://schemas.microsoft.com/office/drawing/2014/main" id="{09F27825-BDB5-8977-15F2-B6652296A29C}"/>
              </a:ext>
            </a:extLst>
          </p:cNvPr>
          <p:cNvSpPr/>
          <p:nvPr/>
        </p:nvSpPr>
        <p:spPr>
          <a:xfrm>
            <a:off x="1499190" y="668285"/>
            <a:ext cx="6345658" cy="625097"/>
          </a:xfrm>
          <a:prstGeom prst="flowChartTerminator">
            <a:avLst/>
          </a:prstGeom>
          <a:solidFill>
            <a:srgbClr val="F8A4F8">
              <a:alpha val="47451"/>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83255661"/>
      </p:ext>
    </p:extLst>
  </p:cSld>
  <p:clrMapOvr>
    <a:masterClrMapping/>
  </p:clrMapOvr>
  <p:transition spd="med">
    <p:pull/>
  </p:transition>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5502</TotalTime>
  <Words>9034</Words>
  <Application>Microsoft Office PowerPoint</Application>
  <PresentationFormat>画面に合わせる (4:3)</PresentationFormat>
  <Paragraphs>492</Paragraphs>
  <Slides>61</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61</vt:i4>
      </vt:variant>
    </vt:vector>
  </HeadingPairs>
  <TitlesOfParts>
    <vt:vector size="74" baseType="lpstr">
      <vt:lpstr>Gill Sans</vt:lpstr>
      <vt:lpstr>HGP創英角ｺﾞｼｯｸUB</vt:lpstr>
      <vt:lpstr>HG丸ｺﾞｼｯｸM-PRO</vt:lpstr>
      <vt:lpstr>Lucida Grande</vt:lpstr>
      <vt:lpstr>ＭＳ Ｐゴシック</vt:lpstr>
      <vt:lpstr>富士ポップＰ</vt:lpstr>
      <vt:lpstr>游ゴシック</vt:lpstr>
      <vt:lpstr>Arial</vt:lpstr>
      <vt:lpstr>Calibri</vt:lpstr>
      <vt:lpstr>Calibri Light</vt:lpstr>
      <vt:lpstr>Verdana</vt:lpstr>
      <vt:lpstr>Wingdings 2</vt:lpstr>
      <vt:lpstr>Office Theme</vt:lpstr>
      <vt:lpstr>講義  児童期における 相談支援の目指す方向性</vt:lpstr>
      <vt:lpstr>獲得目標</vt:lpstr>
      <vt:lpstr>獲得目標の内容とポイント</vt:lpstr>
      <vt:lpstr>講義内容の項目（流れ）</vt:lpstr>
      <vt:lpstr>成人期の相談支援と児童期の相談支援</vt:lpstr>
      <vt:lpstr>こどもも大人も学び、成長していく過程は同じ</vt:lpstr>
      <vt:lpstr>児童期も成人期も公的福祉サービスの利用を 　　　　　　必要とする場合においては･･･</vt:lpstr>
      <vt:lpstr>PowerPoint プレゼンテーション</vt:lpstr>
      <vt:lpstr>PowerPoint プレゼンテーション</vt:lpstr>
      <vt:lpstr>こどもの時期の相談支援は難しい？</vt:lpstr>
      <vt:lpstr>保護者の「わからない」に寄り添う</vt:lpstr>
      <vt:lpstr>様々な情報と助言に戸惑う保護者！</vt:lpstr>
      <vt:lpstr>支援者と家族の間で情報の整理と伝達</vt:lpstr>
      <vt:lpstr>児童期の相談支援における家族支援</vt:lpstr>
      <vt:lpstr>児童期の相談支援における家族支援</vt:lpstr>
      <vt:lpstr>公的福祉サービス以外の選択肢や情報を提示していくことを重視すること</vt:lpstr>
      <vt:lpstr>障害児支援 利用計画案の書き方</vt:lpstr>
      <vt:lpstr>障害児支援 利用計画案 の書き方</vt:lpstr>
      <vt:lpstr>障害児支援 利用計画案 の書き方</vt:lpstr>
      <vt:lpstr>児童期の相談支援専門員の役割～情報の収集 相談支援専門員個人でできること</vt:lpstr>
      <vt:lpstr>どのような 情報の整理を していくか？</vt:lpstr>
      <vt:lpstr>PowerPoint プレゼンテーション</vt:lpstr>
      <vt:lpstr>支援が必要な子どもに対して</vt:lpstr>
      <vt:lpstr>子どもの権利擁護のための相談支援！</vt:lpstr>
      <vt:lpstr>PowerPoint プレゼンテーション</vt:lpstr>
      <vt:lpstr>PowerPoint プレゼンテーション</vt:lpstr>
      <vt:lpstr>家族が求めていることは･･･</vt:lpstr>
      <vt:lpstr>こどもの将来に不安を持つ保護者～成人期の暮らしとは？</vt:lpstr>
      <vt:lpstr>PowerPoint プレゼンテーション</vt:lpstr>
      <vt:lpstr>PowerPoint プレゼンテーション</vt:lpstr>
      <vt:lpstr>第３期障害児福祉計画について （計画期間～令和６年度から８年度）</vt:lpstr>
      <vt:lpstr>障害児 福祉計画における相談支援</vt:lpstr>
      <vt:lpstr>児童期における セルフプランについて</vt:lpstr>
      <vt:lpstr>児童期における セルフプランについて</vt:lpstr>
      <vt:lpstr>PowerPoint プレゼンテーション</vt:lpstr>
      <vt:lpstr>相談支援専門員とサービス管理責任者・児童発達支援管理責任者の連携における課題</vt:lpstr>
      <vt:lpstr>PowerPoint プレゼンテーション</vt:lpstr>
      <vt:lpstr>PowerPoint プレゼンテーション</vt:lpstr>
      <vt:lpstr>「放課後等デイサービスの目標」から見えてくる地域連携</vt:lpstr>
      <vt:lpstr>子どもの最善の利益を考慮するための地域連携</vt:lpstr>
      <vt:lpstr>（児発管が考える）地域連携について</vt:lpstr>
      <vt:lpstr>児童発達支援管理責任者の （自立支援）協議会への参加状況と活動内容</vt:lpstr>
      <vt:lpstr>児童発達支援管理責任者の地域連携の現状に関する課題</vt:lpstr>
      <vt:lpstr>児童発達支援管理責任者の 「相談･援助」と「関係機関との連携」</vt:lpstr>
      <vt:lpstr>PowerPoint プレゼンテーション</vt:lpstr>
      <vt:lpstr>障害児支援利用計画と個別支援計画の関係</vt:lpstr>
      <vt:lpstr>どこが相談支援専門員の役割？どこがサビ児管の役割？</vt:lpstr>
      <vt:lpstr>PowerPoint プレゼンテーション</vt:lpstr>
      <vt:lpstr>「総合的な援助方針」</vt:lpstr>
      <vt:lpstr>PowerPoint プレゼンテーション</vt:lpstr>
      <vt:lpstr>「総合的な援助方針」の立て方の例 何を子どものための支援の柱とするかで、書き方は変わる！ 【特別支援学校高等部２年生の事例】</vt:lpstr>
      <vt:lpstr>サービス管理責任者・児童発達支援管理責任者は・・・</vt:lpstr>
      <vt:lpstr>児童期の相談支援専門員は・・・</vt:lpstr>
      <vt:lpstr>相談支援専門員は、子どもの利用計画を児発管に渡して</vt:lpstr>
      <vt:lpstr>PowerPoint プレゼンテーション</vt:lpstr>
      <vt:lpstr>誰が配慮していくのか？</vt:lpstr>
      <vt:lpstr>PowerPoint プレゼンテーション</vt:lpstr>
      <vt:lpstr>障害児利用支援計画と個別支援計画の連動</vt:lpstr>
      <vt:lpstr>会議の進行例</vt:lpstr>
      <vt:lpstr>児童期における ソーシャルワークの視点</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講義名</dc:title>
  <dc:creator>博一 金丸</dc:creator>
  <cp:lastModifiedBy>古川 紗帆(furukawa-saho.88b)</cp:lastModifiedBy>
  <cp:revision>129</cp:revision>
  <cp:lastPrinted>2021-12-18T00:09:37Z</cp:lastPrinted>
  <dcterms:created xsi:type="dcterms:W3CDTF">2021-04-05T06:30:12Z</dcterms:created>
  <dcterms:modified xsi:type="dcterms:W3CDTF">2024-08-15T04:52:41Z</dcterms:modified>
</cp:coreProperties>
</file>