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2.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3.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56" r:id="rId2"/>
    <p:sldId id="2479" r:id="rId3"/>
    <p:sldId id="544" r:id="rId4"/>
    <p:sldId id="267" r:id="rId5"/>
    <p:sldId id="268" r:id="rId6"/>
    <p:sldId id="264" r:id="rId7"/>
    <p:sldId id="265" r:id="rId8"/>
    <p:sldId id="266" r:id="rId9"/>
    <p:sldId id="545" r:id="rId10"/>
    <p:sldId id="548" r:id="rId11"/>
    <p:sldId id="555" r:id="rId12"/>
    <p:sldId id="550" r:id="rId13"/>
    <p:sldId id="2107" r:id="rId14"/>
    <p:sldId id="2110" r:id="rId15"/>
    <p:sldId id="546" r:id="rId16"/>
    <p:sldId id="539" r:id="rId17"/>
    <p:sldId id="540" r:id="rId18"/>
    <p:sldId id="2111" r:id="rId19"/>
    <p:sldId id="558" r:id="rId20"/>
    <p:sldId id="2112" r:id="rId21"/>
    <p:sldId id="547" r:id="rId22"/>
    <p:sldId id="559" r:id="rId23"/>
    <p:sldId id="542" r:id="rId24"/>
    <p:sldId id="543" r:id="rId25"/>
  </p:sldIdLst>
  <p:sldSz cx="12192000" cy="6858000"/>
  <p:notesSz cx="6797675" cy="99266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E8B1032C-EA38-4F05-BA0D-38AFFFC7BED3}" styleName="淡色スタイル 3 - アクセント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7064" autoAdjust="0"/>
    <p:restoredTop sz="94610" autoAdjust="0"/>
  </p:normalViewPr>
  <p:slideViewPr>
    <p:cSldViewPr snapToGrid="0">
      <p:cViewPr varScale="1">
        <p:scale>
          <a:sx n="105" d="100"/>
          <a:sy n="105" d="100"/>
        </p:scale>
        <p:origin x="138" y="28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microsoft.com/office/2016/11/relationships/changesInfo" Target="changesInfos/changesInfo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若尾 勝己" userId="1fabfe1404444970" providerId="LiveId" clId="{114282E7-0339-44CD-AC98-F3CA1F050A3E}"/>
    <pc:docChg chg="custSel addSld delSld modSld sldOrd modNotesMaster">
      <pc:chgData name="若尾 勝己" userId="1fabfe1404444970" providerId="LiveId" clId="{114282E7-0339-44CD-AC98-F3CA1F050A3E}" dt="2023-05-31T08:44:36.762" v="1447" actId="478"/>
      <pc:docMkLst>
        <pc:docMk/>
      </pc:docMkLst>
      <pc:sldChg chg="modSp mod">
        <pc:chgData name="若尾 勝己" userId="1fabfe1404444970" providerId="LiveId" clId="{114282E7-0339-44CD-AC98-F3CA1F050A3E}" dt="2023-05-31T08:44:28.264" v="1445" actId="20577"/>
        <pc:sldMkLst>
          <pc:docMk/>
          <pc:sldMk cId="4094644979" sldId="256"/>
        </pc:sldMkLst>
        <pc:spChg chg="mod">
          <ac:chgData name="若尾 勝己" userId="1fabfe1404444970" providerId="LiveId" clId="{114282E7-0339-44CD-AC98-F3CA1F050A3E}" dt="2023-05-31T08:44:28.264" v="1445" actId="20577"/>
          <ac:spMkLst>
            <pc:docMk/>
            <pc:sldMk cId="4094644979" sldId="256"/>
            <ac:spMk id="6" creationId="{61591F9A-8D9B-55DA-24F2-33F6B2586E42}"/>
          </ac:spMkLst>
        </pc:spChg>
      </pc:sldChg>
      <pc:sldChg chg="del">
        <pc:chgData name="若尾 勝己" userId="1fabfe1404444970" providerId="LiveId" clId="{114282E7-0339-44CD-AC98-F3CA1F050A3E}" dt="2023-05-31T08:17:29.708" v="326" actId="47"/>
        <pc:sldMkLst>
          <pc:docMk/>
          <pc:sldMk cId="449000082" sldId="269"/>
        </pc:sldMkLst>
      </pc:sldChg>
      <pc:sldChg chg="del">
        <pc:chgData name="若尾 勝己" userId="1fabfe1404444970" providerId="LiveId" clId="{114282E7-0339-44CD-AC98-F3CA1F050A3E}" dt="2023-05-31T08:17:28.133" v="325" actId="47"/>
        <pc:sldMkLst>
          <pc:docMk/>
          <pc:sldMk cId="2272256535" sldId="274"/>
        </pc:sldMkLst>
      </pc:sldChg>
      <pc:sldChg chg="delSp mod">
        <pc:chgData name="若尾 勝己" userId="1fabfe1404444970" providerId="LiveId" clId="{114282E7-0339-44CD-AC98-F3CA1F050A3E}" dt="2023-05-31T08:44:36.762" v="1447" actId="478"/>
        <pc:sldMkLst>
          <pc:docMk/>
          <pc:sldMk cId="235901736" sldId="541"/>
        </pc:sldMkLst>
        <pc:spChg chg="del">
          <ac:chgData name="若尾 勝己" userId="1fabfe1404444970" providerId="LiveId" clId="{114282E7-0339-44CD-AC98-F3CA1F050A3E}" dt="2023-05-31T08:44:35.794" v="1446" actId="478"/>
          <ac:spMkLst>
            <pc:docMk/>
            <pc:sldMk cId="235901736" sldId="541"/>
            <ac:spMk id="11" creationId="{C59A938C-9339-09EB-9984-F48FD988AD61}"/>
          </ac:spMkLst>
        </pc:spChg>
        <pc:picChg chg="del">
          <ac:chgData name="若尾 勝己" userId="1fabfe1404444970" providerId="LiveId" clId="{114282E7-0339-44CD-AC98-F3CA1F050A3E}" dt="2023-05-31T08:44:36.762" v="1447" actId="478"/>
          <ac:picMkLst>
            <pc:docMk/>
            <pc:sldMk cId="235901736" sldId="541"/>
            <ac:picMk id="10" creationId="{6402EAC7-A0C4-1B65-C0DF-BB38A3C849D4}"/>
          </ac:picMkLst>
        </pc:picChg>
      </pc:sldChg>
      <pc:sldChg chg="modSp mod">
        <pc:chgData name="若尾 勝己" userId="1fabfe1404444970" providerId="LiveId" clId="{114282E7-0339-44CD-AC98-F3CA1F050A3E}" dt="2023-05-31T08:11:48.317" v="77" actId="20577"/>
        <pc:sldMkLst>
          <pc:docMk/>
          <pc:sldMk cId="3048245704" sldId="545"/>
        </pc:sldMkLst>
        <pc:spChg chg="mod">
          <ac:chgData name="若尾 勝己" userId="1fabfe1404444970" providerId="LiveId" clId="{114282E7-0339-44CD-AC98-F3CA1F050A3E}" dt="2023-05-31T08:11:48.317" v="77" actId="20577"/>
          <ac:spMkLst>
            <pc:docMk/>
            <pc:sldMk cId="3048245704" sldId="545"/>
            <ac:spMk id="3" creationId="{80B4AE15-C9C8-4CB6-BE8F-193A746A197A}"/>
          </ac:spMkLst>
        </pc:spChg>
      </pc:sldChg>
      <pc:sldChg chg="modSp mod">
        <pc:chgData name="若尾 勝己" userId="1fabfe1404444970" providerId="LiveId" clId="{114282E7-0339-44CD-AC98-F3CA1F050A3E}" dt="2023-05-31T08:22:35.992" v="878" actId="20577"/>
        <pc:sldMkLst>
          <pc:docMk/>
          <pc:sldMk cId="2949603089" sldId="548"/>
        </pc:sldMkLst>
        <pc:spChg chg="mod">
          <ac:chgData name="若尾 勝己" userId="1fabfe1404444970" providerId="LiveId" clId="{114282E7-0339-44CD-AC98-F3CA1F050A3E}" dt="2023-05-31T08:22:35.992" v="878" actId="20577"/>
          <ac:spMkLst>
            <pc:docMk/>
            <pc:sldMk cId="2949603089" sldId="548"/>
            <ac:spMk id="3" creationId="{57062C96-CECA-2CE4-3AA0-37AB84C175EB}"/>
          </ac:spMkLst>
        </pc:spChg>
      </pc:sldChg>
      <pc:sldChg chg="del">
        <pc:chgData name="若尾 勝己" userId="1fabfe1404444970" providerId="LiveId" clId="{114282E7-0339-44CD-AC98-F3CA1F050A3E}" dt="2023-05-31T08:04:23.347" v="0" actId="47"/>
        <pc:sldMkLst>
          <pc:docMk/>
          <pc:sldMk cId="3783159828" sldId="549"/>
        </pc:sldMkLst>
      </pc:sldChg>
      <pc:sldChg chg="modSp mod ord">
        <pc:chgData name="若尾 勝己" userId="1fabfe1404444970" providerId="LiveId" clId="{114282E7-0339-44CD-AC98-F3CA1F050A3E}" dt="2023-05-31T08:22:51.608" v="887" actId="20577"/>
        <pc:sldMkLst>
          <pc:docMk/>
          <pc:sldMk cId="4010323856" sldId="550"/>
        </pc:sldMkLst>
        <pc:spChg chg="mod">
          <ac:chgData name="若尾 勝己" userId="1fabfe1404444970" providerId="LiveId" clId="{114282E7-0339-44CD-AC98-F3CA1F050A3E}" dt="2023-05-31T08:22:51.608" v="887" actId="20577"/>
          <ac:spMkLst>
            <pc:docMk/>
            <pc:sldMk cId="4010323856" sldId="550"/>
            <ac:spMk id="3" creationId="{2BB20442-46DF-EAFC-8C1E-749D95DF1D85}"/>
          </ac:spMkLst>
        </pc:spChg>
      </pc:sldChg>
      <pc:sldChg chg="modSp mod">
        <pc:chgData name="若尾 勝己" userId="1fabfe1404444970" providerId="LiveId" clId="{114282E7-0339-44CD-AC98-F3CA1F050A3E}" dt="2023-05-31T08:22:40.559" v="881" actId="20577"/>
        <pc:sldMkLst>
          <pc:docMk/>
          <pc:sldMk cId="93127185" sldId="555"/>
        </pc:sldMkLst>
        <pc:spChg chg="mod">
          <ac:chgData name="若尾 勝己" userId="1fabfe1404444970" providerId="LiveId" clId="{114282E7-0339-44CD-AC98-F3CA1F050A3E}" dt="2023-05-31T08:22:40.559" v="881" actId="20577"/>
          <ac:spMkLst>
            <pc:docMk/>
            <pc:sldMk cId="93127185" sldId="555"/>
            <ac:spMk id="3" creationId="{1AB984D8-D575-25CF-973C-8D4B88E49423}"/>
          </ac:spMkLst>
        </pc:spChg>
      </pc:sldChg>
      <pc:sldChg chg="delSp mod">
        <pc:chgData name="若尾 勝己" userId="1fabfe1404444970" providerId="LiveId" clId="{114282E7-0339-44CD-AC98-F3CA1F050A3E}" dt="2023-05-31T08:27:57.475" v="1422" actId="478"/>
        <pc:sldMkLst>
          <pc:docMk/>
          <pc:sldMk cId="3891533671" sldId="558"/>
        </pc:sldMkLst>
        <pc:spChg chg="del">
          <ac:chgData name="若尾 勝己" userId="1fabfe1404444970" providerId="LiveId" clId="{114282E7-0339-44CD-AC98-F3CA1F050A3E}" dt="2023-05-31T08:27:54.676" v="1421" actId="478"/>
          <ac:spMkLst>
            <pc:docMk/>
            <pc:sldMk cId="3891533671" sldId="558"/>
            <ac:spMk id="19" creationId="{74B0D2A3-AD6B-20A7-4936-AB73F36D71F4}"/>
          </ac:spMkLst>
        </pc:spChg>
        <pc:picChg chg="del">
          <ac:chgData name="若尾 勝己" userId="1fabfe1404444970" providerId="LiveId" clId="{114282E7-0339-44CD-AC98-F3CA1F050A3E}" dt="2023-05-31T08:27:57.475" v="1422" actId="478"/>
          <ac:picMkLst>
            <pc:docMk/>
            <pc:sldMk cId="3891533671" sldId="558"/>
            <ac:picMk id="18" creationId="{C34CFB0F-AAA8-68C4-ED81-8CA900E5D444}"/>
          </ac:picMkLst>
        </pc:picChg>
      </pc:sldChg>
      <pc:sldChg chg="modSp mod">
        <pc:chgData name="若尾 勝己" userId="1fabfe1404444970" providerId="LiveId" clId="{114282E7-0339-44CD-AC98-F3CA1F050A3E}" dt="2023-05-31T08:28:21.966" v="1441" actId="20577"/>
        <pc:sldMkLst>
          <pc:docMk/>
          <pc:sldMk cId="2555246938" sldId="2106"/>
        </pc:sldMkLst>
        <pc:graphicFrameChg chg="modGraphic">
          <ac:chgData name="若尾 勝己" userId="1fabfe1404444970" providerId="LiveId" clId="{114282E7-0339-44CD-AC98-F3CA1F050A3E}" dt="2023-05-31T08:28:21.966" v="1441" actId="20577"/>
          <ac:graphicFrameMkLst>
            <pc:docMk/>
            <pc:sldMk cId="2555246938" sldId="2106"/>
            <ac:graphicFrameMk id="3" creationId="{D916779C-EA63-3056-4D31-E866FFCA31B6}"/>
          </ac:graphicFrameMkLst>
        </pc:graphicFrameChg>
      </pc:sldChg>
      <pc:sldChg chg="addSp delSp modSp mod ord">
        <pc:chgData name="若尾 勝己" userId="1fabfe1404444970" providerId="LiveId" clId="{114282E7-0339-44CD-AC98-F3CA1F050A3E}" dt="2023-05-31T08:23:39.096" v="956" actId="20577"/>
        <pc:sldMkLst>
          <pc:docMk/>
          <pc:sldMk cId="521534155" sldId="2107"/>
        </pc:sldMkLst>
        <pc:spChg chg="mod">
          <ac:chgData name="若尾 勝己" userId="1fabfe1404444970" providerId="LiveId" clId="{114282E7-0339-44CD-AC98-F3CA1F050A3E}" dt="2023-05-31T08:23:39.096" v="956" actId="20577"/>
          <ac:spMkLst>
            <pc:docMk/>
            <pc:sldMk cId="521534155" sldId="2107"/>
            <ac:spMk id="2" creationId="{846D1B2F-F9C9-4197-958E-44F9FD25697D}"/>
          </ac:spMkLst>
        </pc:spChg>
        <pc:spChg chg="del">
          <ac:chgData name="若尾 勝己" userId="1fabfe1404444970" providerId="LiveId" clId="{114282E7-0339-44CD-AC98-F3CA1F050A3E}" dt="2023-05-31T08:21:11.021" v="837" actId="478"/>
          <ac:spMkLst>
            <pc:docMk/>
            <pc:sldMk cId="521534155" sldId="2107"/>
            <ac:spMk id="3" creationId="{2BB20442-46DF-EAFC-8C1E-749D95DF1D85}"/>
          </ac:spMkLst>
        </pc:spChg>
        <pc:spChg chg="mod">
          <ac:chgData name="若尾 勝己" userId="1fabfe1404444970" providerId="LiveId" clId="{114282E7-0339-44CD-AC98-F3CA1F050A3E}" dt="2023-05-31T08:21:05.430" v="835" actId="1076"/>
          <ac:spMkLst>
            <pc:docMk/>
            <pc:sldMk cId="521534155" sldId="2107"/>
            <ac:spMk id="4" creationId="{1A26F062-95B0-5C28-61F6-2C21459855C5}"/>
          </ac:spMkLst>
        </pc:spChg>
        <pc:spChg chg="add mod">
          <ac:chgData name="若尾 勝己" userId="1fabfe1404444970" providerId="LiveId" clId="{114282E7-0339-44CD-AC98-F3CA1F050A3E}" dt="2023-05-31T08:22:56.670" v="891" actId="20577"/>
          <ac:spMkLst>
            <pc:docMk/>
            <pc:sldMk cId="521534155" sldId="2107"/>
            <ac:spMk id="5" creationId="{A3D3DE3A-7B8C-E408-24D1-88F0767B4442}"/>
          </ac:spMkLst>
        </pc:spChg>
        <pc:spChg chg="del">
          <ac:chgData name="若尾 勝己" userId="1fabfe1404444970" providerId="LiveId" clId="{114282E7-0339-44CD-AC98-F3CA1F050A3E}" dt="2023-05-31T08:21:08.165" v="836" actId="478"/>
          <ac:spMkLst>
            <pc:docMk/>
            <pc:sldMk cId="521534155" sldId="2107"/>
            <ac:spMk id="6" creationId="{A4EE5D4C-32AE-4CD6-9E64-16CDF6855CA1}"/>
          </ac:spMkLst>
        </pc:spChg>
      </pc:sldChg>
      <pc:sldChg chg="addSp modSp new mod">
        <pc:chgData name="若尾 勝己" userId="1fabfe1404444970" providerId="LiveId" clId="{114282E7-0339-44CD-AC98-F3CA1F050A3E}" dt="2023-05-31T08:23:56.380" v="980" actId="20577"/>
        <pc:sldMkLst>
          <pc:docMk/>
          <pc:sldMk cId="831567595" sldId="2108"/>
        </pc:sldMkLst>
        <pc:spChg chg="mod">
          <ac:chgData name="若尾 勝己" userId="1fabfe1404444970" providerId="LiveId" clId="{114282E7-0339-44CD-AC98-F3CA1F050A3E}" dt="2023-05-31T08:23:56.380" v="980" actId="20577"/>
          <ac:spMkLst>
            <pc:docMk/>
            <pc:sldMk cId="831567595" sldId="2108"/>
            <ac:spMk id="2" creationId="{36ACA17C-E338-0AC4-F3B9-434FB511A50B}"/>
          </ac:spMkLst>
        </pc:spChg>
        <pc:spChg chg="add mod">
          <ac:chgData name="若尾 勝己" userId="1fabfe1404444970" providerId="LiveId" clId="{114282E7-0339-44CD-AC98-F3CA1F050A3E}" dt="2023-05-31T08:20:55.200" v="833" actId="14100"/>
          <ac:spMkLst>
            <pc:docMk/>
            <pc:sldMk cId="831567595" sldId="2108"/>
            <ac:spMk id="3" creationId="{1B76C5F1-45F0-0C20-121B-FC48E91786DF}"/>
          </ac:spMkLst>
        </pc:spChg>
        <pc:spChg chg="add mod">
          <ac:chgData name="若尾 勝己" userId="1fabfe1404444970" providerId="LiveId" clId="{114282E7-0339-44CD-AC98-F3CA1F050A3E}" dt="2023-05-31T08:22:45.959" v="884" actId="20577"/>
          <ac:spMkLst>
            <pc:docMk/>
            <pc:sldMk cId="831567595" sldId="2108"/>
            <ac:spMk id="4" creationId="{72ABBF8D-1947-1035-9108-D59A0A6E7501}"/>
          </ac:spMkLst>
        </pc:spChg>
      </pc:sldChg>
    </pc:docChg>
  </pc:docChgLst>
</pc:chgInfo>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100" b="1" i="0" u="none" strike="noStrike" kern="1200" spc="0" normalizeH="0" baseline="0">
                <a:solidFill>
                  <a:schemeClr val="tx1"/>
                </a:solidFill>
                <a:latin typeface="UD デジタル 教科書体 NK-R" panose="02020400000000000000" pitchFamily="18" charset="-128"/>
                <a:ea typeface="UD デジタル 教科書体 NK-R" panose="02020400000000000000" pitchFamily="18" charset="-128"/>
                <a:cs typeface="+mj-cs"/>
              </a:defRPr>
            </a:pPr>
            <a:r>
              <a:rPr lang="ja-JP" sz="1100" dirty="0"/>
              <a:t>日本の企業の数</a:t>
            </a:r>
            <a:r>
              <a:rPr lang="ja-JP" altLang="en-US" sz="1100" dirty="0"/>
              <a:t>（</a:t>
            </a:r>
            <a:r>
              <a:rPr lang="ja-JP" sz="1100" dirty="0"/>
              <a:t>約３８５万社</a:t>
            </a:r>
            <a:r>
              <a:rPr lang="ja-JP" altLang="en-US" sz="1100" dirty="0"/>
              <a:t>）</a:t>
            </a:r>
            <a:endParaRPr lang="ja-JP" sz="1100" dirty="0"/>
          </a:p>
        </c:rich>
      </c:tx>
      <c:overlay val="0"/>
      <c:spPr>
        <a:solidFill>
          <a:schemeClr val="bg1"/>
        </a:solidFill>
        <a:ln>
          <a:solidFill>
            <a:schemeClr val="tx1"/>
          </a:solidFill>
        </a:ln>
        <a:effectLst/>
      </c:spPr>
      <c:txPr>
        <a:bodyPr rot="0" spcFirstLastPara="1" vertOverflow="ellipsis" vert="horz" wrap="square" anchor="ctr" anchorCtr="1"/>
        <a:lstStyle/>
        <a:p>
          <a:pPr>
            <a:defRPr sz="1100" b="1" i="0" u="none" strike="noStrike" kern="1200" spc="0" normalizeH="0" baseline="0">
              <a:solidFill>
                <a:schemeClr val="tx1"/>
              </a:solidFill>
              <a:latin typeface="UD デジタル 教科書体 NK-R" panose="02020400000000000000" pitchFamily="18" charset="-128"/>
              <a:ea typeface="UD デジタル 教科書体 NK-R" panose="02020400000000000000" pitchFamily="18" charset="-128"/>
              <a:cs typeface="+mj-cs"/>
            </a:defRPr>
          </a:pPr>
          <a:endParaRPr lang="ja-JP"/>
        </a:p>
      </c:txPr>
    </c:title>
    <c:autoTitleDeleted val="0"/>
    <c:plotArea>
      <c:layout>
        <c:manualLayout>
          <c:layoutTarget val="inner"/>
          <c:xMode val="edge"/>
          <c:yMode val="edge"/>
          <c:x val="0.22761123083345144"/>
          <c:y val="0.1809771736283198"/>
          <c:w val="0.56768737929300195"/>
          <c:h val="0.72948605312631121"/>
        </c:manualLayout>
      </c:layout>
      <c:pieChart>
        <c:varyColors val="1"/>
        <c:ser>
          <c:idx val="0"/>
          <c:order val="0"/>
          <c:tx>
            <c:strRef>
              <c:f>Sheet1!$B$1</c:f>
              <c:strCache>
                <c:ptCount val="1"/>
                <c:pt idx="0">
                  <c:v>日本の企業の数</c:v>
                </c:pt>
              </c:strCache>
            </c:strRef>
          </c:tx>
          <c:dPt>
            <c:idx val="0"/>
            <c:bubble3D val="0"/>
            <c:spPr>
              <a:gradFill>
                <a:gsLst>
                  <a:gs pos="100000">
                    <a:schemeClr val="accent1">
                      <a:lumMod val="60000"/>
                      <a:lumOff val="40000"/>
                    </a:schemeClr>
                  </a:gs>
                  <a:gs pos="0">
                    <a:schemeClr val="accent1"/>
                  </a:gs>
                </a:gsLst>
                <a:lin ang="5400000" scaled="0"/>
              </a:gradFill>
              <a:ln w="19050">
                <a:solidFill>
                  <a:schemeClr val="lt1"/>
                </a:solidFill>
              </a:ln>
              <a:effectLst/>
            </c:spPr>
            <c:extLst>
              <c:ext xmlns:c16="http://schemas.microsoft.com/office/drawing/2014/chart" uri="{C3380CC4-5D6E-409C-BE32-E72D297353CC}">
                <c16:uniqueId val="{00000001-3A8A-45AE-A48F-E889B7DA9C38}"/>
              </c:ext>
            </c:extLst>
          </c:dPt>
          <c:dPt>
            <c:idx val="1"/>
            <c:bubble3D val="0"/>
            <c:spPr>
              <a:gradFill>
                <a:gsLst>
                  <a:gs pos="100000">
                    <a:schemeClr val="accent2">
                      <a:lumMod val="60000"/>
                      <a:lumOff val="40000"/>
                    </a:schemeClr>
                  </a:gs>
                  <a:gs pos="0">
                    <a:schemeClr val="accent2"/>
                  </a:gs>
                </a:gsLst>
                <a:lin ang="5400000" scaled="0"/>
              </a:gradFill>
              <a:ln w="19050">
                <a:solidFill>
                  <a:schemeClr val="lt1"/>
                </a:solidFill>
              </a:ln>
              <a:effectLst/>
            </c:spPr>
            <c:extLst>
              <c:ext xmlns:c16="http://schemas.microsoft.com/office/drawing/2014/chart" uri="{C3380CC4-5D6E-409C-BE32-E72D297353CC}">
                <c16:uniqueId val="{00000003-3A8A-45AE-A48F-E889B7DA9C38}"/>
              </c:ext>
            </c:extLst>
          </c:dPt>
          <c:dLbls>
            <c:spPr>
              <a:solidFill>
                <a:schemeClr val="bg1">
                  <a:lumMod val="95000"/>
                </a:schemeClr>
              </a:solidFill>
              <a:ln>
                <a:noFill/>
              </a:ln>
              <a:effectLst/>
            </c:spPr>
            <c:txPr>
              <a:bodyPr rot="0" spcFirstLastPara="1" vertOverflow="ellipsis" vert="horz" wrap="square" anchor="ctr" anchorCtr="1"/>
              <a:lstStyle/>
              <a:p>
                <a:pPr>
                  <a:defRPr sz="1100" b="0" i="0" u="none" strike="noStrike" kern="1200" baseline="0">
                    <a:solidFill>
                      <a:schemeClr val="tx1"/>
                    </a:solidFill>
                    <a:latin typeface="UD デジタル 教科書体 NK-R" panose="02020400000000000000" pitchFamily="18" charset="-128"/>
                    <a:ea typeface="UD デジタル 教科書体 NK-R" panose="02020400000000000000" pitchFamily="18" charset="-128"/>
                    <a:cs typeface="+mn-cs"/>
                  </a:defRPr>
                </a:pPr>
                <a:endParaRPr lang="ja-JP"/>
              </a:p>
            </c:txPr>
            <c:showLegendKey val="0"/>
            <c:showVal val="0"/>
            <c:showCatName val="1"/>
            <c:showSerName val="0"/>
            <c:showPercent val="1"/>
            <c:showBubbleSize val="0"/>
            <c:showLeaderLines val="1"/>
            <c:leaderLines>
              <c:spPr>
                <a:ln w="9525" cap="flat" cmpd="sng" algn="ctr">
                  <a:solidFill>
                    <a:schemeClr val="dk1">
                      <a:lumMod val="35000"/>
                      <a:lumOff val="65000"/>
                    </a:schemeClr>
                  </a:solidFill>
                  <a:round/>
                </a:ln>
                <a:effectLst/>
              </c:spPr>
            </c:leaderLines>
            <c:extLst>
              <c:ext xmlns:c15="http://schemas.microsoft.com/office/drawing/2012/chart" uri="{CE6537A1-D6FC-4f65-9D91-7224C49458BB}"/>
            </c:extLst>
          </c:dLbls>
          <c:cat>
            <c:strRef>
              <c:f>Sheet1!$A$2:$A$3</c:f>
              <c:strCache>
                <c:ptCount val="2"/>
                <c:pt idx="0">
                  <c:v>法人</c:v>
                </c:pt>
                <c:pt idx="1">
                  <c:v>個人</c:v>
                </c:pt>
              </c:strCache>
            </c:strRef>
          </c:cat>
          <c:val>
            <c:numRef>
              <c:f>Sheet1!$B$2:$B$3</c:f>
              <c:numCache>
                <c:formatCode>General</c:formatCode>
                <c:ptCount val="2"/>
                <c:pt idx="0">
                  <c:v>187.5</c:v>
                </c:pt>
                <c:pt idx="1">
                  <c:v>197.5</c:v>
                </c:pt>
              </c:numCache>
            </c:numRef>
          </c:val>
          <c:extLst>
            <c:ext xmlns:c16="http://schemas.microsoft.com/office/drawing/2014/chart" uri="{C3380CC4-5D6E-409C-BE32-E72D297353CC}">
              <c16:uniqueId val="{00000000-9E10-450D-B400-D3E1B1F5AC7B}"/>
            </c:ext>
          </c:extLst>
        </c:ser>
        <c:dLbls>
          <c:showLegendKey val="0"/>
          <c:showVal val="0"/>
          <c:showCatName val="1"/>
          <c:showSerName val="0"/>
          <c:showPercent val="1"/>
          <c:showBubbleSize val="0"/>
          <c:showLeaderLines val="1"/>
        </c:dLbls>
        <c:firstSliceAng val="0"/>
      </c:pieChart>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pattFill prst="dkDnDiag">
      <a:fgClr>
        <a:schemeClr val="lt1"/>
      </a:fgClr>
      <a:bgClr>
        <a:schemeClr val="dk1">
          <a:lumMod val="10000"/>
          <a:lumOff val="90000"/>
        </a:schemeClr>
      </a:bgClr>
    </a:pattFill>
    <a:ln w="9525" cap="flat" cmpd="sng" algn="ctr">
      <a:solidFill>
        <a:schemeClr val="tx1"/>
      </a:solidFill>
      <a:round/>
    </a:ln>
    <a:effectLst/>
  </c:spPr>
  <c:txPr>
    <a:bodyPr/>
    <a:lstStyle/>
    <a:p>
      <a:pPr>
        <a:defRPr sz="1100">
          <a:solidFill>
            <a:schemeClr val="tx1"/>
          </a:solidFill>
          <a:latin typeface="UD デジタル 教科書体 NK-R" panose="02020400000000000000" pitchFamily="18" charset="-128"/>
          <a:ea typeface="UD デジタル 教科書体 NK-R" panose="02020400000000000000" pitchFamily="18" charset="-128"/>
        </a:defRPr>
      </a:pPr>
      <a:endParaRPr lang="ja-JP"/>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56">
  <cs:axisTitle>
    <cs:lnRef idx="0"/>
    <cs:fillRef idx="0"/>
    <cs:effectRef idx="0"/>
    <cs:fontRef idx="minor">
      <a:schemeClr val="dk1">
        <a:lumMod val="65000"/>
        <a:lumOff val="35000"/>
      </a:schemeClr>
    </cs:fontRef>
    <cs:defRPr sz="1197" b="1" kern="1200"/>
  </cs:axisTitle>
  <cs:categoryAxis>
    <cs:lnRef idx="0"/>
    <cs:fillRef idx="0"/>
    <cs:effectRef idx="0"/>
    <cs:fontRef idx="minor">
      <a:schemeClr val="dk1">
        <a:lumMod val="65000"/>
        <a:lumOff val="35000"/>
      </a:schemeClr>
    </cs:fontRef>
    <cs:defRPr sz="1197" kern="1200" cap="none" spc="0" normalizeH="0" baseline="0"/>
  </cs:categoryAxis>
  <cs:chartArea>
    <cs:lnRef idx="0"/>
    <cs:fillRef idx="0"/>
    <cs:effectRef idx="0"/>
    <cs:fontRef idx="minor">
      <a:schemeClr val="dk1"/>
    </cs:fontRef>
    <cs:spPr>
      <a:pattFill prst="dkDnDiag">
        <a:fgClr>
          <a:schemeClr val="lt1"/>
        </a:fgClr>
        <a:bgClr>
          <a:schemeClr val="dk1">
            <a:lumMod val="10000"/>
            <a:lumOff val="90000"/>
          </a:schemeClr>
        </a:bgClr>
      </a:pattFill>
      <a:ln w="9525" cap="flat" cmpd="sng" algn="ctr">
        <a:solidFill>
          <a:schemeClr val="dk1">
            <a:lumMod val="15000"/>
            <a:lumOff val="85000"/>
          </a:schemeClr>
        </a:solidFill>
        <a:round/>
      </a:ln>
    </cs:spPr>
    <cs:defRPr sz="1197" kern="1200"/>
  </cs:chartArea>
  <cs:dataLabel>
    <cs:lnRef idx="0"/>
    <cs:fillRef idx="0"/>
    <cs:effectRef idx="0"/>
    <cs:fontRef idx="minor">
      <a:schemeClr val="dk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alpha val="75000"/>
        </a:schemeClr>
      </a:solidFill>
      <a:ln w="9525">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19050">
        <a:solidFill>
          <a:schemeClr val="lt1"/>
        </a:solidFill>
      </a:ln>
    </cs:spPr>
  </cs:dataPoint>
  <cs:dataPoint3D>
    <cs:lnRef idx="0"/>
    <cs:fillRef idx="0">
      <cs:styleClr val="auto"/>
    </cs:fillRef>
    <cs:effectRef idx="0"/>
    <cs:fontRef idx="minor">
      <a:schemeClr val="tx1"/>
    </cs:fontRef>
    <cs:spPr>
      <a:gradFill>
        <a:gsLst>
          <a:gs pos="100000">
            <a:schemeClr val="phClr">
              <a:lumMod val="60000"/>
              <a:lumOff val="40000"/>
            </a:schemeClr>
          </a:gs>
          <a:gs pos="0">
            <a:schemeClr val="phClr"/>
          </a:gs>
        </a:gsLst>
        <a:lin ang="5400000" scaled="0"/>
      </a:gradFill>
      <a:ln w="50800">
        <a:solidFill>
          <a:schemeClr val="lt1"/>
        </a:solidFill>
      </a:ln>
    </cs:spPr>
  </cs:dataPoint3D>
  <cs:dataPointLine>
    <cs:lnRef idx="0">
      <cs:styleClr val="auto"/>
    </cs:lnRef>
    <cs:fillRef idx="0"/>
    <cs:effectRef idx="0"/>
    <cs:fontRef idx="minor">
      <a:schemeClr val="dk1"/>
    </cs:fontRef>
    <cs:spPr>
      <a:ln w="22225" cap="rnd">
        <a:solidFill>
          <a:schemeClr val="phClr"/>
        </a:solidFill>
        <a:round/>
      </a:ln>
    </cs:spPr>
  </cs:dataPointLine>
  <cs:dataPointMarker>
    <cs:lnRef idx="0">
      <cs:styleClr val="auto"/>
    </cs:lnRef>
    <cs:fillRef idx="0">
      <cs:styleClr val="auto"/>
    </cs:fillRef>
    <cs:effectRef idx="0"/>
    <cs:fontRef idx="minor">
      <a:schemeClr val="dk1"/>
    </cs:fontRef>
    <cs:spPr>
      <a:solidFill>
        <a:schemeClr val="lt1"/>
      </a:solidFill>
      <a:ln w="15875">
        <a:solidFill>
          <a:schemeClr val="phClr"/>
        </a:solidFill>
        <a:round/>
      </a:ln>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65000"/>
        <a:lumOff val="35000"/>
      </a:schemeClr>
    </cs:fontRef>
    <cs:spPr>
      <a:ln w="9525" cap="flat" cmpd="sng" algn="ctr">
        <a:solidFill>
          <a:schemeClr val="dk1">
            <a:lumMod val="15000"/>
            <a:lumOff val="85000"/>
          </a:schemeClr>
        </a:solidFill>
        <a:round/>
      </a:ln>
    </cs:spPr>
    <cs:defRPr sz="1064" kern="1200"/>
  </cs:dataTable>
  <cs:downBar>
    <cs:lnRef idx="0"/>
    <cs:fillRef idx="0"/>
    <cs:effectRef idx="0"/>
    <cs:fontRef idx="minor">
      <a:schemeClr val="dk1"/>
    </cs:fontRef>
    <cs:spPr>
      <a:solidFill>
        <a:schemeClr val="dk1">
          <a:lumMod val="75000"/>
          <a:lumOff val="25000"/>
        </a:schemeClr>
      </a:solidFill>
      <a:ln w="9525" cap="flat" cmpd="sng" algn="ctr">
        <a:solidFill>
          <a:schemeClr val="dk1">
            <a:lumMod val="50000"/>
            <a:lumOff val="50000"/>
          </a:schemeClr>
        </a:solidFill>
        <a:round/>
      </a:ln>
    </cs:spPr>
  </cs:downBar>
  <cs:dropLine>
    <cs:lnRef idx="0"/>
    <cs:fillRef idx="0"/>
    <cs:effectRef idx="0"/>
    <cs:fontRef idx="minor">
      <a:schemeClr val="dk1"/>
    </cs:fontRef>
    <cs:spPr>
      <a:ln w="9525" cap="flat" cmpd="sng" algn="ctr">
        <a:solidFill>
          <a:schemeClr val="dk1">
            <a:lumMod val="35000"/>
            <a:lumOff val="65000"/>
          </a:schemeClr>
        </a:solidFill>
        <a:round/>
      </a:ln>
    </cs:spPr>
  </cs:dropLine>
  <cs:errorBar>
    <cs:lnRef idx="0"/>
    <cs:fillRef idx="0"/>
    <cs:effectRef idx="0"/>
    <cs:fontRef idx="minor">
      <a:schemeClr val="dk1"/>
    </cs:fontRef>
    <cs:spPr>
      <a:ln w="9525" cap="flat" cmpd="sng" algn="ctr">
        <a:solidFill>
          <a:schemeClr val="dk1">
            <a:lumMod val="50000"/>
            <a:lumOff val="50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solidFill>
          <a:schemeClr val="dk1">
            <a:lumMod val="15000"/>
            <a:lumOff val="85000"/>
          </a:schemeClr>
        </a:solidFill>
        <a:round/>
      </a:ln>
    </cs:spPr>
  </cs:gridlineMajor>
  <cs:gridlineMinor>
    <cs:lnRef idx="0"/>
    <cs:fillRef idx="0"/>
    <cs:effectRef idx="0"/>
    <cs:fontRef idx="minor">
      <a:schemeClr val="dk1"/>
    </cs:fontRef>
    <cs:spPr>
      <a:ln w="9525" cap="flat" cmpd="sng" algn="ctr">
        <a:solidFill>
          <a:schemeClr val="dk1">
            <a:lumMod val="5000"/>
            <a:lumOff val="95000"/>
          </a:schemeClr>
        </a:solidFill>
        <a:round/>
      </a:ln>
    </cs:spPr>
  </cs:gridlineMinor>
  <cs:hiLoLine>
    <cs:lnRef idx="0"/>
    <cs:fillRef idx="0"/>
    <cs:effectRef idx="0"/>
    <cs:fontRef idx="minor">
      <a:schemeClr val="dk1"/>
    </cs:fontRef>
    <cs:spPr>
      <a:ln w="9525" cap="flat" cmpd="sng" algn="ctr">
        <a:solidFill>
          <a:schemeClr val="dk1">
            <a:lumMod val="35000"/>
            <a:lumOff val="65000"/>
          </a:schemeClr>
        </a:solidFill>
        <a:round/>
      </a:ln>
    </cs:spPr>
  </cs:hiLoLine>
  <cs:leaderLine>
    <cs:lnRef idx="0"/>
    <cs:fillRef idx="0"/>
    <cs:effectRef idx="0"/>
    <cs:fontRef idx="minor">
      <a:schemeClr val="dk1"/>
    </cs:fontRef>
    <cs:spPr>
      <a:ln w="9525" cap="flat" cmpd="sng" algn="ctr">
        <a:solidFill>
          <a:schemeClr val="dk1">
            <a:lumMod val="35000"/>
            <a:lumOff val="65000"/>
          </a:schemeClr>
        </a:solidFill>
        <a:round/>
      </a:ln>
    </cs:spPr>
  </cs:leaderLine>
  <cs:legend>
    <cs:lnRef idx="0"/>
    <cs:fillRef idx="0"/>
    <cs:effectRef idx="0"/>
    <cs:fontRef idx="minor">
      <a:schemeClr val="dk1">
        <a:lumMod val="65000"/>
        <a:lumOff val="35000"/>
      </a:schemeClr>
    </cs:fontRef>
    <cs:spPr>
      <a:solidFill>
        <a:schemeClr val="lt1">
          <a:alpha val="50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65000"/>
        <a:lumOff val="35000"/>
      </a:schemeClr>
    </cs:fontRef>
    <cs:defRPr sz="1197" kern="1200"/>
  </cs:seriesAxis>
  <cs:seriesLine>
    <cs:lnRef idx="0"/>
    <cs:fillRef idx="0"/>
    <cs:effectRef idx="0"/>
    <cs:fontRef idx="minor">
      <a:schemeClr val="dk1"/>
    </cs:fontRef>
    <cs:spPr>
      <a:ln w="9525" cap="flat" cmpd="sng" algn="ctr">
        <a:solidFill>
          <a:schemeClr val="dk1">
            <a:lumMod val="35000"/>
            <a:lumOff val="65000"/>
          </a:schemeClr>
        </a:solidFill>
        <a:round/>
      </a:ln>
    </cs:spPr>
  </cs:seriesLine>
  <cs:title>
    <cs:lnRef idx="0"/>
    <cs:fillRef idx="0"/>
    <cs:effectRef idx="0"/>
    <cs:fontRef idx="major">
      <a:schemeClr val="dk1">
        <a:lumMod val="50000"/>
        <a:lumOff val="50000"/>
      </a:schemeClr>
    </cs:fontRef>
    <cs:defRPr sz="2128" b="1" kern="1200" spc="0" normalizeH="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65000"/>
        <a:lumOff val="35000"/>
      </a:schemeClr>
    </cs:fontRef>
    <cs:defRPr sz="1197" kern="1200"/>
  </cs:trendlineLabel>
  <cs:upBar>
    <cs:lnRef idx="0"/>
    <cs:fillRef idx="0"/>
    <cs:effectRef idx="0"/>
    <cs:fontRef idx="minor">
      <a:schemeClr val="dk1"/>
    </cs:fontRef>
    <cs:spPr>
      <a:solidFill>
        <a:schemeClr val="lt1"/>
      </a:solidFill>
      <a:ln w="9525" cap="flat" cmpd="sng" algn="ctr">
        <a:solidFill>
          <a:schemeClr val="dk1">
            <a:lumMod val="50000"/>
            <a:lumOff val="50000"/>
          </a:schemeClr>
        </a:solidFill>
        <a:round/>
      </a:ln>
    </cs:spPr>
  </cs:upBar>
  <cs:valueAxis>
    <cs:lnRef idx="0"/>
    <cs:fillRef idx="0"/>
    <cs:effectRef idx="0"/>
    <cs:fontRef idx="minor">
      <a:schemeClr val="dk1">
        <a:lumMod val="65000"/>
        <a:lumOff val="35000"/>
      </a:schemeClr>
    </cs:fontRef>
    <cs:defRPr sz="1197" kern="1200"/>
  </cs:valueAxis>
  <cs:wall>
    <cs:lnRef idx="0"/>
    <cs:fillRef idx="0"/>
    <cs:effectRef idx="0"/>
    <cs:fontRef idx="minor">
      <a:schemeClr val="dk1"/>
    </cs:fontRef>
  </cs:wall>
</cs:chartStyle>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1">
  <dgm:title val=""/>
  <dgm:desc val=""/>
  <dgm:catLst>
    <dgm:cat type="accent1" pri="11100"/>
  </dgm:catLst>
  <dgm:styleLbl name="node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accent1">
        <a:shade val="80000"/>
      </a:schemeClr>
    </dgm:linClrLst>
    <dgm:effectClrLst/>
    <dgm:txLinClrLst/>
    <dgm:txFillClrLst/>
    <dgm:txEffectClrLst/>
  </dgm:styleLbl>
  <dgm:styleLbl name="node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f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align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bgImgPlace1">
    <dgm:fillClrLst meth="repeat">
      <a:schemeClr val="accent1">
        <a:tint val="40000"/>
      </a:schemeClr>
    </dgm:fillClrLst>
    <dgm:linClrLst meth="repeat">
      <a:schemeClr val="accent1">
        <a:shade val="80000"/>
      </a:schemeClr>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meth="repeat">
      <a:schemeClr val="dk1"/>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accent1">
        <a:shade val="80000"/>
      </a:schemeClr>
    </dgm:linClrLst>
    <dgm:effectClrLst/>
    <dgm:txLinClrLst/>
    <dgm:txFillClrLst meth="repeat">
      <a:schemeClr val="dk1"/>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dgm:txEffectClrLst/>
  </dgm:styleLbl>
  <dgm:styleLbl name="parChTrans2D2">
    <dgm:fillClrLst meth="repeat">
      <a:schemeClr val="accent1"/>
    </dgm:fillClrLst>
    <dgm:linClrLst meth="repeat">
      <a:schemeClr val="accent1"/>
    </dgm:linClrLst>
    <dgm:effectClrLst/>
    <dgm:txLinClrLst/>
    <dgm:txFillClrLst/>
    <dgm:txEffectClrLst/>
  </dgm:styleLbl>
  <dgm:styleLbl name="parChTrans2D3">
    <dgm:fillClrLst meth="repeat">
      <a:schemeClr val="accent1"/>
    </dgm:fillClrLst>
    <dgm:linClrLst meth="repeat">
      <a:schemeClr val="accent1"/>
    </dgm:linClrLst>
    <dgm:effectClrLst/>
    <dgm:txLinClrLst/>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conF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align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trAlignAcc1">
    <dgm:fillClrLst meth="repeat">
      <a:schemeClr val="accent1">
        <a:alpha val="40000"/>
        <a:tint val="40000"/>
      </a:schemeClr>
    </dgm:fillClrLst>
    <dgm:linClrLst meth="repeat">
      <a:schemeClr val="accent1"/>
    </dgm:linClrLst>
    <dgm:effectClrLst/>
    <dgm:txLinClrLst/>
    <dgm:txFillClrLst meth="repeat">
      <a:schemeClr val="dk1"/>
    </dgm:txFillClrLst>
    <dgm:txEffectClrLst/>
  </dgm:styleLbl>
  <dgm:styleLbl name="bgAcc1">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accent1">
        <a:alpha val="90000"/>
      </a:schemeClr>
    </dgm:linClrLst>
    <dgm:effectClrLst/>
    <dgm:txLinClrLst/>
    <dgm:txFillClrLst meth="repeat">
      <a:schemeClr val="dk1"/>
    </dgm:txFillClrLst>
    <dgm:txEffectClrLst/>
  </dgm:styleLbl>
  <dgm:styleLbl name="fgAcc0">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2">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3">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fgAcc4">
    <dgm:fillClrLst meth="repeat">
      <a:schemeClr val="accent1">
        <a:alpha val="90000"/>
        <a:tint val="4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3">
  <dgm:title val=""/>
  <dgm:desc val=""/>
  <dgm:catLst>
    <dgm:cat type="accent1" pri="11300"/>
  </dgm:catLst>
  <dgm:styleLbl name="node0">
    <dgm:fillClrLst meth="repeat">
      <a:schemeClr val="accent1">
        <a:shade val="80000"/>
      </a:schemeClr>
    </dgm:fillClrLst>
    <dgm:linClrLst meth="repeat">
      <a:schemeClr val="lt1"/>
    </dgm:linClrLst>
    <dgm:effectClrLst/>
    <dgm:txLinClrLst/>
    <dgm:txFillClrLst/>
    <dgm:txEffectClrLst/>
  </dgm:styleLbl>
  <dgm:styleLbl name="alignNode1">
    <dgm:fillClrLst>
      <a:schemeClr val="accent1">
        <a:shade val="80000"/>
      </a:schemeClr>
      <a:schemeClr val="accent1">
        <a:tint val="70000"/>
      </a:schemeClr>
    </dgm:fillClrLst>
    <dgm:linClrLst>
      <a:schemeClr val="accent1">
        <a:shade val="80000"/>
      </a:schemeClr>
      <a:schemeClr val="accent1">
        <a:tint val="70000"/>
      </a:schemeClr>
    </dgm:linClrLst>
    <dgm:effectClrLst/>
    <dgm:txLinClrLst/>
    <dgm:txFillClrLst/>
    <dgm:txEffectClrLst/>
  </dgm:styleLbl>
  <dgm:styleLbl name="node1">
    <dgm:fillClrLst>
      <a:schemeClr val="accent1">
        <a:shade val="80000"/>
      </a:schemeClr>
      <a:schemeClr val="accent1">
        <a:tint val="70000"/>
      </a:schemeClr>
    </dgm:fillClrLst>
    <dgm:linClrLst meth="repeat">
      <a:schemeClr val="lt1"/>
    </dgm:linClrLst>
    <dgm:effectClrLst/>
    <dgm:txLinClrLst/>
    <dgm:txFillClrLst/>
    <dgm:txEffectClrLst/>
  </dgm:styleLbl>
  <dgm:styleLbl name="lnNode1">
    <dgm:fillClrLst>
      <a:schemeClr val="accent1">
        <a:shade val="80000"/>
      </a:schemeClr>
      <a:schemeClr val="accent1">
        <a:tint val="70000"/>
      </a:schemeClr>
    </dgm:fillClrLst>
    <dgm:linClrLst meth="repeat">
      <a:schemeClr val="lt1"/>
    </dgm:linClrLst>
    <dgm:effectClrLst/>
    <dgm:txLinClrLst/>
    <dgm:txFillClrLst/>
    <dgm:txEffectClrLst/>
  </dgm:styleLbl>
  <dgm:styleLbl name="vennNode1">
    <dgm:fillClrLst>
      <a:schemeClr val="accent1">
        <a:shade val="80000"/>
        <a:alpha val="50000"/>
      </a:schemeClr>
      <a:schemeClr val="accent1">
        <a:tint val="70000"/>
        <a:alpha val="50000"/>
      </a:schemeClr>
    </dgm:fillClrLst>
    <dgm:linClrLst meth="repeat">
      <a:schemeClr val="lt1"/>
    </dgm:linClrLst>
    <dgm:effectClrLst/>
    <dgm:txLinClrLst/>
    <dgm:txFillClrLst/>
    <dgm:txEffectClrLst/>
  </dgm:styleLbl>
  <dgm:styleLbl name="node2">
    <dgm:fillClrLst>
      <a:schemeClr val="accent1">
        <a:tint val="99000"/>
      </a:schemeClr>
    </dgm:fillClrLst>
    <dgm:linClrLst meth="repeat">
      <a:schemeClr val="lt1"/>
    </dgm:linClrLst>
    <dgm:effectClrLst/>
    <dgm:txLinClrLst/>
    <dgm:txFillClrLst/>
    <dgm:txEffectClrLst/>
  </dgm:styleLbl>
  <dgm:styleLbl name="node3">
    <dgm:fillClrLst>
      <a:schemeClr val="accent1">
        <a:tint val="80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dgm:txEffectClrLst/>
  </dgm:styleLbl>
  <dgm:styleLbl name="f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bgSibTrans2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lt1"/>
    </dgm:txFillClrLst>
    <dgm:txEffectClrLst/>
  </dgm:styleLbl>
  <dgm:styleLbl name="sibTrans1D1">
    <dgm:fillClrLst>
      <a:schemeClr val="accent1">
        <a:shade val="90000"/>
      </a:schemeClr>
      <a:schemeClr val="accent1">
        <a:tint val="70000"/>
      </a:schemeClr>
    </dgm:fillClrLst>
    <dgm:linClrLst>
      <a:schemeClr val="accent1">
        <a:shade val="90000"/>
      </a:schemeClr>
      <a:schemeClr val="accent1">
        <a:tint val="7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9000"/>
      </a:schemeClr>
    </dgm:fillClrLst>
    <dgm:linClrLst meth="repeat">
      <a:schemeClr val="lt1"/>
    </dgm:linClrLst>
    <dgm:effectClrLst/>
    <dgm:txLinClrLst/>
    <dgm:txFillClrLst/>
    <dgm:txEffectClrLst/>
  </dgm:styleLbl>
  <dgm:styleLbl name="asst3">
    <dgm:fillClrLst>
      <a:schemeClr val="accent1">
        <a:tint val="80000"/>
      </a:schemeClr>
    </dgm:fillClrLst>
    <dgm:linClrLst meth="repeat">
      <a:schemeClr val="lt1"/>
    </dgm:linClrLst>
    <dgm:effectClrLst/>
    <dgm:txLinClrLst/>
    <dgm:txFillClrLst/>
    <dgm:txEffectClrLst/>
  </dgm:styleLbl>
  <dgm:styleLbl name="asst4">
    <dgm:fillClrLst>
      <a:schemeClr val="accent1">
        <a:tint val="7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lt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9000"/>
      </a:schemeClr>
    </dgm:fillClrLst>
    <dgm:linClrLst meth="repeat">
      <a:schemeClr val="accent1">
        <a:tint val="99000"/>
      </a:schemeClr>
    </dgm:linClrLst>
    <dgm:effectClrLst/>
    <dgm:txLinClrLst/>
    <dgm:txFillClrLst meth="repeat">
      <a:schemeClr val="tx1"/>
    </dgm:txFillClrLst>
    <dgm:txEffectClrLst/>
  </dgm:styleLbl>
  <dgm:styleLbl name="parChTrans1D3">
    <dgm:fillClrLst meth="repeat">
      <a:schemeClr val="accent1">
        <a:tint val="80000"/>
      </a:schemeClr>
    </dgm:fillClrLst>
    <dgm:linClrLst meth="repeat">
      <a:schemeClr val="accent1">
        <a:tint val="80000"/>
      </a:schemeClr>
    </dgm:linClrLst>
    <dgm:effectClrLst/>
    <dgm:txLinClrLst/>
    <dgm:txFillClrLst meth="repeat">
      <a:schemeClr val="tx1"/>
    </dgm:txFillClrLst>
    <dgm:txEffectClrLst/>
  </dgm:styleLbl>
  <dgm:styleLbl name="parChTrans1D4">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conF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align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FgAcc1">
    <dgm:fillClrLst meth="repeat">
      <a:schemeClr val="lt1"/>
    </dgm:fillClrLst>
    <dgm:linClrLst>
      <a:schemeClr val="accent1">
        <a:shade val="80000"/>
      </a:schemeClr>
      <a:schemeClr val="accent1">
        <a:tint val="70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9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8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F98C2C32-ADF2-4085-A893-DD781EBF11EC}" type="doc">
      <dgm:prSet loTypeId="urn:microsoft.com/office/officeart/2005/8/layout/vList2" loCatId="list" qsTypeId="urn:microsoft.com/office/officeart/2005/8/quickstyle/simple3" qsCatId="simple" csTypeId="urn:microsoft.com/office/officeart/2005/8/colors/colorful2" csCatId="colorful" phldr="1"/>
      <dgm:spPr/>
      <dgm:t>
        <a:bodyPr/>
        <a:lstStyle/>
        <a:p>
          <a:endParaRPr kumimoji="1" lang="ja-JP" altLang="en-US"/>
        </a:p>
      </dgm:t>
    </dgm:pt>
    <dgm:pt modelId="{29658898-F162-4AA8-9A69-CB8C7A5CE38C}">
      <dgm:prSet phldrT="[テキスト]" custT="1"/>
      <dgm:spPr/>
      <dgm:t>
        <a:bodyPr/>
        <a:lstStyle/>
        <a:p>
          <a:r>
            <a:rPr kumimoji="1" lang="ja-JP" altLang="en-US" sz="2400" b="0" dirty="0">
              <a:solidFill>
                <a:schemeClr val="tx1"/>
              </a:solidFill>
              <a:latin typeface="UD デジタル 教科書体 NK-R" panose="02020400000000000000" pitchFamily="18" charset="-128"/>
              <a:ea typeface="UD デジタル 教科書体 NK-R" panose="02020400000000000000" pitchFamily="18" charset="-128"/>
            </a:rPr>
            <a:t>企業とは？</a:t>
          </a:r>
        </a:p>
      </dgm:t>
    </dgm:pt>
    <dgm:pt modelId="{61F0A733-B328-4CCE-8365-42642CADE3EE}" type="parTrans" cxnId="{1940DABB-1B68-427B-AA0C-93A8AB4A3593}">
      <dgm:prSet/>
      <dgm:spPr/>
      <dgm:t>
        <a:bodyPr/>
        <a:lstStyle/>
        <a:p>
          <a:endParaRPr kumimoji="1" lang="ja-JP" altLang="en-US" sz="2400" b="0">
            <a:solidFill>
              <a:schemeClr val="tx1"/>
            </a:solidFill>
            <a:latin typeface="UD デジタル 教科書体 NK-R" panose="02020400000000000000" pitchFamily="18" charset="-128"/>
            <a:ea typeface="UD デジタル 教科書体 NK-R" panose="02020400000000000000" pitchFamily="18" charset="-128"/>
          </a:endParaRPr>
        </a:p>
      </dgm:t>
    </dgm:pt>
    <dgm:pt modelId="{250D8423-1148-4AA2-AF50-29B09EDC50DC}" type="sibTrans" cxnId="{1940DABB-1B68-427B-AA0C-93A8AB4A3593}">
      <dgm:prSet/>
      <dgm:spPr/>
      <dgm:t>
        <a:bodyPr/>
        <a:lstStyle/>
        <a:p>
          <a:endParaRPr kumimoji="1" lang="ja-JP" altLang="en-US" sz="2400" b="0">
            <a:solidFill>
              <a:schemeClr val="tx1"/>
            </a:solidFill>
            <a:latin typeface="UD デジタル 教科書体 NK-R" panose="02020400000000000000" pitchFamily="18" charset="-128"/>
            <a:ea typeface="UD デジタル 教科書体 NK-R" panose="02020400000000000000" pitchFamily="18" charset="-128"/>
          </a:endParaRPr>
        </a:p>
      </dgm:t>
    </dgm:pt>
    <dgm:pt modelId="{33B330F4-CF63-4349-B80C-03FE53155B2C}">
      <dgm:prSet phldrT="[テキスト]" custT="1"/>
      <dgm:spPr/>
      <dgm:t>
        <a:bodyPr/>
        <a:lstStyle/>
        <a:p>
          <a:r>
            <a:rPr kumimoji="1" lang="ja-JP" altLang="en-US" sz="2200" b="0" dirty="0">
              <a:solidFill>
                <a:schemeClr val="tx1"/>
              </a:solidFill>
              <a:latin typeface="UD デジタル 教科書体 NK-R" panose="02020400000000000000" pitchFamily="18" charset="-128"/>
              <a:ea typeface="UD デジタル 教科書体 NK-R" panose="02020400000000000000" pitchFamily="18" charset="-128"/>
            </a:rPr>
            <a:t>狭義の企業：営利を目的として一定の計画に従って経済活動を行う経済主体（経済単位）を指す。</a:t>
          </a:r>
        </a:p>
      </dgm:t>
    </dgm:pt>
    <dgm:pt modelId="{C8A9A20A-3D84-4F8C-9D08-A0CC99DA3D15}" type="parTrans" cxnId="{D5B2BE93-4414-450A-97BB-6CFDAC656A90}">
      <dgm:prSet/>
      <dgm:spPr/>
      <dgm:t>
        <a:bodyPr/>
        <a:lstStyle/>
        <a:p>
          <a:endParaRPr kumimoji="1" lang="ja-JP" altLang="en-US" sz="2400" b="0">
            <a:solidFill>
              <a:schemeClr val="tx1"/>
            </a:solidFill>
            <a:latin typeface="UD デジタル 教科書体 NK-R" panose="02020400000000000000" pitchFamily="18" charset="-128"/>
            <a:ea typeface="UD デジタル 教科書体 NK-R" panose="02020400000000000000" pitchFamily="18" charset="-128"/>
          </a:endParaRPr>
        </a:p>
      </dgm:t>
    </dgm:pt>
    <dgm:pt modelId="{9ACD0E2B-E6D3-4126-86EC-F43A4F727B14}" type="sibTrans" cxnId="{D5B2BE93-4414-450A-97BB-6CFDAC656A90}">
      <dgm:prSet/>
      <dgm:spPr/>
      <dgm:t>
        <a:bodyPr/>
        <a:lstStyle/>
        <a:p>
          <a:endParaRPr kumimoji="1" lang="ja-JP" altLang="en-US" sz="2400" b="0">
            <a:solidFill>
              <a:schemeClr val="tx1"/>
            </a:solidFill>
            <a:latin typeface="UD デジタル 教科書体 NK-R" panose="02020400000000000000" pitchFamily="18" charset="-128"/>
            <a:ea typeface="UD デジタル 教科書体 NK-R" panose="02020400000000000000" pitchFamily="18" charset="-128"/>
          </a:endParaRPr>
        </a:p>
      </dgm:t>
    </dgm:pt>
    <dgm:pt modelId="{34F87AA7-6F7F-4167-A5B8-48E02EBB73D7}">
      <dgm:prSet phldrT="[テキスト]" custT="1"/>
      <dgm:spPr/>
      <dgm:t>
        <a:bodyPr/>
        <a:lstStyle/>
        <a:p>
          <a:r>
            <a:rPr kumimoji="1" lang="ja-JP" altLang="en-US" sz="2400" b="0" dirty="0">
              <a:solidFill>
                <a:schemeClr val="tx1"/>
              </a:solidFill>
              <a:latin typeface="UD デジタル 教科書体 NK-R" panose="02020400000000000000" pitchFamily="18" charset="-128"/>
              <a:ea typeface="UD デジタル 教科書体 NK-R" panose="02020400000000000000" pitchFamily="18" charset="-128"/>
            </a:rPr>
            <a:t>企業の目的は？</a:t>
          </a:r>
        </a:p>
      </dgm:t>
    </dgm:pt>
    <dgm:pt modelId="{F52690CD-9D7C-4750-9A78-BC72D486445F}" type="parTrans" cxnId="{8D98CA89-6A5C-448D-8D7C-1BB38ED31B0B}">
      <dgm:prSet/>
      <dgm:spPr/>
      <dgm:t>
        <a:bodyPr/>
        <a:lstStyle/>
        <a:p>
          <a:endParaRPr kumimoji="1" lang="ja-JP" altLang="en-US" sz="2400" b="0">
            <a:solidFill>
              <a:schemeClr val="tx1"/>
            </a:solidFill>
            <a:latin typeface="UD デジタル 教科書体 NK-R" panose="02020400000000000000" pitchFamily="18" charset="-128"/>
            <a:ea typeface="UD デジタル 教科書体 NK-R" panose="02020400000000000000" pitchFamily="18" charset="-128"/>
          </a:endParaRPr>
        </a:p>
      </dgm:t>
    </dgm:pt>
    <dgm:pt modelId="{3A4373B5-4CBB-41B2-AC67-2997D4E3DD88}" type="sibTrans" cxnId="{8D98CA89-6A5C-448D-8D7C-1BB38ED31B0B}">
      <dgm:prSet/>
      <dgm:spPr/>
      <dgm:t>
        <a:bodyPr/>
        <a:lstStyle/>
        <a:p>
          <a:endParaRPr kumimoji="1" lang="ja-JP" altLang="en-US" sz="2400" b="0">
            <a:solidFill>
              <a:schemeClr val="tx1"/>
            </a:solidFill>
            <a:latin typeface="UD デジタル 教科書体 NK-R" panose="02020400000000000000" pitchFamily="18" charset="-128"/>
            <a:ea typeface="UD デジタル 教科書体 NK-R" panose="02020400000000000000" pitchFamily="18" charset="-128"/>
          </a:endParaRPr>
        </a:p>
      </dgm:t>
    </dgm:pt>
    <dgm:pt modelId="{FAEF0CF8-38F9-481C-9376-2A4A1FAF45AE}">
      <dgm:prSet phldrT="[テキスト]" custT="1"/>
      <dgm:spPr/>
      <dgm:t>
        <a:bodyPr/>
        <a:lstStyle/>
        <a:p>
          <a:r>
            <a:rPr kumimoji="1" lang="ja-JP" altLang="en-US" sz="2200" b="0" dirty="0">
              <a:solidFill>
                <a:schemeClr val="tx1"/>
              </a:solidFill>
              <a:latin typeface="UD デジタル 教科書体 NK-R" panose="02020400000000000000" pitchFamily="18" charset="-128"/>
              <a:ea typeface="UD デジタル 教科書体 NK-R" panose="02020400000000000000" pitchFamily="18" charset="-128"/>
            </a:rPr>
            <a:t>企業の目的は、「営利」や「利潤追求」のみでは、社会で存在し続けることができない。</a:t>
          </a:r>
        </a:p>
      </dgm:t>
    </dgm:pt>
    <dgm:pt modelId="{D021E5C5-BF6B-44D2-9D93-3D58E71C9A9F}" type="parTrans" cxnId="{B1675A36-79DA-4CA5-B8EA-EA00B528F921}">
      <dgm:prSet/>
      <dgm:spPr/>
      <dgm:t>
        <a:bodyPr/>
        <a:lstStyle/>
        <a:p>
          <a:endParaRPr kumimoji="1" lang="ja-JP" altLang="en-US" sz="2400" b="0">
            <a:solidFill>
              <a:schemeClr val="tx1"/>
            </a:solidFill>
            <a:latin typeface="UD デジタル 教科書体 NK-R" panose="02020400000000000000" pitchFamily="18" charset="-128"/>
            <a:ea typeface="UD デジタル 教科書体 NK-R" panose="02020400000000000000" pitchFamily="18" charset="-128"/>
          </a:endParaRPr>
        </a:p>
      </dgm:t>
    </dgm:pt>
    <dgm:pt modelId="{67D40217-A805-4E55-8C7D-665499E73101}" type="sibTrans" cxnId="{B1675A36-79DA-4CA5-B8EA-EA00B528F921}">
      <dgm:prSet/>
      <dgm:spPr/>
      <dgm:t>
        <a:bodyPr/>
        <a:lstStyle/>
        <a:p>
          <a:endParaRPr kumimoji="1" lang="ja-JP" altLang="en-US" sz="2400" b="0">
            <a:solidFill>
              <a:schemeClr val="tx1"/>
            </a:solidFill>
            <a:latin typeface="UD デジタル 教科書体 NK-R" panose="02020400000000000000" pitchFamily="18" charset="-128"/>
            <a:ea typeface="UD デジタル 教科書体 NK-R" panose="02020400000000000000" pitchFamily="18" charset="-128"/>
          </a:endParaRPr>
        </a:p>
      </dgm:t>
    </dgm:pt>
    <dgm:pt modelId="{4C66C7B6-7DD2-4649-A4EC-EA30CC03F974}">
      <dgm:prSet phldrT="[テキスト]" custT="1"/>
      <dgm:spPr/>
      <dgm:t>
        <a:bodyPr/>
        <a:lstStyle/>
        <a:p>
          <a:r>
            <a:rPr kumimoji="1" lang="ja-JP" altLang="en-US" sz="2200" b="0" dirty="0">
              <a:solidFill>
                <a:schemeClr val="tx1"/>
              </a:solidFill>
              <a:latin typeface="UD デジタル 教科書体 NK-R" panose="02020400000000000000" pitchFamily="18" charset="-128"/>
              <a:ea typeface="UD デジタル 教科書体 NK-R" panose="02020400000000000000" pitchFamily="18" charset="-128"/>
            </a:rPr>
            <a:t>広義の企業：営利目的に限らず、一定の計画に従い継続的意図をもって経済活動を行う独立の経済主体（経済単位）を指す。</a:t>
          </a:r>
        </a:p>
      </dgm:t>
    </dgm:pt>
    <dgm:pt modelId="{813C1D84-3DA7-402F-B232-36C66B90D30C}" type="parTrans" cxnId="{44A02335-2F61-446B-BB10-2FF9456FE9B5}">
      <dgm:prSet/>
      <dgm:spPr/>
      <dgm:t>
        <a:bodyPr/>
        <a:lstStyle/>
        <a:p>
          <a:endParaRPr kumimoji="1" lang="ja-JP" altLang="en-US" b="0"/>
        </a:p>
      </dgm:t>
    </dgm:pt>
    <dgm:pt modelId="{D55FDAD1-11C5-4406-B189-EC79F9021C6D}" type="sibTrans" cxnId="{44A02335-2F61-446B-BB10-2FF9456FE9B5}">
      <dgm:prSet/>
      <dgm:spPr/>
      <dgm:t>
        <a:bodyPr/>
        <a:lstStyle/>
        <a:p>
          <a:endParaRPr kumimoji="1" lang="ja-JP" altLang="en-US" b="0"/>
        </a:p>
      </dgm:t>
    </dgm:pt>
    <dgm:pt modelId="{13A8D614-A030-4B6E-A43F-EE5038C01D9B}">
      <dgm:prSet phldrT="[テキスト]" custT="1"/>
      <dgm:spPr/>
      <dgm:t>
        <a:bodyPr/>
        <a:lstStyle/>
        <a:p>
          <a:r>
            <a:rPr kumimoji="1" lang="ja-JP" altLang="en-US" sz="2200" b="0" dirty="0">
              <a:solidFill>
                <a:schemeClr val="tx1"/>
              </a:solidFill>
              <a:latin typeface="UD デジタル 教科書体 NK-R" panose="02020400000000000000" pitchFamily="18" charset="-128"/>
              <a:ea typeface="UD デジタル 教科書体 NK-R" panose="02020400000000000000" pitchFamily="18" charset="-128"/>
            </a:rPr>
            <a:t>企業は社会の機関の一つであり、社会のニーズを満たすことによって存在が許されている。従って、企業の目的は、企業の外にある社会に求めなくてはならないといえる。</a:t>
          </a:r>
        </a:p>
      </dgm:t>
    </dgm:pt>
    <dgm:pt modelId="{4C543B22-29FE-4801-9720-491492AEAC04}" type="parTrans" cxnId="{B156B483-4D09-4F47-BE66-624D43CAC43E}">
      <dgm:prSet/>
      <dgm:spPr/>
      <dgm:t>
        <a:bodyPr/>
        <a:lstStyle/>
        <a:p>
          <a:endParaRPr kumimoji="1" lang="ja-JP" altLang="en-US" b="0"/>
        </a:p>
      </dgm:t>
    </dgm:pt>
    <dgm:pt modelId="{E5D5197C-9F55-4C60-BB8C-DF472E7150BE}" type="sibTrans" cxnId="{B156B483-4D09-4F47-BE66-624D43CAC43E}">
      <dgm:prSet/>
      <dgm:spPr/>
      <dgm:t>
        <a:bodyPr/>
        <a:lstStyle/>
        <a:p>
          <a:endParaRPr kumimoji="1" lang="ja-JP" altLang="en-US" b="0"/>
        </a:p>
      </dgm:t>
    </dgm:pt>
    <dgm:pt modelId="{60079DEB-8E68-4CE9-9C71-AB0393873113}" type="pres">
      <dgm:prSet presAssocID="{F98C2C32-ADF2-4085-A893-DD781EBF11EC}" presName="linear" presStyleCnt="0">
        <dgm:presLayoutVars>
          <dgm:animLvl val="lvl"/>
          <dgm:resizeHandles val="exact"/>
        </dgm:presLayoutVars>
      </dgm:prSet>
      <dgm:spPr/>
    </dgm:pt>
    <dgm:pt modelId="{DC8F4CA6-175C-42DE-8E32-9132E9534070}" type="pres">
      <dgm:prSet presAssocID="{29658898-F162-4AA8-9A69-CB8C7A5CE38C}" presName="parentText" presStyleLbl="node1" presStyleIdx="0" presStyleCnt="2">
        <dgm:presLayoutVars>
          <dgm:chMax val="0"/>
          <dgm:bulletEnabled val="1"/>
        </dgm:presLayoutVars>
      </dgm:prSet>
      <dgm:spPr/>
    </dgm:pt>
    <dgm:pt modelId="{64856E5C-0F97-4B64-A82B-22007A6ACE8D}" type="pres">
      <dgm:prSet presAssocID="{29658898-F162-4AA8-9A69-CB8C7A5CE38C}" presName="childText" presStyleLbl="revTx" presStyleIdx="0" presStyleCnt="2">
        <dgm:presLayoutVars>
          <dgm:bulletEnabled val="1"/>
        </dgm:presLayoutVars>
      </dgm:prSet>
      <dgm:spPr/>
    </dgm:pt>
    <dgm:pt modelId="{C8B4692E-7370-48DA-9306-B9259639DD13}" type="pres">
      <dgm:prSet presAssocID="{34F87AA7-6F7F-4167-A5B8-48E02EBB73D7}" presName="parentText" presStyleLbl="node1" presStyleIdx="1" presStyleCnt="2">
        <dgm:presLayoutVars>
          <dgm:chMax val="0"/>
          <dgm:bulletEnabled val="1"/>
        </dgm:presLayoutVars>
      </dgm:prSet>
      <dgm:spPr/>
    </dgm:pt>
    <dgm:pt modelId="{9971E0CF-C7CE-4F7E-947A-14D90AC9D754}" type="pres">
      <dgm:prSet presAssocID="{34F87AA7-6F7F-4167-A5B8-48E02EBB73D7}" presName="childText" presStyleLbl="revTx" presStyleIdx="1" presStyleCnt="2">
        <dgm:presLayoutVars>
          <dgm:bulletEnabled val="1"/>
        </dgm:presLayoutVars>
      </dgm:prSet>
      <dgm:spPr/>
    </dgm:pt>
  </dgm:ptLst>
  <dgm:cxnLst>
    <dgm:cxn modelId="{5F076B14-4F9D-46F1-9B1B-F92F0004401E}" type="presOf" srcId="{29658898-F162-4AA8-9A69-CB8C7A5CE38C}" destId="{DC8F4CA6-175C-42DE-8E32-9132E9534070}" srcOrd="0" destOrd="0" presId="urn:microsoft.com/office/officeart/2005/8/layout/vList2"/>
    <dgm:cxn modelId="{87484028-2167-4D6A-A4BF-39F24432787F}" type="presOf" srcId="{13A8D614-A030-4B6E-A43F-EE5038C01D9B}" destId="{9971E0CF-C7CE-4F7E-947A-14D90AC9D754}" srcOrd="0" destOrd="1" presId="urn:microsoft.com/office/officeart/2005/8/layout/vList2"/>
    <dgm:cxn modelId="{44A02335-2F61-446B-BB10-2FF9456FE9B5}" srcId="{29658898-F162-4AA8-9A69-CB8C7A5CE38C}" destId="{4C66C7B6-7DD2-4649-A4EC-EA30CC03F974}" srcOrd="1" destOrd="0" parTransId="{813C1D84-3DA7-402F-B232-36C66B90D30C}" sibTransId="{D55FDAD1-11C5-4406-B189-EC79F9021C6D}"/>
    <dgm:cxn modelId="{B1675A36-79DA-4CA5-B8EA-EA00B528F921}" srcId="{34F87AA7-6F7F-4167-A5B8-48E02EBB73D7}" destId="{FAEF0CF8-38F9-481C-9376-2A4A1FAF45AE}" srcOrd="0" destOrd="0" parTransId="{D021E5C5-BF6B-44D2-9D93-3D58E71C9A9F}" sibTransId="{67D40217-A805-4E55-8C7D-665499E73101}"/>
    <dgm:cxn modelId="{B74B8B38-D00E-4F96-89A6-1558656AA68E}" type="presOf" srcId="{4C66C7B6-7DD2-4649-A4EC-EA30CC03F974}" destId="{64856E5C-0F97-4B64-A82B-22007A6ACE8D}" srcOrd="0" destOrd="1" presId="urn:microsoft.com/office/officeart/2005/8/layout/vList2"/>
    <dgm:cxn modelId="{0637204E-5403-4DD4-8550-2CDADADB6AF4}" type="presOf" srcId="{FAEF0CF8-38F9-481C-9376-2A4A1FAF45AE}" destId="{9971E0CF-C7CE-4F7E-947A-14D90AC9D754}" srcOrd="0" destOrd="0" presId="urn:microsoft.com/office/officeart/2005/8/layout/vList2"/>
    <dgm:cxn modelId="{03D3164F-2E97-4FDE-B6B6-8E79C634CE54}" type="presOf" srcId="{33B330F4-CF63-4349-B80C-03FE53155B2C}" destId="{64856E5C-0F97-4B64-A82B-22007A6ACE8D}" srcOrd="0" destOrd="0" presId="urn:microsoft.com/office/officeart/2005/8/layout/vList2"/>
    <dgm:cxn modelId="{D2B6F056-A0D9-42A7-A299-EFD9A838ED06}" type="presOf" srcId="{34F87AA7-6F7F-4167-A5B8-48E02EBB73D7}" destId="{C8B4692E-7370-48DA-9306-B9259639DD13}" srcOrd="0" destOrd="0" presId="urn:microsoft.com/office/officeart/2005/8/layout/vList2"/>
    <dgm:cxn modelId="{B156B483-4D09-4F47-BE66-624D43CAC43E}" srcId="{34F87AA7-6F7F-4167-A5B8-48E02EBB73D7}" destId="{13A8D614-A030-4B6E-A43F-EE5038C01D9B}" srcOrd="1" destOrd="0" parTransId="{4C543B22-29FE-4801-9720-491492AEAC04}" sibTransId="{E5D5197C-9F55-4C60-BB8C-DF472E7150BE}"/>
    <dgm:cxn modelId="{8D98CA89-6A5C-448D-8D7C-1BB38ED31B0B}" srcId="{F98C2C32-ADF2-4085-A893-DD781EBF11EC}" destId="{34F87AA7-6F7F-4167-A5B8-48E02EBB73D7}" srcOrd="1" destOrd="0" parTransId="{F52690CD-9D7C-4750-9A78-BC72D486445F}" sibTransId="{3A4373B5-4CBB-41B2-AC67-2997D4E3DD88}"/>
    <dgm:cxn modelId="{D5B2BE93-4414-450A-97BB-6CFDAC656A90}" srcId="{29658898-F162-4AA8-9A69-CB8C7A5CE38C}" destId="{33B330F4-CF63-4349-B80C-03FE53155B2C}" srcOrd="0" destOrd="0" parTransId="{C8A9A20A-3D84-4F8C-9D08-A0CC99DA3D15}" sibTransId="{9ACD0E2B-E6D3-4126-86EC-F43A4F727B14}"/>
    <dgm:cxn modelId="{7142279E-B43E-42F6-9B92-1516BCB47A52}" type="presOf" srcId="{F98C2C32-ADF2-4085-A893-DD781EBF11EC}" destId="{60079DEB-8E68-4CE9-9C71-AB0393873113}" srcOrd="0" destOrd="0" presId="urn:microsoft.com/office/officeart/2005/8/layout/vList2"/>
    <dgm:cxn modelId="{1940DABB-1B68-427B-AA0C-93A8AB4A3593}" srcId="{F98C2C32-ADF2-4085-A893-DD781EBF11EC}" destId="{29658898-F162-4AA8-9A69-CB8C7A5CE38C}" srcOrd="0" destOrd="0" parTransId="{61F0A733-B328-4CCE-8365-42642CADE3EE}" sibTransId="{250D8423-1148-4AA2-AF50-29B09EDC50DC}"/>
    <dgm:cxn modelId="{A925EFB9-DE9D-4584-B6F7-B2F13E8BF350}" type="presParOf" srcId="{60079DEB-8E68-4CE9-9C71-AB0393873113}" destId="{DC8F4CA6-175C-42DE-8E32-9132E9534070}" srcOrd="0" destOrd="0" presId="urn:microsoft.com/office/officeart/2005/8/layout/vList2"/>
    <dgm:cxn modelId="{15CD4311-ADCC-40DA-BE05-1C9FC26B36EF}" type="presParOf" srcId="{60079DEB-8E68-4CE9-9C71-AB0393873113}" destId="{64856E5C-0F97-4B64-A82B-22007A6ACE8D}" srcOrd="1" destOrd="0" presId="urn:microsoft.com/office/officeart/2005/8/layout/vList2"/>
    <dgm:cxn modelId="{0684B56B-E42F-4D12-99EF-035880F429A4}" type="presParOf" srcId="{60079DEB-8E68-4CE9-9C71-AB0393873113}" destId="{C8B4692E-7370-48DA-9306-B9259639DD13}" srcOrd="2" destOrd="0" presId="urn:microsoft.com/office/officeart/2005/8/layout/vList2"/>
    <dgm:cxn modelId="{73B67722-F75E-4F94-AD51-F001230A5B4D}" type="presParOf" srcId="{60079DEB-8E68-4CE9-9C71-AB0393873113}" destId="{9971E0CF-C7CE-4F7E-947A-14D90AC9D75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98425DF2-F7C4-4027-BB17-B8DE8EDCFA31}" type="doc">
      <dgm:prSet loTypeId="urn:microsoft.com/office/officeart/2005/8/layout/chevron1" loCatId="process" qsTypeId="urn:microsoft.com/office/officeart/2005/8/quickstyle/simple3" qsCatId="simple" csTypeId="urn:microsoft.com/office/officeart/2005/8/colors/accent1_2" csCatId="accent1" phldr="1"/>
      <dgm:spPr/>
    </dgm:pt>
    <dgm:pt modelId="{1E64D244-4477-4BD2-B54E-1678259BF081}">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演習の説明・役割確認（５分）</a:t>
          </a:r>
        </a:p>
      </dgm:t>
    </dgm:pt>
    <dgm:pt modelId="{5825E5B8-0D9A-4574-B961-AD95D4E81377}" type="parTrans" cxnId="{D2331A10-F07D-44F4-83E7-B4DB2FD6E8E5}">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EEE71D1B-375F-4DE3-8D51-E3A878C3313F}" type="sibTrans" cxnId="{D2331A10-F07D-44F4-83E7-B4DB2FD6E8E5}">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EDECCCB9-2347-43EC-9623-2E334BE1CF3A}">
      <dgm:prSet phldrT="[テキスト]" custT="1"/>
      <dgm:spPr/>
      <dgm:t>
        <a:bodyP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グループ討議　　　　　　　（２０分）</a:t>
          </a:r>
        </a:p>
      </dgm:t>
    </dgm:pt>
    <dgm:pt modelId="{D4F5BC22-BA99-4A94-8F31-0721C0F591CD}" type="parTrans" cxnId="{91846521-6E9F-482B-9879-061C8CF20B87}">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6DF71D14-33DA-4362-B33A-64D87C891F95}" type="sibTrans" cxnId="{91846521-6E9F-482B-9879-061C8CF20B87}">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7114FF94-ADEA-4742-8922-36EB16BE1A0A}">
      <dgm:prSet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事例の概要説明　　　　（５分）</a:t>
          </a:r>
        </a:p>
      </dgm:t>
    </dgm:pt>
    <dgm:pt modelId="{1224681F-39EE-4A65-8F67-7600181088B9}" type="parTrans" cxnId="{AA008F48-B4D2-435A-8CCF-9227A579857F}">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368D2178-428B-4C2D-83A2-99A768F22CB2}" type="sibTrans" cxnId="{AA008F48-B4D2-435A-8CCF-9227A579857F}">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06F8B753-43D9-438C-86D7-82581CBBFE18}">
      <dgm:prSet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全体のまとめ（１０分）</a:t>
          </a:r>
        </a:p>
      </dgm:t>
    </dgm:pt>
    <dgm:pt modelId="{CE11D246-D998-490B-973A-A6FC8CA5C696}" type="parTrans" cxnId="{D055C77F-D00B-47D2-A904-4638826F50EA}">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D14D923B-A09F-427B-8FB5-8140933DFC7A}" type="sibTrans" cxnId="{D055C77F-D00B-47D2-A904-4638826F50EA}">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70C5B35B-62CF-4751-BBF4-5A1C0AEC793B}" type="pres">
      <dgm:prSet presAssocID="{98425DF2-F7C4-4027-BB17-B8DE8EDCFA31}" presName="Name0" presStyleCnt="0">
        <dgm:presLayoutVars>
          <dgm:dir/>
          <dgm:animLvl val="lvl"/>
          <dgm:resizeHandles val="exact"/>
        </dgm:presLayoutVars>
      </dgm:prSet>
      <dgm:spPr/>
    </dgm:pt>
    <dgm:pt modelId="{9D6BF220-FECE-4485-9050-F478DF8AABA6}" type="pres">
      <dgm:prSet presAssocID="{1E64D244-4477-4BD2-B54E-1678259BF081}" presName="parTxOnly" presStyleLbl="node1" presStyleIdx="0" presStyleCnt="4">
        <dgm:presLayoutVars>
          <dgm:chMax val="0"/>
          <dgm:chPref val="0"/>
          <dgm:bulletEnabled val="1"/>
        </dgm:presLayoutVars>
      </dgm:prSet>
      <dgm:spPr/>
    </dgm:pt>
    <dgm:pt modelId="{F92C282A-8EE1-4152-A7B1-C8F56FD9F114}" type="pres">
      <dgm:prSet presAssocID="{EEE71D1B-375F-4DE3-8D51-E3A878C3313F}" presName="parTxOnlySpace" presStyleCnt="0"/>
      <dgm:spPr/>
    </dgm:pt>
    <dgm:pt modelId="{CE5023F4-6C2B-4EEE-B097-D29F4CC0327C}" type="pres">
      <dgm:prSet presAssocID="{7114FF94-ADEA-4742-8922-36EB16BE1A0A}" presName="parTxOnly" presStyleLbl="node1" presStyleIdx="1" presStyleCnt="4">
        <dgm:presLayoutVars>
          <dgm:chMax val="0"/>
          <dgm:chPref val="0"/>
          <dgm:bulletEnabled val="1"/>
        </dgm:presLayoutVars>
      </dgm:prSet>
      <dgm:spPr/>
    </dgm:pt>
    <dgm:pt modelId="{0D8A9049-11AF-480A-92C7-92DB6B86CCC8}" type="pres">
      <dgm:prSet presAssocID="{368D2178-428B-4C2D-83A2-99A768F22CB2}" presName="parTxOnlySpace" presStyleCnt="0"/>
      <dgm:spPr/>
    </dgm:pt>
    <dgm:pt modelId="{D8F88206-F153-4AF9-8C25-FE6941C22E74}" type="pres">
      <dgm:prSet presAssocID="{EDECCCB9-2347-43EC-9623-2E334BE1CF3A}" presName="parTxOnly" presStyleLbl="node1" presStyleIdx="2" presStyleCnt="4">
        <dgm:presLayoutVars>
          <dgm:chMax val="0"/>
          <dgm:chPref val="0"/>
          <dgm:bulletEnabled val="1"/>
        </dgm:presLayoutVars>
      </dgm:prSet>
      <dgm:spPr/>
    </dgm:pt>
    <dgm:pt modelId="{C3D3712B-DD77-4C53-B1F5-96FF0470B4E6}" type="pres">
      <dgm:prSet presAssocID="{6DF71D14-33DA-4362-B33A-64D87C891F95}" presName="parTxOnlySpace" presStyleCnt="0"/>
      <dgm:spPr/>
    </dgm:pt>
    <dgm:pt modelId="{8EB54741-DBC3-4412-AF85-C9D25543ABDE}" type="pres">
      <dgm:prSet presAssocID="{06F8B753-43D9-438C-86D7-82581CBBFE18}" presName="parTxOnly" presStyleLbl="node1" presStyleIdx="3" presStyleCnt="4">
        <dgm:presLayoutVars>
          <dgm:chMax val="0"/>
          <dgm:chPref val="0"/>
          <dgm:bulletEnabled val="1"/>
        </dgm:presLayoutVars>
      </dgm:prSet>
      <dgm:spPr/>
    </dgm:pt>
  </dgm:ptLst>
  <dgm:cxnLst>
    <dgm:cxn modelId="{D2331A10-F07D-44F4-83E7-B4DB2FD6E8E5}" srcId="{98425DF2-F7C4-4027-BB17-B8DE8EDCFA31}" destId="{1E64D244-4477-4BD2-B54E-1678259BF081}" srcOrd="0" destOrd="0" parTransId="{5825E5B8-0D9A-4574-B961-AD95D4E81377}" sibTransId="{EEE71D1B-375F-4DE3-8D51-E3A878C3313F}"/>
    <dgm:cxn modelId="{91846521-6E9F-482B-9879-061C8CF20B87}" srcId="{98425DF2-F7C4-4027-BB17-B8DE8EDCFA31}" destId="{EDECCCB9-2347-43EC-9623-2E334BE1CF3A}" srcOrd="2" destOrd="0" parTransId="{D4F5BC22-BA99-4A94-8F31-0721C0F591CD}" sibTransId="{6DF71D14-33DA-4362-B33A-64D87C891F95}"/>
    <dgm:cxn modelId="{486A0327-30FC-4605-B9EE-1EDDEDF291D8}" type="presOf" srcId="{06F8B753-43D9-438C-86D7-82581CBBFE18}" destId="{8EB54741-DBC3-4412-AF85-C9D25543ABDE}" srcOrd="0" destOrd="0" presId="urn:microsoft.com/office/officeart/2005/8/layout/chevron1"/>
    <dgm:cxn modelId="{7E52D32E-BEF3-4A05-A4B4-8197D2061C49}" type="presOf" srcId="{98425DF2-F7C4-4027-BB17-B8DE8EDCFA31}" destId="{70C5B35B-62CF-4751-BBF4-5A1C0AEC793B}" srcOrd="0" destOrd="0" presId="urn:microsoft.com/office/officeart/2005/8/layout/chevron1"/>
    <dgm:cxn modelId="{304BA845-51FB-4B9F-8B44-72431C113637}" type="presOf" srcId="{1E64D244-4477-4BD2-B54E-1678259BF081}" destId="{9D6BF220-FECE-4485-9050-F478DF8AABA6}" srcOrd="0" destOrd="0" presId="urn:microsoft.com/office/officeart/2005/8/layout/chevron1"/>
    <dgm:cxn modelId="{AA008F48-B4D2-435A-8CCF-9227A579857F}" srcId="{98425DF2-F7C4-4027-BB17-B8DE8EDCFA31}" destId="{7114FF94-ADEA-4742-8922-36EB16BE1A0A}" srcOrd="1" destOrd="0" parTransId="{1224681F-39EE-4A65-8F67-7600181088B9}" sibTransId="{368D2178-428B-4C2D-83A2-99A768F22CB2}"/>
    <dgm:cxn modelId="{D055C77F-D00B-47D2-A904-4638826F50EA}" srcId="{98425DF2-F7C4-4027-BB17-B8DE8EDCFA31}" destId="{06F8B753-43D9-438C-86D7-82581CBBFE18}" srcOrd="3" destOrd="0" parTransId="{CE11D246-D998-490B-973A-A6FC8CA5C696}" sibTransId="{D14D923B-A09F-427B-8FB5-8140933DFC7A}"/>
    <dgm:cxn modelId="{68947996-1CDA-4DC2-AF0D-BB5B0426FA34}" type="presOf" srcId="{7114FF94-ADEA-4742-8922-36EB16BE1A0A}" destId="{CE5023F4-6C2B-4EEE-B097-D29F4CC0327C}" srcOrd="0" destOrd="0" presId="urn:microsoft.com/office/officeart/2005/8/layout/chevron1"/>
    <dgm:cxn modelId="{7040C2DC-BD5C-4B74-983D-8B55C4554EE9}" type="presOf" srcId="{EDECCCB9-2347-43EC-9623-2E334BE1CF3A}" destId="{D8F88206-F153-4AF9-8C25-FE6941C22E74}" srcOrd="0" destOrd="0" presId="urn:microsoft.com/office/officeart/2005/8/layout/chevron1"/>
    <dgm:cxn modelId="{36505514-82D0-43C6-9095-24696C70F024}" type="presParOf" srcId="{70C5B35B-62CF-4751-BBF4-5A1C0AEC793B}" destId="{9D6BF220-FECE-4485-9050-F478DF8AABA6}" srcOrd="0" destOrd="0" presId="urn:microsoft.com/office/officeart/2005/8/layout/chevron1"/>
    <dgm:cxn modelId="{0C1A5ECD-FC14-4AEF-807A-E781B55E8677}" type="presParOf" srcId="{70C5B35B-62CF-4751-BBF4-5A1C0AEC793B}" destId="{F92C282A-8EE1-4152-A7B1-C8F56FD9F114}" srcOrd="1" destOrd="0" presId="urn:microsoft.com/office/officeart/2005/8/layout/chevron1"/>
    <dgm:cxn modelId="{E3F66416-8BC3-4212-A80E-A6A2E9FF4E12}" type="presParOf" srcId="{70C5B35B-62CF-4751-BBF4-5A1C0AEC793B}" destId="{CE5023F4-6C2B-4EEE-B097-D29F4CC0327C}" srcOrd="2" destOrd="0" presId="urn:microsoft.com/office/officeart/2005/8/layout/chevron1"/>
    <dgm:cxn modelId="{B31AAB99-3DAF-4FED-A69C-2E90C1B3FC2C}" type="presParOf" srcId="{70C5B35B-62CF-4751-BBF4-5A1C0AEC793B}" destId="{0D8A9049-11AF-480A-92C7-92DB6B86CCC8}" srcOrd="3" destOrd="0" presId="urn:microsoft.com/office/officeart/2005/8/layout/chevron1"/>
    <dgm:cxn modelId="{3466410E-658C-4DE4-A475-298288FC5171}" type="presParOf" srcId="{70C5B35B-62CF-4751-BBF4-5A1C0AEC793B}" destId="{D8F88206-F153-4AF9-8C25-FE6941C22E74}" srcOrd="4" destOrd="0" presId="urn:microsoft.com/office/officeart/2005/8/layout/chevron1"/>
    <dgm:cxn modelId="{CC89D9AE-63F8-4B83-B3B8-EAAF07B63667}" type="presParOf" srcId="{70C5B35B-62CF-4751-BBF4-5A1C0AEC793B}" destId="{C3D3712B-DD77-4C53-B1F5-96FF0470B4E6}" srcOrd="5" destOrd="0" presId="urn:microsoft.com/office/officeart/2005/8/layout/chevron1"/>
    <dgm:cxn modelId="{5290DD74-B842-417C-9EC8-BB17BFD6A2B4}" type="presParOf" srcId="{70C5B35B-62CF-4751-BBF4-5A1C0AEC793B}" destId="{8EB54741-DBC3-4412-AF85-C9D25543ABDE}" srcOrd="6"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176D5125-48B1-4EAE-8909-F1A73A77A8F7}" type="doc">
      <dgm:prSet loTypeId="urn:microsoft.com/office/officeart/2008/layout/VerticalCurvedList" loCatId="list" qsTypeId="urn:microsoft.com/office/officeart/2005/8/quickstyle/simple3" qsCatId="simple" csTypeId="urn:microsoft.com/office/officeart/2005/8/colors/colorful3" csCatId="colorful" phldr="1"/>
      <dgm:spPr/>
      <dgm:t>
        <a:bodyPr/>
        <a:lstStyle/>
        <a:p>
          <a:endParaRPr kumimoji="1" lang="ja-JP" altLang="en-US"/>
        </a:p>
      </dgm:t>
    </dgm:pt>
    <dgm:pt modelId="{E3D01AB9-A4B8-42BD-B59C-138A7FF11917}">
      <dgm:prSet phldrT="[テキスト]" custT="1"/>
      <dgm:spPr>
        <a:solidFill>
          <a:srgbClr val="CCFFCC"/>
        </a:solidFill>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採用したい人がいなくなっている　→「青田刈り」は「定着率」の低下　→</a:t>
          </a:r>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採用と定着の課題</a:t>
          </a:r>
        </a:p>
      </dgm:t>
    </dgm:pt>
    <dgm:pt modelId="{8B462F86-7C8B-4D1F-BD60-3C3C5BC6C280}" type="parTrans" cxnId="{F4B00FB7-A68F-45A4-9AFF-C1FAC89B7F20}">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AA8898BE-988A-4C36-BF88-2AE375EDED91}" type="sibTrans" cxnId="{F4B00FB7-A68F-45A4-9AFF-C1FAC89B7F20}">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0A1E8CF5-E5B2-4E43-B436-2F85ADA9600A}">
      <dgm:prSet phldrT="[テキスト]" custT="1"/>
      <dgm:spPr>
        <a:solidFill>
          <a:srgbClr val="CCFFCC"/>
        </a:solidFill>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退職する障害者の補充が困難。辞めた人と同じ能力の障害者が見つからない　→</a:t>
          </a:r>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加齢の問題</a:t>
          </a:r>
        </a:p>
      </dgm:t>
    </dgm:pt>
    <dgm:pt modelId="{A31D33D8-059F-420E-875A-4C2C7EB23995}" type="parTrans" cxnId="{24684F23-E68E-4DD0-8352-972D96C2C4A5}">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0AB8208B-BADD-4A82-AD58-98E99F3F5EC4}" type="sibTrans" cxnId="{24684F23-E68E-4DD0-8352-972D96C2C4A5}">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F97DE1D5-0613-4F68-9B2C-FC26283F242C}">
      <dgm:prSet phldrT="[テキスト]" custT="1"/>
      <dgm:spPr>
        <a:solidFill>
          <a:srgbClr val="CCFFCC"/>
        </a:solidFill>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精神障害者の雇用は「雇用意欲」に繋がらない　→</a:t>
          </a:r>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雇用率カウント（短時間</a:t>
          </a:r>
          <a:r>
            <a:rPr kumimoji="1" lang="en-US" altLang="ja-JP" sz="1600" dirty="0">
              <a:solidFill>
                <a:srgbClr val="FF0000"/>
              </a:solidFill>
              <a:latin typeface="UD デジタル 教科書体 NK-R" panose="02020400000000000000" pitchFamily="18" charset="-128"/>
              <a:ea typeface="UD デジタル 教科書体 NK-R" panose="02020400000000000000" pitchFamily="18" charset="-128"/>
            </a:rPr>
            <a:t>0.5</a:t>
          </a:r>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カウント）と定着率の問題</a:t>
          </a:r>
        </a:p>
      </dgm:t>
    </dgm:pt>
    <dgm:pt modelId="{3554688D-6B06-415D-A833-43A8C2FD6C17}" type="parTrans" cxnId="{11BD8E60-8D42-4C97-9AAB-8CCB7CA4D7E5}">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5F7EFED4-2DA5-4914-9F86-309A817A0EAC}" type="sibTrans" cxnId="{11BD8E60-8D42-4C97-9AAB-8CCB7CA4D7E5}">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56766BDB-0687-42B6-BACE-0B30664FA1CD}">
      <dgm:prSet custT="1"/>
      <dgm:spPr>
        <a:solidFill>
          <a:srgbClr val="CCFFCC"/>
        </a:solidFill>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新たな障害の受入に事業内容を変更、職域の開拓をしなくてはならない　→</a:t>
          </a:r>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シフトチェンジの問題</a:t>
          </a:r>
        </a:p>
      </dgm:t>
    </dgm:pt>
    <dgm:pt modelId="{8079BCCB-9E1D-4FD3-BBA3-2493B8EDE60B}" type="parTrans" cxnId="{A8F28F6D-4420-4C0E-B68F-142ADC237D29}">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97B35C82-86A4-4FF3-895C-C89B64134992}" type="sibTrans" cxnId="{A8F28F6D-4420-4C0E-B68F-142ADC237D29}">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4E486106-698D-4395-88AC-5B7AE54EC39C}">
      <dgm:prSet custT="1"/>
      <dgm:spPr>
        <a:solidFill>
          <a:srgbClr val="CCFFCC"/>
        </a:solidFill>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最低賃金額のアップ</a:t>
          </a:r>
          <a:r>
            <a:rPr kumimoji="1" lang="en-US" altLang="ja-JP" sz="1600" dirty="0">
              <a:latin typeface="UD デジタル 教科書体 NK-R" panose="02020400000000000000" pitchFamily="18" charset="-128"/>
              <a:ea typeface="UD デジタル 教科書体 NK-R" panose="02020400000000000000" pitchFamily="18" charset="-128"/>
            </a:rPr>
            <a:t>=</a:t>
          </a:r>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人件費コストの上昇</a:t>
          </a:r>
          <a:r>
            <a:rPr kumimoji="1" lang="ja-JP" altLang="en-US" sz="1600" dirty="0">
              <a:latin typeface="UD デジタル 教科書体 NK-R" panose="02020400000000000000" pitchFamily="18" charset="-128"/>
              <a:ea typeface="UD デジタル 教科書体 NK-R" panose="02020400000000000000" pitchFamily="18" charset="-128"/>
            </a:rPr>
            <a:t>への対応を給与制度の再検討に迫られている。</a:t>
          </a:r>
        </a:p>
      </dgm:t>
    </dgm:pt>
    <dgm:pt modelId="{CF3BC299-055E-40FC-BEF5-67286EB66DE0}" type="parTrans" cxnId="{8068366D-D949-48A6-B7FD-6C83F431451F}">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A72EC425-9351-4E43-A83D-87ADEA629494}" type="sibTrans" cxnId="{8068366D-D949-48A6-B7FD-6C83F431451F}">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B650CF04-C5DF-4316-ADD3-95F86718B641}">
      <dgm:prSet custT="1"/>
      <dgm:spPr>
        <a:solidFill>
          <a:srgbClr val="CCFFCC"/>
        </a:solidFill>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除外率ゼロ化へのさらなる対応</a:t>
          </a:r>
        </a:p>
      </dgm:t>
    </dgm:pt>
    <dgm:pt modelId="{5F01EF85-413A-4041-A75F-0BADF04D7F86}" type="parTrans" cxnId="{C448B9B4-E508-4EF1-A577-59C163FDE71E}">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F9BEFA79-17C3-4632-8BE3-38FD7E987D3B}" type="sibTrans" cxnId="{C448B9B4-E508-4EF1-A577-59C163FDE71E}">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69359FDB-8B6D-4579-8B5D-23878F712736}">
      <dgm:prSet custT="1"/>
      <dgm:spPr>
        <a:solidFill>
          <a:srgbClr val="CCFFCC"/>
        </a:solidFill>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就業・生活の支援面におけるサポート体制が不十分。人材の需給がアンバランスになっている。</a:t>
          </a:r>
        </a:p>
      </dgm:t>
    </dgm:pt>
    <dgm:pt modelId="{E30F41A6-5B1C-43E8-BA13-E2C2FB2234F6}" type="parTrans" cxnId="{296A3CAE-6C17-4C67-81E0-DA8E4C7545F8}">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0A9754A8-9AFB-41CD-99BA-FA205C950D60}" type="sibTrans" cxnId="{296A3CAE-6C17-4C67-81E0-DA8E4C7545F8}">
      <dgm:prSet/>
      <dgm:spPr/>
      <dgm:t>
        <a:bodyPr/>
        <a:lstStyle/>
        <a:p>
          <a:endParaRPr kumimoji="1" lang="ja-JP" altLang="en-US" sz="1600">
            <a:latin typeface="UD デジタル 教科書体 NK-R" panose="02020400000000000000" pitchFamily="18" charset="-128"/>
            <a:ea typeface="UD デジタル 教科書体 NK-R" panose="02020400000000000000" pitchFamily="18" charset="-128"/>
          </a:endParaRPr>
        </a:p>
      </dgm:t>
    </dgm:pt>
    <dgm:pt modelId="{2CE40A62-214F-4682-9630-966C229A2D79}" type="pres">
      <dgm:prSet presAssocID="{176D5125-48B1-4EAE-8909-F1A73A77A8F7}" presName="Name0" presStyleCnt="0">
        <dgm:presLayoutVars>
          <dgm:chMax val="7"/>
          <dgm:chPref val="7"/>
          <dgm:dir/>
        </dgm:presLayoutVars>
      </dgm:prSet>
      <dgm:spPr/>
    </dgm:pt>
    <dgm:pt modelId="{52C80ED0-17AE-4C81-853C-E6A0922A1369}" type="pres">
      <dgm:prSet presAssocID="{176D5125-48B1-4EAE-8909-F1A73A77A8F7}" presName="Name1" presStyleCnt="0"/>
      <dgm:spPr/>
    </dgm:pt>
    <dgm:pt modelId="{43428361-6AC6-4743-96E1-5C551CD5012B}" type="pres">
      <dgm:prSet presAssocID="{176D5125-48B1-4EAE-8909-F1A73A77A8F7}" presName="cycle" presStyleCnt="0"/>
      <dgm:spPr/>
    </dgm:pt>
    <dgm:pt modelId="{EEFC07DA-5ACE-4E6A-A811-C94E5CCA5F54}" type="pres">
      <dgm:prSet presAssocID="{176D5125-48B1-4EAE-8909-F1A73A77A8F7}" presName="srcNode" presStyleLbl="node1" presStyleIdx="0" presStyleCnt="7"/>
      <dgm:spPr/>
    </dgm:pt>
    <dgm:pt modelId="{474E4AA2-8439-4E31-8621-B8EFB48AE7F1}" type="pres">
      <dgm:prSet presAssocID="{176D5125-48B1-4EAE-8909-F1A73A77A8F7}" presName="conn" presStyleLbl="parChTrans1D2" presStyleIdx="0" presStyleCnt="1"/>
      <dgm:spPr/>
    </dgm:pt>
    <dgm:pt modelId="{1EC50069-23E3-40C0-966B-65E907FD5AFD}" type="pres">
      <dgm:prSet presAssocID="{176D5125-48B1-4EAE-8909-F1A73A77A8F7}" presName="extraNode" presStyleLbl="node1" presStyleIdx="0" presStyleCnt="7"/>
      <dgm:spPr/>
    </dgm:pt>
    <dgm:pt modelId="{AEFFF70C-3B0A-41F1-955C-DE74459E3B8A}" type="pres">
      <dgm:prSet presAssocID="{176D5125-48B1-4EAE-8909-F1A73A77A8F7}" presName="dstNode" presStyleLbl="node1" presStyleIdx="0" presStyleCnt="7"/>
      <dgm:spPr/>
    </dgm:pt>
    <dgm:pt modelId="{99E46FA9-77D6-4775-95C5-074BDC3D0A76}" type="pres">
      <dgm:prSet presAssocID="{E3D01AB9-A4B8-42BD-B59C-138A7FF11917}" presName="text_1" presStyleLbl="node1" presStyleIdx="0" presStyleCnt="7">
        <dgm:presLayoutVars>
          <dgm:bulletEnabled val="1"/>
        </dgm:presLayoutVars>
      </dgm:prSet>
      <dgm:spPr/>
    </dgm:pt>
    <dgm:pt modelId="{B1F10D6E-444C-4A00-9792-6CBDCE49E400}" type="pres">
      <dgm:prSet presAssocID="{E3D01AB9-A4B8-42BD-B59C-138A7FF11917}" presName="accent_1" presStyleCnt="0"/>
      <dgm:spPr/>
    </dgm:pt>
    <dgm:pt modelId="{C16A89FE-A3E7-4A94-9F73-D28F435D758A}" type="pres">
      <dgm:prSet presAssocID="{E3D01AB9-A4B8-42BD-B59C-138A7FF11917}" presName="accentRepeatNode" presStyleLbl="solidFgAcc1" presStyleIdx="0" presStyleCnt="7"/>
      <dgm:spPr/>
    </dgm:pt>
    <dgm:pt modelId="{722788C9-F8BE-4455-91E8-29000456263E}" type="pres">
      <dgm:prSet presAssocID="{0A1E8CF5-E5B2-4E43-B436-2F85ADA9600A}" presName="text_2" presStyleLbl="node1" presStyleIdx="1" presStyleCnt="7">
        <dgm:presLayoutVars>
          <dgm:bulletEnabled val="1"/>
        </dgm:presLayoutVars>
      </dgm:prSet>
      <dgm:spPr/>
    </dgm:pt>
    <dgm:pt modelId="{FCA6244B-D5E4-4A59-8AF5-CDB814A7A072}" type="pres">
      <dgm:prSet presAssocID="{0A1E8CF5-E5B2-4E43-B436-2F85ADA9600A}" presName="accent_2" presStyleCnt="0"/>
      <dgm:spPr/>
    </dgm:pt>
    <dgm:pt modelId="{40944799-494D-47D5-97BD-2B3FCC1CBF1C}" type="pres">
      <dgm:prSet presAssocID="{0A1E8CF5-E5B2-4E43-B436-2F85ADA9600A}" presName="accentRepeatNode" presStyleLbl="solidFgAcc1" presStyleIdx="1" presStyleCnt="7"/>
      <dgm:spPr/>
    </dgm:pt>
    <dgm:pt modelId="{0A8158D9-DEA2-453B-A7D3-DA4B20411F9B}" type="pres">
      <dgm:prSet presAssocID="{F97DE1D5-0613-4F68-9B2C-FC26283F242C}" presName="text_3" presStyleLbl="node1" presStyleIdx="2" presStyleCnt="7">
        <dgm:presLayoutVars>
          <dgm:bulletEnabled val="1"/>
        </dgm:presLayoutVars>
      </dgm:prSet>
      <dgm:spPr/>
    </dgm:pt>
    <dgm:pt modelId="{1F9B6BED-5B75-41C5-9FDE-91E7F6DA71DD}" type="pres">
      <dgm:prSet presAssocID="{F97DE1D5-0613-4F68-9B2C-FC26283F242C}" presName="accent_3" presStyleCnt="0"/>
      <dgm:spPr/>
    </dgm:pt>
    <dgm:pt modelId="{D97C9D14-9F20-439E-8857-5EDFF1DC3E7B}" type="pres">
      <dgm:prSet presAssocID="{F97DE1D5-0613-4F68-9B2C-FC26283F242C}" presName="accentRepeatNode" presStyleLbl="solidFgAcc1" presStyleIdx="2" presStyleCnt="7"/>
      <dgm:spPr/>
    </dgm:pt>
    <dgm:pt modelId="{79B85628-769A-4C0E-B5EB-59AB1127FE69}" type="pres">
      <dgm:prSet presAssocID="{56766BDB-0687-42B6-BACE-0B30664FA1CD}" presName="text_4" presStyleLbl="node1" presStyleIdx="3" presStyleCnt="7">
        <dgm:presLayoutVars>
          <dgm:bulletEnabled val="1"/>
        </dgm:presLayoutVars>
      </dgm:prSet>
      <dgm:spPr/>
    </dgm:pt>
    <dgm:pt modelId="{A4537501-57E9-4CD2-BBED-9D1C098ADC77}" type="pres">
      <dgm:prSet presAssocID="{56766BDB-0687-42B6-BACE-0B30664FA1CD}" presName="accent_4" presStyleCnt="0"/>
      <dgm:spPr/>
    </dgm:pt>
    <dgm:pt modelId="{9E2E266F-7F3C-415E-80ED-F6EEE31AE3D4}" type="pres">
      <dgm:prSet presAssocID="{56766BDB-0687-42B6-BACE-0B30664FA1CD}" presName="accentRepeatNode" presStyleLbl="solidFgAcc1" presStyleIdx="3" presStyleCnt="7"/>
      <dgm:spPr/>
    </dgm:pt>
    <dgm:pt modelId="{859EDF1A-B941-452D-BB39-06CC1667AEE5}" type="pres">
      <dgm:prSet presAssocID="{4E486106-698D-4395-88AC-5B7AE54EC39C}" presName="text_5" presStyleLbl="node1" presStyleIdx="4" presStyleCnt="7">
        <dgm:presLayoutVars>
          <dgm:bulletEnabled val="1"/>
        </dgm:presLayoutVars>
      </dgm:prSet>
      <dgm:spPr/>
    </dgm:pt>
    <dgm:pt modelId="{7B453E55-8B81-40D5-A129-E349F55FF147}" type="pres">
      <dgm:prSet presAssocID="{4E486106-698D-4395-88AC-5B7AE54EC39C}" presName="accent_5" presStyleCnt="0"/>
      <dgm:spPr/>
    </dgm:pt>
    <dgm:pt modelId="{87B421C9-1617-40F7-A6E8-E40D37FB393B}" type="pres">
      <dgm:prSet presAssocID="{4E486106-698D-4395-88AC-5B7AE54EC39C}" presName="accentRepeatNode" presStyleLbl="solidFgAcc1" presStyleIdx="4" presStyleCnt="7"/>
      <dgm:spPr/>
    </dgm:pt>
    <dgm:pt modelId="{94550FC3-737B-4200-99CB-5CE16CA666F0}" type="pres">
      <dgm:prSet presAssocID="{B650CF04-C5DF-4316-ADD3-95F86718B641}" presName="text_6" presStyleLbl="node1" presStyleIdx="5" presStyleCnt="7">
        <dgm:presLayoutVars>
          <dgm:bulletEnabled val="1"/>
        </dgm:presLayoutVars>
      </dgm:prSet>
      <dgm:spPr/>
    </dgm:pt>
    <dgm:pt modelId="{3C1184B2-ED43-4E8B-8422-DD5CA0E99796}" type="pres">
      <dgm:prSet presAssocID="{B650CF04-C5DF-4316-ADD3-95F86718B641}" presName="accent_6" presStyleCnt="0"/>
      <dgm:spPr/>
    </dgm:pt>
    <dgm:pt modelId="{4E42F6D4-7A66-4FCC-ADA8-309A84736F77}" type="pres">
      <dgm:prSet presAssocID="{B650CF04-C5DF-4316-ADD3-95F86718B641}" presName="accentRepeatNode" presStyleLbl="solidFgAcc1" presStyleIdx="5" presStyleCnt="7"/>
      <dgm:spPr/>
    </dgm:pt>
    <dgm:pt modelId="{B86103D9-6B50-4069-9A8C-C5F3E5A7F1EA}" type="pres">
      <dgm:prSet presAssocID="{69359FDB-8B6D-4579-8B5D-23878F712736}" presName="text_7" presStyleLbl="node1" presStyleIdx="6" presStyleCnt="7">
        <dgm:presLayoutVars>
          <dgm:bulletEnabled val="1"/>
        </dgm:presLayoutVars>
      </dgm:prSet>
      <dgm:spPr/>
    </dgm:pt>
    <dgm:pt modelId="{2F611103-C28B-4F2C-B363-D0A3B6051680}" type="pres">
      <dgm:prSet presAssocID="{69359FDB-8B6D-4579-8B5D-23878F712736}" presName="accent_7" presStyleCnt="0"/>
      <dgm:spPr/>
    </dgm:pt>
    <dgm:pt modelId="{EAC5FF42-B42D-4D7B-A3AE-86A2B43B4F36}" type="pres">
      <dgm:prSet presAssocID="{69359FDB-8B6D-4579-8B5D-23878F712736}" presName="accentRepeatNode" presStyleLbl="solidFgAcc1" presStyleIdx="6" presStyleCnt="7"/>
      <dgm:spPr/>
    </dgm:pt>
  </dgm:ptLst>
  <dgm:cxnLst>
    <dgm:cxn modelId="{24684F23-E68E-4DD0-8352-972D96C2C4A5}" srcId="{176D5125-48B1-4EAE-8909-F1A73A77A8F7}" destId="{0A1E8CF5-E5B2-4E43-B436-2F85ADA9600A}" srcOrd="1" destOrd="0" parTransId="{A31D33D8-059F-420E-875A-4C2C7EB23995}" sibTransId="{0AB8208B-BADD-4A82-AD58-98E99F3F5EC4}"/>
    <dgm:cxn modelId="{F3F1DD26-35E4-40BA-9045-B038078B878A}" type="presOf" srcId="{F97DE1D5-0613-4F68-9B2C-FC26283F242C}" destId="{0A8158D9-DEA2-453B-A7D3-DA4B20411F9B}" srcOrd="0" destOrd="0" presId="urn:microsoft.com/office/officeart/2008/layout/VerticalCurvedList"/>
    <dgm:cxn modelId="{11BD8E60-8D42-4C97-9AAB-8CCB7CA4D7E5}" srcId="{176D5125-48B1-4EAE-8909-F1A73A77A8F7}" destId="{F97DE1D5-0613-4F68-9B2C-FC26283F242C}" srcOrd="2" destOrd="0" parTransId="{3554688D-6B06-415D-A833-43A8C2FD6C17}" sibTransId="{5F7EFED4-2DA5-4914-9F86-309A817A0EAC}"/>
    <dgm:cxn modelId="{008D6C61-3F87-45BF-8026-99EC851F84D4}" type="presOf" srcId="{69359FDB-8B6D-4579-8B5D-23878F712736}" destId="{B86103D9-6B50-4069-9A8C-C5F3E5A7F1EA}" srcOrd="0" destOrd="0" presId="urn:microsoft.com/office/officeart/2008/layout/VerticalCurvedList"/>
    <dgm:cxn modelId="{8068366D-D949-48A6-B7FD-6C83F431451F}" srcId="{176D5125-48B1-4EAE-8909-F1A73A77A8F7}" destId="{4E486106-698D-4395-88AC-5B7AE54EC39C}" srcOrd="4" destOrd="0" parTransId="{CF3BC299-055E-40FC-BEF5-67286EB66DE0}" sibTransId="{A72EC425-9351-4E43-A83D-87ADEA629494}"/>
    <dgm:cxn modelId="{A8F28F6D-4420-4C0E-B68F-142ADC237D29}" srcId="{176D5125-48B1-4EAE-8909-F1A73A77A8F7}" destId="{56766BDB-0687-42B6-BACE-0B30664FA1CD}" srcOrd="3" destOrd="0" parTransId="{8079BCCB-9E1D-4FD3-BBA3-2493B8EDE60B}" sibTransId="{97B35C82-86A4-4FF3-895C-C89B64134992}"/>
    <dgm:cxn modelId="{3089D856-9EE2-4C29-B9CA-4A36B6EA47FB}" type="presOf" srcId="{176D5125-48B1-4EAE-8909-F1A73A77A8F7}" destId="{2CE40A62-214F-4682-9630-966C229A2D79}" srcOrd="0" destOrd="0" presId="urn:microsoft.com/office/officeart/2008/layout/VerticalCurvedList"/>
    <dgm:cxn modelId="{2146E57F-4B17-4FA0-B8EC-02B9E2C20A46}" type="presOf" srcId="{0A1E8CF5-E5B2-4E43-B436-2F85ADA9600A}" destId="{722788C9-F8BE-4455-91E8-29000456263E}" srcOrd="0" destOrd="0" presId="urn:microsoft.com/office/officeart/2008/layout/VerticalCurvedList"/>
    <dgm:cxn modelId="{AB3DB685-4630-406E-8655-6935108A779F}" type="presOf" srcId="{E3D01AB9-A4B8-42BD-B59C-138A7FF11917}" destId="{99E46FA9-77D6-4775-95C5-074BDC3D0A76}" srcOrd="0" destOrd="0" presId="urn:microsoft.com/office/officeart/2008/layout/VerticalCurvedList"/>
    <dgm:cxn modelId="{296A3CAE-6C17-4C67-81E0-DA8E4C7545F8}" srcId="{176D5125-48B1-4EAE-8909-F1A73A77A8F7}" destId="{69359FDB-8B6D-4579-8B5D-23878F712736}" srcOrd="6" destOrd="0" parTransId="{E30F41A6-5B1C-43E8-BA13-E2C2FB2234F6}" sibTransId="{0A9754A8-9AFB-41CD-99BA-FA205C950D60}"/>
    <dgm:cxn modelId="{A71BFAB1-3AEB-4F93-B8B7-1D4CED39806C}" type="presOf" srcId="{4E486106-698D-4395-88AC-5B7AE54EC39C}" destId="{859EDF1A-B941-452D-BB39-06CC1667AEE5}" srcOrd="0" destOrd="0" presId="urn:microsoft.com/office/officeart/2008/layout/VerticalCurvedList"/>
    <dgm:cxn modelId="{037F55B4-4163-44C8-8C93-DF0491DA7FAE}" type="presOf" srcId="{56766BDB-0687-42B6-BACE-0B30664FA1CD}" destId="{79B85628-769A-4C0E-B5EB-59AB1127FE69}" srcOrd="0" destOrd="0" presId="urn:microsoft.com/office/officeart/2008/layout/VerticalCurvedList"/>
    <dgm:cxn modelId="{C448B9B4-E508-4EF1-A577-59C163FDE71E}" srcId="{176D5125-48B1-4EAE-8909-F1A73A77A8F7}" destId="{B650CF04-C5DF-4316-ADD3-95F86718B641}" srcOrd="5" destOrd="0" parTransId="{5F01EF85-413A-4041-A75F-0BADF04D7F86}" sibTransId="{F9BEFA79-17C3-4632-8BE3-38FD7E987D3B}"/>
    <dgm:cxn modelId="{F4B00FB7-A68F-45A4-9AFF-C1FAC89B7F20}" srcId="{176D5125-48B1-4EAE-8909-F1A73A77A8F7}" destId="{E3D01AB9-A4B8-42BD-B59C-138A7FF11917}" srcOrd="0" destOrd="0" parTransId="{8B462F86-7C8B-4D1F-BD60-3C3C5BC6C280}" sibTransId="{AA8898BE-988A-4C36-BF88-2AE375EDED91}"/>
    <dgm:cxn modelId="{DF5A53BB-A333-4748-8EB4-27F316BD3F65}" type="presOf" srcId="{AA8898BE-988A-4C36-BF88-2AE375EDED91}" destId="{474E4AA2-8439-4E31-8621-B8EFB48AE7F1}" srcOrd="0" destOrd="0" presId="urn:microsoft.com/office/officeart/2008/layout/VerticalCurvedList"/>
    <dgm:cxn modelId="{DB97A2C8-B1FD-45B2-881F-1A7BEA1FC82D}" type="presOf" srcId="{B650CF04-C5DF-4316-ADD3-95F86718B641}" destId="{94550FC3-737B-4200-99CB-5CE16CA666F0}" srcOrd="0" destOrd="0" presId="urn:microsoft.com/office/officeart/2008/layout/VerticalCurvedList"/>
    <dgm:cxn modelId="{4B754741-3935-4B39-A60D-AB834754436F}" type="presParOf" srcId="{2CE40A62-214F-4682-9630-966C229A2D79}" destId="{52C80ED0-17AE-4C81-853C-E6A0922A1369}" srcOrd="0" destOrd="0" presId="urn:microsoft.com/office/officeart/2008/layout/VerticalCurvedList"/>
    <dgm:cxn modelId="{F4DE0EB7-26E7-473E-8C2E-BB598D678757}" type="presParOf" srcId="{52C80ED0-17AE-4C81-853C-E6A0922A1369}" destId="{43428361-6AC6-4743-96E1-5C551CD5012B}" srcOrd="0" destOrd="0" presId="urn:microsoft.com/office/officeart/2008/layout/VerticalCurvedList"/>
    <dgm:cxn modelId="{5098A822-AF75-4A2F-B112-EE3E837075C6}" type="presParOf" srcId="{43428361-6AC6-4743-96E1-5C551CD5012B}" destId="{EEFC07DA-5ACE-4E6A-A811-C94E5CCA5F54}" srcOrd="0" destOrd="0" presId="urn:microsoft.com/office/officeart/2008/layout/VerticalCurvedList"/>
    <dgm:cxn modelId="{0879990D-B6A4-4C8A-84E8-016328EE1159}" type="presParOf" srcId="{43428361-6AC6-4743-96E1-5C551CD5012B}" destId="{474E4AA2-8439-4E31-8621-B8EFB48AE7F1}" srcOrd="1" destOrd="0" presId="urn:microsoft.com/office/officeart/2008/layout/VerticalCurvedList"/>
    <dgm:cxn modelId="{B2A59CF1-63A2-4923-A9ED-18A579A9BCE4}" type="presParOf" srcId="{43428361-6AC6-4743-96E1-5C551CD5012B}" destId="{1EC50069-23E3-40C0-966B-65E907FD5AFD}" srcOrd="2" destOrd="0" presId="urn:microsoft.com/office/officeart/2008/layout/VerticalCurvedList"/>
    <dgm:cxn modelId="{EB1DFD2D-C6AA-4FA1-966A-65BF84A35AFE}" type="presParOf" srcId="{43428361-6AC6-4743-96E1-5C551CD5012B}" destId="{AEFFF70C-3B0A-41F1-955C-DE74459E3B8A}" srcOrd="3" destOrd="0" presId="urn:microsoft.com/office/officeart/2008/layout/VerticalCurvedList"/>
    <dgm:cxn modelId="{04A1CD1D-8897-4F11-A6D9-CBBD0C8E1762}" type="presParOf" srcId="{52C80ED0-17AE-4C81-853C-E6A0922A1369}" destId="{99E46FA9-77D6-4775-95C5-074BDC3D0A76}" srcOrd="1" destOrd="0" presId="urn:microsoft.com/office/officeart/2008/layout/VerticalCurvedList"/>
    <dgm:cxn modelId="{9C05070E-FC04-416F-9C8F-A12396DC34B7}" type="presParOf" srcId="{52C80ED0-17AE-4C81-853C-E6A0922A1369}" destId="{B1F10D6E-444C-4A00-9792-6CBDCE49E400}" srcOrd="2" destOrd="0" presId="urn:microsoft.com/office/officeart/2008/layout/VerticalCurvedList"/>
    <dgm:cxn modelId="{C8A56D3D-3C5E-4E8D-9676-B4DB652C63D9}" type="presParOf" srcId="{B1F10D6E-444C-4A00-9792-6CBDCE49E400}" destId="{C16A89FE-A3E7-4A94-9F73-D28F435D758A}" srcOrd="0" destOrd="0" presId="urn:microsoft.com/office/officeart/2008/layout/VerticalCurvedList"/>
    <dgm:cxn modelId="{7F62F8DF-855B-4588-B49F-88E3089A7C2D}" type="presParOf" srcId="{52C80ED0-17AE-4C81-853C-E6A0922A1369}" destId="{722788C9-F8BE-4455-91E8-29000456263E}" srcOrd="3" destOrd="0" presId="urn:microsoft.com/office/officeart/2008/layout/VerticalCurvedList"/>
    <dgm:cxn modelId="{28452979-DB67-4470-B418-CEF7CA1C0CE3}" type="presParOf" srcId="{52C80ED0-17AE-4C81-853C-E6A0922A1369}" destId="{FCA6244B-D5E4-4A59-8AF5-CDB814A7A072}" srcOrd="4" destOrd="0" presId="urn:microsoft.com/office/officeart/2008/layout/VerticalCurvedList"/>
    <dgm:cxn modelId="{9976FE01-35D2-4DBA-861B-C3198F9F74EA}" type="presParOf" srcId="{FCA6244B-D5E4-4A59-8AF5-CDB814A7A072}" destId="{40944799-494D-47D5-97BD-2B3FCC1CBF1C}" srcOrd="0" destOrd="0" presId="urn:microsoft.com/office/officeart/2008/layout/VerticalCurvedList"/>
    <dgm:cxn modelId="{3A0C5545-123B-4408-BA04-18036BA46A2C}" type="presParOf" srcId="{52C80ED0-17AE-4C81-853C-E6A0922A1369}" destId="{0A8158D9-DEA2-453B-A7D3-DA4B20411F9B}" srcOrd="5" destOrd="0" presId="urn:microsoft.com/office/officeart/2008/layout/VerticalCurvedList"/>
    <dgm:cxn modelId="{79F446DA-8080-4B52-9EFF-CC243A276D02}" type="presParOf" srcId="{52C80ED0-17AE-4C81-853C-E6A0922A1369}" destId="{1F9B6BED-5B75-41C5-9FDE-91E7F6DA71DD}" srcOrd="6" destOrd="0" presId="urn:microsoft.com/office/officeart/2008/layout/VerticalCurvedList"/>
    <dgm:cxn modelId="{25EF4A4A-6F4A-48A4-B881-038CDE561F5C}" type="presParOf" srcId="{1F9B6BED-5B75-41C5-9FDE-91E7F6DA71DD}" destId="{D97C9D14-9F20-439E-8857-5EDFF1DC3E7B}" srcOrd="0" destOrd="0" presId="urn:microsoft.com/office/officeart/2008/layout/VerticalCurvedList"/>
    <dgm:cxn modelId="{3E3671E0-9379-4138-9C45-6797D9BC081D}" type="presParOf" srcId="{52C80ED0-17AE-4C81-853C-E6A0922A1369}" destId="{79B85628-769A-4C0E-B5EB-59AB1127FE69}" srcOrd="7" destOrd="0" presId="urn:microsoft.com/office/officeart/2008/layout/VerticalCurvedList"/>
    <dgm:cxn modelId="{F5E3EDCB-7832-4F06-8836-8E95B2C95081}" type="presParOf" srcId="{52C80ED0-17AE-4C81-853C-E6A0922A1369}" destId="{A4537501-57E9-4CD2-BBED-9D1C098ADC77}" srcOrd="8" destOrd="0" presId="urn:microsoft.com/office/officeart/2008/layout/VerticalCurvedList"/>
    <dgm:cxn modelId="{BE67D4BE-EA91-4A08-880B-F19CA0B3D3EE}" type="presParOf" srcId="{A4537501-57E9-4CD2-BBED-9D1C098ADC77}" destId="{9E2E266F-7F3C-415E-80ED-F6EEE31AE3D4}" srcOrd="0" destOrd="0" presId="urn:microsoft.com/office/officeart/2008/layout/VerticalCurvedList"/>
    <dgm:cxn modelId="{AC49EEDD-4EAF-4E3D-BC4C-A2D665C135B3}" type="presParOf" srcId="{52C80ED0-17AE-4C81-853C-E6A0922A1369}" destId="{859EDF1A-B941-452D-BB39-06CC1667AEE5}" srcOrd="9" destOrd="0" presId="urn:microsoft.com/office/officeart/2008/layout/VerticalCurvedList"/>
    <dgm:cxn modelId="{F9564720-6604-4E8B-8BB7-A4DE127F8486}" type="presParOf" srcId="{52C80ED0-17AE-4C81-853C-E6A0922A1369}" destId="{7B453E55-8B81-40D5-A129-E349F55FF147}" srcOrd="10" destOrd="0" presId="urn:microsoft.com/office/officeart/2008/layout/VerticalCurvedList"/>
    <dgm:cxn modelId="{2360BB0A-11D5-4043-A585-C338DDB2A6FA}" type="presParOf" srcId="{7B453E55-8B81-40D5-A129-E349F55FF147}" destId="{87B421C9-1617-40F7-A6E8-E40D37FB393B}" srcOrd="0" destOrd="0" presId="urn:microsoft.com/office/officeart/2008/layout/VerticalCurvedList"/>
    <dgm:cxn modelId="{6F5A213C-0E7E-4CB2-99A4-67AB885A0F71}" type="presParOf" srcId="{52C80ED0-17AE-4C81-853C-E6A0922A1369}" destId="{94550FC3-737B-4200-99CB-5CE16CA666F0}" srcOrd="11" destOrd="0" presId="urn:microsoft.com/office/officeart/2008/layout/VerticalCurvedList"/>
    <dgm:cxn modelId="{23FF4212-0550-4557-A79D-7B9C06449619}" type="presParOf" srcId="{52C80ED0-17AE-4C81-853C-E6A0922A1369}" destId="{3C1184B2-ED43-4E8B-8422-DD5CA0E99796}" srcOrd="12" destOrd="0" presId="urn:microsoft.com/office/officeart/2008/layout/VerticalCurvedList"/>
    <dgm:cxn modelId="{23072AAA-D727-4A78-9317-087FD8FAD65E}" type="presParOf" srcId="{3C1184B2-ED43-4E8B-8422-DD5CA0E99796}" destId="{4E42F6D4-7A66-4FCC-ADA8-309A84736F77}" srcOrd="0" destOrd="0" presId="urn:microsoft.com/office/officeart/2008/layout/VerticalCurvedList"/>
    <dgm:cxn modelId="{6A020FC7-03AD-4732-B2F0-23B8DBC90B90}" type="presParOf" srcId="{52C80ED0-17AE-4C81-853C-E6A0922A1369}" destId="{B86103D9-6B50-4069-9A8C-C5F3E5A7F1EA}" srcOrd="13" destOrd="0" presId="urn:microsoft.com/office/officeart/2008/layout/VerticalCurvedList"/>
    <dgm:cxn modelId="{96F64914-5BDE-4AA8-87BB-5B4B83A4DF2E}" type="presParOf" srcId="{52C80ED0-17AE-4C81-853C-E6A0922A1369}" destId="{2F611103-C28B-4F2C-B363-D0A3B6051680}" srcOrd="14" destOrd="0" presId="urn:microsoft.com/office/officeart/2008/layout/VerticalCurvedList"/>
    <dgm:cxn modelId="{25EFC30B-8A8E-4AB5-BA3A-8F147D8A4A0D}" type="presParOf" srcId="{2F611103-C28B-4F2C-B363-D0A3B6051680}" destId="{EAC5FF42-B42D-4D7B-A3AE-86A2B43B4F36}" srcOrd="0" destOrd="0" presId="urn:microsoft.com/office/officeart/2008/layout/VerticalCurv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A78F7E5-8DD6-416E-AB26-ACA8305F6C11}" type="doc">
      <dgm:prSet loTypeId="urn:microsoft.com/office/officeart/2005/8/layout/hList3" loCatId="list" qsTypeId="urn:microsoft.com/office/officeart/2005/8/quickstyle/simple3" qsCatId="simple" csTypeId="urn:microsoft.com/office/officeart/2005/8/colors/accent1_1" csCatId="accent1" phldr="1"/>
      <dgm:spPr/>
      <dgm:t>
        <a:bodyPr/>
        <a:lstStyle/>
        <a:p>
          <a:endParaRPr kumimoji="1" lang="ja-JP" altLang="en-US"/>
        </a:p>
      </dgm:t>
    </dgm:pt>
    <dgm:pt modelId="{578D249E-9108-4060-A796-26D16956841E}">
      <dgm:prSet phldrT="[テキスト]" custT="1"/>
      <dgm:spPr/>
      <dgm:t>
        <a:bodyPr anchor="t"/>
        <a:lstStyle/>
        <a:p>
          <a:pPr algn="l"/>
          <a:r>
            <a:rPr kumimoji="1" lang="ja-JP" altLang="en-US" sz="1800" b="0" dirty="0">
              <a:latin typeface="UD デジタル 教科書体 NK-R" panose="02020400000000000000" pitchFamily="18" charset="-128"/>
              <a:ea typeface="UD デジタル 教科書体 NK-R" panose="02020400000000000000" pitchFamily="18" charset="-128"/>
            </a:rPr>
            <a:t>＜企業文化の定義＞</a:t>
          </a:r>
          <a:endParaRPr kumimoji="1" lang="en-US" altLang="ja-JP" sz="1800" b="0"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b="0" dirty="0">
              <a:latin typeface="UD デジタル 教科書体 NK-R" panose="02020400000000000000" pitchFamily="18" charset="-128"/>
              <a:ea typeface="UD デジタル 教科書体 NK-R" panose="02020400000000000000" pitchFamily="18" charset="-128"/>
            </a:rPr>
            <a:t>組織メンバーが共有するものの考え方、見方、考え方。つまり、仕事のやり方をめぐるシステムやルール、職業観、行動様式、慣習などを指す。</a:t>
          </a:r>
          <a:endParaRPr kumimoji="1" lang="en-US" altLang="ja-JP" sz="1800" b="0" dirty="0">
            <a:latin typeface="UD デジタル 教科書体 NK-R" panose="02020400000000000000" pitchFamily="18" charset="-128"/>
            <a:ea typeface="UD デジタル 教科書体 NK-R" panose="02020400000000000000" pitchFamily="18" charset="-128"/>
          </a:endParaRPr>
        </a:p>
      </dgm:t>
    </dgm:pt>
    <dgm:pt modelId="{72B52CDE-A657-44C4-B09D-FF496511F2EF}" type="parTrans" cxnId="{47240F44-1A11-4CEB-85DD-9BD778065320}">
      <dgm:prSet/>
      <dgm:spPr/>
      <dgm:t>
        <a:bodyPr/>
        <a:lstStyle/>
        <a:p>
          <a:endParaRPr kumimoji="1" lang="ja-JP" altLang="en-US" sz="1200" b="0">
            <a:latin typeface="Meiryo UI" panose="020B0604030504040204" pitchFamily="50" charset="-128"/>
            <a:ea typeface="Meiryo UI" panose="020B0604030504040204" pitchFamily="50" charset="-128"/>
          </a:endParaRPr>
        </a:p>
      </dgm:t>
    </dgm:pt>
    <dgm:pt modelId="{21A1C303-B4BC-4D92-89D0-31DF58B21437}" type="sibTrans" cxnId="{47240F44-1A11-4CEB-85DD-9BD778065320}">
      <dgm:prSet/>
      <dgm:spPr/>
      <dgm:t>
        <a:bodyPr/>
        <a:lstStyle/>
        <a:p>
          <a:endParaRPr kumimoji="1" lang="ja-JP" altLang="en-US" sz="1200" b="0">
            <a:latin typeface="Meiryo UI" panose="020B0604030504040204" pitchFamily="50" charset="-128"/>
            <a:ea typeface="Meiryo UI" panose="020B0604030504040204" pitchFamily="50" charset="-128"/>
          </a:endParaRPr>
        </a:p>
      </dgm:t>
    </dgm:pt>
    <dgm:pt modelId="{D13C4D07-B467-4FA4-9316-4548D662E05E}">
      <dgm:prSet phldrT="[テキスト]" custT="1"/>
      <dgm:spPr/>
      <dgm:t>
        <a:bodyPr anchor="t"/>
        <a:lstStyle/>
        <a:p>
          <a:pPr algn="ctr"/>
          <a:r>
            <a:rPr kumimoji="1" lang="ja-JP" altLang="en-US" sz="1600" b="0" dirty="0">
              <a:latin typeface="UD デジタル 教科書体 NK-R" panose="02020400000000000000" pitchFamily="18" charset="-128"/>
              <a:ea typeface="UD デジタル 教科書体 NK-R" panose="02020400000000000000" pitchFamily="18" charset="-128"/>
            </a:rPr>
            <a:t>＜組織の価値観＞</a:t>
          </a:r>
          <a:endParaRPr kumimoji="1" lang="en-US" altLang="ja-JP" sz="1600" b="0" dirty="0">
            <a:latin typeface="UD デジタル 教科書体 NK-R" panose="02020400000000000000" pitchFamily="18" charset="-128"/>
            <a:ea typeface="UD デジタル 教科書体 NK-R" panose="02020400000000000000" pitchFamily="18" charset="-128"/>
          </a:endParaRPr>
        </a:p>
        <a:p>
          <a:pPr algn="l"/>
          <a:r>
            <a:rPr lang="ja-JP" altLang="en-US" sz="1400" b="0" i="0" u="none" dirty="0">
              <a:latin typeface="UD デジタル 教科書体 NK-R" panose="02020400000000000000" pitchFamily="18" charset="-128"/>
              <a:ea typeface="UD デジタル 教科書体 NK-R" panose="02020400000000000000" pitchFamily="18" charset="-128"/>
            </a:rPr>
            <a:t>　企業にとって何が善であるか、何が正しいかについての考え方を示すもので、経営理念が提供すると考えられる。</a:t>
          </a:r>
          <a:endParaRPr kumimoji="1" lang="en-US" altLang="ja-JP" sz="1400" b="0" dirty="0">
            <a:latin typeface="UD デジタル 教科書体 NK-R" panose="02020400000000000000" pitchFamily="18" charset="-128"/>
            <a:ea typeface="UD デジタル 教科書体 NK-R" panose="02020400000000000000" pitchFamily="18" charset="-128"/>
          </a:endParaRPr>
        </a:p>
        <a:p>
          <a:pPr algn="l"/>
          <a:endParaRPr kumimoji="1" lang="ja-JP" altLang="en-US" sz="1200" b="0" dirty="0">
            <a:latin typeface="UD デジタル 教科書体 NK-R" panose="02020400000000000000" pitchFamily="18" charset="-128"/>
            <a:ea typeface="UD デジタル 教科書体 NK-R" panose="02020400000000000000" pitchFamily="18" charset="-128"/>
          </a:endParaRPr>
        </a:p>
      </dgm:t>
    </dgm:pt>
    <dgm:pt modelId="{C2FFF1C8-FC0F-4D5E-86DC-3928D6DB9C1B}" type="parTrans" cxnId="{759873AF-D991-4363-A4F1-4ECBB952B9AE}">
      <dgm:prSet/>
      <dgm:spPr/>
      <dgm:t>
        <a:bodyPr/>
        <a:lstStyle/>
        <a:p>
          <a:endParaRPr kumimoji="1" lang="ja-JP" altLang="en-US" sz="1200" b="0">
            <a:latin typeface="Meiryo UI" panose="020B0604030504040204" pitchFamily="50" charset="-128"/>
            <a:ea typeface="Meiryo UI" panose="020B0604030504040204" pitchFamily="50" charset="-128"/>
          </a:endParaRPr>
        </a:p>
      </dgm:t>
    </dgm:pt>
    <dgm:pt modelId="{90AD56FC-4F12-4BB1-84BD-4086A140CEFE}" type="sibTrans" cxnId="{759873AF-D991-4363-A4F1-4ECBB952B9AE}">
      <dgm:prSet/>
      <dgm:spPr/>
      <dgm:t>
        <a:bodyPr/>
        <a:lstStyle/>
        <a:p>
          <a:endParaRPr kumimoji="1" lang="ja-JP" altLang="en-US" sz="1200" b="0">
            <a:latin typeface="Meiryo UI" panose="020B0604030504040204" pitchFamily="50" charset="-128"/>
            <a:ea typeface="Meiryo UI" panose="020B0604030504040204" pitchFamily="50" charset="-128"/>
          </a:endParaRPr>
        </a:p>
      </dgm:t>
    </dgm:pt>
    <dgm:pt modelId="{17097BF5-FE81-4EE8-A34B-68E131A82E6D}">
      <dgm:prSet phldrT="[テキスト]" custT="1"/>
      <dgm:spPr/>
      <dgm:t>
        <a:bodyPr anchor="t"/>
        <a:lstStyle/>
        <a:p>
          <a:pPr algn="ctr"/>
          <a:r>
            <a:rPr kumimoji="1" lang="ja-JP" altLang="en-US" sz="1600" b="0" spc="-150" dirty="0">
              <a:latin typeface="UD デジタル 教科書体 NK-R" panose="02020400000000000000" pitchFamily="18" charset="-128"/>
              <a:ea typeface="UD デジタル 教科書体 NK-R" panose="02020400000000000000" pitchFamily="18" charset="-128"/>
            </a:rPr>
            <a:t>＜パラダイム（世界観）＞</a:t>
          </a:r>
          <a:endParaRPr kumimoji="1" lang="en-US" altLang="ja-JP" sz="1600" b="0" spc="-150"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b="0" i="0" u="none" spc="-150" dirty="0">
              <a:latin typeface="UD デジタル 教科書体 NK-R" panose="02020400000000000000" pitchFamily="18" charset="-128"/>
              <a:ea typeface="UD デジタル 教科書体 NK-R" panose="02020400000000000000" pitchFamily="18" charset="-128"/>
            </a:rPr>
            <a:t>　</a:t>
          </a:r>
          <a:r>
            <a:rPr lang="ja-JP" altLang="en-US" sz="1400" b="0" i="0" u="none" dirty="0">
              <a:latin typeface="UD デジタル 教科書体 NK-R" panose="02020400000000000000" pitchFamily="18" charset="-128"/>
              <a:ea typeface="UD デジタル 教科書体 NK-R" panose="02020400000000000000" pitchFamily="18" charset="-128"/>
            </a:rPr>
            <a:t>企業を取り巻く世界はどうなっているか、企業はどんな状態にあるかなど、事実確認に係わるもの。</a:t>
          </a:r>
          <a:endParaRPr kumimoji="1" lang="ja-JP" altLang="en-US" sz="1600" b="0" spc="-150" dirty="0">
            <a:latin typeface="UD デジタル 教科書体 NK-R" panose="02020400000000000000" pitchFamily="18" charset="-128"/>
            <a:ea typeface="UD デジタル 教科書体 NK-R" panose="02020400000000000000" pitchFamily="18" charset="-128"/>
          </a:endParaRPr>
        </a:p>
      </dgm:t>
    </dgm:pt>
    <dgm:pt modelId="{0DCAB447-955C-4AE4-A4B2-05FA2E468728}" type="parTrans" cxnId="{C015DC3B-041B-49EB-9139-F0B0FBC6A0D2}">
      <dgm:prSet/>
      <dgm:spPr/>
      <dgm:t>
        <a:bodyPr/>
        <a:lstStyle/>
        <a:p>
          <a:endParaRPr kumimoji="1" lang="ja-JP" altLang="en-US" sz="1200" b="0">
            <a:latin typeface="Meiryo UI" panose="020B0604030504040204" pitchFamily="50" charset="-128"/>
            <a:ea typeface="Meiryo UI" panose="020B0604030504040204" pitchFamily="50" charset="-128"/>
          </a:endParaRPr>
        </a:p>
      </dgm:t>
    </dgm:pt>
    <dgm:pt modelId="{F175D855-D30F-4AE7-9E90-FCFE51136B3E}" type="sibTrans" cxnId="{C015DC3B-041B-49EB-9139-F0B0FBC6A0D2}">
      <dgm:prSet/>
      <dgm:spPr/>
      <dgm:t>
        <a:bodyPr/>
        <a:lstStyle/>
        <a:p>
          <a:endParaRPr kumimoji="1" lang="ja-JP" altLang="en-US" sz="1200" b="0">
            <a:latin typeface="Meiryo UI" panose="020B0604030504040204" pitchFamily="50" charset="-128"/>
            <a:ea typeface="Meiryo UI" panose="020B0604030504040204" pitchFamily="50" charset="-128"/>
          </a:endParaRPr>
        </a:p>
      </dgm:t>
    </dgm:pt>
    <dgm:pt modelId="{BA02A0C4-C38B-4107-818F-0E73A4234A45}">
      <dgm:prSet phldrT="[テキスト]" custT="1"/>
      <dgm:spPr/>
      <dgm:t>
        <a:bodyPr anchor="t"/>
        <a:lstStyle/>
        <a:p>
          <a:pPr algn="ctr"/>
          <a:r>
            <a:rPr kumimoji="1" lang="ja-JP" altLang="en-US" sz="1600" b="0" dirty="0">
              <a:latin typeface="UD デジタル 教科書体 NK-R" panose="02020400000000000000" pitchFamily="18" charset="-128"/>
              <a:ea typeface="UD デジタル 教科書体 NK-R" panose="02020400000000000000" pitchFamily="18" charset="-128"/>
            </a:rPr>
            <a:t>＜行動規範＞</a:t>
          </a:r>
          <a:endParaRPr kumimoji="1" lang="en-US" altLang="ja-JP" sz="1600" b="0" dirty="0">
            <a:latin typeface="UD デジタル 教科書体 NK-R" panose="02020400000000000000" pitchFamily="18" charset="-128"/>
            <a:ea typeface="UD デジタル 教科書体 NK-R" panose="02020400000000000000" pitchFamily="18" charset="-128"/>
          </a:endParaRPr>
        </a:p>
        <a:p>
          <a:pPr algn="l"/>
          <a:r>
            <a:rPr lang="ja-JP" altLang="en-US" sz="1400" b="0" i="0" u="none" dirty="0">
              <a:latin typeface="UD デジタル 教科書体 NK-R" panose="02020400000000000000" pitchFamily="18" charset="-128"/>
              <a:ea typeface="UD デジタル 教科書体 NK-R" panose="02020400000000000000" pitchFamily="18" charset="-128"/>
            </a:rPr>
            <a:t>　企業の中でどのような行動が取られるべきかについての、明文化されているものとそうではないもの。</a:t>
          </a:r>
          <a:endParaRPr lang="en-US" altLang="ja-JP" sz="1400" b="0" i="0" u="none" dirty="0">
            <a:latin typeface="UD デジタル 教科書体 NK-R" panose="02020400000000000000" pitchFamily="18" charset="-128"/>
            <a:ea typeface="UD デジタル 教科書体 NK-R" panose="02020400000000000000" pitchFamily="18" charset="-128"/>
          </a:endParaRPr>
        </a:p>
        <a:p>
          <a:pPr algn="l"/>
          <a:r>
            <a:rPr lang="ja-JP" altLang="en-US" sz="1200" b="0" i="0" u="none" dirty="0">
              <a:latin typeface="UD デジタル 教科書体 NK-R" panose="02020400000000000000" pitchFamily="18" charset="-128"/>
              <a:ea typeface="UD デジタル 教科書体 NK-R" panose="02020400000000000000" pitchFamily="18" charset="-128"/>
            </a:rPr>
            <a:t>例）就業規則に反して、顧客に対する対応、上司に対する行動など。</a:t>
          </a:r>
          <a:endParaRPr kumimoji="1" lang="ja-JP" altLang="en-US" sz="1600" b="0" dirty="0">
            <a:latin typeface="UD デジタル 教科書体 NK-R" panose="02020400000000000000" pitchFamily="18" charset="-128"/>
            <a:ea typeface="UD デジタル 教科書体 NK-R" panose="02020400000000000000" pitchFamily="18" charset="-128"/>
          </a:endParaRPr>
        </a:p>
      </dgm:t>
    </dgm:pt>
    <dgm:pt modelId="{D4EBE6D6-00FF-4151-AA41-EF56149B7672}" type="parTrans" cxnId="{72262A4D-8A5B-48EB-9D1C-E72B6333CA7E}">
      <dgm:prSet/>
      <dgm:spPr/>
      <dgm:t>
        <a:bodyPr/>
        <a:lstStyle/>
        <a:p>
          <a:endParaRPr kumimoji="1" lang="ja-JP" altLang="en-US" sz="1200" b="0">
            <a:latin typeface="Meiryo UI" panose="020B0604030504040204" pitchFamily="50" charset="-128"/>
            <a:ea typeface="Meiryo UI" panose="020B0604030504040204" pitchFamily="50" charset="-128"/>
          </a:endParaRPr>
        </a:p>
      </dgm:t>
    </dgm:pt>
    <dgm:pt modelId="{C269FF3E-9793-4DE1-986E-D05B85164CA6}" type="sibTrans" cxnId="{72262A4D-8A5B-48EB-9D1C-E72B6333CA7E}">
      <dgm:prSet/>
      <dgm:spPr/>
      <dgm:t>
        <a:bodyPr/>
        <a:lstStyle/>
        <a:p>
          <a:endParaRPr kumimoji="1" lang="ja-JP" altLang="en-US" sz="1200" b="0">
            <a:latin typeface="Meiryo UI" panose="020B0604030504040204" pitchFamily="50" charset="-128"/>
            <a:ea typeface="Meiryo UI" panose="020B0604030504040204" pitchFamily="50" charset="-128"/>
          </a:endParaRPr>
        </a:p>
      </dgm:t>
    </dgm:pt>
    <dgm:pt modelId="{16C3DBBE-BF29-490E-87EB-8A74EF1B2032}" type="pres">
      <dgm:prSet presAssocID="{8A78F7E5-8DD6-416E-AB26-ACA8305F6C11}" presName="composite" presStyleCnt="0">
        <dgm:presLayoutVars>
          <dgm:chMax val="1"/>
          <dgm:dir/>
          <dgm:resizeHandles val="exact"/>
        </dgm:presLayoutVars>
      </dgm:prSet>
      <dgm:spPr/>
    </dgm:pt>
    <dgm:pt modelId="{AD5FCFA3-AF45-4F24-AAF0-04F45D0CAE19}" type="pres">
      <dgm:prSet presAssocID="{578D249E-9108-4060-A796-26D16956841E}" presName="roof" presStyleLbl="dkBgShp" presStyleIdx="0" presStyleCnt="2" custScaleY="111779" custLinFactNeighborX="-8295" custLinFactNeighborY="-62670"/>
      <dgm:spPr/>
    </dgm:pt>
    <dgm:pt modelId="{920DAFFA-FC0C-40FE-B8CA-1B004AEE91EF}" type="pres">
      <dgm:prSet presAssocID="{578D249E-9108-4060-A796-26D16956841E}" presName="pillars" presStyleCnt="0"/>
      <dgm:spPr/>
    </dgm:pt>
    <dgm:pt modelId="{01D32EDD-9750-408F-8578-F7A36C04A3BE}" type="pres">
      <dgm:prSet presAssocID="{578D249E-9108-4060-A796-26D16956841E}" presName="pillar1" presStyleLbl="node1" presStyleIdx="0" presStyleCnt="3">
        <dgm:presLayoutVars>
          <dgm:bulletEnabled val="1"/>
        </dgm:presLayoutVars>
      </dgm:prSet>
      <dgm:spPr/>
    </dgm:pt>
    <dgm:pt modelId="{D408D539-4D9E-423E-AF1B-165C390FBB4D}" type="pres">
      <dgm:prSet presAssocID="{17097BF5-FE81-4EE8-A34B-68E131A82E6D}" presName="pillarX" presStyleLbl="node1" presStyleIdx="1" presStyleCnt="3">
        <dgm:presLayoutVars>
          <dgm:bulletEnabled val="1"/>
        </dgm:presLayoutVars>
      </dgm:prSet>
      <dgm:spPr/>
    </dgm:pt>
    <dgm:pt modelId="{F1CB0438-A450-4BD3-B46D-01F94013FE51}" type="pres">
      <dgm:prSet presAssocID="{BA02A0C4-C38B-4107-818F-0E73A4234A45}" presName="pillarX" presStyleLbl="node1" presStyleIdx="2" presStyleCnt="3">
        <dgm:presLayoutVars>
          <dgm:bulletEnabled val="1"/>
        </dgm:presLayoutVars>
      </dgm:prSet>
      <dgm:spPr/>
    </dgm:pt>
    <dgm:pt modelId="{D0445B72-F4FB-4BE3-80A5-A86C2015C63C}" type="pres">
      <dgm:prSet presAssocID="{578D249E-9108-4060-A796-26D16956841E}" presName="base" presStyleLbl="dkBgShp" presStyleIdx="1" presStyleCnt="2"/>
      <dgm:spPr/>
    </dgm:pt>
  </dgm:ptLst>
  <dgm:cxnLst>
    <dgm:cxn modelId="{0C152003-837A-4DBB-9098-728A2499A209}" type="presOf" srcId="{578D249E-9108-4060-A796-26D16956841E}" destId="{AD5FCFA3-AF45-4F24-AAF0-04F45D0CAE19}" srcOrd="0" destOrd="0" presId="urn:microsoft.com/office/officeart/2005/8/layout/hList3"/>
    <dgm:cxn modelId="{C4B0EC07-D99C-4C8D-BAC6-42DFBE2EF975}" type="presOf" srcId="{BA02A0C4-C38B-4107-818F-0E73A4234A45}" destId="{F1CB0438-A450-4BD3-B46D-01F94013FE51}" srcOrd="0" destOrd="0" presId="urn:microsoft.com/office/officeart/2005/8/layout/hList3"/>
    <dgm:cxn modelId="{C015DC3B-041B-49EB-9139-F0B0FBC6A0D2}" srcId="{578D249E-9108-4060-A796-26D16956841E}" destId="{17097BF5-FE81-4EE8-A34B-68E131A82E6D}" srcOrd="1" destOrd="0" parTransId="{0DCAB447-955C-4AE4-A4B2-05FA2E468728}" sibTransId="{F175D855-D30F-4AE7-9E90-FCFE51136B3E}"/>
    <dgm:cxn modelId="{0EBD8E61-91DD-4117-BE5C-65C4E031EF0B}" type="presOf" srcId="{D13C4D07-B467-4FA4-9316-4548D662E05E}" destId="{01D32EDD-9750-408F-8578-F7A36C04A3BE}" srcOrd="0" destOrd="0" presId="urn:microsoft.com/office/officeart/2005/8/layout/hList3"/>
    <dgm:cxn modelId="{47240F44-1A11-4CEB-85DD-9BD778065320}" srcId="{8A78F7E5-8DD6-416E-AB26-ACA8305F6C11}" destId="{578D249E-9108-4060-A796-26D16956841E}" srcOrd="0" destOrd="0" parTransId="{72B52CDE-A657-44C4-B09D-FF496511F2EF}" sibTransId="{21A1C303-B4BC-4D92-89D0-31DF58B21437}"/>
    <dgm:cxn modelId="{72262A4D-8A5B-48EB-9D1C-E72B6333CA7E}" srcId="{578D249E-9108-4060-A796-26D16956841E}" destId="{BA02A0C4-C38B-4107-818F-0E73A4234A45}" srcOrd="2" destOrd="0" parTransId="{D4EBE6D6-00FF-4151-AA41-EF56149B7672}" sibTransId="{C269FF3E-9793-4DE1-986E-D05B85164CA6}"/>
    <dgm:cxn modelId="{3B0D18A9-6FB4-4825-B671-521F0C4861F2}" type="presOf" srcId="{17097BF5-FE81-4EE8-A34B-68E131A82E6D}" destId="{D408D539-4D9E-423E-AF1B-165C390FBB4D}" srcOrd="0" destOrd="0" presId="urn:microsoft.com/office/officeart/2005/8/layout/hList3"/>
    <dgm:cxn modelId="{759873AF-D991-4363-A4F1-4ECBB952B9AE}" srcId="{578D249E-9108-4060-A796-26D16956841E}" destId="{D13C4D07-B467-4FA4-9316-4548D662E05E}" srcOrd="0" destOrd="0" parTransId="{C2FFF1C8-FC0F-4D5E-86DC-3928D6DB9C1B}" sibTransId="{90AD56FC-4F12-4BB1-84BD-4086A140CEFE}"/>
    <dgm:cxn modelId="{1CE3FDF4-656B-401A-8A68-D39A3A5F26CB}" type="presOf" srcId="{8A78F7E5-8DD6-416E-AB26-ACA8305F6C11}" destId="{16C3DBBE-BF29-490E-87EB-8A74EF1B2032}" srcOrd="0" destOrd="0" presId="urn:microsoft.com/office/officeart/2005/8/layout/hList3"/>
    <dgm:cxn modelId="{764D4150-06BF-4F0A-8E26-EB102A58036F}" type="presParOf" srcId="{16C3DBBE-BF29-490E-87EB-8A74EF1B2032}" destId="{AD5FCFA3-AF45-4F24-AAF0-04F45D0CAE19}" srcOrd="0" destOrd="0" presId="urn:microsoft.com/office/officeart/2005/8/layout/hList3"/>
    <dgm:cxn modelId="{87950245-32A3-41FF-ACCB-C75E85A0D14C}" type="presParOf" srcId="{16C3DBBE-BF29-490E-87EB-8A74EF1B2032}" destId="{920DAFFA-FC0C-40FE-B8CA-1B004AEE91EF}" srcOrd="1" destOrd="0" presId="urn:microsoft.com/office/officeart/2005/8/layout/hList3"/>
    <dgm:cxn modelId="{9CE3D07F-F02B-4B11-BD17-99631278BE62}" type="presParOf" srcId="{920DAFFA-FC0C-40FE-B8CA-1B004AEE91EF}" destId="{01D32EDD-9750-408F-8578-F7A36C04A3BE}" srcOrd="0" destOrd="0" presId="urn:microsoft.com/office/officeart/2005/8/layout/hList3"/>
    <dgm:cxn modelId="{05EC82E6-C4D6-40F7-A9DA-64A5B8943E70}" type="presParOf" srcId="{920DAFFA-FC0C-40FE-B8CA-1B004AEE91EF}" destId="{D408D539-4D9E-423E-AF1B-165C390FBB4D}" srcOrd="1" destOrd="0" presId="urn:microsoft.com/office/officeart/2005/8/layout/hList3"/>
    <dgm:cxn modelId="{79B55ABB-97C5-4171-9BAB-CA20577006BD}" type="presParOf" srcId="{920DAFFA-FC0C-40FE-B8CA-1B004AEE91EF}" destId="{F1CB0438-A450-4BD3-B46D-01F94013FE51}" srcOrd="2" destOrd="0" presId="urn:microsoft.com/office/officeart/2005/8/layout/hList3"/>
    <dgm:cxn modelId="{C619DC38-6001-45BF-9CAA-822A8D26B964}" type="presParOf" srcId="{16C3DBBE-BF29-490E-87EB-8A74EF1B2032}" destId="{D0445B72-F4FB-4BE3-80A5-A86C2015C63C}"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F5B50B73-DFD5-408C-85DC-B82D48BA8A6A}" type="doc">
      <dgm:prSet loTypeId="urn:microsoft.com/office/officeart/2005/8/layout/venn1" loCatId="relationship" qsTypeId="urn:microsoft.com/office/officeart/2005/8/quickstyle/simple1" qsCatId="simple" csTypeId="urn:microsoft.com/office/officeart/2005/8/colors/colorful4" csCatId="colorful" phldr="1"/>
      <dgm:spPr/>
    </dgm:pt>
    <dgm:pt modelId="{18D53ED8-2618-4251-9971-1A1A712B28A5}">
      <dgm:prSet phldrT="[テキスト]" custT="1"/>
      <dgm:spPr>
        <a:ln>
          <a:solidFill>
            <a:schemeClr val="tx1"/>
          </a:solidFill>
        </a:ln>
      </dgm:spPr>
      <dgm:t>
        <a:bodyPr/>
        <a:lstStyle/>
        <a:p>
          <a:r>
            <a:rPr kumimoji="1" lang="ja-JP" altLang="en-US" sz="1300" b="0" dirty="0">
              <a:latin typeface="UD デジタル 教科書体 NK-R" panose="02020400000000000000" pitchFamily="18" charset="-128"/>
              <a:ea typeface="UD デジタル 教科書体 NK-R" panose="02020400000000000000" pitchFamily="18" charset="-128"/>
            </a:rPr>
            <a:t>組織的側面（組織の目的や存在意義）</a:t>
          </a:r>
        </a:p>
      </dgm:t>
    </dgm:pt>
    <dgm:pt modelId="{51DE98E5-6EA3-44B6-89C2-7A3F4D8551B0}" type="parTrans" cxnId="{12278A41-7B3A-41D6-856A-E8D6D24B08A1}">
      <dgm:prSet/>
      <dgm:spPr/>
      <dgm:t>
        <a:bodyPr/>
        <a:lstStyle/>
        <a:p>
          <a:endParaRPr kumimoji="1" lang="ja-JP" altLang="en-US" sz="1300" b="0">
            <a:latin typeface="UD デジタル 教科書体 NK-R" panose="02020400000000000000" pitchFamily="18" charset="-128"/>
            <a:ea typeface="UD デジタル 教科書体 NK-R" panose="02020400000000000000" pitchFamily="18" charset="-128"/>
          </a:endParaRPr>
        </a:p>
      </dgm:t>
    </dgm:pt>
    <dgm:pt modelId="{20AC7389-C23F-4924-929C-921DFDECA401}" type="sibTrans" cxnId="{12278A41-7B3A-41D6-856A-E8D6D24B08A1}">
      <dgm:prSet/>
      <dgm:spPr/>
      <dgm:t>
        <a:bodyPr/>
        <a:lstStyle/>
        <a:p>
          <a:endParaRPr kumimoji="1" lang="ja-JP" altLang="en-US" sz="1300" b="0">
            <a:latin typeface="UD デジタル 教科書体 NK-R" panose="02020400000000000000" pitchFamily="18" charset="-128"/>
            <a:ea typeface="UD デジタル 教科書体 NK-R" panose="02020400000000000000" pitchFamily="18" charset="-128"/>
          </a:endParaRPr>
        </a:p>
      </dgm:t>
    </dgm:pt>
    <dgm:pt modelId="{5EF61713-14B1-4278-B582-663764A0E281}">
      <dgm:prSet phldrT="[テキスト]" custT="1"/>
      <dgm:spPr>
        <a:ln>
          <a:solidFill>
            <a:schemeClr val="tx1"/>
          </a:solidFill>
        </a:ln>
      </dgm:spPr>
      <dgm:t>
        <a:bodyPr/>
        <a:lstStyle/>
        <a:p>
          <a:r>
            <a:rPr kumimoji="1" lang="ja-JP" altLang="en-US" sz="1300" b="0" dirty="0">
              <a:latin typeface="UD デジタル 教科書体 NK-R" panose="02020400000000000000" pitchFamily="18" charset="-128"/>
              <a:ea typeface="UD デジタル 教科書体 NK-R" panose="02020400000000000000" pitchFamily="18" charset="-128"/>
            </a:rPr>
            <a:t>個人的側面（個人の動機や価値観）</a:t>
          </a:r>
        </a:p>
      </dgm:t>
    </dgm:pt>
    <dgm:pt modelId="{4F24A773-3EAD-4D33-86D9-8ED42ADCFA93}" type="parTrans" cxnId="{FD5841B2-5968-4EE7-8CE6-CD24FD5E55CE}">
      <dgm:prSet/>
      <dgm:spPr/>
      <dgm:t>
        <a:bodyPr/>
        <a:lstStyle/>
        <a:p>
          <a:endParaRPr kumimoji="1" lang="ja-JP" altLang="en-US" sz="1300" b="0">
            <a:latin typeface="UD デジタル 教科書体 NK-R" panose="02020400000000000000" pitchFamily="18" charset="-128"/>
            <a:ea typeface="UD デジタル 教科書体 NK-R" panose="02020400000000000000" pitchFamily="18" charset="-128"/>
          </a:endParaRPr>
        </a:p>
      </dgm:t>
    </dgm:pt>
    <dgm:pt modelId="{7DEE86E9-363D-4742-BEC3-C6364BAF86AB}" type="sibTrans" cxnId="{FD5841B2-5968-4EE7-8CE6-CD24FD5E55CE}">
      <dgm:prSet/>
      <dgm:spPr/>
      <dgm:t>
        <a:bodyPr/>
        <a:lstStyle/>
        <a:p>
          <a:endParaRPr kumimoji="1" lang="ja-JP" altLang="en-US" sz="1300" b="0">
            <a:latin typeface="UD デジタル 教科書体 NK-R" panose="02020400000000000000" pitchFamily="18" charset="-128"/>
            <a:ea typeface="UD デジタル 教科書体 NK-R" panose="02020400000000000000" pitchFamily="18" charset="-128"/>
          </a:endParaRPr>
        </a:p>
      </dgm:t>
    </dgm:pt>
    <dgm:pt modelId="{A442E4B4-7692-4A33-9056-93A73470C2E1}">
      <dgm:prSet phldrT="[テキスト]" custT="1"/>
      <dgm:spPr>
        <a:solidFill>
          <a:srgbClr val="CCECFF">
            <a:alpha val="50000"/>
          </a:srgbClr>
        </a:solidFill>
        <a:ln>
          <a:solidFill>
            <a:schemeClr val="tx1"/>
          </a:solidFill>
        </a:ln>
      </dgm:spPr>
      <dgm:t>
        <a:bodyPr/>
        <a:lstStyle/>
        <a:p>
          <a:r>
            <a:rPr kumimoji="1" lang="ja-JP" altLang="en-US" sz="1300" b="0" dirty="0">
              <a:ln>
                <a:noFill/>
              </a:ln>
              <a:latin typeface="UD デジタル 教科書体 NK-R" panose="02020400000000000000" pitchFamily="18" charset="-128"/>
              <a:ea typeface="UD デジタル 教科書体 NK-R" panose="02020400000000000000" pitchFamily="18" charset="-128"/>
            </a:rPr>
            <a:t>社会的側面　　　　（人間関係）</a:t>
          </a:r>
        </a:p>
      </dgm:t>
    </dgm:pt>
    <dgm:pt modelId="{ED330291-B029-47E8-8E37-56025A5228D9}" type="parTrans" cxnId="{D8069908-AF4A-400B-97F2-74414F6153B3}">
      <dgm:prSet/>
      <dgm:spPr/>
      <dgm:t>
        <a:bodyPr/>
        <a:lstStyle/>
        <a:p>
          <a:endParaRPr kumimoji="1" lang="ja-JP" altLang="en-US" sz="1300" b="0">
            <a:latin typeface="UD デジタル 教科書体 NK-R" panose="02020400000000000000" pitchFamily="18" charset="-128"/>
            <a:ea typeface="UD デジタル 教科書体 NK-R" panose="02020400000000000000" pitchFamily="18" charset="-128"/>
          </a:endParaRPr>
        </a:p>
      </dgm:t>
    </dgm:pt>
    <dgm:pt modelId="{4653F3D8-CB73-48F7-A461-B0AC6501AE28}" type="sibTrans" cxnId="{D8069908-AF4A-400B-97F2-74414F6153B3}">
      <dgm:prSet/>
      <dgm:spPr/>
      <dgm:t>
        <a:bodyPr/>
        <a:lstStyle/>
        <a:p>
          <a:endParaRPr kumimoji="1" lang="ja-JP" altLang="en-US" sz="1300" b="0">
            <a:latin typeface="UD デジタル 教科書体 NK-R" panose="02020400000000000000" pitchFamily="18" charset="-128"/>
            <a:ea typeface="UD デジタル 教科書体 NK-R" panose="02020400000000000000" pitchFamily="18" charset="-128"/>
          </a:endParaRPr>
        </a:p>
      </dgm:t>
    </dgm:pt>
    <dgm:pt modelId="{C38BC90D-5E2F-480C-AA81-B6CC9C7D4121}" type="pres">
      <dgm:prSet presAssocID="{F5B50B73-DFD5-408C-85DC-B82D48BA8A6A}" presName="compositeShape" presStyleCnt="0">
        <dgm:presLayoutVars>
          <dgm:chMax val="7"/>
          <dgm:dir/>
          <dgm:resizeHandles val="exact"/>
        </dgm:presLayoutVars>
      </dgm:prSet>
      <dgm:spPr/>
    </dgm:pt>
    <dgm:pt modelId="{B284E3D9-321A-485F-A109-038117FF2B80}" type="pres">
      <dgm:prSet presAssocID="{18D53ED8-2618-4251-9971-1A1A712B28A5}" presName="circ1" presStyleLbl="vennNode1" presStyleIdx="0" presStyleCnt="3"/>
      <dgm:spPr/>
    </dgm:pt>
    <dgm:pt modelId="{EA092C91-3941-4EB6-A99C-A039398FCBB8}" type="pres">
      <dgm:prSet presAssocID="{18D53ED8-2618-4251-9971-1A1A712B28A5}" presName="circ1Tx" presStyleLbl="revTx" presStyleIdx="0" presStyleCnt="0">
        <dgm:presLayoutVars>
          <dgm:chMax val="0"/>
          <dgm:chPref val="0"/>
          <dgm:bulletEnabled val="1"/>
        </dgm:presLayoutVars>
      </dgm:prSet>
      <dgm:spPr/>
    </dgm:pt>
    <dgm:pt modelId="{786C726A-DE99-4FEA-BCEC-DB592C499EC2}" type="pres">
      <dgm:prSet presAssocID="{5EF61713-14B1-4278-B582-663764A0E281}" presName="circ2" presStyleLbl="vennNode1" presStyleIdx="1" presStyleCnt="3"/>
      <dgm:spPr/>
    </dgm:pt>
    <dgm:pt modelId="{BF329592-4190-403B-B043-1E69039258BC}" type="pres">
      <dgm:prSet presAssocID="{5EF61713-14B1-4278-B582-663764A0E281}" presName="circ2Tx" presStyleLbl="revTx" presStyleIdx="0" presStyleCnt="0">
        <dgm:presLayoutVars>
          <dgm:chMax val="0"/>
          <dgm:chPref val="0"/>
          <dgm:bulletEnabled val="1"/>
        </dgm:presLayoutVars>
      </dgm:prSet>
      <dgm:spPr/>
    </dgm:pt>
    <dgm:pt modelId="{D5F1A231-AB7F-4B2F-B078-43E945B82AEF}" type="pres">
      <dgm:prSet presAssocID="{A442E4B4-7692-4A33-9056-93A73470C2E1}" presName="circ3" presStyleLbl="vennNode1" presStyleIdx="2" presStyleCnt="3"/>
      <dgm:spPr/>
    </dgm:pt>
    <dgm:pt modelId="{D1FD6186-D8FF-4D9E-B14E-C5B8CA59634F}" type="pres">
      <dgm:prSet presAssocID="{A442E4B4-7692-4A33-9056-93A73470C2E1}" presName="circ3Tx" presStyleLbl="revTx" presStyleIdx="0" presStyleCnt="0">
        <dgm:presLayoutVars>
          <dgm:chMax val="0"/>
          <dgm:chPref val="0"/>
          <dgm:bulletEnabled val="1"/>
        </dgm:presLayoutVars>
      </dgm:prSet>
      <dgm:spPr/>
    </dgm:pt>
  </dgm:ptLst>
  <dgm:cxnLst>
    <dgm:cxn modelId="{ED4B0E08-13DD-4AA6-BCD2-3C180C589557}" type="presOf" srcId="{A442E4B4-7692-4A33-9056-93A73470C2E1}" destId="{D5F1A231-AB7F-4B2F-B078-43E945B82AEF}" srcOrd="0" destOrd="0" presId="urn:microsoft.com/office/officeart/2005/8/layout/venn1"/>
    <dgm:cxn modelId="{D8069908-AF4A-400B-97F2-74414F6153B3}" srcId="{F5B50B73-DFD5-408C-85DC-B82D48BA8A6A}" destId="{A442E4B4-7692-4A33-9056-93A73470C2E1}" srcOrd="2" destOrd="0" parTransId="{ED330291-B029-47E8-8E37-56025A5228D9}" sibTransId="{4653F3D8-CB73-48F7-A461-B0AC6501AE28}"/>
    <dgm:cxn modelId="{D5563610-2248-4D47-8ACE-02FA19F51251}" type="presOf" srcId="{18D53ED8-2618-4251-9971-1A1A712B28A5}" destId="{B284E3D9-321A-485F-A109-038117FF2B80}" srcOrd="0" destOrd="0" presId="urn:microsoft.com/office/officeart/2005/8/layout/venn1"/>
    <dgm:cxn modelId="{57DB0C2E-224C-4430-AA50-5A3A6778A25E}" type="presOf" srcId="{5EF61713-14B1-4278-B582-663764A0E281}" destId="{BF329592-4190-403B-B043-1E69039258BC}" srcOrd="1" destOrd="0" presId="urn:microsoft.com/office/officeart/2005/8/layout/venn1"/>
    <dgm:cxn modelId="{12278A41-7B3A-41D6-856A-E8D6D24B08A1}" srcId="{F5B50B73-DFD5-408C-85DC-B82D48BA8A6A}" destId="{18D53ED8-2618-4251-9971-1A1A712B28A5}" srcOrd="0" destOrd="0" parTransId="{51DE98E5-6EA3-44B6-89C2-7A3F4D8551B0}" sibTransId="{20AC7389-C23F-4924-929C-921DFDECA401}"/>
    <dgm:cxn modelId="{94C6EC6B-E07E-4DA3-A6F5-B60365836571}" type="presOf" srcId="{18D53ED8-2618-4251-9971-1A1A712B28A5}" destId="{EA092C91-3941-4EB6-A99C-A039398FCBB8}" srcOrd="1" destOrd="0" presId="urn:microsoft.com/office/officeart/2005/8/layout/venn1"/>
    <dgm:cxn modelId="{A9A67188-55FC-4B39-A991-19E77C899EE8}" type="presOf" srcId="{5EF61713-14B1-4278-B582-663764A0E281}" destId="{786C726A-DE99-4FEA-BCEC-DB592C499EC2}" srcOrd="0" destOrd="0" presId="urn:microsoft.com/office/officeart/2005/8/layout/venn1"/>
    <dgm:cxn modelId="{FD5841B2-5968-4EE7-8CE6-CD24FD5E55CE}" srcId="{F5B50B73-DFD5-408C-85DC-B82D48BA8A6A}" destId="{5EF61713-14B1-4278-B582-663764A0E281}" srcOrd="1" destOrd="0" parTransId="{4F24A773-3EAD-4D33-86D9-8ED42ADCFA93}" sibTransId="{7DEE86E9-363D-4742-BEC3-C6364BAF86AB}"/>
    <dgm:cxn modelId="{758EF1DD-F67C-419A-8506-540E1C2A98A8}" type="presOf" srcId="{F5B50B73-DFD5-408C-85DC-B82D48BA8A6A}" destId="{C38BC90D-5E2F-480C-AA81-B6CC9C7D4121}" srcOrd="0" destOrd="0" presId="urn:microsoft.com/office/officeart/2005/8/layout/venn1"/>
    <dgm:cxn modelId="{14762DF0-BF27-45EF-8335-DCF44A9DF400}" type="presOf" srcId="{A442E4B4-7692-4A33-9056-93A73470C2E1}" destId="{D1FD6186-D8FF-4D9E-B14E-C5B8CA59634F}" srcOrd="1" destOrd="0" presId="urn:microsoft.com/office/officeart/2005/8/layout/venn1"/>
    <dgm:cxn modelId="{F662DEF4-B6D8-44A5-B5CA-749F14CE4C6D}" type="presParOf" srcId="{C38BC90D-5E2F-480C-AA81-B6CC9C7D4121}" destId="{B284E3D9-321A-485F-A109-038117FF2B80}" srcOrd="0" destOrd="0" presId="urn:microsoft.com/office/officeart/2005/8/layout/venn1"/>
    <dgm:cxn modelId="{6654DDF0-D9FF-43A6-8EC5-EF07F958B45D}" type="presParOf" srcId="{C38BC90D-5E2F-480C-AA81-B6CC9C7D4121}" destId="{EA092C91-3941-4EB6-A99C-A039398FCBB8}" srcOrd="1" destOrd="0" presId="urn:microsoft.com/office/officeart/2005/8/layout/venn1"/>
    <dgm:cxn modelId="{7B272E0E-1438-47BA-ACC0-E04B58DE1FB0}" type="presParOf" srcId="{C38BC90D-5E2F-480C-AA81-B6CC9C7D4121}" destId="{786C726A-DE99-4FEA-BCEC-DB592C499EC2}" srcOrd="2" destOrd="0" presId="urn:microsoft.com/office/officeart/2005/8/layout/venn1"/>
    <dgm:cxn modelId="{F52D2C72-1DB6-4EF5-9699-42A643027E07}" type="presParOf" srcId="{C38BC90D-5E2F-480C-AA81-B6CC9C7D4121}" destId="{BF329592-4190-403B-B043-1E69039258BC}" srcOrd="3" destOrd="0" presId="urn:microsoft.com/office/officeart/2005/8/layout/venn1"/>
    <dgm:cxn modelId="{E3863827-EF97-4777-B204-7BD7407DE2E5}" type="presParOf" srcId="{C38BC90D-5E2F-480C-AA81-B6CC9C7D4121}" destId="{D5F1A231-AB7F-4B2F-B078-43E945B82AEF}" srcOrd="4" destOrd="0" presId="urn:microsoft.com/office/officeart/2005/8/layout/venn1"/>
    <dgm:cxn modelId="{C6C2E653-D87F-4CE8-9543-2F9A7A61A46F}" type="presParOf" srcId="{C38BC90D-5E2F-480C-AA81-B6CC9C7D4121}" destId="{D1FD6186-D8FF-4D9E-B14E-C5B8CA59634F}" srcOrd="5" destOrd="0" presId="urn:microsoft.com/office/officeart/2005/8/layout/venn1"/>
  </dgm:cxnLst>
  <dgm:bg/>
  <dgm:whole>
    <a:ln>
      <a:noFill/>
    </a:ln>
  </dgm:whole>
  <dgm:extLst>
    <a:ext uri="http://schemas.microsoft.com/office/drawing/2008/diagram">
      <dsp:dataModelExt xmlns:dsp="http://schemas.microsoft.com/office/drawing/2008/diagram" relId="rId11"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B5D20889-3EDA-40D9-9093-5ABFDED54BC4}" type="doc">
      <dgm:prSet loTypeId="urn:microsoft.com/office/officeart/2005/8/layout/cycle2" loCatId="cycle" qsTypeId="urn:microsoft.com/office/officeart/2005/8/quickstyle/simple3" qsCatId="simple" csTypeId="urn:microsoft.com/office/officeart/2005/8/colors/accent1_2" csCatId="accent1" phldr="1"/>
      <dgm:spPr/>
      <dgm:t>
        <a:bodyPr/>
        <a:lstStyle/>
        <a:p>
          <a:endParaRPr kumimoji="1" lang="ja-JP" altLang="en-US"/>
        </a:p>
      </dgm:t>
    </dgm:pt>
    <dgm:pt modelId="{E18DF617-B3A4-4C5E-8742-249ECDF538FB}">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合理化・省力化の推進</a:t>
          </a:r>
        </a:p>
      </dgm:t>
    </dgm:pt>
    <dgm:pt modelId="{ED726F71-47E8-4033-8908-44039E928378}" type="parTrans" cxnId="{3128AA28-702D-4790-A6D6-2C1408F70221}">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D618BE29-E941-44B9-A1FD-EB820113A4AD}" type="sibTrans" cxnId="{3128AA28-702D-4790-A6D6-2C1408F70221}">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FC0B8A8E-9AE8-4147-BFE9-3DCB40D4D483}">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高齢者の活用</a:t>
          </a:r>
        </a:p>
      </dgm:t>
    </dgm:pt>
    <dgm:pt modelId="{772794C3-0E1B-4813-942B-F39B06BC70F3}" type="parTrans" cxnId="{06D9E261-87C4-4773-88FC-FDED6585F11A}">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7B684DA2-4B13-4665-8BF4-D03C92036991}" type="sibTrans" cxnId="{06D9E261-87C4-4773-88FC-FDED6585F11A}">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17924B58-EE81-4A8E-B087-E02B9BBCF603}">
      <dgm:prSet phldrT="[テキスト]" custT="1"/>
      <dgm:spPr/>
      <dgm:t>
        <a:bodyPr/>
        <a:lstStyle/>
        <a:p>
          <a:r>
            <a:rPr kumimoji="1" lang="ja-JP" altLang="en-US" sz="1300" dirty="0">
              <a:latin typeface="UD デジタル 教科書体 NK-R" panose="02020400000000000000" pitchFamily="18" charset="-128"/>
              <a:ea typeface="UD デジタル 教科書体 NK-R" panose="02020400000000000000" pitchFamily="18" charset="-128"/>
            </a:rPr>
            <a:t>仕事と家庭の両立支援</a:t>
          </a:r>
        </a:p>
      </dgm:t>
    </dgm:pt>
    <dgm:pt modelId="{DA6A866D-BB77-4D4E-9D66-4783FD288C5F}" type="parTrans" cxnId="{668A69B2-6FEC-43FD-9980-82519B80AA2D}">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CF6B61BB-B75B-480A-AB77-F0731864F81E}" type="sibTrans" cxnId="{668A69B2-6FEC-43FD-9980-82519B80AA2D}">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BC94E916-AAFA-42FF-A3C8-AB0E05E708F3}">
      <dgm:prSet phldrT="[テキスト]" custT="1"/>
      <dgm:spPr/>
      <dgm:t>
        <a:bodyPr/>
        <a:lstStyle/>
        <a:p>
          <a:r>
            <a:rPr kumimoji="1" lang="ja-JP" altLang="en-US" sz="1200" dirty="0">
              <a:latin typeface="UD デジタル 教科書体 NK-R" panose="02020400000000000000" pitchFamily="18" charset="-128"/>
              <a:ea typeface="UD デジタル 教科書体 NK-R" panose="02020400000000000000" pitchFamily="18" charset="-128"/>
            </a:rPr>
            <a:t>若年者が活躍できる環境整備</a:t>
          </a:r>
        </a:p>
      </dgm:t>
    </dgm:pt>
    <dgm:pt modelId="{7DA86BCE-5CEC-4215-AA16-A6E6F9E646D8}" type="parTrans" cxnId="{937C0E53-4416-4401-9F9E-A479A83A4839}">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AF0D5428-C841-4E6A-B7C4-78839202EBFF}" type="sibTrans" cxnId="{937C0E53-4416-4401-9F9E-A479A83A4839}">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7212AB41-00D1-4072-91EC-B4C3FBACED19}">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外国人　労働者の　活用</a:t>
          </a:r>
        </a:p>
      </dgm:t>
    </dgm:pt>
    <dgm:pt modelId="{8CB65D3D-FF65-42A4-A6EA-07347B504984}" type="parTrans" cxnId="{4BA3F024-CF9E-445D-8A83-1340C2EDCDE9}">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2671E946-9693-48A5-8191-512C7C9299CE}" type="sibTrans" cxnId="{4BA3F024-CF9E-445D-8A83-1340C2EDCDE9}">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23187469-BFF0-4B58-83DF-3A234D9A9129}">
      <dgm:prSet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人材の　一層強化</a:t>
          </a:r>
        </a:p>
      </dgm:t>
    </dgm:pt>
    <dgm:pt modelId="{88ABC78F-8E0D-426F-A413-3B164A312B0D}" type="parTrans" cxnId="{49759EC9-867D-441A-BEB2-8AEFF48DF7A3}">
      <dgm:prSet/>
      <dgm:spPr/>
      <dgm:t>
        <a:bodyPr/>
        <a:lstStyle/>
        <a:p>
          <a:endParaRPr kumimoji="1" lang="ja-JP" altLang="en-US" sz="2000">
            <a:latin typeface="UD デジタル 教科書体 NK-R" panose="02020400000000000000" pitchFamily="18" charset="-128"/>
            <a:ea typeface="UD デジタル 教科書体 NK-R" panose="02020400000000000000" pitchFamily="18" charset="-128"/>
          </a:endParaRPr>
        </a:p>
      </dgm:t>
    </dgm:pt>
    <dgm:pt modelId="{0FF858DF-517C-414C-BA33-92F9E256FD4F}" type="sibTrans" cxnId="{49759EC9-867D-441A-BEB2-8AEFF48DF7A3}">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C3B3B355-CA1F-4E81-B07E-A1C395C221CD}" type="pres">
      <dgm:prSet presAssocID="{B5D20889-3EDA-40D9-9093-5ABFDED54BC4}" presName="cycle" presStyleCnt="0">
        <dgm:presLayoutVars>
          <dgm:dir/>
          <dgm:resizeHandles val="exact"/>
        </dgm:presLayoutVars>
      </dgm:prSet>
      <dgm:spPr/>
    </dgm:pt>
    <dgm:pt modelId="{C0B9C7C8-1001-4446-BE28-10051CE4BEEC}" type="pres">
      <dgm:prSet presAssocID="{E18DF617-B3A4-4C5E-8742-249ECDF538FB}" presName="node" presStyleLbl="node1" presStyleIdx="0" presStyleCnt="6">
        <dgm:presLayoutVars>
          <dgm:bulletEnabled val="1"/>
        </dgm:presLayoutVars>
      </dgm:prSet>
      <dgm:spPr/>
    </dgm:pt>
    <dgm:pt modelId="{B13D231A-F3C0-4C08-99A1-41E12BAEA77D}" type="pres">
      <dgm:prSet presAssocID="{D618BE29-E941-44B9-A1FD-EB820113A4AD}" presName="sibTrans" presStyleLbl="sibTrans2D1" presStyleIdx="0" presStyleCnt="6"/>
      <dgm:spPr/>
    </dgm:pt>
    <dgm:pt modelId="{766F4993-AEDD-46A9-97A1-81E3FA576F5E}" type="pres">
      <dgm:prSet presAssocID="{D618BE29-E941-44B9-A1FD-EB820113A4AD}" presName="connectorText" presStyleLbl="sibTrans2D1" presStyleIdx="0" presStyleCnt="6"/>
      <dgm:spPr/>
    </dgm:pt>
    <dgm:pt modelId="{42896AC1-EE20-4E81-85DF-8B0D9D179B35}" type="pres">
      <dgm:prSet presAssocID="{23187469-BFF0-4B58-83DF-3A234D9A9129}" presName="node" presStyleLbl="node1" presStyleIdx="1" presStyleCnt="6">
        <dgm:presLayoutVars>
          <dgm:bulletEnabled val="1"/>
        </dgm:presLayoutVars>
      </dgm:prSet>
      <dgm:spPr/>
    </dgm:pt>
    <dgm:pt modelId="{EE2F413F-6574-4361-B68E-C68DFB916F46}" type="pres">
      <dgm:prSet presAssocID="{0FF858DF-517C-414C-BA33-92F9E256FD4F}" presName="sibTrans" presStyleLbl="sibTrans2D1" presStyleIdx="1" presStyleCnt="6"/>
      <dgm:spPr/>
    </dgm:pt>
    <dgm:pt modelId="{51FC50B4-90AE-4BA2-96B1-1FBF5E99A1D4}" type="pres">
      <dgm:prSet presAssocID="{0FF858DF-517C-414C-BA33-92F9E256FD4F}" presName="connectorText" presStyleLbl="sibTrans2D1" presStyleIdx="1" presStyleCnt="6"/>
      <dgm:spPr/>
    </dgm:pt>
    <dgm:pt modelId="{B0C622A3-F87B-46CC-9FD9-9808EBB7E75F}" type="pres">
      <dgm:prSet presAssocID="{FC0B8A8E-9AE8-4147-BFE9-3DCB40D4D483}" presName="node" presStyleLbl="node1" presStyleIdx="2" presStyleCnt="6">
        <dgm:presLayoutVars>
          <dgm:bulletEnabled val="1"/>
        </dgm:presLayoutVars>
      </dgm:prSet>
      <dgm:spPr/>
    </dgm:pt>
    <dgm:pt modelId="{6E22CAEA-289D-4E31-B626-3535F3E91583}" type="pres">
      <dgm:prSet presAssocID="{7B684DA2-4B13-4665-8BF4-D03C92036991}" presName="sibTrans" presStyleLbl="sibTrans2D1" presStyleIdx="2" presStyleCnt="6"/>
      <dgm:spPr/>
    </dgm:pt>
    <dgm:pt modelId="{89AE4889-AEB9-44B4-A52C-C313CD8CCFF3}" type="pres">
      <dgm:prSet presAssocID="{7B684DA2-4B13-4665-8BF4-D03C92036991}" presName="connectorText" presStyleLbl="sibTrans2D1" presStyleIdx="2" presStyleCnt="6"/>
      <dgm:spPr/>
    </dgm:pt>
    <dgm:pt modelId="{A190939B-656A-4BD7-97D1-75B8F3DC3F65}" type="pres">
      <dgm:prSet presAssocID="{17924B58-EE81-4A8E-B087-E02B9BBCF603}" presName="node" presStyleLbl="node1" presStyleIdx="3" presStyleCnt="6">
        <dgm:presLayoutVars>
          <dgm:bulletEnabled val="1"/>
        </dgm:presLayoutVars>
      </dgm:prSet>
      <dgm:spPr/>
    </dgm:pt>
    <dgm:pt modelId="{78A95198-EFAD-49FC-8DBE-0501BD07A9C5}" type="pres">
      <dgm:prSet presAssocID="{CF6B61BB-B75B-480A-AB77-F0731864F81E}" presName="sibTrans" presStyleLbl="sibTrans2D1" presStyleIdx="3" presStyleCnt="6"/>
      <dgm:spPr/>
    </dgm:pt>
    <dgm:pt modelId="{F53BDDE8-943C-42B7-8DA9-89CA674756EA}" type="pres">
      <dgm:prSet presAssocID="{CF6B61BB-B75B-480A-AB77-F0731864F81E}" presName="connectorText" presStyleLbl="sibTrans2D1" presStyleIdx="3" presStyleCnt="6"/>
      <dgm:spPr/>
    </dgm:pt>
    <dgm:pt modelId="{A79FBB72-1B5F-4A9D-9488-8CD6B2602FAD}" type="pres">
      <dgm:prSet presAssocID="{BC94E916-AAFA-42FF-A3C8-AB0E05E708F3}" presName="node" presStyleLbl="node1" presStyleIdx="4" presStyleCnt="6">
        <dgm:presLayoutVars>
          <dgm:bulletEnabled val="1"/>
        </dgm:presLayoutVars>
      </dgm:prSet>
      <dgm:spPr/>
    </dgm:pt>
    <dgm:pt modelId="{958F432D-0483-408D-AF13-665656D00344}" type="pres">
      <dgm:prSet presAssocID="{AF0D5428-C841-4E6A-B7C4-78839202EBFF}" presName="sibTrans" presStyleLbl="sibTrans2D1" presStyleIdx="4" presStyleCnt="6"/>
      <dgm:spPr/>
    </dgm:pt>
    <dgm:pt modelId="{AC024535-74B0-43C9-924B-3099A5DE615A}" type="pres">
      <dgm:prSet presAssocID="{AF0D5428-C841-4E6A-B7C4-78839202EBFF}" presName="connectorText" presStyleLbl="sibTrans2D1" presStyleIdx="4" presStyleCnt="6"/>
      <dgm:spPr/>
    </dgm:pt>
    <dgm:pt modelId="{B41BBE7E-D554-4CC8-AE52-149C7E54A717}" type="pres">
      <dgm:prSet presAssocID="{7212AB41-00D1-4072-91EC-B4C3FBACED19}" presName="node" presStyleLbl="node1" presStyleIdx="5" presStyleCnt="6">
        <dgm:presLayoutVars>
          <dgm:bulletEnabled val="1"/>
        </dgm:presLayoutVars>
      </dgm:prSet>
      <dgm:spPr/>
    </dgm:pt>
    <dgm:pt modelId="{0E1ACA07-DB74-4BC4-95EE-2A1580D87FE0}" type="pres">
      <dgm:prSet presAssocID="{2671E946-9693-48A5-8191-512C7C9299CE}" presName="sibTrans" presStyleLbl="sibTrans2D1" presStyleIdx="5" presStyleCnt="6"/>
      <dgm:spPr/>
    </dgm:pt>
    <dgm:pt modelId="{E172C067-D94F-48A3-904F-A35E1409D073}" type="pres">
      <dgm:prSet presAssocID="{2671E946-9693-48A5-8191-512C7C9299CE}" presName="connectorText" presStyleLbl="sibTrans2D1" presStyleIdx="5" presStyleCnt="6"/>
      <dgm:spPr/>
    </dgm:pt>
  </dgm:ptLst>
  <dgm:cxnLst>
    <dgm:cxn modelId="{5951350C-15E3-4854-A461-7CB15CA9A3A5}" type="presOf" srcId="{D618BE29-E941-44B9-A1FD-EB820113A4AD}" destId="{B13D231A-F3C0-4C08-99A1-41E12BAEA77D}" srcOrd="0" destOrd="0" presId="urn:microsoft.com/office/officeart/2005/8/layout/cycle2"/>
    <dgm:cxn modelId="{389D6418-E164-43D1-9297-72929AF4B625}" type="presOf" srcId="{CF6B61BB-B75B-480A-AB77-F0731864F81E}" destId="{F53BDDE8-943C-42B7-8DA9-89CA674756EA}" srcOrd="1" destOrd="0" presId="urn:microsoft.com/office/officeart/2005/8/layout/cycle2"/>
    <dgm:cxn modelId="{63C2E822-678D-471D-B767-5EFC99BB3D66}" type="presOf" srcId="{E18DF617-B3A4-4C5E-8742-249ECDF538FB}" destId="{C0B9C7C8-1001-4446-BE28-10051CE4BEEC}" srcOrd="0" destOrd="0" presId="urn:microsoft.com/office/officeart/2005/8/layout/cycle2"/>
    <dgm:cxn modelId="{4BA3F024-CF9E-445D-8A83-1340C2EDCDE9}" srcId="{B5D20889-3EDA-40D9-9093-5ABFDED54BC4}" destId="{7212AB41-00D1-4072-91EC-B4C3FBACED19}" srcOrd="5" destOrd="0" parTransId="{8CB65D3D-FF65-42A4-A6EA-07347B504984}" sibTransId="{2671E946-9693-48A5-8191-512C7C9299CE}"/>
    <dgm:cxn modelId="{3128AA28-702D-4790-A6D6-2C1408F70221}" srcId="{B5D20889-3EDA-40D9-9093-5ABFDED54BC4}" destId="{E18DF617-B3A4-4C5E-8742-249ECDF538FB}" srcOrd="0" destOrd="0" parTransId="{ED726F71-47E8-4033-8908-44039E928378}" sibTransId="{D618BE29-E941-44B9-A1FD-EB820113A4AD}"/>
    <dgm:cxn modelId="{13233929-5256-4F28-A6FF-D120E637EF9D}" type="presOf" srcId="{D618BE29-E941-44B9-A1FD-EB820113A4AD}" destId="{766F4993-AEDD-46A9-97A1-81E3FA576F5E}" srcOrd="1" destOrd="0" presId="urn:microsoft.com/office/officeart/2005/8/layout/cycle2"/>
    <dgm:cxn modelId="{FBD97A2F-4ACE-448A-9690-16D4B8383903}" type="presOf" srcId="{7212AB41-00D1-4072-91EC-B4C3FBACED19}" destId="{B41BBE7E-D554-4CC8-AE52-149C7E54A717}" srcOrd="0" destOrd="0" presId="urn:microsoft.com/office/officeart/2005/8/layout/cycle2"/>
    <dgm:cxn modelId="{EE9C0730-DF84-4A39-A8DB-012D43DA9021}" type="presOf" srcId="{23187469-BFF0-4B58-83DF-3A234D9A9129}" destId="{42896AC1-EE20-4E81-85DF-8B0D9D179B35}" srcOrd="0" destOrd="0" presId="urn:microsoft.com/office/officeart/2005/8/layout/cycle2"/>
    <dgm:cxn modelId="{09B83836-5AD0-4D8A-A465-751C7C712F64}" type="presOf" srcId="{BC94E916-AAFA-42FF-A3C8-AB0E05E708F3}" destId="{A79FBB72-1B5F-4A9D-9488-8CD6B2602FAD}" srcOrd="0" destOrd="0" presId="urn:microsoft.com/office/officeart/2005/8/layout/cycle2"/>
    <dgm:cxn modelId="{8400BB37-5C9A-4C98-B9A9-27EBE921940A}" type="presOf" srcId="{7B684DA2-4B13-4665-8BF4-D03C92036991}" destId="{6E22CAEA-289D-4E31-B626-3535F3E91583}" srcOrd="0" destOrd="0" presId="urn:microsoft.com/office/officeart/2005/8/layout/cycle2"/>
    <dgm:cxn modelId="{06D9E261-87C4-4773-88FC-FDED6585F11A}" srcId="{B5D20889-3EDA-40D9-9093-5ABFDED54BC4}" destId="{FC0B8A8E-9AE8-4147-BFE9-3DCB40D4D483}" srcOrd="2" destOrd="0" parTransId="{772794C3-0E1B-4813-942B-F39B06BC70F3}" sibTransId="{7B684DA2-4B13-4665-8BF4-D03C92036991}"/>
    <dgm:cxn modelId="{16EC7642-8C46-41BD-A097-8F83F88C3532}" type="presOf" srcId="{AF0D5428-C841-4E6A-B7C4-78839202EBFF}" destId="{958F432D-0483-408D-AF13-665656D00344}" srcOrd="0" destOrd="0" presId="urn:microsoft.com/office/officeart/2005/8/layout/cycle2"/>
    <dgm:cxn modelId="{20D88967-D31E-41FF-9267-94EDE283A644}" type="presOf" srcId="{CF6B61BB-B75B-480A-AB77-F0731864F81E}" destId="{78A95198-EFAD-49FC-8DBE-0501BD07A9C5}" srcOrd="0" destOrd="0" presId="urn:microsoft.com/office/officeart/2005/8/layout/cycle2"/>
    <dgm:cxn modelId="{C6734B72-6CA6-49D5-81B2-3ABD59A30EB1}" type="presOf" srcId="{2671E946-9693-48A5-8191-512C7C9299CE}" destId="{0E1ACA07-DB74-4BC4-95EE-2A1580D87FE0}" srcOrd="0" destOrd="0" presId="urn:microsoft.com/office/officeart/2005/8/layout/cycle2"/>
    <dgm:cxn modelId="{937C0E53-4416-4401-9F9E-A479A83A4839}" srcId="{B5D20889-3EDA-40D9-9093-5ABFDED54BC4}" destId="{BC94E916-AAFA-42FF-A3C8-AB0E05E708F3}" srcOrd="4" destOrd="0" parTransId="{7DA86BCE-5CEC-4215-AA16-A6E6F9E646D8}" sibTransId="{AF0D5428-C841-4E6A-B7C4-78839202EBFF}"/>
    <dgm:cxn modelId="{C8B63A73-AE5A-4A82-8198-E6A28F49BF04}" type="presOf" srcId="{0FF858DF-517C-414C-BA33-92F9E256FD4F}" destId="{EE2F413F-6574-4361-B68E-C68DFB916F46}" srcOrd="0" destOrd="0" presId="urn:microsoft.com/office/officeart/2005/8/layout/cycle2"/>
    <dgm:cxn modelId="{82F7375A-F8F9-49C4-87E4-B120DC6410A9}" type="presOf" srcId="{AF0D5428-C841-4E6A-B7C4-78839202EBFF}" destId="{AC024535-74B0-43C9-924B-3099A5DE615A}" srcOrd="1" destOrd="0" presId="urn:microsoft.com/office/officeart/2005/8/layout/cycle2"/>
    <dgm:cxn modelId="{3BEC5F87-AFA4-44B2-A8A6-C17CBDF2C9DC}" type="presOf" srcId="{B5D20889-3EDA-40D9-9093-5ABFDED54BC4}" destId="{C3B3B355-CA1F-4E81-B07E-A1C395C221CD}" srcOrd="0" destOrd="0" presId="urn:microsoft.com/office/officeart/2005/8/layout/cycle2"/>
    <dgm:cxn modelId="{668A69B2-6FEC-43FD-9980-82519B80AA2D}" srcId="{B5D20889-3EDA-40D9-9093-5ABFDED54BC4}" destId="{17924B58-EE81-4A8E-B087-E02B9BBCF603}" srcOrd="3" destOrd="0" parTransId="{DA6A866D-BB77-4D4E-9D66-4783FD288C5F}" sibTransId="{CF6B61BB-B75B-480A-AB77-F0731864F81E}"/>
    <dgm:cxn modelId="{A490C4BD-E26E-4922-929E-8196486F8E71}" type="presOf" srcId="{17924B58-EE81-4A8E-B087-E02B9BBCF603}" destId="{A190939B-656A-4BD7-97D1-75B8F3DC3F65}" srcOrd="0" destOrd="0" presId="urn:microsoft.com/office/officeart/2005/8/layout/cycle2"/>
    <dgm:cxn modelId="{BA8CCBBD-41BD-4837-AE89-78EF791A6F15}" type="presOf" srcId="{FC0B8A8E-9AE8-4147-BFE9-3DCB40D4D483}" destId="{B0C622A3-F87B-46CC-9FD9-9808EBB7E75F}" srcOrd="0" destOrd="0" presId="urn:microsoft.com/office/officeart/2005/8/layout/cycle2"/>
    <dgm:cxn modelId="{C76003C3-8C81-4AFC-80F7-779055903C74}" type="presOf" srcId="{0FF858DF-517C-414C-BA33-92F9E256FD4F}" destId="{51FC50B4-90AE-4BA2-96B1-1FBF5E99A1D4}" srcOrd="1" destOrd="0" presId="urn:microsoft.com/office/officeart/2005/8/layout/cycle2"/>
    <dgm:cxn modelId="{6DEC00C5-6507-4E0E-B817-D5DE56BAD8AE}" type="presOf" srcId="{7B684DA2-4B13-4665-8BF4-D03C92036991}" destId="{89AE4889-AEB9-44B4-A52C-C313CD8CCFF3}" srcOrd="1" destOrd="0" presId="urn:microsoft.com/office/officeart/2005/8/layout/cycle2"/>
    <dgm:cxn modelId="{49759EC9-867D-441A-BEB2-8AEFF48DF7A3}" srcId="{B5D20889-3EDA-40D9-9093-5ABFDED54BC4}" destId="{23187469-BFF0-4B58-83DF-3A234D9A9129}" srcOrd="1" destOrd="0" parTransId="{88ABC78F-8E0D-426F-A413-3B164A312B0D}" sibTransId="{0FF858DF-517C-414C-BA33-92F9E256FD4F}"/>
    <dgm:cxn modelId="{CAF678FD-6503-4919-878F-55E962E89615}" type="presOf" srcId="{2671E946-9693-48A5-8191-512C7C9299CE}" destId="{E172C067-D94F-48A3-904F-A35E1409D073}" srcOrd="1" destOrd="0" presId="urn:microsoft.com/office/officeart/2005/8/layout/cycle2"/>
    <dgm:cxn modelId="{7024FD0B-53D6-4DA6-AE30-DB7E3E17E72D}" type="presParOf" srcId="{C3B3B355-CA1F-4E81-B07E-A1C395C221CD}" destId="{C0B9C7C8-1001-4446-BE28-10051CE4BEEC}" srcOrd="0" destOrd="0" presId="urn:microsoft.com/office/officeart/2005/8/layout/cycle2"/>
    <dgm:cxn modelId="{6ED32A13-4AC4-4B72-BBEF-D5B598221DD1}" type="presParOf" srcId="{C3B3B355-CA1F-4E81-B07E-A1C395C221CD}" destId="{B13D231A-F3C0-4C08-99A1-41E12BAEA77D}" srcOrd="1" destOrd="0" presId="urn:microsoft.com/office/officeart/2005/8/layout/cycle2"/>
    <dgm:cxn modelId="{5BAE4507-5A5C-4128-B97B-3A108531FB7D}" type="presParOf" srcId="{B13D231A-F3C0-4C08-99A1-41E12BAEA77D}" destId="{766F4993-AEDD-46A9-97A1-81E3FA576F5E}" srcOrd="0" destOrd="0" presId="urn:microsoft.com/office/officeart/2005/8/layout/cycle2"/>
    <dgm:cxn modelId="{2C4AD00D-6EE6-4912-A6A4-6F49AE7B45B7}" type="presParOf" srcId="{C3B3B355-CA1F-4E81-B07E-A1C395C221CD}" destId="{42896AC1-EE20-4E81-85DF-8B0D9D179B35}" srcOrd="2" destOrd="0" presId="urn:microsoft.com/office/officeart/2005/8/layout/cycle2"/>
    <dgm:cxn modelId="{96E23154-A25D-4113-8788-B5907D48ADC5}" type="presParOf" srcId="{C3B3B355-CA1F-4E81-B07E-A1C395C221CD}" destId="{EE2F413F-6574-4361-B68E-C68DFB916F46}" srcOrd="3" destOrd="0" presId="urn:microsoft.com/office/officeart/2005/8/layout/cycle2"/>
    <dgm:cxn modelId="{69BB7ADD-AA13-4947-AFA2-261AE7FCE652}" type="presParOf" srcId="{EE2F413F-6574-4361-B68E-C68DFB916F46}" destId="{51FC50B4-90AE-4BA2-96B1-1FBF5E99A1D4}" srcOrd="0" destOrd="0" presId="urn:microsoft.com/office/officeart/2005/8/layout/cycle2"/>
    <dgm:cxn modelId="{937B8123-FD16-4BCC-9139-6D3291530CC2}" type="presParOf" srcId="{C3B3B355-CA1F-4E81-B07E-A1C395C221CD}" destId="{B0C622A3-F87B-46CC-9FD9-9808EBB7E75F}" srcOrd="4" destOrd="0" presId="urn:microsoft.com/office/officeart/2005/8/layout/cycle2"/>
    <dgm:cxn modelId="{79B79910-9A8A-495A-BDA3-A5DF7F144852}" type="presParOf" srcId="{C3B3B355-CA1F-4E81-B07E-A1C395C221CD}" destId="{6E22CAEA-289D-4E31-B626-3535F3E91583}" srcOrd="5" destOrd="0" presId="urn:microsoft.com/office/officeart/2005/8/layout/cycle2"/>
    <dgm:cxn modelId="{C4145902-5476-4ECE-945D-4816E30F1224}" type="presParOf" srcId="{6E22CAEA-289D-4E31-B626-3535F3E91583}" destId="{89AE4889-AEB9-44B4-A52C-C313CD8CCFF3}" srcOrd="0" destOrd="0" presId="urn:microsoft.com/office/officeart/2005/8/layout/cycle2"/>
    <dgm:cxn modelId="{FDDDBBC8-11DF-4AB9-8CE1-B65A5490FD7F}" type="presParOf" srcId="{C3B3B355-CA1F-4E81-B07E-A1C395C221CD}" destId="{A190939B-656A-4BD7-97D1-75B8F3DC3F65}" srcOrd="6" destOrd="0" presId="urn:microsoft.com/office/officeart/2005/8/layout/cycle2"/>
    <dgm:cxn modelId="{B749BAD7-8947-46CA-8969-8FFF40ADB088}" type="presParOf" srcId="{C3B3B355-CA1F-4E81-B07E-A1C395C221CD}" destId="{78A95198-EFAD-49FC-8DBE-0501BD07A9C5}" srcOrd="7" destOrd="0" presId="urn:microsoft.com/office/officeart/2005/8/layout/cycle2"/>
    <dgm:cxn modelId="{CB41F576-5135-4836-9774-FAA7CA5A7702}" type="presParOf" srcId="{78A95198-EFAD-49FC-8DBE-0501BD07A9C5}" destId="{F53BDDE8-943C-42B7-8DA9-89CA674756EA}" srcOrd="0" destOrd="0" presId="urn:microsoft.com/office/officeart/2005/8/layout/cycle2"/>
    <dgm:cxn modelId="{F29C0C13-BFB5-4AEE-892D-FB5EE80980F6}" type="presParOf" srcId="{C3B3B355-CA1F-4E81-B07E-A1C395C221CD}" destId="{A79FBB72-1B5F-4A9D-9488-8CD6B2602FAD}" srcOrd="8" destOrd="0" presId="urn:microsoft.com/office/officeart/2005/8/layout/cycle2"/>
    <dgm:cxn modelId="{2767C036-7256-45EC-9824-A157E8F7CE81}" type="presParOf" srcId="{C3B3B355-CA1F-4E81-B07E-A1C395C221CD}" destId="{958F432D-0483-408D-AF13-665656D00344}" srcOrd="9" destOrd="0" presId="urn:microsoft.com/office/officeart/2005/8/layout/cycle2"/>
    <dgm:cxn modelId="{98D361A1-1F4F-4A88-B21F-7E7F40555553}" type="presParOf" srcId="{958F432D-0483-408D-AF13-665656D00344}" destId="{AC024535-74B0-43C9-924B-3099A5DE615A}" srcOrd="0" destOrd="0" presId="urn:microsoft.com/office/officeart/2005/8/layout/cycle2"/>
    <dgm:cxn modelId="{491911B5-2BFE-48B2-AE6C-EF2C1BC142A5}" type="presParOf" srcId="{C3B3B355-CA1F-4E81-B07E-A1C395C221CD}" destId="{B41BBE7E-D554-4CC8-AE52-149C7E54A717}" srcOrd="10" destOrd="0" presId="urn:microsoft.com/office/officeart/2005/8/layout/cycle2"/>
    <dgm:cxn modelId="{C2F745E5-33E3-4C37-891B-EC251A619552}" type="presParOf" srcId="{C3B3B355-CA1F-4E81-B07E-A1C395C221CD}" destId="{0E1ACA07-DB74-4BC4-95EE-2A1580D87FE0}" srcOrd="11" destOrd="0" presId="urn:microsoft.com/office/officeart/2005/8/layout/cycle2"/>
    <dgm:cxn modelId="{850A81C8-FD93-4DAC-B3E5-5C7DD518B6C0}" type="presParOf" srcId="{0E1ACA07-DB74-4BC4-95EE-2A1580D87FE0}" destId="{E172C067-D94F-48A3-904F-A35E1409D073}"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42A3FD09-2A25-4CBA-B2F6-5F80DAAD39A2}" type="doc">
      <dgm:prSet loTypeId="urn:microsoft.com/office/officeart/2005/8/layout/hierarchy2" loCatId="hierarchy" qsTypeId="urn:microsoft.com/office/officeart/2005/8/quickstyle/simple3" qsCatId="simple" csTypeId="urn:microsoft.com/office/officeart/2005/8/colors/colorful1" csCatId="colorful" phldr="1"/>
      <dgm:spPr/>
      <dgm:t>
        <a:bodyPr/>
        <a:lstStyle/>
        <a:p>
          <a:endParaRPr kumimoji="1" lang="ja-JP" altLang="en-US"/>
        </a:p>
      </dgm:t>
    </dgm:pt>
    <dgm:pt modelId="{9C5AEB59-0DA4-486A-8E44-77886E8B9298}">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経営戦略</a:t>
          </a:r>
        </a:p>
      </dgm:t>
    </dgm:pt>
    <dgm:pt modelId="{0FFA29DF-A9FB-41BF-82B7-E1F73AC2E495}" type="parTrans" cxnId="{C0A31164-FF6B-4E33-8EBF-FD173795E062}">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94EAF159-395B-41C4-BA3A-25E0DEFA935C}" type="sibTrans" cxnId="{C0A31164-FF6B-4E33-8EBF-FD173795E062}">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6CEE0436-C2F3-430C-A70A-36370FF34FA2}">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外部環境</a:t>
          </a:r>
        </a:p>
      </dgm:t>
    </dgm:pt>
    <dgm:pt modelId="{DDED63B5-1F3F-4F85-97F9-3C64E9B2AB22}" type="parTrans" cxnId="{64E2C6DF-3931-44B0-92EF-2D71C2145BC0}">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81E5C4C1-6CB0-435E-99C5-F016FD3DD681}" type="sibTrans" cxnId="{64E2C6DF-3931-44B0-92EF-2D71C2145BC0}">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198D207F-E190-4C04-9A38-94BA03474EAC}">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マクロ環境</a:t>
          </a:r>
        </a:p>
      </dgm:t>
    </dgm:pt>
    <dgm:pt modelId="{D9F54F78-3202-4C39-8743-1E6F150F2523}" type="parTrans" cxnId="{42DA618C-EB44-4099-B327-F75C52298FC8}">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00F459FA-289A-43F3-89AF-BF3E64F7BC92}" type="sibTrans" cxnId="{42DA618C-EB44-4099-B327-F75C52298FC8}">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79763D03-FF10-4E24-B30D-B4C09E241D28}">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ミクロ環境</a:t>
          </a:r>
        </a:p>
      </dgm:t>
    </dgm:pt>
    <dgm:pt modelId="{06E85FFA-9D01-426C-B137-DCFFB35058EF}" type="parTrans" cxnId="{DB967030-D72D-48D1-9E45-5874FA518067}">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2010FC86-C4DE-40DF-B63C-27ADF36107EE}" type="sibTrans" cxnId="{DB967030-D72D-48D1-9E45-5874FA518067}">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C841E53C-FF6A-40BA-BF7F-B13BD0B01C45}">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内部環境</a:t>
          </a:r>
        </a:p>
      </dgm:t>
    </dgm:pt>
    <dgm:pt modelId="{5DA41B0F-CE68-41BB-ADE6-8666326875A7}" type="parTrans" cxnId="{DB5ABFC0-53FB-45E8-8E7A-514E559866A2}">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FDFDB2AD-7857-4ECD-8E3D-B32815D03473}" type="sibTrans" cxnId="{DB5ABFC0-53FB-45E8-8E7A-514E559866A2}">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2215CB0E-3296-4EA2-AFBF-340483B4DFB2}">
      <dgm:prSet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市場・顧客</a:t>
          </a:r>
        </a:p>
      </dgm:t>
    </dgm:pt>
    <dgm:pt modelId="{3E41F62A-2191-469B-9BD1-75D03F9DC5A0}" type="parTrans" cxnId="{02AA749B-41B1-40FE-A252-0F30582FEFC3}">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33EE5982-4567-48AB-8BB0-5A919AD5BE3B}" type="sibTrans" cxnId="{02AA749B-41B1-40FE-A252-0F30582FEFC3}">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9319F490-C5A7-487B-9755-9A1E5EA89226}">
      <dgm:prSet custT="1"/>
      <dgm:spPr/>
      <dgm:t>
        <a:bodyPr/>
        <a:lstStyle/>
        <a:p>
          <a:r>
            <a:rPr kumimoji="1" lang="ja-JP" altLang="en-US" sz="1200" dirty="0">
              <a:latin typeface="UD デジタル 教科書体 NK-R" panose="02020400000000000000" pitchFamily="18" charset="-128"/>
              <a:ea typeface="UD デジタル 教科書体 NK-R" panose="02020400000000000000" pitchFamily="18" charset="-128"/>
            </a:rPr>
            <a:t>業界・競合他社</a:t>
          </a:r>
        </a:p>
      </dgm:t>
    </dgm:pt>
    <dgm:pt modelId="{A4F6350D-CD27-4A25-9144-45D16731F63D}" type="parTrans" cxnId="{0C238B87-7279-4714-BE7D-17D855E1E276}">
      <dgm:prSet custT="1"/>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4A8FEA46-A08F-4BDB-A731-049E5FF2A4F2}" type="sibTrans" cxnId="{0C238B87-7279-4714-BE7D-17D855E1E276}">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B12E75FD-3F95-4EA0-A6A6-8B7F9CA45621}">
      <dgm:prSet custT="1"/>
      <dgm:spPr/>
      <dgm:t>
        <a:bodyPr/>
        <a:lstStyle/>
        <a:p>
          <a:r>
            <a:rPr kumimoji="1" lang="en-US" altLang="ja-JP" sz="1400" dirty="0">
              <a:solidFill>
                <a:srgbClr val="FF0000"/>
              </a:solidFill>
              <a:latin typeface="UD デジタル 教科書体 NK-R" panose="02020400000000000000" pitchFamily="18" charset="-128"/>
              <a:ea typeface="UD デジタル 教科書体 NK-R" panose="02020400000000000000" pitchFamily="18" charset="-128"/>
            </a:rPr>
            <a:t>PEST</a:t>
          </a:r>
          <a:r>
            <a:rPr kumimoji="1" lang="ja-JP" altLang="en-US" sz="1400" dirty="0">
              <a:solidFill>
                <a:srgbClr val="FF0000"/>
              </a:solidFill>
              <a:latin typeface="UD デジタル 教科書体 NK-R" panose="02020400000000000000" pitchFamily="18" charset="-128"/>
              <a:ea typeface="UD デジタル 教科書体 NK-R" panose="02020400000000000000" pitchFamily="18" charset="-128"/>
            </a:rPr>
            <a:t>*</a:t>
          </a:r>
        </a:p>
      </dgm:t>
    </dgm:pt>
    <dgm:pt modelId="{11760E31-6937-4CEB-B67B-0E849063AB95}" type="parTrans" cxnId="{EA94544F-481D-4D5F-9092-96C58865AD2A}">
      <dgm:prSet/>
      <dgm:spPr/>
      <dgm:t>
        <a:bodyPr/>
        <a:lstStyle/>
        <a:p>
          <a:endParaRPr kumimoji="1" lang="ja-JP" altLang="en-US"/>
        </a:p>
      </dgm:t>
    </dgm:pt>
    <dgm:pt modelId="{770EAEBB-79EA-4E7B-8F8A-A1F30B64AAE4}" type="sibTrans" cxnId="{EA94544F-481D-4D5F-9092-96C58865AD2A}">
      <dgm:prSet/>
      <dgm:spPr/>
      <dgm:t>
        <a:bodyPr/>
        <a:lstStyle/>
        <a:p>
          <a:endParaRPr kumimoji="1" lang="ja-JP" altLang="en-US"/>
        </a:p>
      </dgm:t>
    </dgm:pt>
    <dgm:pt modelId="{849F2231-750C-4007-AA03-6FA4FD6BC4BD}" type="pres">
      <dgm:prSet presAssocID="{42A3FD09-2A25-4CBA-B2F6-5F80DAAD39A2}" presName="diagram" presStyleCnt="0">
        <dgm:presLayoutVars>
          <dgm:chPref val="1"/>
          <dgm:dir/>
          <dgm:animOne val="branch"/>
          <dgm:animLvl val="lvl"/>
          <dgm:resizeHandles val="exact"/>
        </dgm:presLayoutVars>
      </dgm:prSet>
      <dgm:spPr/>
    </dgm:pt>
    <dgm:pt modelId="{45701F69-C248-4929-9CAC-F729D464D60E}" type="pres">
      <dgm:prSet presAssocID="{9C5AEB59-0DA4-486A-8E44-77886E8B9298}" presName="root1" presStyleCnt="0"/>
      <dgm:spPr/>
    </dgm:pt>
    <dgm:pt modelId="{0A9B99E6-C016-4365-B979-6C1FCB9F18DF}" type="pres">
      <dgm:prSet presAssocID="{9C5AEB59-0DA4-486A-8E44-77886E8B9298}" presName="LevelOneTextNode" presStyleLbl="node0" presStyleIdx="0" presStyleCnt="1">
        <dgm:presLayoutVars>
          <dgm:chPref val="3"/>
        </dgm:presLayoutVars>
      </dgm:prSet>
      <dgm:spPr/>
    </dgm:pt>
    <dgm:pt modelId="{EDFA6EDD-D2C3-4C21-B1CE-3698FF31A35A}" type="pres">
      <dgm:prSet presAssocID="{9C5AEB59-0DA4-486A-8E44-77886E8B9298}" presName="level2hierChild" presStyleCnt="0"/>
      <dgm:spPr/>
    </dgm:pt>
    <dgm:pt modelId="{FC8894CC-1F69-46F9-AA17-204B11025927}" type="pres">
      <dgm:prSet presAssocID="{DDED63B5-1F3F-4F85-97F9-3C64E9B2AB22}" presName="conn2-1" presStyleLbl="parChTrans1D2" presStyleIdx="0" presStyleCnt="2"/>
      <dgm:spPr/>
    </dgm:pt>
    <dgm:pt modelId="{CC1A6673-0830-4779-9FCD-F582CBDA75BA}" type="pres">
      <dgm:prSet presAssocID="{DDED63B5-1F3F-4F85-97F9-3C64E9B2AB22}" presName="connTx" presStyleLbl="parChTrans1D2" presStyleIdx="0" presStyleCnt="2"/>
      <dgm:spPr/>
    </dgm:pt>
    <dgm:pt modelId="{292C61CC-CF12-4EDA-B635-8C89459DCD1E}" type="pres">
      <dgm:prSet presAssocID="{6CEE0436-C2F3-430C-A70A-36370FF34FA2}" presName="root2" presStyleCnt="0"/>
      <dgm:spPr/>
    </dgm:pt>
    <dgm:pt modelId="{C468E03A-8C8F-4BDD-A45F-2004DE7AE3E1}" type="pres">
      <dgm:prSet presAssocID="{6CEE0436-C2F3-430C-A70A-36370FF34FA2}" presName="LevelTwoTextNode" presStyleLbl="node2" presStyleIdx="0" presStyleCnt="2">
        <dgm:presLayoutVars>
          <dgm:chPref val="3"/>
        </dgm:presLayoutVars>
      </dgm:prSet>
      <dgm:spPr/>
    </dgm:pt>
    <dgm:pt modelId="{3D5A17D9-7BAA-4A2A-ADA6-C2B8D3063262}" type="pres">
      <dgm:prSet presAssocID="{6CEE0436-C2F3-430C-A70A-36370FF34FA2}" presName="level3hierChild" presStyleCnt="0"/>
      <dgm:spPr/>
    </dgm:pt>
    <dgm:pt modelId="{E5E9689B-7347-4B3A-A1D0-DA455F786866}" type="pres">
      <dgm:prSet presAssocID="{D9F54F78-3202-4C39-8743-1E6F150F2523}" presName="conn2-1" presStyleLbl="parChTrans1D3" presStyleIdx="0" presStyleCnt="2"/>
      <dgm:spPr/>
    </dgm:pt>
    <dgm:pt modelId="{77524684-43FD-4611-A5C4-8D6A9C78BA8B}" type="pres">
      <dgm:prSet presAssocID="{D9F54F78-3202-4C39-8743-1E6F150F2523}" presName="connTx" presStyleLbl="parChTrans1D3" presStyleIdx="0" presStyleCnt="2"/>
      <dgm:spPr/>
    </dgm:pt>
    <dgm:pt modelId="{36CAABF5-D2EB-4081-A8FC-975F35304441}" type="pres">
      <dgm:prSet presAssocID="{198D207F-E190-4C04-9A38-94BA03474EAC}" presName="root2" presStyleCnt="0"/>
      <dgm:spPr/>
    </dgm:pt>
    <dgm:pt modelId="{90344E5E-BBD5-4C03-AD51-22B8A0B3D34C}" type="pres">
      <dgm:prSet presAssocID="{198D207F-E190-4C04-9A38-94BA03474EAC}" presName="LevelTwoTextNode" presStyleLbl="node3" presStyleIdx="0" presStyleCnt="2">
        <dgm:presLayoutVars>
          <dgm:chPref val="3"/>
        </dgm:presLayoutVars>
      </dgm:prSet>
      <dgm:spPr/>
    </dgm:pt>
    <dgm:pt modelId="{19AA48E7-A23D-4346-8BA0-B84ADAD09A36}" type="pres">
      <dgm:prSet presAssocID="{198D207F-E190-4C04-9A38-94BA03474EAC}" presName="level3hierChild" presStyleCnt="0"/>
      <dgm:spPr/>
    </dgm:pt>
    <dgm:pt modelId="{07410806-670C-4B3A-9490-42A8CEE5B09A}" type="pres">
      <dgm:prSet presAssocID="{11760E31-6937-4CEB-B67B-0E849063AB95}" presName="conn2-1" presStyleLbl="parChTrans1D4" presStyleIdx="0" presStyleCnt="3"/>
      <dgm:spPr/>
    </dgm:pt>
    <dgm:pt modelId="{3A455BE2-B0BA-4317-B9A8-DAFBA3323788}" type="pres">
      <dgm:prSet presAssocID="{11760E31-6937-4CEB-B67B-0E849063AB95}" presName="connTx" presStyleLbl="parChTrans1D4" presStyleIdx="0" presStyleCnt="3"/>
      <dgm:spPr/>
    </dgm:pt>
    <dgm:pt modelId="{8CC42FC5-CFB0-4500-B808-10A3C6ED8DA0}" type="pres">
      <dgm:prSet presAssocID="{B12E75FD-3F95-4EA0-A6A6-8B7F9CA45621}" presName="root2" presStyleCnt="0"/>
      <dgm:spPr/>
    </dgm:pt>
    <dgm:pt modelId="{63403297-0223-4AA6-B57A-AA3221389FD5}" type="pres">
      <dgm:prSet presAssocID="{B12E75FD-3F95-4EA0-A6A6-8B7F9CA45621}" presName="LevelTwoTextNode" presStyleLbl="node4" presStyleIdx="0" presStyleCnt="3">
        <dgm:presLayoutVars>
          <dgm:chPref val="3"/>
        </dgm:presLayoutVars>
      </dgm:prSet>
      <dgm:spPr/>
    </dgm:pt>
    <dgm:pt modelId="{EB8C1B4F-10B1-41E2-A98C-BC832744367A}" type="pres">
      <dgm:prSet presAssocID="{B12E75FD-3F95-4EA0-A6A6-8B7F9CA45621}" presName="level3hierChild" presStyleCnt="0"/>
      <dgm:spPr/>
    </dgm:pt>
    <dgm:pt modelId="{55FBA205-D16E-4567-9BAC-F21B7BD11765}" type="pres">
      <dgm:prSet presAssocID="{06E85FFA-9D01-426C-B137-DCFFB35058EF}" presName="conn2-1" presStyleLbl="parChTrans1D3" presStyleIdx="1" presStyleCnt="2"/>
      <dgm:spPr/>
    </dgm:pt>
    <dgm:pt modelId="{87248C1E-564F-4339-BC1E-EF33012CCC21}" type="pres">
      <dgm:prSet presAssocID="{06E85FFA-9D01-426C-B137-DCFFB35058EF}" presName="connTx" presStyleLbl="parChTrans1D3" presStyleIdx="1" presStyleCnt="2"/>
      <dgm:spPr/>
    </dgm:pt>
    <dgm:pt modelId="{92D807E4-6B30-4C38-91FE-20300CA72534}" type="pres">
      <dgm:prSet presAssocID="{79763D03-FF10-4E24-B30D-B4C09E241D28}" presName="root2" presStyleCnt="0"/>
      <dgm:spPr/>
    </dgm:pt>
    <dgm:pt modelId="{EBD9A11D-91DA-4F85-A47F-B0FBB94A7AF6}" type="pres">
      <dgm:prSet presAssocID="{79763D03-FF10-4E24-B30D-B4C09E241D28}" presName="LevelTwoTextNode" presStyleLbl="node3" presStyleIdx="1" presStyleCnt="2">
        <dgm:presLayoutVars>
          <dgm:chPref val="3"/>
        </dgm:presLayoutVars>
      </dgm:prSet>
      <dgm:spPr/>
    </dgm:pt>
    <dgm:pt modelId="{183A4F18-3726-405C-8068-C4597179B6EA}" type="pres">
      <dgm:prSet presAssocID="{79763D03-FF10-4E24-B30D-B4C09E241D28}" presName="level3hierChild" presStyleCnt="0"/>
      <dgm:spPr/>
    </dgm:pt>
    <dgm:pt modelId="{BBD348E3-6510-4ACA-BA57-AF77C102FF53}" type="pres">
      <dgm:prSet presAssocID="{3E41F62A-2191-469B-9BD1-75D03F9DC5A0}" presName="conn2-1" presStyleLbl="parChTrans1D4" presStyleIdx="1" presStyleCnt="3"/>
      <dgm:spPr/>
    </dgm:pt>
    <dgm:pt modelId="{ACFB7E05-8623-49F6-95C0-5229DBC2E053}" type="pres">
      <dgm:prSet presAssocID="{3E41F62A-2191-469B-9BD1-75D03F9DC5A0}" presName="connTx" presStyleLbl="parChTrans1D4" presStyleIdx="1" presStyleCnt="3"/>
      <dgm:spPr/>
    </dgm:pt>
    <dgm:pt modelId="{D8991E63-446C-4B2A-9C1D-B129F315A4DB}" type="pres">
      <dgm:prSet presAssocID="{2215CB0E-3296-4EA2-AFBF-340483B4DFB2}" presName="root2" presStyleCnt="0"/>
      <dgm:spPr/>
    </dgm:pt>
    <dgm:pt modelId="{6A34A007-1834-4816-A015-40BEFEB09C6D}" type="pres">
      <dgm:prSet presAssocID="{2215CB0E-3296-4EA2-AFBF-340483B4DFB2}" presName="LevelTwoTextNode" presStyleLbl="node4" presStyleIdx="1" presStyleCnt="3">
        <dgm:presLayoutVars>
          <dgm:chPref val="3"/>
        </dgm:presLayoutVars>
      </dgm:prSet>
      <dgm:spPr/>
    </dgm:pt>
    <dgm:pt modelId="{BDCBA9FB-623C-4004-A5B8-5CA302D6D127}" type="pres">
      <dgm:prSet presAssocID="{2215CB0E-3296-4EA2-AFBF-340483B4DFB2}" presName="level3hierChild" presStyleCnt="0"/>
      <dgm:spPr/>
    </dgm:pt>
    <dgm:pt modelId="{BE3F96B6-F32F-46F8-AC59-05208E35342E}" type="pres">
      <dgm:prSet presAssocID="{A4F6350D-CD27-4A25-9144-45D16731F63D}" presName="conn2-1" presStyleLbl="parChTrans1D4" presStyleIdx="2" presStyleCnt="3"/>
      <dgm:spPr/>
    </dgm:pt>
    <dgm:pt modelId="{0DB16B25-5BE3-4D0F-9AAC-7EB369A78788}" type="pres">
      <dgm:prSet presAssocID="{A4F6350D-CD27-4A25-9144-45D16731F63D}" presName="connTx" presStyleLbl="parChTrans1D4" presStyleIdx="2" presStyleCnt="3"/>
      <dgm:spPr/>
    </dgm:pt>
    <dgm:pt modelId="{734720F1-7A02-42FA-84DD-EAD2F231B1A8}" type="pres">
      <dgm:prSet presAssocID="{9319F490-C5A7-487B-9755-9A1E5EA89226}" presName="root2" presStyleCnt="0"/>
      <dgm:spPr/>
    </dgm:pt>
    <dgm:pt modelId="{6C42ED51-5478-4ABE-A8FC-3CB2FE1A48F8}" type="pres">
      <dgm:prSet presAssocID="{9319F490-C5A7-487B-9755-9A1E5EA89226}" presName="LevelTwoTextNode" presStyleLbl="node4" presStyleIdx="2" presStyleCnt="3">
        <dgm:presLayoutVars>
          <dgm:chPref val="3"/>
        </dgm:presLayoutVars>
      </dgm:prSet>
      <dgm:spPr/>
    </dgm:pt>
    <dgm:pt modelId="{4F68C55C-5E3A-432C-AC8B-FF05ED5CF99D}" type="pres">
      <dgm:prSet presAssocID="{9319F490-C5A7-487B-9755-9A1E5EA89226}" presName="level3hierChild" presStyleCnt="0"/>
      <dgm:spPr/>
    </dgm:pt>
    <dgm:pt modelId="{876AA7A3-EA76-4039-8F34-B50D1664A126}" type="pres">
      <dgm:prSet presAssocID="{5DA41B0F-CE68-41BB-ADE6-8666326875A7}" presName="conn2-1" presStyleLbl="parChTrans1D2" presStyleIdx="1" presStyleCnt="2"/>
      <dgm:spPr/>
    </dgm:pt>
    <dgm:pt modelId="{09FD471F-D20A-4257-AD84-C74F11546C2A}" type="pres">
      <dgm:prSet presAssocID="{5DA41B0F-CE68-41BB-ADE6-8666326875A7}" presName="connTx" presStyleLbl="parChTrans1D2" presStyleIdx="1" presStyleCnt="2"/>
      <dgm:spPr/>
    </dgm:pt>
    <dgm:pt modelId="{EEF4AE35-E812-4BEC-BD75-BCADE0FB44C3}" type="pres">
      <dgm:prSet presAssocID="{C841E53C-FF6A-40BA-BF7F-B13BD0B01C45}" presName="root2" presStyleCnt="0"/>
      <dgm:spPr/>
    </dgm:pt>
    <dgm:pt modelId="{99EC3F99-AF84-465B-9B37-4305D215F4E5}" type="pres">
      <dgm:prSet presAssocID="{C841E53C-FF6A-40BA-BF7F-B13BD0B01C45}" presName="LevelTwoTextNode" presStyleLbl="node2" presStyleIdx="1" presStyleCnt="2">
        <dgm:presLayoutVars>
          <dgm:chPref val="3"/>
        </dgm:presLayoutVars>
      </dgm:prSet>
      <dgm:spPr/>
    </dgm:pt>
    <dgm:pt modelId="{4097A0BB-FC06-4C79-8AC7-3056031A4CA0}" type="pres">
      <dgm:prSet presAssocID="{C841E53C-FF6A-40BA-BF7F-B13BD0B01C45}" presName="level3hierChild" presStyleCnt="0"/>
      <dgm:spPr/>
    </dgm:pt>
  </dgm:ptLst>
  <dgm:cxnLst>
    <dgm:cxn modelId="{32249714-BF3C-4B54-A9BB-B197D865F017}" type="presOf" srcId="{5DA41B0F-CE68-41BB-ADE6-8666326875A7}" destId="{876AA7A3-EA76-4039-8F34-B50D1664A126}" srcOrd="0" destOrd="0" presId="urn:microsoft.com/office/officeart/2005/8/layout/hierarchy2"/>
    <dgm:cxn modelId="{BBBED426-2ED4-4A8D-93DF-9F559F2C2A9D}" type="presOf" srcId="{C841E53C-FF6A-40BA-BF7F-B13BD0B01C45}" destId="{99EC3F99-AF84-465B-9B37-4305D215F4E5}" srcOrd="0" destOrd="0" presId="urn:microsoft.com/office/officeart/2005/8/layout/hierarchy2"/>
    <dgm:cxn modelId="{85CFD32D-C72C-4EA3-A605-8C8663B4F7AC}" type="presOf" srcId="{6CEE0436-C2F3-430C-A70A-36370FF34FA2}" destId="{C468E03A-8C8F-4BDD-A45F-2004DE7AE3E1}" srcOrd="0" destOrd="0" presId="urn:microsoft.com/office/officeart/2005/8/layout/hierarchy2"/>
    <dgm:cxn modelId="{DB967030-D72D-48D1-9E45-5874FA518067}" srcId="{6CEE0436-C2F3-430C-A70A-36370FF34FA2}" destId="{79763D03-FF10-4E24-B30D-B4C09E241D28}" srcOrd="1" destOrd="0" parTransId="{06E85FFA-9D01-426C-B137-DCFFB35058EF}" sibTransId="{2010FC86-C4DE-40DF-B63C-27ADF36107EE}"/>
    <dgm:cxn modelId="{E2282D5B-E848-4804-AB07-5E6DD03E9CE1}" type="presOf" srcId="{A4F6350D-CD27-4A25-9144-45D16731F63D}" destId="{0DB16B25-5BE3-4D0F-9AAC-7EB369A78788}" srcOrd="1" destOrd="0" presId="urn:microsoft.com/office/officeart/2005/8/layout/hierarchy2"/>
    <dgm:cxn modelId="{C0A31164-FF6B-4E33-8EBF-FD173795E062}" srcId="{42A3FD09-2A25-4CBA-B2F6-5F80DAAD39A2}" destId="{9C5AEB59-0DA4-486A-8E44-77886E8B9298}" srcOrd="0" destOrd="0" parTransId="{0FFA29DF-A9FB-41BF-82B7-E1F73AC2E495}" sibTransId="{94EAF159-395B-41C4-BA3A-25E0DEFA935C}"/>
    <dgm:cxn modelId="{E3ABA667-FD7F-4C6E-8621-C7F8CB31C6D8}" type="presOf" srcId="{198D207F-E190-4C04-9A38-94BA03474EAC}" destId="{90344E5E-BBD5-4C03-AD51-22B8A0B3D34C}" srcOrd="0" destOrd="0" presId="urn:microsoft.com/office/officeart/2005/8/layout/hierarchy2"/>
    <dgm:cxn modelId="{EA94544F-481D-4D5F-9092-96C58865AD2A}" srcId="{198D207F-E190-4C04-9A38-94BA03474EAC}" destId="{B12E75FD-3F95-4EA0-A6A6-8B7F9CA45621}" srcOrd="0" destOrd="0" parTransId="{11760E31-6937-4CEB-B67B-0E849063AB95}" sibTransId="{770EAEBB-79EA-4E7B-8F8A-A1F30B64AAE4}"/>
    <dgm:cxn modelId="{50262A50-86E3-453C-A818-21C5F9D5F637}" type="presOf" srcId="{11760E31-6937-4CEB-B67B-0E849063AB95}" destId="{07410806-670C-4B3A-9490-42A8CEE5B09A}" srcOrd="0" destOrd="0" presId="urn:microsoft.com/office/officeart/2005/8/layout/hierarchy2"/>
    <dgm:cxn modelId="{428E5658-1533-49AF-A8E0-4C988A28DF74}" type="presOf" srcId="{5DA41B0F-CE68-41BB-ADE6-8666326875A7}" destId="{09FD471F-D20A-4257-AD84-C74F11546C2A}" srcOrd="1" destOrd="0" presId="urn:microsoft.com/office/officeart/2005/8/layout/hierarchy2"/>
    <dgm:cxn modelId="{88FDFC59-D981-4919-8310-0365305A5FC5}" type="presOf" srcId="{D9F54F78-3202-4C39-8743-1E6F150F2523}" destId="{77524684-43FD-4611-A5C4-8D6A9C78BA8B}" srcOrd="1" destOrd="0" presId="urn:microsoft.com/office/officeart/2005/8/layout/hierarchy2"/>
    <dgm:cxn modelId="{0C238B87-7279-4714-BE7D-17D855E1E276}" srcId="{79763D03-FF10-4E24-B30D-B4C09E241D28}" destId="{9319F490-C5A7-487B-9755-9A1E5EA89226}" srcOrd="1" destOrd="0" parTransId="{A4F6350D-CD27-4A25-9144-45D16731F63D}" sibTransId="{4A8FEA46-A08F-4BDB-A731-049E5FF2A4F2}"/>
    <dgm:cxn modelId="{F97AA789-4FFF-4E1D-A3E2-B1A149796F3C}" type="presOf" srcId="{DDED63B5-1F3F-4F85-97F9-3C64E9B2AB22}" destId="{CC1A6673-0830-4779-9FCD-F582CBDA75BA}" srcOrd="1" destOrd="0" presId="urn:microsoft.com/office/officeart/2005/8/layout/hierarchy2"/>
    <dgm:cxn modelId="{42DA618C-EB44-4099-B327-F75C52298FC8}" srcId="{6CEE0436-C2F3-430C-A70A-36370FF34FA2}" destId="{198D207F-E190-4C04-9A38-94BA03474EAC}" srcOrd="0" destOrd="0" parTransId="{D9F54F78-3202-4C39-8743-1E6F150F2523}" sibTransId="{00F459FA-289A-43F3-89AF-BF3E64F7BC92}"/>
    <dgm:cxn modelId="{BB87D68D-8C29-4E24-B7A7-44F6B77C3528}" type="presOf" srcId="{3E41F62A-2191-469B-9BD1-75D03F9DC5A0}" destId="{ACFB7E05-8623-49F6-95C0-5229DBC2E053}" srcOrd="1" destOrd="0" presId="urn:microsoft.com/office/officeart/2005/8/layout/hierarchy2"/>
    <dgm:cxn modelId="{AC2B3293-DEF4-4783-9C1F-01A67F15FC0B}" type="presOf" srcId="{DDED63B5-1F3F-4F85-97F9-3C64E9B2AB22}" destId="{FC8894CC-1F69-46F9-AA17-204B11025927}" srcOrd="0" destOrd="0" presId="urn:microsoft.com/office/officeart/2005/8/layout/hierarchy2"/>
    <dgm:cxn modelId="{4B688D94-7268-4FF0-AA23-4D4E4DB514D2}" type="presOf" srcId="{11760E31-6937-4CEB-B67B-0E849063AB95}" destId="{3A455BE2-B0BA-4317-B9A8-DAFBA3323788}" srcOrd="1" destOrd="0" presId="urn:microsoft.com/office/officeart/2005/8/layout/hierarchy2"/>
    <dgm:cxn modelId="{8B969B95-0101-4A0E-BC60-6C1E321A3815}" type="presOf" srcId="{79763D03-FF10-4E24-B30D-B4C09E241D28}" destId="{EBD9A11D-91DA-4F85-A47F-B0FBB94A7AF6}" srcOrd="0" destOrd="0" presId="urn:microsoft.com/office/officeart/2005/8/layout/hierarchy2"/>
    <dgm:cxn modelId="{02AA749B-41B1-40FE-A252-0F30582FEFC3}" srcId="{79763D03-FF10-4E24-B30D-B4C09E241D28}" destId="{2215CB0E-3296-4EA2-AFBF-340483B4DFB2}" srcOrd="0" destOrd="0" parTransId="{3E41F62A-2191-469B-9BD1-75D03F9DC5A0}" sibTransId="{33EE5982-4567-48AB-8BB0-5A919AD5BE3B}"/>
    <dgm:cxn modelId="{1B18049E-37D0-4B23-A8B1-2FF33C7A1111}" type="presOf" srcId="{3E41F62A-2191-469B-9BD1-75D03F9DC5A0}" destId="{BBD348E3-6510-4ACA-BA57-AF77C102FF53}" srcOrd="0" destOrd="0" presId="urn:microsoft.com/office/officeart/2005/8/layout/hierarchy2"/>
    <dgm:cxn modelId="{77A363A3-7770-4C5F-93C6-6B9580423ECB}" type="presOf" srcId="{A4F6350D-CD27-4A25-9144-45D16731F63D}" destId="{BE3F96B6-F32F-46F8-AC59-05208E35342E}" srcOrd="0" destOrd="0" presId="urn:microsoft.com/office/officeart/2005/8/layout/hierarchy2"/>
    <dgm:cxn modelId="{DBEFB0AB-81FC-42F7-B14F-9101D69218D6}" type="presOf" srcId="{42A3FD09-2A25-4CBA-B2F6-5F80DAAD39A2}" destId="{849F2231-750C-4007-AA03-6FA4FD6BC4BD}" srcOrd="0" destOrd="0" presId="urn:microsoft.com/office/officeart/2005/8/layout/hierarchy2"/>
    <dgm:cxn modelId="{DB5ABFC0-53FB-45E8-8E7A-514E559866A2}" srcId="{9C5AEB59-0DA4-486A-8E44-77886E8B9298}" destId="{C841E53C-FF6A-40BA-BF7F-B13BD0B01C45}" srcOrd="1" destOrd="0" parTransId="{5DA41B0F-CE68-41BB-ADE6-8666326875A7}" sibTransId="{FDFDB2AD-7857-4ECD-8E3D-B32815D03473}"/>
    <dgm:cxn modelId="{E8FB30C9-8861-48B3-AF29-EAC6444829F5}" type="presOf" srcId="{B12E75FD-3F95-4EA0-A6A6-8B7F9CA45621}" destId="{63403297-0223-4AA6-B57A-AA3221389FD5}" srcOrd="0" destOrd="0" presId="urn:microsoft.com/office/officeart/2005/8/layout/hierarchy2"/>
    <dgm:cxn modelId="{B35381DC-9D88-4EF2-BEAF-E186B2862BBC}" type="presOf" srcId="{06E85FFA-9D01-426C-B137-DCFFB35058EF}" destId="{87248C1E-564F-4339-BC1E-EF33012CCC21}" srcOrd="1" destOrd="0" presId="urn:microsoft.com/office/officeart/2005/8/layout/hierarchy2"/>
    <dgm:cxn modelId="{BB1CBEDC-4EDE-4F25-88F2-AF5D491640F6}" type="presOf" srcId="{9C5AEB59-0DA4-486A-8E44-77886E8B9298}" destId="{0A9B99E6-C016-4365-B979-6C1FCB9F18DF}" srcOrd="0" destOrd="0" presId="urn:microsoft.com/office/officeart/2005/8/layout/hierarchy2"/>
    <dgm:cxn modelId="{64E2C6DF-3931-44B0-92EF-2D71C2145BC0}" srcId="{9C5AEB59-0DA4-486A-8E44-77886E8B9298}" destId="{6CEE0436-C2F3-430C-A70A-36370FF34FA2}" srcOrd="0" destOrd="0" parTransId="{DDED63B5-1F3F-4F85-97F9-3C64E9B2AB22}" sibTransId="{81E5C4C1-6CB0-435E-99C5-F016FD3DD681}"/>
    <dgm:cxn modelId="{D49378E2-8834-4D31-97BA-1ABC2E3295CA}" type="presOf" srcId="{06E85FFA-9D01-426C-B137-DCFFB35058EF}" destId="{55FBA205-D16E-4567-9BAC-F21B7BD11765}" srcOrd="0" destOrd="0" presId="urn:microsoft.com/office/officeart/2005/8/layout/hierarchy2"/>
    <dgm:cxn modelId="{8FDAA3EA-73ED-4A12-A3BB-9381258E35DF}" type="presOf" srcId="{2215CB0E-3296-4EA2-AFBF-340483B4DFB2}" destId="{6A34A007-1834-4816-A015-40BEFEB09C6D}" srcOrd="0" destOrd="0" presId="urn:microsoft.com/office/officeart/2005/8/layout/hierarchy2"/>
    <dgm:cxn modelId="{A2B8F7F8-A9DB-4765-A05A-CE1F8482E751}" type="presOf" srcId="{9319F490-C5A7-487B-9755-9A1E5EA89226}" destId="{6C42ED51-5478-4ABE-A8FC-3CB2FE1A48F8}" srcOrd="0" destOrd="0" presId="urn:microsoft.com/office/officeart/2005/8/layout/hierarchy2"/>
    <dgm:cxn modelId="{D71788FB-6234-420C-89F1-B4A8EF826B66}" type="presOf" srcId="{D9F54F78-3202-4C39-8743-1E6F150F2523}" destId="{E5E9689B-7347-4B3A-A1D0-DA455F786866}" srcOrd="0" destOrd="0" presId="urn:microsoft.com/office/officeart/2005/8/layout/hierarchy2"/>
    <dgm:cxn modelId="{7025030A-2FF8-4850-970E-88E0A01B44EB}" type="presParOf" srcId="{849F2231-750C-4007-AA03-6FA4FD6BC4BD}" destId="{45701F69-C248-4929-9CAC-F729D464D60E}" srcOrd="0" destOrd="0" presId="urn:microsoft.com/office/officeart/2005/8/layout/hierarchy2"/>
    <dgm:cxn modelId="{95D4261A-CC3D-4785-917A-722FEC41B138}" type="presParOf" srcId="{45701F69-C248-4929-9CAC-F729D464D60E}" destId="{0A9B99E6-C016-4365-B979-6C1FCB9F18DF}" srcOrd="0" destOrd="0" presId="urn:microsoft.com/office/officeart/2005/8/layout/hierarchy2"/>
    <dgm:cxn modelId="{B50D5765-4773-4F2F-AE33-6F9E751EEF53}" type="presParOf" srcId="{45701F69-C248-4929-9CAC-F729D464D60E}" destId="{EDFA6EDD-D2C3-4C21-B1CE-3698FF31A35A}" srcOrd="1" destOrd="0" presId="urn:microsoft.com/office/officeart/2005/8/layout/hierarchy2"/>
    <dgm:cxn modelId="{876281CE-7C74-4913-8353-C79BD4B09804}" type="presParOf" srcId="{EDFA6EDD-D2C3-4C21-B1CE-3698FF31A35A}" destId="{FC8894CC-1F69-46F9-AA17-204B11025927}" srcOrd="0" destOrd="0" presId="urn:microsoft.com/office/officeart/2005/8/layout/hierarchy2"/>
    <dgm:cxn modelId="{55B008A6-8E9E-45A8-836E-517A96C915C2}" type="presParOf" srcId="{FC8894CC-1F69-46F9-AA17-204B11025927}" destId="{CC1A6673-0830-4779-9FCD-F582CBDA75BA}" srcOrd="0" destOrd="0" presId="urn:microsoft.com/office/officeart/2005/8/layout/hierarchy2"/>
    <dgm:cxn modelId="{F61A8DC8-D9E1-4A02-A6A8-A442B329C1F2}" type="presParOf" srcId="{EDFA6EDD-D2C3-4C21-B1CE-3698FF31A35A}" destId="{292C61CC-CF12-4EDA-B635-8C89459DCD1E}" srcOrd="1" destOrd="0" presId="urn:microsoft.com/office/officeart/2005/8/layout/hierarchy2"/>
    <dgm:cxn modelId="{7F4A2F3C-C9F1-4A18-A6DC-5997EB6491A2}" type="presParOf" srcId="{292C61CC-CF12-4EDA-B635-8C89459DCD1E}" destId="{C468E03A-8C8F-4BDD-A45F-2004DE7AE3E1}" srcOrd="0" destOrd="0" presId="urn:microsoft.com/office/officeart/2005/8/layout/hierarchy2"/>
    <dgm:cxn modelId="{ED49A3C7-7A42-4981-A8AD-8BB75256581A}" type="presParOf" srcId="{292C61CC-CF12-4EDA-B635-8C89459DCD1E}" destId="{3D5A17D9-7BAA-4A2A-ADA6-C2B8D3063262}" srcOrd="1" destOrd="0" presId="urn:microsoft.com/office/officeart/2005/8/layout/hierarchy2"/>
    <dgm:cxn modelId="{AE558637-19D7-499F-BA15-FA3CDB87AADB}" type="presParOf" srcId="{3D5A17D9-7BAA-4A2A-ADA6-C2B8D3063262}" destId="{E5E9689B-7347-4B3A-A1D0-DA455F786866}" srcOrd="0" destOrd="0" presId="urn:microsoft.com/office/officeart/2005/8/layout/hierarchy2"/>
    <dgm:cxn modelId="{4A52634C-D2F2-411B-BA0B-CE6519387EB5}" type="presParOf" srcId="{E5E9689B-7347-4B3A-A1D0-DA455F786866}" destId="{77524684-43FD-4611-A5C4-8D6A9C78BA8B}" srcOrd="0" destOrd="0" presId="urn:microsoft.com/office/officeart/2005/8/layout/hierarchy2"/>
    <dgm:cxn modelId="{27593439-1BB4-462A-A7AC-DEE6AA344D5A}" type="presParOf" srcId="{3D5A17D9-7BAA-4A2A-ADA6-C2B8D3063262}" destId="{36CAABF5-D2EB-4081-A8FC-975F35304441}" srcOrd="1" destOrd="0" presId="urn:microsoft.com/office/officeart/2005/8/layout/hierarchy2"/>
    <dgm:cxn modelId="{3682B04F-35FA-4BA8-98B4-8152E140A778}" type="presParOf" srcId="{36CAABF5-D2EB-4081-A8FC-975F35304441}" destId="{90344E5E-BBD5-4C03-AD51-22B8A0B3D34C}" srcOrd="0" destOrd="0" presId="urn:microsoft.com/office/officeart/2005/8/layout/hierarchy2"/>
    <dgm:cxn modelId="{301B43B0-5183-48B3-981A-318529E9FEFA}" type="presParOf" srcId="{36CAABF5-D2EB-4081-A8FC-975F35304441}" destId="{19AA48E7-A23D-4346-8BA0-B84ADAD09A36}" srcOrd="1" destOrd="0" presId="urn:microsoft.com/office/officeart/2005/8/layout/hierarchy2"/>
    <dgm:cxn modelId="{785E1FB7-36D5-438E-AF88-EF50A1DC2B32}" type="presParOf" srcId="{19AA48E7-A23D-4346-8BA0-B84ADAD09A36}" destId="{07410806-670C-4B3A-9490-42A8CEE5B09A}" srcOrd="0" destOrd="0" presId="urn:microsoft.com/office/officeart/2005/8/layout/hierarchy2"/>
    <dgm:cxn modelId="{4595F70E-46DC-4774-B9B1-B0C69BDA0A48}" type="presParOf" srcId="{07410806-670C-4B3A-9490-42A8CEE5B09A}" destId="{3A455BE2-B0BA-4317-B9A8-DAFBA3323788}" srcOrd="0" destOrd="0" presId="urn:microsoft.com/office/officeart/2005/8/layout/hierarchy2"/>
    <dgm:cxn modelId="{A0625C4F-A3F2-4DAE-924F-099B196BDC67}" type="presParOf" srcId="{19AA48E7-A23D-4346-8BA0-B84ADAD09A36}" destId="{8CC42FC5-CFB0-4500-B808-10A3C6ED8DA0}" srcOrd="1" destOrd="0" presId="urn:microsoft.com/office/officeart/2005/8/layout/hierarchy2"/>
    <dgm:cxn modelId="{EA9A3FC7-5C2C-430C-8F56-BE8D0CD00BCF}" type="presParOf" srcId="{8CC42FC5-CFB0-4500-B808-10A3C6ED8DA0}" destId="{63403297-0223-4AA6-B57A-AA3221389FD5}" srcOrd="0" destOrd="0" presId="urn:microsoft.com/office/officeart/2005/8/layout/hierarchy2"/>
    <dgm:cxn modelId="{043020F3-35BC-41BC-A852-6F80B87440A0}" type="presParOf" srcId="{8CC42FC5-CFB0-4500-B808-10A3C6ED8DA0}" destId="{EB8C1B4F-10B1-41E2-A98C-BC832744367A}" srcOrd="1" destOrd="0" presId="urn:microsoft.com/office/officeart/2005/8/layout/hierarchy2"/>
    <dgm:cxn modelId="{DA8CC664-1ABB-4F1E-895E-26BE8D399DBF}" type="presParOf" srcId="{3D5A17D9-7BAA-4A2A-ADA6-C2B8D3063262}" destId="{55FBA205-D16E-4567-9BAC-F21B7BD11765}" srcOrd="2" destOrd="0" presId="urn:microsoft.com/office/officeart/2005/8/layout/hierarchy2"/>
    <dgm:cxn modelId="{0AA318E8-0079-4BB6-8FA5-74EAB95011DD}" type="presParOf" srcId="{55FBA205-D16E-4567-9BAC-F21B7BD11765}" destId="{87248C1E-564F-4339-BC1E-EF33012CCC21}" srcOrd="0" destOrd="0" presId="urn:microsoft.com/office/officeart/2005/8/layout/hierarchy2"/>
    <dgm:cxn modelId="{95A7112C-F471-4644-8BD3-5113A72C6AE7}" type="presParOf" srcId="{3D5A17D9-7BAA-4A2A-ADA6-C2B8D3063262}" destId="{92D807E4-6B30-4C38-91FE-20300CA72534}" srcOrd="3" destOrd="0" presId="urn:microsoft.com/office/officeart/2005/8/layout/hierarchy2"/>
    <dgm:cxn modelId="{72A23399-A26D-450D-9C9C-A516D13C3ECD}" type="presParOf" srcId="{92D807E4-6B30-4C38-91FE-20300CA72534}" destId="{EBD9A11D-91DA-4F85-A47F-B0FBB94A7AF6}" srcOrd="0" destOrd="0" presId="urn:microsoft.com/office/officeart/2005/8/layout/hierarchy2"/>
    <dgm:cxn modelId="{405D8043-1ACD-474A-A451-5FE103CA8F82}" type="presParOf" srcId="{92D807E4-6B30-4C38-91FE-20300CA72534}" destId="{183A4F18-3726-405C-8068-C4597179B6EA}" srcOrd="1" destOrd="0" presId="urn:microsoft.com/office/officeart/2005/8/layout/hierarchy2"/>
    <dgm:cxn modelId="{ED9EBBAA-8C14-49A7-A212-A18D91EEB73B}" type="presParOf" srcId="{183A4F18-3726-405C-8068-C4597179B6EA}" destId="{BBD348E3-6510-4ACA-BA57-AF77C102FF53}" srcOrd="0" destOrd="0" presId="urn:microsoft.com/office/officeart/2005/8/layout/hierarchy2"/>
    <dgm:cxn modelId="{254D5CA7-544F-4CB5-A2C6-4AFDD315B73E}" type="presParOf" srcId="{BBD348E3-6510-4ACA-BA57-AF77C102FF53}" destId="{ACFB7E05-8623-49F6-95C0-5229DBC2E053}" srcOrd="0" destOrd="0" presId="urn:microsoft.com/office/officeart/2005/8/layout/hierarchy2"/>
    <dgm:cxn modelId="{53429E1F-9D35-4E0E-86F2-801046B68F3E}" type="presParOf" srcId="{183A4F18-3726-405C-8068-C4597179B6EA}" destId="{D8991E63-446C-4B2A-9C1D-B129F315A4DB}" srcOrd="1" destOrd="0" presId="urn:microsoft.com/office/officeart/2005/8/layout/hierarchy2"/>
    <dgm:cxn modelId="{5EFDE2E7-AF42-42BA-AAF3-58B72E701B93}" type="presParOf" srcId="{D8991E63-446C-4B2A-9C1D-B129F315A4DB}" destId="{6A34A007-1834-4816-A015-40BEFEB09C6D}" srcOrd="0" destOrd="0" presId="urn:microsoft.com/office/officeart/2005/8/layout/hierarchy2"/>
    <dgm:cxn modelId="{42DD6374-20DF-4EF7-A76D-D4896889F8F4}" type="presParOf" srcId="{D8991E63-446C-4B2A-9C1D-B129F315A4DB}" destId="{BDCBA9FB-623C-4004-A5B8-5CA302D6D127}" srcOrd="1" destOrd="0" presId="urn:microsoft.com/office/officeart/2005/8/layout/hierarchy2"/>
    <dgm:cxn modelId="{6855F9F3-96FE-460F-A750-5BAFC6772B16}" type="presParOf" srcId="{183A4F18-3726-405C-8068-C4597179B6EA}" destId="{BE3F96B6-F32F-46F8-AC59-05208E35342E}" srcOrd="2" destOrd="0" presId="urn:microsoft.com/office/officeart/2005/8/layout/hierarchy2"/>
    <dgm:cxn modelId="{5A7A6C67-4A51-4BDE-8C5A-237BF10D68EE}" type="presParOf" srcId="{BE3F96B6-F32F-46F8-AC59-05208E35342E}" destId="{0DB16B25-5BE3-4D0F-9AAC-7EB369A78788}" srcOrd="0" destOrd="0" presId="urn:microsoft.com/office/officeart/2005/8/layout/hierarchy2"/>
    <dgm:cxn modelId="{FA3BE04E-7FAC-4971-8B5A-957E05A85A7A}" type="presParOf" srcId="{183A4F18-3726-405C-8068-C4597179B6EA}" destId="{734720F1-7A02-42FA-84DD-EAD2F231B1A8}" srcOrd="3" destOrd="0" presId="urn:microsoft.com/office/officeart/2005/8/layout/hierarchy2"/>
    <dgm:cxn modelId="{EA81038A-CC79-4585-A2D5-C5C73BE6ED56}" type="presParOf" srcId="{734720F1-7A02-42FA-84DD-EAD2F231B1A8}" destId="{6C42ED51-5478-4ABE-A8FC-3CB2FE1A48F8}" srcOrd="0" destOrd="0" presId="urn:microsoft.com/office/officeart/2005/8/layout/hierarchy2"/>
    <dgm:cxn modelId="{35F27929-3736-4A21-8918-ADD2F5D518C9}" type="presParOf" srcId="{734720F1-7A02-42FA-84DD-EAD2F231B1A8}" destId="{4F68C55C-5E3A-432C-AC8B-FF05ED5CF99D}" srcOrd="1" destOrd="0" presId="urn:microsoft.com/office/officeart/2005/8/layout/hierarchy2"/>
    <dgm:cxn modelId="{6BE5604F-9B8E-4AFA-B346-121D273F3822}" type="presParOf" srcId="{EDFA6EDD-D2C3-4C21-B1CE-3698FF31A35A}" destId="{876AA7A3-EA76-4039-8F34-B50D1664A126}" srcOrd="2" destOrd="0" presId="urn:microsoft.com/office/officeart/2005/8/layout/hierarchy2"/>
    <dgm:cxn modelId="{11DCE1F0-C7DE-4DF8-A853-BA42C0F1FE58}" type="presParOf" srcId="{876AA7A3-EA76-4039-8F34-B50D1664A126}" destId="{09FD471F-D20A-4257-AD84-C74F11546C2A}" srcOrd="0" destOrd="0" presId="urn:microsoft.com/office/officeart/2005/8/layout/hierarchy2"/>
    <dgm:cxn modelId="{DB47E776-2F6B-44C9-9E58-CAF78FF258FA}" type="presParOf" srcId="{EDFA6EDD-D2C3-4C21-B1CE-3698FF31A35A}" destId="{EEF4AE35-E812-4BEC-BD75-BCADE0FB44C3}" srcOrd="3" destOrd="0" presId="urn:microsoft.com/office/officeart/2005/8/layout/hierarchy2"/>
    <dgm:cxn modelId="{E806AA99-0244-4D45-B062-B6B22215BD74}" type="presParOf" srcId="{EEF4AE35-E812-4BEC-BD75-BCADE0FB44C3}" destId="{99EC3F99-AF84-465B-9B37-4305D215F4E5}" srcOrd="0" destOrd="0" presId="urn:microsoft.com/office/officeart/2005/8/layout/hierarchy2"/>
    <dgm:cxn modelId="{C113026D-CE40-4C85-B779-9BE5625FBDC5}" type="presParOf" srcId="{EEF4AE35-E812-4BEC-BD75-BCADE0FB44C3}" destId="{4097A0BB-FC06-4C79-8AC7-3056031A4CA0}" srcOrd="1" destOrd="0" presId="urn:microsoft.com/office/officeart/2005/8/layout/hierarchy2"/>
  </dgm:cxnLst>
  <dgm:bg/>
  <dgm:whole>
    <a:ln>
      <a:noFill/>
    </a:ln>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8425DF2-F7C4-4027-BB17-B8DE8EDCFA31}" type="doc">
      <dgm:prSet loTypeId="urn:microsoft.com/office/officeart/2005/8/layout/chevron1" loCatId="process" qsTypeId="urn:microsoft.com/office/officeart/2005/8/quickstyle/simple3" qsCatId="simple" csTypeId="urn:microsoft.com/office/officeart/2005/8/colors/accent1_2" csCatId="accent1" phldr="1"/>
      <dgm:spPr/>
    </dgm:pt>
    <dgm:pt modelId="{1E64D244-4477-4BD2-B54E-1678259BF081}">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演習の説明　　　　（５分）</a:t>
          </a:r>
        </a:p>
      </dgm:t>
    </dgm:pt>
    <dgm:pt modelId="{5825E5B8-0D9A-4574-B961-AD95D4E81377}" type="parTrans" cxnId="{D2331A10-F07D-44F4-83E7-B4DB2FD6E8E5}">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EEE71D1B-375F-4DE3-8D51-E3A878C3313F}" type="sibTrans" cxnId="{D2331A10-F07D-44F4-83E7-B4DB2FD6E8E5}">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EDECCCB9-2347-43EC-9623-2E334BE1CF3A}">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個人ワーク　　　　　（１５分）</a:t>
          </a:r>
        </a:p>
      </dgm:t>
    </dgm:pt>
    <dgm:pt modelId="{D4F5BC22-BA99-4A94-8F31-0721C0F591CD}" type="parTrans" cxnId="{91846521-6E9F-482B-9879-061C8CF20B87}">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6DF71D14-33DA-4362-B33A-64D87C891F95}" type="sibTrans" cxnId="{91846521-6E9F-482B-9879-061C8CF20B87}">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9AB51399-9701-4341-8064-479B9B87EBCC}">
      <dgm:prSet phldrT="[テキスト]"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グループ共有　　　（１０分）</a:t>
          </a:r>
        </a:p>
      </dgm:t>
    </dgm:pt>
    <dgm:pt modelId="{7A2C0FE1-52FE-4642-9617-4A8B266F6138}" type="parTrans" cxnId="{95AFC811-EF76-443B-B37B-E0FCEAA46E36}">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2A58267E-6E08-43C8-9855-740F964C9844}" type="sibTrans" cxnId="{95AFC811-EF76-443B-B37B-E0FCEAA46E36}">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7114FF94-ADEA-4742-8922-36EB16BE1A0A}">
      <dgm:prSet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役割の確認　　　　（５分）</a:t>
          </a:r>
        </a:p>
      </dgm:t>
    </dgm:pt>
    <dgm:pt modelId="{1224681F-39EE-4A65-8F67-7600181088B9}" type="parTrans" cxnId="{AA008F48-B4D2-435A-8CCF-9227A579857F}">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368D2178-428B-4C2D-83A2-99A768F22CB2}" type="sibTrans" cxnId="{AA008F48-B4D2-435A-8CCF-9227A579857F}">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06F8B753-43D9-438C-86D7-82581CBBFE18}">
      <dgm:prSet custT="1"/>
      <dgm:spPr/>
      <dgm:t>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全体のまとめ　　　（１０分）</a:t>
          </a:r>
        </a:p>
      </dgm:t>
    </dgm:pt>
    <dgm:pt modelId="{CE11D246-D998-490B-973A-A6FC8CA5C696}" type="parTrans" cxnId="{D055C77F-D00B-47D2-A904-4638826F50EA}">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D14D923B-A09F-427B-8FB5-8140933DFC7A}" type="sibTrans" cxnId="{D055C77F-D00B-47D2-A904-4638826F50EA}">
      <dgm:prSet/>
      <dgm:spPr/>
      <dgm:t>
        <a:bodyPr/>
        <a:lstStyle/>
        <a:p>
          <a:endParaRPr kumimoji="1" lang="ja-JP" altLang="en-US" sz="1400">
            <a:latin typeface="UD デジタル 教科書体 NK-R" panose="02020400000000000000" pitchFamily="18" charset="-128"/>
            <a:ea typeface="UD デジタル 教科書体 NK-R" panose="02020400000000000000" pitchFamily="18" charset="-128"/>
          </a:endParaRPr>
        </a:p>
      </dgm:t>
    </dgm:pt>
    <dgm:pt modelId="{70C5B35B-62CF-4751-BBF4-5A1C0AEC793B}" type="pres">
      <dgm:prSet presAssocID="{98425DF2-F7C4-4027-BB17-B8DE8EDCFA31}" presName="Name0" presStyleCnt="0">
        <dgm:presLayoutVars>
          <dgm:dir/>
          <dgm:animLvl val="lvl"/>
          <dgm:resizeHandles val="exact"/>
        </dgm:presLayoutVars>
      </dgm:prSet>
      <dgm:spPr/>
    </dgm:pt>
    <dgm:pt modelId="{9D6BF220-FECE-4485-9050-F478DF8AABA6}" type="pres">
      <dgm:prSet presAssocID="{1E64D244-4477-4BD2-B54E-1678259BF081}" presName="parTxOnly" presStyleLbl="node1" presStyleIdx="0" presStyleCnt="5">
        <dgm:presLayoutVars>
          <dgm:chMax val="0"/>
          <dgm:chPref val="0"/>
          <dgm:bulletEnabled val="1"/>
        </dgm:presLayoutVars>
      </dgm:prSet>
      <dgm:spPr/>
    </dgm:pt>
    <dgm:pt modelId="{F92C282A-8EE1-4152-A7B1-C8F56FD9F114}" type="pres">
      <dgm:prSet presAssocID="{EEE71D1B-375F-4DE3-8D51-E3A878C3313F}" presName="parTxOnlySpace" presStyleCnt="0"/>
      <dgm:spPr/>
    </dgm:pt>
    <dgm:pt modelId="{CE5023F4-6C2B-4EEE-B097-D29F4CC0327C}" type="pres">
      <dgm:prSet presAssocID="{7114FF94-ADEA-4742-8922-36EB16BE1A0A}" presName="parTxOnly" presStyleLbl="node1" presStyleIdx="1" presStyleCnt="5">
        <dgm:presLayoutVars>
          <dgm:chMax val="0"/>
          <dgm:chPref val="0"/>
          <dgm:bulletEnabled val="1"/>
        </dgm:presLayoutVars>
      </dgm:prSet>
      <dgm:spPr/>
    </dgm:pt>
    <dgm:pt modelId="{0D8A9049-11AF-480A-92C7-92DB6B86CCC8}" type="pres">
      <dgm:prSet presAssocID="{368D2178-428B-4C2D-83A2-99A768F22CB2}" presName="parTxOnlySpace" presStyleCnt="0"/>
      <dgm:spPr/>
    </dgm:pt>
    <dgm:pt modelId="{D8F88206-F153-4AF9-8C25-FE6941C22E74}" type="pres">
      <dgm:prSet presAssocID="{EDECCCB9-2347-43EC-9623-2E334BE1CF3A}" presName="parTxOnly" presStyleLbl="node1" presStyleIdx="2" presStyleCnt="5">
        <dgm:presLayoutVars>
          <dgm:chMax val="0"/>
          <dgm:chPref val="0"/>
          <dgm:bulletEnabled val="1"/>
        </dgm:presLayoutVars>
      </dgm:prSet>
      <dgm:spPr/>
    </dgm:pt>
    <dgm:pt modelId="{C3D3712B-DD77-4C53-B1F5-96FF0470B4E6}" type="pres">
      <dgm:prSet presAssocID="{6DF71D14-33DA-4362-B33A-64D87C891F95}" presName="parTxOnlySpace" presStyleCnt="0"/>
      <dgm:spPr/>
    </dgm:pt>
    <dgm:pt modelId="{1E1645BE-0567-41DF-B19D-93E8B310B2C8}" type="pres">
      <dgm:prSet presAssocID="{9AB51399-9701-4341-8064-479B9B87EBCC}" presName="parTxOnly" presStyleLbl="node1" presStyleIdx="3" presStyleCnt="5">
        <dgm:presLayoutVars>
          <dgm:chMax val="0"/>
          <dgm:chPref val="0"/>
          <dgm:bulletEnabled val="1"/>
        </dgm:presLayoutVars>
      </dgm:prSet>
      <dgm:spPr/>
    </dgm:pt>
    <dgm:pt modelId="{4F0A5AD0-BB16-45D4-AA86-1E83EE1956BF}" type="pres">
      <dgm:prSet presAssocID="{2A58267E-6E08-43C8-9855-740F964C9844}" presName="parTxOnlySpace" presStyleCnt="0"/>
      <dgm:spPr/>
    </dgm:pt>
    <dgm:pt modelId="{8EB54741-DBC3-4412-AF85-C9D25543ABDE}" type="pres">
      <dgm:prSet presAssocID="{06F8B753-43D9-438C-86D7-82581CBBFE18}" presName="parTxOnly" presStyleLbl="node1" presStyleIdx="4" presStyleCnt="5">
        <dgm:presLayoutVars>
          <dgm:chMax val="0"/>
          <dgm:chPref val="0"/>
          <dgm:bulletEnabled val="1"/>
        </dgm:presLayoutVars>
      </dgm:prSet>
      <dgm:spPr/>
    </dgm:pt>
  </dgm:ptLst>
  <dgm:cxnLst>
    <dgm:cxn modelId="{D2331A10-F07D-44F4-83E7-B4DB2FD6E8E5}" srcId="{98425DF2-F7C4-4027-BB17-B8DE8EDCFA31}" destId="{1E64D244-4477-4BD2-B54E-1678259BF081}" srcOrd="0" destOrd="0" parTransId="{5825E5B8-0D9A-4574-B961-AD95D4E81377}" sibTransId="{EEE71D1B-375F-4DE3-8D51-E3A878C3313F}"/>
    <dgm:cxn modelId="{95AFC811-EF76-443B-B37B-E0FCEAA46E36}" srcId="{98425DF2-F7C4-4027-BB17-B8DE8EDCFA31}" destId="{9AB51399-9701-4341-8064-479B9B87EBCC}" srcOrd="3" destOrd="0" parTransId="{7A2C0FE1-52FE-4642-9617-4A8B266F6138}" sibTransId="{2A58267E-6E08-43C8-9855-740F964C9844}"/>
    <dgm:cxn modelId="{91846521-6E9F-482B-9879-061C8CF20B87}" srcId="{98425DF2-F7C4-4027-BB17-B8DE8EDCFA31}" destId="{EDECCCB9-2347-43EC-9623-2E334BE1CF3A}" srcOrd="2" destOrd="0" parTransId="{D4F5BC22-BA99-4A94-8F31-0721C0F591CD}" sibTransId="{6DF71D14-33DA-4362-B33A-64D87C891F95}"/>
    <dgm:cxn modelId="{486A0327-30FC-4605-B9EE-1EDDEDF291D8}" type="presOf" srcId="{06F8B753-43D9-438C-86D7-82581CBBFE18}" destId="{8EB54741-DBC3-4412-AF85-C9D25543ABDE}" srcOrd="0" destOrd="0" presId="urn:microsoft.com/office/officeart/2005/8/layout/chevron1"/>
    <dgm:cxn modelId="{7E52D32E-BEF3-4A05-A4B4-8197D2061C49}" type="presOf" srcId="{98425DF2-F7C4-4027-BB17-B8DE8EDCFA31}" destId="{70C5B35B-62CF-4751-BBF4-5A1C0AEC793B}" srcOrd="0" destOrd="0" presId="urn:microsoft.com/office/officeart/2005/8/layout/chevron1"/>
    <dgm:cxn modelId="{304BA845-51FB-4B9F-8B44-72431C113637}" type="presOf" srcId="{1E64D244-4477-4BD2-B54E-1678259BF081}" destId="{9D6BF220-FECE-4485-9050-F478DF8AABA6}" srcOrd="0" destOrd="0" presId="urn:microsoft.com/office/officeart/2005/8/layout/chevron1"/>
    <dgm:cxn modelId="{AA008F48-B4D2-435A-8CCF-9227A579857F}" srcId="{98425DF2-F7C4-4027-BB17-B8DE8EDCFA31}" destId="{7114FF94-ADEA-4742-8922-36EB16BE1A0A}" srcOrd="1" destOrd="0" parTransId="{1224681F-39EE-4A65-8F67-7600181088B9}" sibTransId="{368D2178-428B-4C2D-83A2-99A768F22CB2}"/>
    <dgm:cxn modelId="{D055C77F-D00B-47D2-A904-4638826F50EA}" srcId="{98425DF2-F7C4-4027-BB17-B8DE8EDCFA31}" destId="{06F8B753-43D9-438C-86D7-82581CBBFE18}" srcOrd="4" destOrd="0" parTransId="{CE11D246-D998-490B-973A-A6FC8CA5C696}" sibTransId="{D14D923B-A09F-427B-8FB5-8140933DFC7A}"/>
    <dgm:cxn modelId="{68947996-1CDA-4DC2-AF0D-BB5B0426FA34}" type="presOf" srcId="{7114FF94-ADEA-4742-8922-36EB16BE1A0A}" destId="{CE5023F4-6C2B-4EEE-B097-D29F4CC0327C}" srcOrd="0" destOrd="0" presId="urn:microsoft.com/office/officeart/2005/8/layout/chevron1"/>
    <dgm:cxn modelId="{7040C2DC-BD5C-4B74-983D-8B55C4554EE9}" type="presOf" srcId="{EDECCCB9-2347-43EC-9623-2E334BE1CF3A}" destId="{D8F88206-F153-4AF9-8C25-FE6941C22E74}" srcOrd="0" destOrd="0" presId="urn:microsoft.com/office/officeart/2005/8/layout/chevron1"/>
    <dgm:cxn modelId="{E06F2CE7-D374-44A0-8373-16C38350E21E}" type="presOf" srcId="{9AB51399-9701-4341-8064-479B9B87EBCC}" destId="{1E1645BE-0567-41DF-B19D-93E8B310B2C8}" srcOrd="0" destOrd="0" presId="urn:microsoft.com/office/officeart/2005/8/layout/chevron1"/>
    <dgm:cxn modelId="{36505514-82D0-43C6-9095-24696C70F024}" type="presParOf" srcId="{70C5B35B-62CF-4751-BBF4-5A1C0AEC793B}" destId="{9D6BF220-FECE-4485-9050-F478DF8AABA6}" srcOrd="0" destOrd="0" presId="urn:microsoft.com/office/officeart/2005/8/layout/chevron1"/>
    <dgm:cxn modelId="{0C1A5ECD-FC14-4AEF-807A-E781B55E8677}" type="presParOf" srcId="{70C5B35B-62CF-4751-BBF4-5A1C0AEC793B}" destId="{F92C282A-8EE1-4152-A7B1-C8F56FD9F114}" srcOrd="1" destOrd="0" presId="urn:microsoft.com/office/officeart/2005/8/layout/chevron1"/>
    <dgm:cxn modelId="{E3F66416-8BC3-4212-A80E-A6A2E9FF4E12}" type="presParOf" srcId="{70C5B35B-62CF-4751-BBF4-5A1C0AEC793B}" destId="{CE5023F4-6C2B-4EEE-B097-D29F4CC0327C}" srcOrd="2" destOrd="0" presId="urn:microsoft.com/office/officeart/2005/8/layout/chevron1"/>
    <dgm:cxn modelId="{B31AAB99-3DAF-4FED-A69C-2E90C1B3FC2C}" type="presParOf" srcId="{70C5B35B-62CF-4751-BBF4-5A1C0AEC793B}" destId="{0D8A9049-11AF-480A-92C7-92DB6B86CCC8}" srcOrd="3" destOrd="0" presId="urn:microsoft.com/office/officeart/2005/8/layout/chevron1"/>
    <dgm:cxn modelId="{3466410E-658C-4DE4-A475-298288FC5171}" type="presParOf" srcId="{70C5B35B-62CF-4751-BBF4-5A1C0AEC793B}" destId="{D8F88206-F153-4AF9-8C25-FE6941C22E74}" srcOrd="4" destOrd="0" presId="urn:microsoft.com/office/officeart/2005/8/layout/chevron1"/>
    <dgm:cxn modelId="{CC89D9AE-63F8-4B83-B3B8-EAAF07B63667}" type="presParOf" srcId="{70C5B35B-62CF-4751-BBF4-5A1C0AEC793B}" destId="{C3D3712B-DD77-4C53-B1F5-96FF0470B4E6}" srcOrd="5" destOrd="0" presId="urn:microsoft.com/office/officeart/2005/8/layout/chevron1"/>
    <dgm:cxn modelId="{57D72F73-ABBD-449F-A229-AF7B2AB82EF3}" type="presParOf" srcId="{70C5B35B-62CF-4751-BBF4-5A1C0AEC793B}" destId="{1E1645BE-0567-41DF-B19D-93E8B310B2C8}" srcOrd="6" destOrd="0" presId="urn:microsoft.com/office/officeart/2005/8/layout/chevron1"/>
    <dgm:cxn modelId="{319C1CC8-9F2E-424F-846F-60FFCB355231}" type="presParOf" srcId="{70C5B35B-62CF-4751-BBF4-5A1C0AEC793B}" destId="{4F0A5AD0-BB16-45D4-AA86-1E83EE1956BF}" srcOrd="7" destOrd="0" presId="urn:microsoft.com/office/officeart/2005/8/layout/chevron1"/>
    <dgm:cxn modelId="{5290DD74-B842-417C-9EC8-BB17BFD6A2B4}" type="presParOf" srcId="{70C5B35B-62CF-4751-BBF4-5A1C0AEC793B}" destId="{8EB54741-DBC3-4412-AF85-C9D25543ABDE}" srcOrd="8" destOrd="0" presId="urn:microsoft.com/office/officeart/2005/8/layout/chevro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5CE618FF-F487-4E14-811A-25397F83C9F7}" type="doc">
      <dgm:prSet loTypeId="urn:microsoft.com/office/officeart/2005/8/layout/hierarchy3" loCatId="hierarchy" qsTypeId="urn:microsoft.com/office/officeart/2005/8/quickstyle/simple3" qsCatId="simple" csTypeId="urn:microsoft.com/office/officeart/2005/8/colors/accent1_3" csCatId="accent1" phldr="1"/>
      <dgm:spPr/>
      <dgm:t>
        <a:bodyPr/>
        <a:lstStyle/>
        <a:p>
          <a:endParaRPr kumimoji="1" lang="ja-JP" altLang="en-US"/>
        </a:p>
      </dgm:t>
    </dgm:pt>
    <dgm:pt modelId="{75272011-765B-4232-B7B9-A2A48F9BB422}">
      <dgm:prSet phldrT="[テキスト]" custT="1"/>
      <dgm:spPr/>
      <dgm:t>
        <a:bodyPr/>
        <a:lstStyle/>
        <a:p>
          <a:r>
            <a:rPr kumimoji="1" lang="ja-JP" altLang="en-US" sz="1050" b="1">
              <a:latin typeface="UD デジタル 教科書体 NK-R" panose="02020400000000000000" pitchFamily="18" charset="-128"/>
              <a:ea typeface="UD デジタル 教科書体 NK-R" panose="02020400000000000000" pitchFamily="18" charset="-128"/>
            </a:rPr>
            <a:t>個別的労働関係法</a:t>
          </a:r>
          <a:endParaRPr kumimoji="1" lang="ja-JP" altLang="en-US" sz="1050" b="1" dirty="0">
            <a:latin typeface="UD デジタル 教科書体 NK-R" panose="02020400000000000000" pitchFamily="18" charset="-128"/>
            <a:ea typeface="UD デジタル 教科書体 NK-R" panose="02020400000000000000" pitchFamily="18" charset="-128"/>
          </a:endParaRPr>
        </a:p>
      </dgm:t>
    </dgm:pt>
    <dgm:pt modelId="{008B3313-F18C-435F-B0EF-2791E6D4CE7A}" type="parTrans" cxnId="{15AE88F2-07D9-4F2D-9304-53CF398CD812}">
      <dgm:prSet/>
      <dgm:spPr/>
      <dgm:t>
        <a:bodyPr/>
        <a:lstStyle/>
        <a:p>
          <a:endParaRPr kumimoji="1" lang="ja-JP" altLang="en-US" sz="7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A64483A8-7FA0-47F6-AFF6-A49BD2A46F74}" type="sibTrans" cxnId="{15AE88F2-07D9-4F2D-9304-53CF398CD812}">
      <dgm:prSet/>
      <dgm:spPr/>
      <dgm:t>
        <a:bodyPr/>
        <a:lstStyle/>
        <a:p>
          <a:endParaRPr kumimoji="1" lang="ja-JP" altLang="en-US" sz="7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E2D17F7E-35F3-45D2-A572-2CA3B54616A5}">
      <dgm:prSet phldrT="[テキスト]" custT="1"/>
      <dgm:spPr/>
      <dgm:t>
        <a:bodyPr/>
        <a:lstStyle/>
        <a:p>
          <a:pPr algn="l">
            <a:buFont typeface="Wingdings" panose="05000000000000000000" pitchFamily="2" charset="2"/>
            <a:buNone/>
          </a:pPr>
          <a:r>
            <a:rPr kumimoji="1" lang="ja-JP" altLang="en-US" sz="1000" b="1" dirty="0">
              <a:latin typeface="UD デジタル 教科書体 NK-R" panose="02020400000000000000" pitchFamily="18" charset="-128"/>
              <a:ea typeface="UD デジタル 教科書体 NK-R" panose="02020400000000000000" pitchFamily="18" charset="-128"/>
            </a:rPr>
            <a:t>・労働契約法</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pPr algn="l">
            <a:buFont typeface="Wingdings" panose="05000000000000000000" pitchFamily="2" charset="2"/>
            <a:buNone/>
          </a:pPr>
          <a:r>
            <a:rPr kumimoji="1" lang="ja-JP" altLang="en-US" sz="1000" b="1" dirty="0">
              <a:latin typeface="UD デジタル 教科書体 NK-R" panose="02020400000000000000" pitchFamily="18" charset="-128"/>
              <a:ea typeface="UD デジタル 教科書体 NK-R" panose="02020400000000000000" pitchFamily="18" charset="-128"/>
            </a:rPr>
            <a:t>・</a:t>
          </a:r>
          <a:r>
            <a:rPr kumimoji="1" lang="ja-JP" altLang="en-US" sz="1000" b="1" dirty="0">
              <a:solidFill>
                <a:srgbClr val="FF0000"/>
              </a:solidFill>
              <a:latin typeface="UD デジタル 教科書体 NK-R" panose="02020400000000000000" pitchFamily="18" charset="-128"/>
              <a:ea typeface="UD デジタル 教科書体 NK-R" panose="02020400000000000000" pitchFamily="18" charset="-128"/>
            </a:rPr>
            <a:t>労働基準法</a:t>
          </a:r>
          <a:endParaRPr kumimoji="1" lang="en-US" altLang="ja-JP" sz="1000" b="1" dirty="0">
            <a:solidFill>
              <a:srgbClr val="FF0000"/>
            </a:solidFill>
            <a:latin typeface="UD デジタル 教科書体 NK-R" panose="02020400000000000000" pitchFamily="18" charset="-128"/>
            <a:ea typeface="UD デジタル 教科書体 NK-R" panose="02020400000000000000" pitchFamily="18" charset="-128"/>
          </a:endParaRPr>
        </a:p>
        <a:p>
          <a:pPr algn="l">
            <a:buFont typeface="Wingdings" panose="05000000000000000000" pitchFamily="2" charset="2"/>
            <a:buNone/>
          </a:pPr>
          <a:r>
            <a:rPr kumimoji="1" lang="ja-JP" altLang="en-US" sz="1000" b="1" dirty="0">
              <a:latin typeface="UD デジタル 教科書体 NK-R" panose="02020400000000000000" pitchFamily="18" charset="-128"/>
              <a:ea typeface="UD デジタル 教科書体 NK-R" panose="02020400000000000000" pitchFamily="18" charset="-128"/>
            </a:rPr>
            <a:t>・労働安全衛生法</a:t>
          </a:r>
          <a:endParaRPr kumimoji="1" lang="en-US" altLang="ja-JP" sz="1000" b="1" dirty="0">
            <a:latin typeface="UD デジタル 教科書体 NK-R" panose="02020400000000000000" pitchFamily="18" charset="-128"/>
            <a:ea typeface="UD デジタル 教科書体 NK-R" panose="02020400000000000000" pitchFamily="18" charset="-128"/>
          </a:endParaRPr>
        </a:p>
      </dgm:t>
    </dgm:pt>
    <dgm:pt modelId="{9EEFAB0E-9524-4CFC-99E4-29D7B6AE3B55}" type="parTrans" cxnId="{863981FB-8B1A-485D-8E14-660C5FCD4507}">
      <dgm:prSet/>
      <dgm:spPr/>
      <dgm:t>
        <a:bodyPr/>
        <a:lstStyle/>
        <a:p>
          <a:endParaRPr kumimoji="1" lang="ja-JP" altLang="en-US" sz="7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4A20BCCF-DE93-46C4-957D-3D2C55EA437F}" type="sibTrans" cxnId="{863981FB-8B1A-485D-8E14-660C5FCD4507}">
      <dgm:prSet/>
      <dgm:spPr/>
      <dgm:t>
        <a:bodyPr/>
        <a:lstStyle/>
        <a:p>
          <a:endParaRPr kumimoji="1" lang="ja-JP" altLang="en-US" sz="7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E3353A7C-A327-43A4-814F-D7CA70EB6802}">
      <dgm:prSet phldrT="[テキスト]" custT="1"/>
      <dgm:spPr/>
      <dgm:t>
        <a:bodyPr/>
        <a:lstStyle/>
        <a:p>
          <a:pPr algn="l"/>
          <a:r>
            <a:rPr kumimoji="1" lang="ja-JP" altLang="en-US" sz="1000" b="1">
              <a:latin typeface="UD デジタル 教科書体 NK-R" panose="02020400000000000000" pitchFamily="18" charset="-128"/>
              <a:ea typeface="UD デジタル 教科書体 NK-R" panose="02020400000000000000" pitchFamily="18" charset="-128"/>
            </a:rPr>
            <a:t>・男女雇用機会均等法</a:t>
          </a:r>
          <a:endParaRPr kumimoji="1" lang="en-US" altLang="ja-JP" sz="1000" b="1">
            <a:latin typeface="UD デジタル 教科書体 NK-R" panose="02020400000000000000" pitchFamily="18" charset="-128"/>
            <a:ea typeface="UD デジタル 教科書体 NK-R" panose="02020400000000000000" pitchFamily="18" charset="-128"/>
          </a:endParaRPr>
        </a:p>
        <a:p>
          <a:pPr algn="l"/>
          <a:r>
            <a:rPr kumimoji="1" lang="ja-JP" altLang="en-US" sz="1000" b="1">
              <a:latin typeface="UD デジタル 教科書体 NK-R" panose="02020400000000000000" pitchFamily="18" charset="-128"/>
              <a:ea typeface="UD デジタル 教科書体 NK-R" panose="02020400000000000000" pitchFamily="18" charset="-128"/>
            </a:rPr>
            <a:t>・パートタイム労働法</a:t>
          </a:r>
          <a:endParaRPr kumimoji="1" lang="en-US" altLang="ja-JP" sz="1000" b="1">
            <a:latin typeface="UD デジタル 教科書体 NK-R" panose="02020400000000000000" pitchFamily="18" charset="-128"/>
            <a:ea typeface="UD デジタル 教科書体 NK-R" panose="02020400000000000000" pitchFamily="18" charset="-128"/>
          </a:endParaRPr>
        </a:p>
        <a:p>
          <a:pPr algn="l"/>
          <a:r>
            <a:rPr kumimoji="1" lang="ja-JP" altLang="en-US" sz="1000" b="1">
              <a:latin typeface="UD デジタル 教科書体 NK-R" panose="02020400000000000000" pitchFamily="18" charset="-128"/>
              <a:ea typeface="UD デジタル 教科書体 NK-R" panose="02020400000000000000" pitchFamily="18" charset="-128"/>
            </a:rPr>
            <a:t>・育児介護休業法</a:t>
          </a:r>
          <a:endParaRPr kumimoji="1" lang="en-US" altLang="ja-JP" sz="1000" b="1">
            <a:latin typeface="UD デジタル 教科書体 NK-R" panose="02020400000000000000" pitchFamily="18" charset="-128"/>
            <a:ea typeface="UD デジタル 教科書体 NK-R" panose="02020400000000000000" pitchFamily="18" charset="-128"/>
          </a:endParaRPr>
        </a:p>
        <a:p>
          <a:pPr algn="l"/>
          <a:r>
            <a:rPr kumimoji="1" lang="ja-JP" altLang="en-US" sz="1000" b="1">
              <a:latin typeface="UD デジタル 教科書体 NK-R" panose="02020400000000000000" pitchFamily="18" charset="-128"/>
              <a:ea typeface="UD デジタル 教科書体 NK-R" panose="02020400000000000000" pitchFamily="18" charset="-128"/>
            </a:rPr>
            <a:t>・最低賃金法</a:t>
          </a:r>
          <a:endParaRPr kumimoji="1" lang="ja-JP" altLang="en-US" sz="1000" b="1" dirty="0">
            <a:latin typeface="UD デジタル 教科書体 NK-R" panose="02020400000000000000" pitchFamily="18" charset="-128"/>
            <a:ea typeface="UD デジタル 教科書体 NK-R" panose="02020400000000000000" pitchFamily="18" charset="-128"/>
          </a:endParaRPr>
        </a:p>
      </dgm:t>
    </dgm:pt>
    <dgm:pt modelId="{A5821BDE-3AAF-43B7-82EE-2B6AB761D38A}" type="parTrans" cxnId="{3D763503-CE38-49C3-8932-38084BD6650E}">
      <dgm:prSet/>
      <dgm:spPr/>
      <dgm:t>
        <a:bodyPr/>
        <a:lstStyle/>
        <a:p>
          <a:endParaRPr kumimoji="1" lang="ja-JP" altLang="en-US" sz="7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F25391C5-3A27-4F25-9DF0-85BA129CD022}" type="sibTrans" cxnId="{3D763503-CE38-49C3-8932-38084BD6650E}">
      <dgm:prSet/>
      <dgm:spPr/>
      <dgm:t>
        <a:bodyPr/>
        <a:lstStyle/>
        <a:p>
          <a:endParaRPr kumimoji="1" lang="ja-JP" altLang="en-US" sz="7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75A13C0C-6FBE-495C-8ED2-704DB736A054}">
      <dgm:prSet custT="1"/>
      <dgm:spPr/>
      <dgm:t>
        <a:bodyPr/>
        <a:lstStyle/>
        <a:p>
          <a:r>
            <a:rPr kumimoji="1" lang="ja-JP" altLang="en-US" sz="1050" b="1">
              <a:latin typeface="UD デジタル 教科書体 NK-R" panose="02020400000000000000" pitchFamily="18" charset="-128"/>
              <a:ea typeface="UD デジタル 教科書体 NK-R" panose="02020400000000000000" pitchFamily="18" charset="-128"/>
            </a:rPr>
            <a:t>集団的労働関係法</a:t>
          </a:r>
          <a:endParaRPr kumimoji="1" lang="ja-JP" altLang="en-US" sz="1050" b="1" dirty="0">
            <a:latin typeface="UD デジタル 教科書体 NK-R" panose="02020400000000000000" pitchFamily="18" charset="-128"/>
            <a:ea typeface="UD デジタル 教科書体 NK-R" panose="02020400000000000000" pitchFamily="18" charset="-128"/>
          </a:endParaRPr>
        </a:p>
      </dgm:t>
    </dgm:pt>
    <dgm:pt modelId="{BFCC69D6-AE6E-4CC1-B6C6-B7891FBB08FD}" type="parTrans" cxnId="{D9401221-9348-4977-8331-71B4548DE005}">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C0501064-932B-4722-9993-89A66998714C}" type="sibTrans" cxnId="{D9401221-9348-4977-8331-71B4548DE005}">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7AB2319E-8CA0-4F9F-843E-424441A393C8}">
      <dgm:prSet custT="1"/>
      <dgm:spPr/>
      <dgm:t>
        <a:bodyPr/>
        <a:lstStyle/>
        <a:p>
          <a:r>
            <a:rPr kumimoji="1" lang="ja-JP" altLang="en-US" sz="1050" b="1">
              <a:latin typeface="UD デジタル 教科書体 NK-R" panose="02020400000000000000" pitchFamily="18" charset="-128"/>
              <a:ea typeface="UD デジタル 教科書体 NK-R" panose="02020400000000000000" pitchFamily="18" charset="-128"/>
            </a:rPr>
            <a:t>労働訴訟法</a:t>
          </a:r>
          <a:endParaRPr kumimoji="1" lang="ja-JP" altLang="en-US" sz="1050" b="1" dirty="0">
            <a:latin typeface="UD デジタル 教科書体 NK-R" panose="02020400000000000000" pitchFamily="18" charset="-128"/>
            <a:ea typeface="UD デジタル 教科書体 NK-R" panose="02020400000000000000" pitchFamily="18" charset="-128"/>
          </a:endParaRPr>
        </a:p>
      </dgm:t>
    </dgm:pt>
    <dgm:pt modelId="{97BFFD05-03FB-421B-941A-FBFC91F280BF}" type="parTrans" cxnId="{5B683617-02ED-4ADA-86EC-C5060043293C}">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5AFDCC6B-1319-4C66-A63A-38C8726BEEB8}" type="sibTrans" cxnId="{5B683617-02ED-4ADA-86EC-C5060043293C}">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5C738A13-4758-4C87-9B57-EB201BACF9D9}">
      <dgm:prSet custT="1"/>
      <dgm:spPr/>
      <dgm:t>
        <a:bodyPr/>
        <a:lstStyle/>
        <a:p>
          <a:pPr algn="l"/>
          <a:r>
            <a:rPr kumimoji="1" lang="ja-JP" altLang="en-US" sz="1000" b="1" dirty="0">
              <a:latin typeface="UD デジタル 教科書体 NK-R" panose="02020400000000000000" pitchFamily="18" charset="-128"/>
              <a:ea typeface="UD デジタル 教科書体 NK-R" panose="02020400000000000000" pitchFamily="18" charset="-128"/>
            </a:rPr>
            <a:t>・</a:t>
          </a:r>
          <a:r>
            <a:rPr kumimoji="1" lang="ja-JP" altLang="en-US" sz="1000" b="1" dirty="0">
              <a:solidFill>
                <a:srgbClr val="FF0000"/>
              </a:solidFill>
              <a:latin typeface="UD デジタル 教科書体 NK-R" panose="02020400000000000000" pitchFamily="18" charset="-128"/>
              <a:ea typeface="UD デジタル 教科書体 NK-R" panose="02020400000000000000" pitchFamily="18" charset="-128"/>
            </a:rPr>
            <a:t>労働組合法</a:t>
          </a:r>
          <a:endParaRPr kumimoji="1" lang="en-US" altLang="ja-JP" sz="1000" b="1" dirty="0">
            <a:solidFill>
              <a:srgbClr val="FF0000"/>
            </a:solidFill>
            <a:latin typeface="UD デジタル 教科書体 NK-R" panose="02020400000000000000" pitchFamily="18" charset="-128"/>
            <a:ea typeface="UD デジタル 教科書体 NK-R" panose="02020400000000000000" pitchFamily="18" charset="-128"/>
          </a:endParaRPr>
        </a:p>
        <a:p>
          <a:pPr algn="l"/>
          <a:r>
            <a:rPr kumimoji="1" lang="ja-JP" altLang="en-US" sz="1000" b="1" dirty="0">
              <a:latin typeface="UD デジタル 教科書体 NK-R" panose="02020400000000000000" pitchFamily="18" charset="-128"/>
              <a:ea typeface="UD デジタル 教科書体 NK-R" panose="02020400000000000000" pitchFamily="18" charset="-128"/>
            </a:rPr>
            <a:t>・</a:t>
          </a:r>
          <a:r>
            <a:rPr kumimoji="1" lang="ja-JP" altLang="en-US" sz="1000" b="1" dirty="0">
              <a:solidFill>
                <a:srgbClr val="FF0000"/>
              </a:solidFill>
              <a:latin typeface="UD デジタル 教科書体 NK-R" panose="02020400000000000000" pitchFamily="18" charset="-128"/>
              <a:ea typeface="UD デジタル 教科書体 NK-R" panose="02020400000000000000" pitchFamily="18" charset="-128"/>
            </a:rPr>
            <a:t>労働関係調整法</a:t>
          </a:r>
        </a:p>
      </dgm:t>
    </dgm:pt>
    <dgm:pt modelId="{C7D9BA54-18A5-4450-AED2-49498CACAA1C}" type="parTrans" cxnId="{B300DF2A-8552-4D21-B3B6-FEAA302F60AA}">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75FB4193-B593-4F80-B11F-F1F27FD71BC7}" type="sibTrans" cxnId="{B300DF2A-8552-4D21-B3B6-FEAA302F60AA}">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F79BDA0D-7D8E-44BD-A669-4AB114A07CF4}">
      <dgm:prSet custT="1"/>
      <dgm:spPr/>
      <dgm:t>
        <a:bodyPr/>
        <a:lstStyle/>
        <a:p>
          <a:pPr algn="l"/>
          <a:r>
            <a:rPr kumimoji="1" lang="ja-JP" altLang="en-US" sz="1000" b="1">
              <a:latin typeface="UD デジタル 教科書体 NK-R" panose="02020400000000000000" pitchFamily="18" charset="-128"/>
              <a:ea typeface="UD デジタル 教科書体 NK-R" panose="02020400000000000000" pitchFamily="18" charset="-128"/>
            </a:rPr>
            <a:t>・労働審判法</a:t>
          </a:r>
          <a:endParaRPr kumimoji="1" lang="ja-JP" altLang="en-US" sz="1000" b="1" dirty="0">
            <a:latin typeface="UD デジタル 教科書体 NK-R" panose="02020400000000000000" pitchFamily="18" charset="-128"/>
            <a:ea typeface="UD デジタル 教科書体 NK-R" panose="02020400000000000000" pitchFamily="18" charset="-128"/>
          </a:endParaRPr>
        </a:p>
      </dgm:t>
    </dgm:pt>
    <dgm:pt modelId="{6AAD2AC2-1CB6-4DD2-9284-60265B27731C}" type="parTrans" cxnId="{96FB1D56-DC70-4F2E-A16B-7F150588CF15}">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91BAAC31-B371-4E1E-87BF-4456D39B371C}" type="sibTrans" cxnId="{96FB1D56-DC70-4F2E-A16B-7F150588CF15}">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859BBA39-A72B-41BB-B5B2-EE06441B809A}">
      <dgm:prSet custT="1"/>
      <dgm:spPr/>
      <dgm:t>
        <a:bodyPr/>
        <a:lstStyle/>
        <a:p>
          <a:r>
            <a:rPr kumimoji="1" lang="ja-JP" altLang="en-US" sz="1050" b="1">
              <a:latin typeface="UD デジタル 教科書体 NK-R" panose="02020400000000000000" pitchFamily="18" charset="-128"/>
              <a:ea typeface="UD デジタル 教科書体 NK-R" panose="02020400000000000000" pitchFamily="18" charset="-128"/>
            </a:rPr>
            <a:t>労働市場法</a:t>
          </a:r>
          <a:endParaRPr kumimoji="1" lang="ja-JP" altLang="en-US" sz="1050" b="1" dirty="0">
            <a:latin typeface="UD デジタル 教科書体 NK-R" panose="02020400000000000000" pitchFamily="18" charset="-128"/>
            <a:ea typeface="UD デジタル 教科書体 NK-R" panose="02020400000000000000" pitchFamily="18" charset="-128"/>
          </a:endParaRPr>
        </a:p>
      </dgm:t>
    </dgm:pt>
    <dgm:pt modelId="{281CECE8-AEF4-42AB-9A7B-682C698412C4}" type="parTrans" cxnId="{F601D703-20B3-4804-AB94-E59369ACAC89}">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47929E4E-122B-4F58-B1EE-151634DA8490}" type="sibTrans" cxnId="{F601D703-20B3-4804-AB94-E59369ACAC89}">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78B2385A-BBB0-4014-BC65-C04BC4591FEF}">
      <dgm:prSet custT="1"/>
      <dgm:spPr/>
      <dgm:t>
        <a:bodyPr/>
        <a:lstStyle/>
        <a:p>
          <a:pPr algn="l"/>
          <a:r>
            <a:rPr kumimoji="1" lang="ja-JP" altLang="en-US" sz="1000" b="1" dirty="0">
              <a:latin typeface="UD デジタル 教科書体 NK-R" panose="02020400000000000000" pitchFamily="18" charset="-128"/>
              <a:ea typeface="UD デジタル 教科書体 NK-R" panose="02020400000000000000" pitchFamily="18" charset="-128"/>
            </a:rPr>
            <a:t>・労働者災害補償保険法</a:t>
          </a:r>
          <a:endParaRPr kumimoji="1" lang="en-US" altLang="ja-JP" sz="1000" b="1" dirty="0">
            <a:latin typeface="UD デジタル 教科書体 NK-R" panose="02020400000000000000" pitchFamily="18" charset="-128"/>
            <a:ea typeface="UD デジタル 教科書体 NK-R" panose="02020400000000000000" pitchFamily="18" charset="-128"/>
          </a:endParaRPr>
        </a:p>
        <a:p>
          <a:pPr algn="l"/>
          <a:r>
            <a:rPr kumimoji="1" lang="ja-JP" altLang="en-US" sz="1000" b="1" dirty="0">
              <a:latin typeface="UD デジタル 教科書体 NK-R" panose="02020400000000000000" pitchFamily="18" charset="-128"/>
              <a:ea typeface="UD デジタル 教科書体 NK-R" panose="02020400000000000000" pitchFamily="18" charset="-128"/>
            </a:rPr>
            <a:t>・労働者派遣法</a:t>
          </a:r>
        </a:p>
      </dgm:t>
    </dgm:pt>
    <dgm:pt modelId="{C8308C7B-D0A6-4666-B09A-D5629FF41DCE}" type="parTrans" cxnId="{7D2013C8-29D7-4D26-8A95-CB1FF9AF941A}">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9FFF4B94-FC8E-4B15-9255-EA587BBF1AA4}" type="sibTrans" cxnId="{7D2013C8-29D7-4D26-8A95-CB1FF9AF941A}">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06CE9694-1ADA-47D7-BCFC-2A768366B4F2}">
      <dgm:prSet custT="1"/>
      <dgm:spPr/>
      <dgm:t>
        <a:bodyPr/>
        <a:lstStyle/>
        <a:p>
          <a:pPr algn="l"/>
          <a:r>
            <a:rPr kumimoji="1" lang="ja-JP" altLang="en-US" sz="1000" b="1">
              <a:latin typeface="UD デジタル 教科書体 NK-R" panose="02020400000000000000" pitchFamily="18" charset="-128"/>
              <a:ea typeface="UD デジタル 教科書体 NK-R" panose="02020400000000000000" pitchFamily="18" charset="-128"/>
            </a:rPr>
            <a:t>・職業安定法</a:t>
          </a:r>
          <a:endParaRPr kumimoji="1" lang="en-US" altLang="ja-JP" sz="1000" b="1">
            <a:latin typeface="UD デジタル 教科書体 NK-R" panose="02020400000000000000" pitchFamily="18" charset="-128"/>
            <a:ea typeface="UD デジタル 教科書体 NK-R" panose="02020400000000000000" pitchFamily="18" charset="-128"/>
          </a:endParaRPr>
        </a:p>
        <a:p>
          <a:pPr algn="l"/>
          <a:r>
            <a:rPr kumimoji="1" lang="ja-JP" altLang="en-US" sz="1000" b="1">
              <a:latin typeface="UD デジタル 教科書体 NK-R" panose="02020400000000000000" pitchFamily="18" charset="-128"/>
              <a:ea typeface="UD デジタル 教科書体 NK-R" panose="02020400000000000000" pitchFamily="18" charset="-128"/>
            </a:rPr>
            <a:t>・雇用保険法</a:t>
          </a:r>
          <a:endParaRPr kumimoji="1" lang="ja-JP" altLang="en-US" sz="1000" b="1" dirty="0">
            <a:latin typeface="UD デジタル 教科書体 NK-R" panose="02020400000000000000" pitchFamily="18" charset="-128"/>
            <a:ea typeface="UD デジタル 教科書体 NK-R" panose="02020400000000000000" pitchFamily="18" charset="-128"/>
          </a:endParaRPr>
        </a:p>
      </dgm:t>
    </dgm:pt>
    <dgm:pt modelId="{8F1D03EB-7F1F-4F9E-8BFD-721CA4DB4AC4}" type="parTrans" cxnId="{2129571A-9087-4487-951D-88394E13DE24}">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A950CDA3-EBDD-4E84-817A-3D3B9A96B020}" type="sibTrans" cxnId="{2129571A-9087-4487-951D-88394E13DE24}">
      <dgm:prSet/>
      <dgm:spPr/>
      <dgm:t>
        <a:bodyPr/>
        <a:lstStyle/>
        <a:p>
          <a:endParaRPr kumimoji="1" lang="ja-JP" altLang="en-US" sz="900" b="1">
            <a:solidFill>
              <a:schemeClr val="tx1"/>
            </a:solidFill>
            <a:latin typeface="UD デジタル 教科書体 NK-R" panose="02020400000000000000" pitchFamily="18" charset="-128"/>
            <a:ea typeface="UD デジタル 教科書体 NK-R" panose="02020400000000000000" pitchFamily="18" charset="-128"/>
          </a:endParaRPr>
        </a:p>
      </dgm:t>
    </dgm:pt>
    <dgm:pt modelId="{E91FF130-0503-4E9E-AA59-430C612DBF5A}" type="pres">
      <dgm:prSet presAssocID="{5CE618FF-F487-4E14-811A-25397F83C9F7}" presName="diagram" presStyleCnt="0">
        <dgm:presLayoutVars>
          <dgm:chPref val="1"/>
          <dgm:dir/>
          <dgm:animOne val="branch"/>
          <dgm:animLvl val="lvl"/>
          <dgm:resizeHandles/>
        </dgm:presLayoutVars>
      </dgm:prSet>
      <dgm:spPr/>
    </dgm:pt>
    <dgm:pt modelId="{8DE117FB-6DCE-4AB7-8AB5-96754AC4D21D}" type="pres">
      <dgm:prSet presAssocID="{75272011-765B-4232-B7B9-A2A48F9BB422}" presName="root" presStyleCnt="0"/>
      <dgm:spPr/>
    </dgm:pt>
    <dgm:pt modelId="{8DC9875C-7BB5-463F-A8F4-AB73AD8F927F}" type="pres">
      <dgm:prSet presAssocID="{75272011-765B-4232-B7B9-A2A48F9BB422}" presName="rootComposite" presStyleCnt="0"/>
      <dgm:spPr/>
    </dgm:pt>
    <dgm:pt modelId="{42A1D94D-8161-46A6-B304-222A257AE8EE}" type="pres">
      <dgm:prSet presAssocID="{75272011-765B-4232-B7B9-A2A48F9BB422}" presName="rootText" presStyleLbl="node1" presStyleIdx="0" presStyleCnt="4"/>
      <dgm:spPr/>
    </dgm:pt>
    <dgm:pt modelId="{4A9C1A1F-04FC-4939-B52D-C4A6ABBB5013}" type="pres">
      <dgm:prSet presAssocID="{75272011-765B-4232-B7B9-A2A48F9BB422}" presName="rootConnector" presStyleLbl="node1" presStyleIdx="0" presStyleCnt="4"/>
      <dgm:spPr/>
    </dgm:pt>
    <dgm:pt modelId="{6707A68A-D848-4A40-8C0D-1039F6864672}" type="pres">
      <dgm:prSet presAssocID="{75272011-765B-4232-B7B9-A2A48F9BB422}" presName="childShape" presStyleCnt="0"/>
      <dgm:spPr/>
    </dgm:pt>
    <dgm:pt modelId="{463962B0-66F3-44B9-B70A-6DBE3D8890C1}" type="pres">
      <dgm:prSet presAssocID="{9EEFAB0E-9524-4CFC-99E4-29D7B6AE3B55}" presName="Name13" presStyleLbl="parChTrans1D2" presStyleIdx="0" presStyleCnt="6"/>
      <dgm:spPr/>
    </dgm:pt>
    <dgm:pt modelId="{EB4801D9-722A-4E87-A945-BB4209C4A473}" type="pres">
      <dgm:prSet presAssocID="{E2D17F7E-35F3-45D2-A572-2CA3B54616A5}" presName="childText" presStyleLbl="bgAcc1" presStyleIdx="0" presStyleCnt="6" custScaleX="105845" custScaleY="120140">
        <dgm:presLayoutVars>
          <dgm:bulletEnabled val="1"/>
        </dgm:presLayoutVars>
      </dgm:prSet>
      <dgm:spPr/>
    </dgm:pt>
    <dgm:pt modelId="{814DD8BC-99D3-40CC-9F05-C5F96B81F97C}" type="pres">
      <dgm:prSet presAssocID="{A5821BDE-3AAF-43B7-82EE-2B6AB761D38A}" presName="Name13" presStyleLbl="parChTrans1D2" presStyleIdx="1" presStyleCnt="6"/>
      <dgm:spPr/>
    </dgm:pt>
    <dgm:pt modelId="{7C2DE995-DCA4-476C-8362-FA523F44E4F3}" type="pres">
      <dgm:prSet presAssocID="{E3353A7C-A327-43A4-814F-D7CA70EB6802}" presName="childText" presStyleLbl="bgAcc1" presStyleIdx="1" presStyleCnt="6" custScaleX="134485" custScaleY="164401" custLinFactNeighborX="1742" custLinFactNeighborY="-11761">
        <dgm:presLayoutVars>
          <dgm:bulletEnabled val="1"/>
        </dgm:presLayoutVars>
      </dgm:prSet>
      <dgm:spPr/>
    </dgm:pt>
    <dgm:pt modelId="{49C5BE04-1B9C-426C-BED7-F8B977A74DFF}" type="pres">
      <dgm:prSet presAssocID="{75A13C0C-6FBE-495C-8ED2-704DB736A054}" presName="root" presStyleCnt="0"/>
      <dgm:spPr/>
    </dgm:pt>
    <dgm:pt modelId="{8E475F54-7741-4A00-9F67-A6DE50333734}" type="pres">
      <dgm:prSet presAssocID="{75A13C0C-6FBE-495C-8ED2-704DB736A054}" presName="rootComposite" presStyleCnt="0"/>
      <dgm:spPr/>
    </dgm:pt>
    <dgm:pt modelId="{296D2A25-3466-42AC-99E9-5E646959AFD4}" type="pres">
      <dgm:prSet presAssocID="{75A13C0C-6FBE-495C-8ED2-704DB736A054}" presName="rootText" presStyleLbl="node1" presStyleIdx="1" presStyleCnt="4"/>
      <dgm:spPr/>
    </dgm:pt>
    <dgm:pt modelId="{1AF0F5E1-3A73-4EA7-A794-F232C5D65804}" type="pres">
      <dgm:prSet presAssocID="{75A13C0C-6FBE-495C-8ED2-704DB736A054}" presName="rootConnector" presStyleLbl="node1" presStyleIdx="1" presStyleCnt="4"/>
      <dgm:spPr/>
    </dgm:pt>
    <dgm:pt modelId="{9DEC39AE-59E1-4BDD-AF2F-11DEDAB35088}" type="pres">
      <dgm:prSet presAssocID="{75A13C0C-6FBE-495C-8ED2-704DB736A054}" presName="childShape" presStyleCnt="0"/>
      <dgm:spPr/>
    </dgm:pt>
    <dgm:pt modelId="{C5C3DA1F-5AFB-4096-ADF5-141A0F3D351C}" type="pres">
      <dgm:prSet presAssocID="{C7D9BA54-18A5-4450-AED2-49498CACAA1C}" presName="Name13" presStyleLbl="parChTrans1D2" presStyleIdx="2" presStyleCnt="6"/>
      <dgm:spPr/>
    </dgm:pt>
    <dgm:pt modelId="{533CC4AC-45A0-487F-891B-3D81A0F8D642}" type="pres">
      <dgm:prSet presAssocID="{5C738A13-4758-4C87-9B57-EB201BACF9D9}" presName="childText" presStyleLbl="bgAcc1" presStyleIdx="2" presStyleCnt="6" custScaleX="104630">
        <dgm:presLayoutVars>
          <dgm:bulletEnabled val="1"/>
        </dgm:presLayoutVars>
      </dgm:prSet>
      <dgm:spPr/>
    </dgm:pt>
    <dgm:pt modelId="{8A6FE7D7-7BFD-49EC-9396-3B8B5C673C81}" type="pres">
      <dgm:prSet presAssocID="{7AB2319E-8CA0-4F9F-843E-424441A393C8}" presName="root" presStyleCnt="0"/>
      <dgm:spPr/>
    </dgm:pt>
    <dgm:pt modelId="{A3849D82-DD8B-4083-885E-6CF881C94A31}" type="pres">
      <dgm:prSet presAssocID="{7AB2319E-8CA0-4F9F-843E-424441A393C8}" presName="rootComposite" presStyleCnt="0"/>
      <dgm:spPr/>
    </dgm:pt>
    <dgm:pt modelId="{05C17A3F-EC27-4F52-92CF-4E61D8E3A89D}" type="pres">
      <dgm:prSet presAssocID="{7AB2319E-8CA0-4F9F-843E-424441A393C8}" presName="rootText" presStyleLbl="node1" presStyleIdx="2" presStyleCnt="4"/>
      <dgm:spPr/>
    </dgm:pt>
    <dgm:pt modelId="{8EA420E1-77E0-44D9-BBF2-817C5688359C}" type="pres">
      <dgm:prSet presAssocID="{7AB2319E-8CA0-4F9F-843E-424441A393C8}" presName="rootConnector" presStyleLbl="node1" presStyleIdx="2" presStyleCnt="4"/>
      <dgm:spPr/>
    </dgm:pt>
    <dgm:pt modelId="{7ABD463C-A989-49D9-AD01-85B5F7F9D5D4}" type="pres">
      <dgm:prSet presAssocID="{7AB2319E-8CA0-4F9F-843E-424441A393C8}" presName="childShape" presStyleCnt="0"/>
      <dgm:spPr/>
    </dgm:pt>
    <dgm:pt modelId="{41B159A9-01D0-40FB-B568-ABAE7783D804}" type="pres">
      <dgm:prSet presAssocID="{6AAD2AC2-1CB6-4DD2-9284-60265B27731C}" presName="Name13" presStyleLbl="parChTrans1D2" presStyleIdx="3" presStyleCnt="6"/>
      <dgm:spPr/>
    </dgm:pt>
    <dgm:pt modelId="{E453A23E-1C49-42D8-ABB4-202AD942A957}" type="pres">
      <dgm:prSet presAssocID="{F79BDA0D-7D8E-44BD-A669-4AB114A07CF4}" presName="childText" presStyleLbl="bgAcc1" presStyleIdx="3" presStyleCnt="6">
        <dgm:presLayoutVars>
          <dgm:bulletEnabled val="1"/>
        </dgm:presLayoutVars>
      </dgm:prSet>
      <dgm:spPr/>
    </dgm:pt>
    <dgm:pt modelId="{B0BB76AC-45EA-410C-91C8-238136C9DF6A}" type="pres">
      <dgm:prSet presAssocID="{859BBA39-A72B-41BB-B5B2-EE06441B809A}" presName="root" presStyleCnt="0"/>
      <dgm:spPr/>
    </dgm:pt>
    <dgm:pt modelId="{C7BBEF9E-74FD-4909-9020-5A9991076F04}" type="pres">
      <dgm:prSet presAssocID="{859BBA39-A72B-41BB-B5B2-EE06441B809A}" presName="rootComposite" presStyleCnt="0"/>
      <dgm:spPr/>
    </dgm:pt>
    <dgm:pt modelId="{9F956307-2826-4DBB-8873-C0C19C71A5F1}" type="pres">
      <dgm:prSet presAssocID="{859BBA39-A72B-41BB-B5B2-EE06441B809A}" presName="rootText" presStyleLbl="node1" presStyleIdx="3" presStyleCnt="4"/>
      <dgm:spPr/>
    </dgm:pt>
    <dgm:pt modelId="{F40B5610-20AD-42A7-9D34-4538661E2FBF}" type="pres">
      <dgm:prSet presAssocID="{859BBA39-A72B-41BB-B5B2-EE06441B809A}" presName="rootConnector" presStyleLbl="node1" presStyleIdx="3" presStyleCnt="4"/>
      <dgm:spPr/>
    </dgm:pt>
    <dgm:pt modelId="{0ACD2DF6-0948-4CFC-BD5A-279C8E435071}" type="pres">
      <dgm:prSet presAssocID="{859BBA39-A72B-41BB-B5B2-EE06441B809A}" presName="childShape" presStyleCnt="0"/>
      <dgm:spPr/>
    </dgm:pt>
    <dgm:pt modelId="{28DD2F4A-7B97-4AEB-9F24-280AB23E210B}" type="pres">
      <dgm:prSet presAssocID="{8F1D03EB-7F1F-4F9E-8BFD-721CA4DB4AC4}" presName="Name13" presStyleLbl="parChTrans1D2" presStyleIdx="4" presStyleCnt="6"/>
      <dgm:spPr/>
    </dgm:pt>
    <dgm:pt modelId="{6D545F8F-D07A-465A-95F2-1E67694057C4}" type="pres">
      <dgm:prSet presAssocID="{06CE9694-1ADA-47D7-BCFC-2A768366B4F2}" presName="childText" presStyleLbl="bgAcc1" presStyleIdx="4" presStyleCnt="6">
        <dgm:presLayoutVars>
          <dgm:bulletEnabled val="1"/>
        </dgm:presLayoutVars>
      </dgm:prSet>
      <dgm:spPr/>
    </dgm:pt>
    <dgm:pt modelId="{44938A03-1EC4-4387-A452-B31562FEB228}" type="pres">
      <dgm:prSet presAssocID="{C8308C7B-D0A6-4666-B09A-D5629FF41DCE}" presName="Name13" presStyleLbl="parChTrans1D2" presStyleIdx="5" presStyleCnt="6"/>
      <dgm:spPr/>
    </dgm:pt>
    <dgm:pt modelId="{0D5D1992-A0F3-4AA7-9E37-CAFB5D864BF2}" type="pres">
      <dgm:prSet presAssocID="{78B2385A-BBB0-4014-BC65-C04BC4591FEF}" presName="childText" presStyleLbl="bgAcc1" presStyleIdx="5" presStyleCnt="6" custScaleX="141533" custScaleY="114740">
        <dgm:presLayoutVars>
          <dgm:bulletEnabled val="1"/>
        </dgm:presLayoutVars>
      </dgm:prSet>
      <dgm:spPr/>
    </dgm:pt>
  </dgm:ptLst>
  <dgm:cxnLst>
    <dgm:cxn modelId="{0C593403-1B25-49A8-A834-976363FC14AF}" type="presOf" srcId="{06CE9694-1ADA-47D7-BCFC-2A768366B4F2}" destId="{6D545F8F-D07A-465A-95F2-1E67694057C4}" srcOrd="0" destOrd="0" presId="urn:microsoft.com/office/officeart/2005/8/layout/hierarchy3"/>
    <dgm:cxn modelId="{3D763503-CE38-49C3-8932-38084BD6650E}" srcId="{75272011-765B-4232-B7B9-A2A48F9BB422}" destId="{E3353A7C-A327-43A4-814F-D7CA70EB6802}" srcOrd="1" destOrd="0" parTransId="{A5821BDE-3AAF-43B7-82EE-2B6AB761D38A}" sibTransId="{F25391C5-3A27-4F25-9DF0-85BA129CD022}"/>
    <dgm:cxn modelId="{F601D703-20B3-4804-AB94-E59369ACAC89}" srcId="{5CE618FF-F487-4E14-811A-25397F83C9F7}" destId="{859BBA39-A72B-41BB-B5B2-EE06441B809A}" srcOrd="3" destOrd="0" parTransId="{281CECE8-AEF4-42AB-9A7B-682C698412C4}" sibTransId="{47929E4E-122B-4F58-B1EE-151634DA8490}"/>
    <dgm:cxn modelId="{BEFEA504-E346-4003-BED4-CD6650E68BA1}" type="presOf" srcId="{5CE618FF-F487-4E14-811A-25397F83C9F7}" destId="{E91FF130-0503-4E9E-AA59-430C612DBF5A}" srcOrd="0" destOrd="0" presId="urn:microsoft.com/office/officeart/2005/8/layout/hierarchy3"/>
    <dgm:cxn modelId="{5B683617-02ED-4ADA-86EC-C5060043293C}" srcId="{5CE618FF-F487-4E14-811A-25397F83C9F7}" destId="{7AB2319E-8CA0-4F9F-843E-424441A393C8}" srcOrd="2" destOrd="0" parTransId="{97BFFD05-03FB-421B-941A-FBFC91F280BF}" sibTransId="{5AFDCC6B-1319-4C66-A63A-38C8726BEEB8}"/>
    <dgm:cxn modelId="{2129571A-9087-4487-951D-88394E13DE24}" srcId="{859BBA39-A72B-41BB-B5B2-EE06441B809A}" destId="{06CE9694-1ADA-47D7-BCFC-2A768366B4F2}" srcOrd="0" destOrd="0" parTransId="{8F1D03EB-7F1F-4F9E-8BFD-721CA4DB4AC4}" sibTransId="{A950CDA3-EBDD-4E84-817A-3D3B9A96B020}"/>
    <dgm:cxn modelId="{D9401221-9348-4977-8331-71B4548DE005}" srcId="{5CE618FF-F487-4E14-811A-25397F83C9F7}" destId="{75A13C0C-6FBE-495C-8ED2-704DB736A054}" srcOrd="1" destOrd="0" parTransId="{BFCC69D6-AE6E-4CC1-B6C6-B7891FBB08FD}" sibTransId="{C0501064-932B-4722-9993-89A66998714C}"/>
    <dgm:cxn modelId="{B300DF2A-8552-4D21-B3B6-FEAA302F60AA}" srcId="{75A13C0C-6FBE-495C-8ED2-704DB736A054}" destId="{5C738A13-4758-4C87-9B57-EB201BACF9D9}" srcOrd="0" destOrd="0" parTransId="{C7D9BA54-18A5-4450-AED2-49498CACAA1C}" sibTransId="{75FB4193-B593-4F80-B11F-F1F27FD71BC7}"/>
    <dgm:cxn modelId="{FB27642F-0D58-4187-B7F3-23AE08F8F2D3}" type="presOf" srcId="{C7D9BA54-18A5-4450-AED2-49498CACAA1C}" destId="{C5C3DA1F-5AFB-4096-ADF5-141A0F3D351C}" srcOrd="0" destOrd="0" presId="urn:microsoft.com/office/officeart/2005/8/layout/hierarchy3"/>
    <dgm:cxn modelId="{943D743F-7C33-44B5-A86E-10F5F9A826AB}" type="presOf" srcId="{C8308C7B-D0A6-4666-B09A-D5629FF41DCE}" destId="{44938A03-1EC4-4387-A452-B31562FEB228}" srcOrd="0" destOrd="0" presId="urn:microsoft.com/office/officeart/2005/8/layout/hierarchy3"/>
    <dgm:cxn modelId="{42E70B73-189C-4975-A9F9-3E346B9E68FE}" type="presOf" srcId="{7AB2319E-8CA0-4F9F-843E-424441A393C8}" destId="{05C17A3F-EC27-4F52-92CF-4E61D8E3A89D}" srcOrd="0" destOrd="0" presId="urn:microsoft.com/office/officeart/2005/8/layout/hierarchy3"/>
    <dgm:cxn modelId="{F21E1953-F7E1-410A-B529-17A792F39357}" type="presOf" srcId="{75A13C0C-6FBE-495C-8ED2-704DB736A054}" destId="{1AF0F5E1-3A73-4EA7-A794-F232C5D65804}" srcOrd="1" destOrd="0" presId="urn:microsoft.com/office/officeart/2005/8/layout/hierarchy3"/>
    <dgm:cxn modelId="{C46FFA55-FAD6-48C3-9464-BD9BDAFB565B}" type="presOf" srcId="{A5821BDE-3AAF-43B7-82EE-2B6AB761D38A}" destId="{814DD8BC-99D3-40CC-9F05-C5F96B81F97C}" srcOrd="0" destOrd="0" presId="urn:microsoft.com/office/officeart/2005/8/layout/hierarchy3"/>
    <dgm:cxn modelId="{96FB1D56-DC70-4F2E-A16B-7F150588CF15}" srcId="{7AB2319E-8CA0-4F9F-843E-424441A393C8}" destId="{F79BDA0D-7D8E-44BD-A669-4AB114A07CF4}" srcOrd="0" destOrd="0" parTransId="{6AAD2AC2-1CB6-4DD2-9284-60265B27731C}" sibTransId="{91BAAC31-B371-4E1E-87BF-4456D39B371C}"/>
    <dgm:cxn modelId="{C010828D-DA6D-413D-9B29-EEC771FFA070}" type="presOf" srcId="{7AB2319E-8CA0-4F9F-843E-424441A393C8}" destId="{8EA420E1-77E0-44D9-BBF2-817C5688359C}" srcOrd="1" destOrd="0" presId="urn:microsoft.com/office/officeart/2005/8/layout/hierarchy3"/>
    <dgm:cxn modelId="{37954298-DBC0-40F3-BE1C-7BE747B9DC93}" type="presOf" srcId="{E3353A7C-A327-43A4-814F-D7CA70EB6802}" destId="{7C2DE995-DCA4-476C-8362-FA523F44E4F3}" srcOrd="0" destOrd="0" presId="urn:microsoft.com/office/officeart/2005/8/layout/hierarchy3"/>
    <dgm:cxn modelId="{2BA78F9E-7A12-4D3E-ACC5-CEADD170473F}" type="presOf" srcId="{78B2385A-BBB0-4014-BC65-C04BC4591FEF}" destId="{0D5D1992-A0F3-4AA7-9E37-CAFB5D864BF2}" srcOrd="0" destOrd="0" presId="urn:microsoft.com/office/officeart/2005/8/layout/hierarchy3"/>
    <dgm:cxn modelId="{3BA6F5A2-5724-4B78-A5B7-8CBAD2B5CBB2}" type="presOf" srcId="{859BBA39-A72B-41BB-B5B2-EE06441B809A}" destId="{9F956307-2826-4DBB-8873-C0C19C71A5F1}" srcOrd="0" destOrd="0" presId="urn:microsoft.com/office/officeart/2005/8/layout/hierarchy3"/>
    <dgm:cxn modelId="{B0110AA5-68C8-47B2-B562-132850A3155A}" type="presOf" srcId="{75272011-765B-4232-B7B9-A2A48F9BB422}" destId="{42A1D94D-8161-46A6-B304-222A257AE8EE}" srcOrd="0" destOrd="0" presId="urn:microsoft.com/office/officeart/2005/8/layout/hierarchy3"/>
    <dgm:cxn modelId="{2AB48CA8-EC0B-4E0E-8D0D-AEC54E92AA51}" type="presOf" srcId="{75A13C0C-6FBE-495C-8ED2-704DB736A054}" destId="{296D2A25-3466-42AC-99E9-5E646959AFD4}" srcOrd="0" destOrd="0" presId="urn:microsoft.com/office/officeart/2005/8/layout/hierarchy3"/>
    <dgm:cxn modelId="{4CCE6CB0-0B1F-45D0-9BBF-5144DD581A59}" type="presOf" srcId="{75272011-765B-4232-B7B9-A2A48F9BB422}" destId="{4A9C1A1F-04FC-4939-B52D-C4A6ABBB5013}" srcOrd="1" destOrd="0" presId="urn:microsoft.com/office/officeart/2005/8/layout/hierarchy3"/>
    <dgm:cxn modelId="{C9D4B3BA-C3A4-4389-92F7-A45FA2F950EF}" type="presOf" srcId="{5C738A13-4758-4C87-9B57-EB201BACF9D9}" destId="{533CC4AC-45A0-487F-891B-3D81A0F8D642}" srcOrd="0" destOrd="0" presId="urn:microsoft.com/office/officeart/2005/8/layout/hierarchy3"/>
    <dgm:cxn modelId="{7D2013C8-29D7-4D26-8A95-CB1FF9AF941A}" srcId="{859BBA39-A72B-41BB-B5B2-EE06441B809A}" destId="{78B2385A-BBB0-4014-BC65-C04BC4591FEF}" srcOrd="1" destOrd="0" parTransId="{C8308C7B-D0A6-4666-B09A-D5629FF41DCE}" sibTransId="{9FFF4B94-FC8E-4B15-9255-EA587BBF1AA4}"/>
    <dgm:cxn modelId="{740E72CC-63B6-427F-93AF-57FF49792E34}" type="presOf" srcId="{9EEFAB0E-9524-4CFC-99E4-29D7B6AE3B55}" destId="{463962B0-66F3-44B9-B70A-6DBE3D8890C1}" srcOrd="0" destOrd="0" presId="urn:microsoft.com/office/officeart/2005/8/layout/hierarchy3"/>
    <dgm:cxn modelId="{835B2ECD-8DBA-41A3-BFED-CC18E8781312}" type="presOf" srcId="{F79BDA0D-7D8E-44BD-A669-4AB114A07CF4}" destId="{E453A23E-1C49-42D8-ABB4-202AD942A957}" srcOrd="0" destOrd="0" presId="urn:microsoft.com/office/officeart/2005/8/layout/hierarchy3"/>
    <dgm:cxn modelId="{6491AFDF-AAEC-4844-A33C-FEBBEAD610FE}" type="presOf" srcId="{8F1D03EB-7F1F-4F9E-8BFD-721CA4DB4AC4}" destId="{28DD2F4A-7B97-4AEB-9F24-280AB23E210B}" srcOrd="0" destOrd="0" presId="urn:microsoft.com/office/officeart/2005/8/layout/hierarchy3"/>
    <dgm:cxn modelId="{5D2D76E7-B2F1-4A1F-A485-883A3410A3E4}" type="presOf" srcId="{859BBA39-A72B-41BB-B5B2-EE06441B809A}" destId="{F40B5610-20AD-42A7-9D34-4538661E2FBF}" srcOrd="1" destOrd="0" presId="urn:microsoft.com/office/officeart/2005/8/layout/hierarchy3"/>
    <dgm:cxn modelId="{55ADC3EB-5BD7-45D6-BB60-C511F05EF73A}" type="presOf" srcId="{6AAD2AC2-1CB6-4DD2-9284-60265B27731C}" destId="{41B159A9-01D0-40FB-B568-ABAE7783D804}" srcOrd="0" destOrd="0" presId="urn:microsoft.com/office/officeart/2005/8/layout/hierarchy3"/>
    <dgm:cxn modelId="{15AE88F2-07D9-4F2D-9304-53CF398CD812}" srcId="{5CE618FF-F487-4E14-811A-25397F83C9F7}" destId="{75272011-765B-4232-B7B9-A2A48F9BB422}" srcOrd="0" destOrd="0" parTransId="{008B3313-F18C-435F-B0EF-2791E6D4CE7A}" sibTransId="{A64483A8-7FA0-47F6-AFF6-A49BD2A46F74}"/>
    <dgm:cxn modelId="{B58EC9F5-B248-4F5B-9426-77940215B71D}" type="presOf" srcId="{E2D17F7E-35F3-45D2-A572-2CA3B54616A5}" destId="{EB4801D9-722A-4E87-A945-BB4209C4A473}" srcOrd="0" destOrd="0" presId="urn:microsoft.com/office/officeart/2005/8/layout/hierarchy3"/>
    <dgm:cxn modelId="{863981FB-8B1A-485D-8E14-660C5FCD4507}" srcId="{75272011-765B-4232-B7B9-A2A48F9BB422}" destId="{E2D17F7E-35F3-45D2-A572-2CA3B54616A5}" srcOrd="0" destOrd="0" parTransId="{9EEFAB0E-9524-4CFC-99E4-29D7B6AE3B55}" sibTransId="{4A20BCCF-DE93-46C4-957D-3D2C55EA437F}"/>
    <dgm:cxn modelId="{B3050D3C-E755-40B9-93D8-89AF927F4EE9}" type="presParOf" srcId="{E91FF130-0503-4E9E-AA59-430C612DBF5A}" destId="{8DE117FB-6DCE-4AB7-8AB5-96754AC4D21D}" srcOrd="0" destOrd="0" presId="urn:microsoft.com/office/officeart/2005/8/layout/hierarchy3"/>
    <dgm:cxn modelId="{571F7DBA-8479-4593-9CB4-46DDA1FEE12E}" type="presParOf" srcId="{8DE117FB-6DCE-4AB7-8AB5-96754AC4D21D}" destId="{8DC9875C-7BB5-463F-A8F4-AB73AD8F927F}" srcOrd="0" destOrd="0" presId="urn:microsoft.com/office/officeart/2005/8/layout/hierarchy3"/>
    <dgm:cxn modelId="{09CE225C-C3D6-4D61-BEA2-E0440418BE64}" type="presParOf" srcId="{8DC9875C-7BB5-463F-A8F4-AB73AD8F927F}" destId="{42A1D94D-8161-46A6-B304-222A257AE8EE}" srcOrd="0" destOrd="0" presId="urn:microsoft.com/office/officeart/2005/8/layout/hierarchy3"/>
    <dgm:cxn modelId="{FACF1388-F5F7-4090-9EBC-AAEF4E7FC581}" type="presParOf" srcId="{8DC9875C-7BB5-463F-A8F4-AB73AD8F927F}" destId="{4A9C1A1F-04FC-4939-B52D-C4A6ABBB5013}" srcOrd="1" destOrd="0" presId="urn:microsoft.com/office/officeart/2005/8/layout/hierarchy3"/>
    <dgm:cxn modelId="{0BA48CB1-1867-4958-B0E4-542E1B2F54A5}" type="presParOf" srcId="{8DE117FB-6DCE-4AB7-8AB5-96754AC4D21D}" destId="{6707A68A-D848-4A40-8C0D-1039F6864672}" srcOrd="1" destOrd="0" presId="urn:microsoft.com/office/officeart/2005/8/layout/hierarchy3"/>
    <dgm:cxn modelId="{44267876-7564-47AB-A5BD-3C298C4AB927}" type="presParOf" srcId="{6707A68A-D848-4A40-8C0D-1039F6864672}" destId="{463962B0-66F3-44B9-B70A-6DBE3D8890C1}" srcOrd="0" destOrd="0" presId="urn:microsoft.com/office/officeart/2005/8/layout/hierarchy3"/>
    <dgm:cxn modelId="{1366B577-9E02-4BFB-8CF5-50774D0CBE1B}" type="presParOf" srcId="{6707A68A-D848-4A40-8C0D-1039F6864672}" destId="{EB4801D9-722A-4E87-A945-BB4209C4A473}" srcOrd="1" destOrd="0" presId="urn:microsoft.com/office/officeart/2005/8/layout/hierarchy3"/>
    <dgm:cxn modelId="{2B5FD671-95F2-45E6-A2A4-2B3C4F1CAB9B}" type="presParOf" srcId="{6707A68A-D848-4A40-8C0D-1039F6864672}" destId="{814DD8BC-99D3-40CC-9F05-C5F96B81F97C}" srcOrd="2" destOrd="0" presId="urn:microsoft.com/office/officeart/2005/8/layout/hierarchy3"/>
    <dgm:cxn modelId="{8298B250-3C65-40E0-9A55-F4988BAE54DD}" type="presParOf" srcId="{6707A68A-D848-4A40-8C0D-1039F6864672}" destId="{7C2DE995-DCA4-476C-8362-FA523F44E4F3}" srcOrd="3" destOrd="0" presId="urn:microsoft.com/office/officeart/2005/8/layout/hierarchy3"/>
    <dgm:cxn modelId="{5FF43589-96DA-44BB-9FA2-C861E25A8945}" type="presParOf" srcId="{E91FF130-0503-4E9E-AA59-430C612DBF5A}" destId="{49C5BE04-1B9C-426C-BED7-F8B977A74DFF}" srcOrd="1" destOrd="0" presId="urn:microsoft.com/office/officeart/2005/8/layout/hierarchy3"/>
    <dgm:cxn modelId="{FC3B7FC4-6CD5-4BBC-A4FA-2E654908D682}" type="presParOf" srcId="{49C5BE04-1B9C-426C-BED7-F8B977A74DFF}" destId="{8E475F54-7741-4A00-9F67-A6DE50333734}" srcOrd="0" destOrd="0" presId="urn:microsoft.com/office/officeart/2005/8/layout/hierarchy3"/>
    <dgm:cxn modelId="{03195D18-CEB0-4EE4-9494-8282FFC63584}" type="presParOf" srcId="{8E475F54-7741-4A00-9F67-A6DE50333734}" destId="{296D2A25-3466-42AC-99E9-5E646959AFD4}" srcOrd="0" destOrd="0" presId="urn:microsoft.com/office/officeart/2005/8/layout/hierarchy3"/>
    <dgm:cxn modelId="{FE7B7B4A-ACB4-444A-8FEC-8CB01EC2EC0B}" type="presParOf" srcId="{8E475F54-7741-4A00-9F67-A6DE50333734}" destId="{1AF0F5E1-3A73-4EA7-A794-F232C5D65804}" srcOrd="1" destOrd="0" presId="urn:microsoft.com/office/officeart/2005/8/layout/hierarchy3"/>
    <dgm:cxn modelId="{98297490-2C08-48F7-8A24-32574369F716}" type="presParOf" srcId="{49C5BE04-1B9C-426C-BED7-F8B977A74DFF}" destId="{9DEC39AE-59E1-4BDD-AF2F-11DEDAB35088}" srcOrd="1" destOrd="0" presId="urn:microsoft.com/office/officeart/2005/8/layout/hierarchy3"/>
    <dgm:cxn modelId="{E3F7C11A-CCFD-4869-BD3D-E135D415B4E9}" type="presParOf" srcId="{9DEC39AE-59E1-4BDD-AF2F-11DEDAB35088}" destId="{C5C3DA1F-5AFB-4096-ADF5-141A0F3D351C}" srcOrd="0" destOrd="0" presId="urn:microsoft.com/office/officeart/2005/8/layout/hierarchy3"/>
    <dgm:cxn modelId="{7A33CB0D-0146-4F1C-B9AC-4E304B363530}" type="presParOf" srcId="{9DEC39AE-59E1-4BDD-AF2F-11DEDAB35088}" destId="{533CC4AC-45A0-487F-891B-3D81A0F8D642}" srcOrd="1" destOrd="0" presId="urn:microsoft.com/office/officeart/2005/8/layout/hierarchy3"/>
    <dgm:cxn modelId="{105A497B-87E4-41B2-A473-7A6C44559F03}" type="presParOf" srcId="{E91FF130-0503-4E9E-AA59-430C612DBF5A}" destId="{8A6FE7D7-7BFD-49EC-9396-3B8B5C673C81}" srcOrd="2" destOrd="0" presId="urn:microsoft.com/office/officeart/2005/8/layout/hierarchy3"/>
    <dgm:cxn modelId="{9D6E3007-B35C-4249-9DDE-3490F4C50783}" type="presParOf" srcId="{8A6FE7D7-7BFD-49EC-9396-3B8B5C673C81}" destId="{A3849D82-DD8B-4083-885E-6CF881C94A31}" srcOrd="0" destOrd="0" presId="urn:microsoft.com/office/officeart/2005/8/layout/hierarchy3"/>
    <dgm:cxn modelId="{3E92E9DE-6CD7-4874-92DD-FCF1559C9020}" type="presParOf" srcId="{A3849D82-DD8B-4083-885E-6CF881C94A31}" destId="{05C17A3F-EC27-4F52-92CF-4E61D8E3A89D}" srcOrd="0" destOrd="0" presId="urn:microsoft.com/office/officeart/2005/8/layout/hierarchy3"/>
    <dgm:cxn modelId="{B3255BBD-740B-48F0-92A0-000C1C5CB36B}" type="presParOf" srcId="{A3849D82-DD8B-4083-885E-6CF881C94A31}" destId="{8EA420E1-77E0-44D9-BBF2-817C5688359C}" srcOrd="1" destOrd="0" presId="urn:microsoft.com/office/officeart/2005/8/layout/hierarchy3"/>
    <dgm:cxn modelId="{4767F83A-BD39-4D85-B72F-92D986CD5583}" type="presParOf" srcId="{8A6FE7D7-7BFD-49EC-9396-3B8B5C673C81}" destId="{7ABD463C-A989-49D9-AD01-85B5F7F9D5D4}" srcOrd="1" destOrd="0" presId="urn:microsoft.com/office/officeart/2005/8/layout/hierarchy3"/>
    <dgm:cxn modelId="{36B22524-329D-436E-8264-BFFAEB2DBF73}" type="presParOf" srcId="{7ABD463C-A989-49D9-AD01-85B5F7F9D5D4}" destId="{41B159A9-01D0-40FB-B568-ABAE7783D804}" srcOrd="0" destOrd="0" presId="urn:microsoft.com/office/officeart/2005/8/layout/hierarchy3"/>
    <dgm:cxn modelId="{2C415C5A-1124-4068-8CDE-80CD67E17102}" type="presParOf" srcId="{7ABD463C-A989-49D9-AD01-85B5F7F9D5D4}" destId="{E453A23E-1C49-42D8-ABB4-202AD942A957}" srcOrd="1" destOrd="0" presId="urn:microsoft.com/office/officeart/2005/8/layout/hierarchy3"/>
    <dgm:cxn modelId="{3439400C-0C18-437A-8F3D-83426F85E7FF}" type="presParOf" srcId="{E91FF130-0503-4E9E-AA59-430C612DBF5A}" destId="{B0BB76AC-45EA-410C-91C8-238136C9DF6A}" srcOrd="3" destOrd="0" presId="urn:microsoft.com/office/officeart/2005/8/layout/hierarchy3"/>
    <dgm:cxn modelId="{F252B516-A0B5-4D00-B14A-651ADBCADDE7}" type="presParOf" srcId="{B0BB76AC-45EA-410C-91C8-238136C9DF6A}" destId="{C7BBEF9E-74FD-4909-9020-5A9991076F04}" srcOrd="0" destOrd="0" presId="urn:microsoft.com/office/officeart/2005/8/layout/hierarchy3"/>
    <dgm:cxn modelId="{67E9008A-2C3B-4483-8DDA-450836B3FDD3}" type="presParOf" srcId="{C7BBEF9E-74FD-4909-9020-5A9991076F04}" destId="{9F956307-2826-4DBB-8873-C0C19C71A5F1}" srcOrd="0" destOrd="0" presId="urn:microsoft.com/office/officeart/2005/8/layout/hierarchy3"/>
    <dgm:cxn modelId="{70384114-EE7B-441B-AE9B-73C8ADECD38F}" type="presParOf" srcId="{C7BBEF9E-74FD-4909-9020-5A9991076F04}" destId="{F40B5610-20AD-42A7-9D34-4538661E2FBF}" srcOrd="1" destOrd="0" presId="urn:microsoft.com/office/officeart/2005/8/layout/hierarchy3"/>
    <dgm:cxn modelId="{33B4D328-FF45-4472-B4C1-97593F18D2AB}" type="presParOf" srcId="{B0BB76AC-45EA-410C-91C8-238136C9DF6A}" destId="{0ACD2DF6-0948-4CFC-BD5A-279C8E435071}" srcOrd="1" destOrd="0" presId="urn:microsoft.com/office/officeart/2005/8/layout/hierarchy3"/>
    <dgm:cxn modelId="{0F05B869-2370-4250-AEA9-ED234BACD0AE}" type="presParOf" srcId="{0ACD2DF6-0948-4CFC-BD5A-279C8E435071}" destId="{28DD2F4A-7B97-4AEB-9F24-280AB23E210B}" srcOrd="0" destOrd="0" presId="urn:microsoft.com/office/officeart/2005/8/layout/hierarchy3"/>
    <dgm:cxn modelId="{C27DA1A0-05EC-436A-9A31-2E3407CB32D0}" type="presParOf" srcId="{0ACD2DF6-0948-4CFC-BD5A-279C8E435071}" destId="{6D545F8F-D07A-465A-95F2-1E67694057C4}" srcOrd="1" destOrd="0" presId="urn:microsoft.com/office/officeart/2005/8/layout/hierarchy3"/>
    <dgm:cxn modelId="{A97DCEE2-2D5D-4C94-B271-24625F0CC671}" type="presParOf" srcId="{0ACD2DF6-0948-4CFC-BD5A-279C8E435071}" destId="{44938A03-1EC4-4387-A452-B31562FEB228}" srcOrd="2" destOrd="0" presId="urn:microsoft.com/office/officeart/2005/8/layout/hierarchy3"/>
    <dgm:cxn modelId="{327AE589-7CFC-4076-8DDE-C28B10CD698B}" type="presParOf" srcId="{0ACD2DF6-0948-4CFC-BD5A-279C8E435071}" destId="{0D5D1992-A0F3-4AA7-9E37-CAFB5D864BF2}" srcOrd="3" destOrd="0" presId="urn:microsoft.com/office/officeart/2005/8/layout/hierarchy3"/>
  </dgm:cxnLst>
  <dgm:bg>
    <a:solidFill>
      <a:schemeClr val="bg1"/>
    </a:solid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3F82C6AC-8DF0-494B-9C57-C4A47845F127}" type="doc">
      <dgm:prSet loTypeId="urn:microsoft.com/office/officeart/2005/8/layout/vList2" loCatId="list" qsTypeId="urn:microsoft.com/office/officeart/2005/8/quickstyle/simple3" qsCatId="simple" csTypeId="urn:microsoft.com/office/officeart/2005/8/colors/colorful2" csCatId="colorful" phldr="1"/>
      <dgm:spPr/>
      <dgm:t>
        <a:bodyPr/>
        <a:lstStyle/>
        <a:p>
          <a:endParaRPr kumimoji="1" lang="ja-JP" altLang="en-US"/>
        </a:p>
      </dgm:t>
    </dgm:pt>
    <dgm:pt modelId="{1DA8F828-7599-4796-8F49-1E39232A99D7}">
      <dgm:prSet phldrT="[テキスト]" custT="1"/>
      <dgm:spPr/>
      <dgm:t>
        <a:bodyPr/>
        <a:lstStyle/>
        <a:p>
          <a:r>
            <a:rPr kumimoji="1" lang="ja-JP" altLang="en-US" sz="2000">
              <a:latin typeface="UD デジタル 教科書体 NK-R" panose="02020400000000000000" pitchFamily="18" charset="-128"/>
              <a:ea typeface="UD デジタル 教科書体 NK-R" panose="02020400000000000000" pitchFamily="18" charset="-128"/>
            </a:rPr>
            <a:t>日本国憲法第２７条</a:t>
          </a:r>
          <a:endParaRPr kumimoji="1" lang="ja-JP" altLang="en-US" sz="2000" dirty="0">
            <a:latin typeface="UD デジタル 教科書体 NK-R" panose="02020400000000000000" pitchFamily="18" charset="-128"/>
            <a:ea typeface="UD デジタル 教科書体 NK-R" panose="02020400000000000000" pitchFamily="18" charset="-128"/>
          </a:endParaRPr>
        </a:p>
      </dgm:t>
    </dgm:pt>
    <dgm:pt modelId="{4C6F49C0-E1B4-4B97-B142-22226B0654BD}" type="parTrans" cxnId="{332794BD-5786-4B02-8847-2D033BD2291E}">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118D3C48-2119-49A5-9AEA-89A2BC268394}" type="sibTrans" cxnId="{332794BD-5786-4B02-8847-2D033BD2291E}">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688DE7A8-055C-492D-92CA-A59B02A66FD2}">
      <dgm:prSet phldrT="[テキスト]" custT="1"/>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すべて国民は、勤労の権利を有し、義務を負う。賃金、就業規則、休息その他の勤労条件に関する基準は、法律でこれを定める。児童は、これを酷使してはならない。</a:t>
          </a:r>
        </a:p>
      </dgm:t>
    </dgm:pt>
    <dgm:pt modelId="{A388044E-CAF4-4727-BEB2-8FFE4E15105A}" type="parTrans" cxnId="{D8CEB826-81BE-41F2-A190-B486C5B2EF7E}">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94D74A8A-6CE7-48C6-BE36-3BF7FA0F8116}" type="sibTrans" cxnId="{D8CEB826-81BE-41F2-A190-B486C5B2EF7E}">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9AF01FED-333C-49F6-985D-026156884980}">
      <dgm:prSet phldrT="[テキスト]" custT="1"/>
      <dgm:spPr/>
      <dgm:t>
        <a:bodyPr/>
        <a:lstStyle/>
        <a:p>
          <a:r>
            <a:rPr kumimoji="1" lang="ja-JP" altLang="en-US" sz="2000">
              <a:latin typeface="UD デジタル 教科書体 NK-R" panose="02020400000000000000" pitchFamily="18" charset="-128"/>
              <a:ea typeface="UD デジタル 教科書体 NK-R" panose="02020400000000000000" pitchFamily="18" charset="-128"/>
            </a:rPr>
            <a:t>労働法</a:t>
          </a:r>
          <a:endParaRPr kumimoji="1" lang="ja-JP" altLang="en-US" sz="2000" dirty="0">
            <a:latin typeface="UD デジタル 教科書体 NK-R" panose="02020400000000000000" pitchFamily="18" charset="-128"/>
            <a:ea typeface="UD デジタル 教科書体 NK-R" panose="02020400000000000000" pitchFamily="18" charset="-128"/>
          </a:endParaRPr>
        </a:p>
      </dgm:t>
    </dgm:pt>
    <dgm:pt modelId="{A7E82376-B925-4E79-8D72-7BEA5B0C8547}" type="parTrans" cxnId="{20BB45F5-C024-495F-BAE2-0F7C7D32E3C7}">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DB7EA282-4ACF-434B-B233-539294B4F436}" type="sibTrans" cxnId="{20BB45F5-C024-495F-BAE2-0F7C7D32E3C7}">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AC2D9F2B-ACBF-4284-9EBF-E3BA7EE37F83}">
      <dgm:prSet phldrT="[テキスト]" custT="1"/>
      <dgm:spPr/>
      <dgm:t>
        <a:bodyPr/>
        <a:lstStyle/>
        <a:p>
          <a:r>
            <a:rPr kumimoji="1" lang="ja-JP" altLang="en-US" sz="1600">
              <a:latin typeface="UD デジタル 教科書体 NK-R" panose="02020400000000000000" pitchFamily="18" charset="-128"/>
              <a:ea typeface="UD デジタル 教科書体 NK-R" panose="02020400000000000000" pitchFamily="18" charset="-128"/>
            </a:rPr>
            <a:t>労働事件の最高裁判所裁判例等における法律判断を含めた法体系を指すもの。主として講学上の用語。</a:t>
          </a:r>
          <a:endParaRPr kumimoji="1" lang="ja-JP" altLang="en-US" sz="1600" dirty="0">
            <a:latin typeface="UD デジタル 教科書体 NK-R" panose="02020400000000000000" pitchFamily="18" charset="-128"/>
            <a:ea typeface="UD デジタル 教科書体 NK-R" panose="02020400000000000000" pitchFamily="18" charset="-128"/>
          </a:endParaRPr>
        </a:p>
      </dgm:t>
    </dgm:pt>
    <dgm:pt modelId="{BCF47A7D-38B8-415C-9C98-A8BD738579D4}" type="parTrans" cxnId="{DCDAFA7D-8733-4C8D-B35B-3B1373DECE69}">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E1919856-D1E0-420C-BE7D-8C249D773DA7}" type="sibTrans" cxnId="{DCDAFA7D-8733-4C8D-B35B-3B1373DECE69}">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9F5CACF7-E7F5-45D0-B927-77816BAF2B94}">
      <dgm:prSet custT="1"/>
      <dgm:spPr/>
      <dgm:t>
        <a:bodyPr/>
        <a:lstStyle/>
        <a:p>
          <a:r>
            <a:rPr kumimoji="1" lang="ja-JP" altLang="en-US" sz="2000">
              <a:latin typeface="UD デジタル 教科書体 NK-R" panose="02020400000000000000" pitchFamily="18" charset="-128"/>
              <a:ea typeface="UD デジタル 教科書体 NK-R" panose="02020400000000000000" pitchFamily="18" charset="-128"/>
            </a:rPr>
            <a:t>労働三法</a:t>
          </a:r>
          <a:endParaRPr kumimoji="1" lang="ja-JP" altLang="en-US" sz="2000" dirty="0">
            <a:latin typeface="UD デジタル 教科書体 NK-R" panose="02020400000000000000" pitchFamily="18" charset="-128"/>
            <a:ea typeface="UD デジタル 教科書体 NK-R" panose="02020400000000000000" pitchFamily="18" charset="-128"/>
          </a:endParaRPr>
        </a:p>
      </dgm:t>
    </dgm:pt>
    <dgm:pt modelId="{3DB1C51D-A44C-4156-A3AF-4888393BB27C}" type="parTrans" cxnId="{C8EF079B-9321-4FFA-B99C-1F2EBFCBED61}">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E85E6D38-0BDF-481A-B5F0-CD71A0C43416}" type="sibTrans" cxnId="{C8EF079B-9321-4FFA-B99C-1F2EBFCBED61}">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51EACCA5-F9E5-4A4D-BE5A-325B2F60D1FC}">
      <dgm:prSet custT="1"/>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労働基準法、労働組合法、労働関係調整法</a:t>
          </a:r>
        </a:p>
      </dgm:t>
    </dgm:pt>
    <dgm:pt modelId="{63F829DF-5379-461D-BA49-7E94A528148A}" type="parTrans" cxnId="{A8735F01-D721-42DE-8830-3A36AA62B71E}">
      <dgm:prSet/>
      <dgm:spPr/>
      <dgm:t>
        <a:bodyPr/>
        <a:lstStyle/>
        <a:p>
          <a:endParaRPr kumimoji="1" lang="ja-JP" altLang="en-US" sz="1600"/>
        </a:p>
      </dgm:t>
    </dgm:pt>
    <dgm:pt modelId="{D7CBA9E7-AF29-4374-AAFA-87B858B0AFD9}" type="sibTrans" cxnId="{A8735F01-D721-42DE-8830-3A36AA62B71E}">
      <dgm:prSet/>
      <dgm:spPr/>
      <dgm:t>
        <a:bodyPr/>
        <a:lstStyle/>
        <a:p>
          <a:endParaRPr kumimoji="1" lang="ja-JP" altLang="en-US" sz="1600"/>
        </a:p>
      </dgm:t>
    </dgm:pt>
    <dgm:pt modelId="{58BBD6D3-5EA2-418F-864A-12EEC6DFB082}" type="pres">
      <dgm:prSet presAssocID="{3F82C6AC-8DF0-494B-9C57-C4A47845F127}" presName="linear" presStyleCnt="0">
        <dgm:presLayoutVars>
          <dgm:animLvl val="lvl"/>
          <dgm:resizeHandles val="exact"/>
        </dgm:presLayoutVars>
      </dgm:prSet>
      <dgm:spPr/>
    </dgm:pt>
    <dgm:pt modelId="{E72E0000-8C3F-4C63-A7C0-EEE02FA6551C}" type="pres">
      <dgm:prSet presAssocID="{1DA8F828-7599-4796-8F49-1E39232A99D7}" presName="parentText" presStyleLbl="node1" presStyleIdx="0" presStyleCnt="3">
        <dgm:presLayoutVars>
          <dgm:chMax val="0"/>
          <dgm:bulletEnabled val="1"/>
        </dgm:presLayoutVars>
      </dgm:prSet>
      <dgm:spPr/>
    </dgm:pt>
    <dgm:pt modelId="{7586CB54-C2C6-4415-9BCC-12E6F091DA22}" type="pres">
      <dgm:prSet presAssocID="{1DA8F828-7599-4796-8F49-1E39232A99D7}" presName="childText" presStyleLbl="revTx" presStyleIdx="0" presStyleCnt="3">
        <dgm:presLayoutVars>
          <dgm:bulletEnabled val="1"/>
        </dgm:presLayoutVars>
      </dgm:prSet>
      <dgm:spPr/>
    </dgm:pt>
    <dgm:pt modelId="{C56A8825-EBFC-4F4B-B317-60574CFCE7D3}" type="pres">
      <dgm:prSet presAssocID="{9AF01FED-333C-49F6-985D-026156884980}" presName="parentText" presStyleLbl="node1" presStyleIdx="1" presStyleCnt="3">
        <dgm:presLayoutVars>
          <dgm:chMax val="0"/>
          <dgm:bulletEnabled val="1"/>
        </dgm:presLayoutVars>
      </dgm:prSet>
      <dgm:spPr/>
    </dgm:pt>
    <dgm:pt modelId="{E7A3C614-E4F6-47D3-9B33-8B99072E65CA}" type="pres">
      <dgm:prSet presAssocID="{9AF01FED-333C-49F6-985D-026156884980}" presName="childText" presStyleLbl="revTx" presStyleIdx="1" presStyleCnt="3">
        <dgm:presLayoutVars>
          <dgm:bulletEnabled val="1"/>
        </dgm:presLayoutVars>
      </dgm:prSet>
      <dgm:spPr/>
    </dgm:pt>
    <dgm:pt modelId="{2FAD8455-6A07-4091-8551-AA2918833B84}" type="pres">
      <dgm:prSet presAssocID="{9F5CACF7-E7F5-45D0-B927-77816BAF2B94}" presName="parentText" presStyleLbl="node1" presStyleIdx="2" presStyleCnt="3">
        <dgm:presLayoutVars>
          <dgm:chMax val="0"/>
          <dgm:bulletEnabled val="1"/>
        </dgm:presLayoutVars>
      </dgm:prSet>
      <dgm:spPr/>
    </dgm:pt>
    <dgm:pt modelId="{E88F89F5-6955-4BE3-A09C-647FCB24C99A}" type="pres">
      <dgm:prSet presAssocID="{9F5CACF7-E7F5-45D0-B927-77816BAF2B94}" presName="childText" presStyleLbl="revTx" presStyleIdx="2" presStyleCnt="3">
        <dgm:presLayoutVars>
          <dgm:bulletEnabled val="1"/>
        </dgm:presLayoutVars>
      </dgm:prSet>
      <dgm:spPr/>
    </dgm:pt>
  </dgm:ptLst>
  <dgm:cxnLst>
    <dgm:cxn modelId="{8F9C0A01-F3E0-4348-B328-647793FABC5A}" type="presOf" srcId="{9F5CACF7-E7F5-45D0-B927-77816BAF2B94}" destId="{2FAD8455-6A07-4091-8551-AA2918833B84}" srcOrd="0" destOrd="0" presId="urn:microsoft.com/office/officeart/2005/8/layout/vList2"/>
    <dgm:cxn modelId="{A8735F01-D721-42DE-8830-3A36AA62B71E}" srcId="{9F5CACF7-E7F5-45D0-B927-77816BAF2B94}" destId="{51EACCA5-F9E5-4A4D-BE5A-325B2F60D1FC}" srcOrd="0" destOrd="0" parTransId="{63F829DF-5379-461D-BA49-7E94A528148A}" sibTransId="{D7CBA9E7-AF29-4374-AAFA-87B858B0AFD9}"/>
    <dgm:cxn modelId="{FD4F960A-D265-4FE3-892D-070A0278BD6E}" type="presOf" srcId="{51EACCA5-F9E5-4A4D-BE5A-325B2F60D1FC}" destId="{E88F89F5-6955-4BE3-A09C-647FCB24C99A}" srcOrd="0" destOrd="0" presId="urn:microsoft.com/office/officeart/2005/8/layout/vList2"/>
    <dgm:cxn modelId="{D8CEB826-81BE-41F2-A190-B486C5B2EF7E}" srcId="{1DA8F828-7599-4796-8F49-1E39232A99D7}" destId="{688DE7A8-055C-492D-92CA-A59B02A66FD2}" srcOrd="0" destOrd="0" parTransId="{A388044E-CAF4-4727-BEB2-8FFE4E15105A}" sibTransId="{94D74A8A-6CE7-48C6-BE36-3BF7FA0F8116}"/>
    <dgm:cxn modelId="{E71A774A-1B4E-48F1-A914-AE8E6AAFDC84}" type="presOf" srcId="{AC2D9F2B-ACBF-4284-9EBF-E3BA7EE37F83}" destId="{E7A3C614-E4F6-47D3-9B33-8B99072E65CA}" srcOrd="0" destOrd="0" presId="urn:microsoft.com/office/officeart/2005/8/layout/vList2"/>
    <dgm:cxn modelId="{02D5A77B-63A3-4F00-9F6B-FAE5BE9F6080}" type="presOf" srcId="{9AF01FED-333C-49F6-985D-026156884980}" destId="{C56A8825-EBFC-4F4B-B317-60574CFCE7D3}" srcOrd="0" destOrd="0" presId="urn:microsoft.com/office/officeart/2005/8/layout/vList2"/>
    <dgm:cxn modelId="{5972507D-C2CE-45F0-B8D4-D438B9A4EED8}" type="presOf" srcId="{688DE7A8-055C-492D-92CA-A59B02A66FD2}" destId="{7586CB54-C2C6-4415-9BCC-12E6F091DA22}" srcOrd="0" destOrd="0" presId="urn:microsoft.com/office/officeart/2005/8/layout/vList2"/>
    <dgm:cxn modelId="{DCDAFA7D-8733-4C8D-B35B-3B1373DECE69}" srcId="{9AF01FED-333C-49F6-985D-026156884980}" destId="{AC2D9F2B-ACBF-4284-9EBF-E3BA7EE37F83}" srcOrd="0" destOrd="0" parTransId="{BCF47A7D-38B8-415C-9C98-A8BD738579D4}" sibTransId="{E1919856-D1E0-420C-BE7D-8C249D773DA7}"/>
    <dgm:cxn modelId="{C8EF079B-9321-4FFA-B99C-1F2EBFCBED61}" srcId="{3F82C6AC-8DF0-494B-9C57-C4A47845F127}" destId="{9F5CACF7-E7F5-45D0-B927-77816BAF2B94}" srcOrd="2" destOrd="0" parTransId="{3DB1C51D-A44C-4156-A3AF-4888393BB27C}" sibTransId="{E85E6D38-0BDF-481A-B5F0-CD71A0C43416}"/>
    <dgm:cxn modelId="{332794BD-5786-4B02-8847-2D033BD2291E}" srcId="{3F82C6AC-8DF0-494B-9C57-C4A47845F127}" destId="{1DA8F828-7599-4796-8F49-1E39232A99D7}" srcOrd="0" destOrd="0" parTransId="{4C6F49C0-E1B4-4B97-B142-22226B0654BD}" sibTransId="{118D3C48-2119-49A5-9AEA-89A2BC268394}"/>
    <dgm:cxn modelId="{DB0E0FE4-1059-4419-A759-8D1F34DC6233}" type="presOf" srcId="{3F82C6AC-8DF0-494B-9C57-C4A47845F127}" destId="{58BBD6D3-5EA2-418F-864A-12EEC6DFB082}" srcOrd="0" destOrd="0" presId="urn:microsoft.com/office/officeart/2005/8/layout/vList2"/>
    <dgm:cxn modelId="{20BB45F5-C024-495F-BAE2-0F7C7D32E3C7}" srcId="{3F82C6AC-8DF0-494B-9C57-C4A47845F127}" destId="{9AF01FED-333C-49F6-985D-026156884980}" srcOrd="1" destOrd="0" parTransId="{A7E82376-B925-4E79-8D72-7BEA5B0C8547}" sibTransId="{DB7EA282-4ACF-434B-B233-539294B4F436}"/>
    <dgm:cxn modelId="{ABF740F6-FD69-4E46-BD75-C13D3FBEF028}" type="presOf" srcId="{1DA8F828-7599-4796-8F49-1E39232A99D7}" destId="{E72E0000-8C3F-4C63-A7C0-EEE02FA6551C}" srcOrd="0" destOrd="0" presId="urn:microsoft.com/office/officeart/2005/8/layout/vList2"/>
    <dgm:cxn modelId="{ED0BC498-AAD3-4A8D-8436-1C123FED0BDF}" type="presParOf" srcId="{58BBD6D3-5EA2-418F-864A-12EEC6DFB082}" destId="{E72E0000-8C3F-4C63-A7C0-EEE02FA6551C}" srcOrd="0" destOrd="0" presId="urn:microsoft.com/office/officeart/2005/8/layout/vList2"/>
    <dgm:cxn modelId="{322CA2ED-404A-4B9B-B289-156C90CA44FA}" type="presParOf" srcId="{58BBD6D3-5EA2-418F-864A-12EEC6DFB082}" destId="{7586CB54-C2C6-4415-9BCC-12E6F091DA22}" srcOrd="1" destOrd="0" presId="urn:microsoft.com/office/officeart/2005/8/layout/vList2"/>
    <dgm:cxn modelId="{EBC7BC47-B026-4B77-B2E1-9B6A92E77CF2}" type="presParOf" srcId="{58BBD6D3-5EA2-418F-864A-12EEC6DFB082}" destId="{C56A8825-EBFC-4F4B-B317-60574CFCE7D3}" srcOrd="2" destOrd="0" presId="urn:microsoft.com/office/officeart/2005/8/layout/vList2"/>
    <dgm:cxn modelId="{77D5CE17-030F-4ED6-B340-ABCD8D205ED0}" type="presParOf" srcId="{58BBD6D3-5EA2-418F-864A-12EEC6DFB082}" destId="{E7A3C614-E4F6-47D3-9B33-8B99072E65CA}" srcOrd="3" destOrd="0" presId="urn:microsoft.com/office/officeart/2005/8/layout/vList2"/>
    <dgm:cxn modelId="{EC5177E2-9C7E-4DB2-A5B1-425D6A0FF095}" type="presParOf" srcId="{58BBD6D3-5EA2-418F-864A-12EEC6DFB082}" destId="{2FAD8455-6A07-4091-8551-AA2918833B84}" srcOrd="4" destOrd="0" presId="urn:microsoft.com/office/officeart/2005/8/layout/vList2"/>
    <dgm:cxn modelId="{FC804751-DA90-4178-998F-356D7CA6DAF9}" type="presParOf" srcId="{58BBD6D3-5EA2-418F-864A-12EEC6DFB082}" destId="{E88F89F5-6955-4BE3-A09C-647FCB24C99A}" srcOrd="5" destOrd="0" presId="urn:microsoft.com/office/officeart/2005/8/layout/vList2"/>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3F82C6AC-8DF0-494B-9C57-C4A47845F127}" type="doc">
      <dgm:prSet loTypeId="urn:microsoft.com/office/officeart/2005/8/layout/vList2" loCatId="list" qsTypeId="urn:microsoft.com/office/officeart/2005/8/quickstyle/simple3" qsCatId="simple" csTypeId="urn:microsoft.com/office/officeart/2005/8/colors/colorful2" csCatId="colorful" phldr="1"/>
      <dgm:spPr/>
      <dgm:t>
        <a:bodyPr/>
        <a:lstStyle/>
        <a:p>
          <a:endParaRPr kumimoji="1" lang="ja-JP" altLang="en-US"/>
        </a:p>
      </dgm:t>
    </dgm:pt>
    <dgm:pt modelId="{1DA8F828-7599-4796-8F49-1E39232A99D7}">
      <dgm:prSet phldrT="[テキスト]" custT="1"/>
      <dgm:spPr/>
      <dgm:t>
        <a:bodyPr/>
        <a:lstStyle/>
        <a:p>
          <a:r>
            <a:rPr kumimoji="1" lang="ja-JP" altLang="en-US" sz="2000" dirty="0">
              <a:latin typeface="UD デジタル 教科書体 NK-R" panose="02020400000000000000" pitchFamily="18" charset="-128"/>
              <a:ea typeface="UD デジタル 教科書体 NK-R" panose="02020400000000000000" pitchFamily="18" charset="-128"/>
            </a:rPr>
            <a:t>労働基準法</a:t>
          </a:r>
        </a:p>
      </dgm:t>
    </dgm:pt>
    <dgm:pt modelId="{4C6F49C0-E1B4-4B97-B142-22226B0654BD}" type="parTrans" cxnId="{332794BD-5786-4B02-8847-2D033BD2291E}">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118D3C48-2119-49A5-9AEA-89A2BC268394}" type="sibTrans" cxnId="{332794BD-5786-4B02-8847-2D033BD2291E}">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688DE7A8-055C-492D-92CA-A59B02A66FD2}">
      <dgm:prSet phldrT="[テキスト]" custT="1"/>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労働条件に関する最低基準を定める。労働三法の一つ。</a:t>
          </a:r>
        </a:p>
      </dgm:t>
    </dgm:pt>
    <dgm:pt modelId="{A388044E-CAF4-4727-BEB2-8FFE4E15105A}" type="parTrans" cxnId="{D8CEB826-81BE-41F2-A190-B486C5B2EF7E}">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94D74A8A-6CE7-48C6-BE36-3BF7FA0F8116}" type="sibTrans" cxnId="{D8CEB826-81BE-41F2-A190-B486C5B2EF7E}">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9AF01FED-333C-49F6-985D-026156884980}">
      <dgm:prSet phldrT="[テキスト]" custT="1"/>
      <dgm:spPr/>
      <dgm:t>
        <a:bodyPr/>
        <a:lstStyle/>
        <a:p>
          <a:r>
            <a:rPr kumimoji="1" lang="ja-JP" altLang="en-US" sz="2000" dirty="0">
              <a:latin typeface="UD デジタル 教科書体 NK-R" panose="02020400000000000000" pitchFamily="18" charset="-128"/>
              <a:ea typeface="UD デジタル 教科書体 NK-R" panose="02020400000000000000" pitchFamily="18" charset="-128"/>
            </a:rPr>
            <a:t>労働組合法</a:t>
          </a:r>
        </a:p>
      </dgm:t>
    </dgm:pt>
    <dgm:pt modelId="{A7E82376-B925-4E79-8D72-7BEA5B0C8547}" type="parTrans" cxnId="{20BB45F5-C024-495F-BAE2-0F7C7D32E3C7}">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DB7EA282-4ACF-434B-B233-539294B4F436}" type="sibTrans" cxnId="{20BB45F5-C024-495F-BAE2-0F7C7D32E3C7}">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AC2D9F2B-ACBF-4284-9EBF-E3BA7EE37F83}">
      <dgm:prSet phldrT="[テキスト]" custT="1"/>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日本国憲法第２８条が保障する団結権について具体的に定める。労働三法の一つ。</a:t>
          </a:r>
        </a:p>
      </dgm:t>
    </dgm:pt>
    <dgm:pt modelId="{BCF47A7D-38B8-415C-9C98-A8BD738579D4}" type="parTrans" cxnId="{DCDAFA7D-8733-4C8D-B35B-3B1373DECE69}">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E1919856-D1E0-420C-BE7D-8C249D773DA7}" type="sibTrans" cxnId="{DCDAFA7D-8733-4C8D-B35B-3B1373DECE69}">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9F5CACF7-E7F5-45D0-B927-77816BAF2B94}">
      <dgm:prSet custT="1"/>
      <dgm:spPr/>
      <dgm:t>
        <a:bodyPr/>
        <a:lstStyle/>
        <a:p>
          <a:r>
            <a:rPr kumimoji="1" lang="ja-JP" altLang="en-US" sz="2000" dirty="0">
              <a:latin typeface="UD デジタル 教科書体 NK-R" panose="02020400000000000000" pitchFamily="18" charset="-128"/>
              <a:ea typeface="UD デジタル 教科書体 NK-R" panose="02020400000000000000" pitchFamily="18" charset="-128"/>
            </a:rPr>
            <a:t>労働関係調整法</a:t>
          </a:r>
        </a:p>
      </dgm:t>
    </dgm:pt>
    <dgm:pt modelId="{3DB1C51D-A44C-4156-A3AF-4888393BB27C}" type="parTrans" cxnId="{C8EF079B-9321-4FFA-B99C-1F2EBFCBED61}">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E85E6D38-0BDF-481A-B5F0-CD71A0C43416}" type="sibTrans" cxnId="{C8EF079B-9321-4FFA-B99C-1F2EBFCBED61}">
      <dgm:prSet/>
      <dgm:spPr/>
      <dgm:t>
        <a:bodyPr/>
        <a:lstStyle/>
        <a:p>
          <a:endParaRPr kumimoji="1" lang="ja-JP" altLang="en-US" sz="1050">
            <a:solidFill>
              <a:schemeClr val="tx1"/>
            </a:solidFill>
            <a:latin typeface="UD デジタル 教科書体 NK-R" panose="02020400000000000000" pitchFamily="18" charset="-128"/>
            <a:ea typeface="UD デジタル 教科書体 NK-R" panose="02020400000000000000" pitchFamily="18" charset="-128"/>
          </a:endParaRPr>
        </a:p>
      </dgm:t>
    </dgm:pt>
    <dgm:pt modelId="{51EACCA5-F9E5-4A4D-BE5A-325B2F60D1FC}">
      <dgm:prSet custT="1"/>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労働争議を予防・解決するための手続きを定める。労働三法の一つ。</a:t>
          </a:r>
        </a:p>
      </dgm:t>
    </dgm:pt>
    <dgm:pt modelId="{63F829DF-5379-461D-BA49-7E94A528148A}" type="parTrans" cxnId="{A8735F01-D721-42DE-8830-3A36AA62B71E}">
      <dgm:prSet/>
      <dgm:spPr/>
      <dgm:t>
        <a:bodyPr/>
        <a:lstStyle/>
        <a:p>
          <a:endParaRPr kumimoji="1" lang="ja-JP" altLang="en-US" sz="1600"/>
        </a:p>
      </dgm:t>
    </dgm:pt>
    <dgm:pt modelId="{D7CBA9E7-AF29-4374-AAFA-87B858B0AFD9}" type="sibTrans" cxnId="{A8735F01-D721-42DE-8830-3A36AA62B71E}">
      <dgm:prSet/>
      <dgm:spPr/>
      <dgm:t>
        <a:bodyPr/>
        <a:lstStyle/>
        <a:p>
          <a:endParaRPr kumimoji="1" lang="ja-JP" altLang="en-US" sz="1600"/>
        </a:p>
      </dgm:t>
    </dgm:pt>
    <dgm:pt modelId="{81E76BC2-FE9F-42A1-925F-2508BE1AA1AF}">
      <dgm:prSet phldrT="[テキスト]" custT="1"/>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賃金支払（直接払・通貨払・金額払・毎月払・一定期日払）の原則、労働時間の原則、時間外・休日労働（労使協定の締結）、割増賃金、解雇予告手当、有期労働（原則３年、専門的労働者は５年）契約、年次有給休暇、就業規則等。</a:t>
          </a:r>
        </a:p>
      </dgm:t>
    </dgm:pt>
    <dgm:pt modelId="{B78A751A-6A51-445F-9415-0344E8B336BF}" type="parTrans" cxnId="{DA059D99-64AC-4EA8-8187-31DF05035BCF}">
      <dgm:prSet/>
      <dgm:spPr/>
      <dgm:t>
        <a:bodyPr/>
        <a:lstStyle/>
        <a:p>
          <a:endParaRPr kumimoji="1" lang="ja-JP" altLang="en-US"/>
        </a:p>
      </dgm:t>
    </dgm:pt>
    <dgm:pt modelId="{9A89E6F3-4E43-46AE-B2CA-CF6E853A5741}" type="sibTrans" cxnId="{DA059D99-64AC-4EA8-8187-31DF05035BCF}">
      <dgm:prSet/>
      <dgm:spPr/>
      <dgm:t>
        <a:bodyPr/>
        <a:lstStyle/>
        <a:p>
          <a:endParaRPr kumimoji="1" lang="ja-JP" altLang="en-US"/>
        </a:p>
      </dgm:t>
    </dgm:pt>
    <dgm:pt modelId="{7EEFF929-21DB-4715-9DB2-5BE0487C457A}">
      <dgm:prSet phldrT="[テキスト]" custT="1"/>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労働組合の設立、労働組合の交渉権限、使用者による不当労働行為の禁止、労働協約、労働委員会、不当労働行為の審査手続、救済命令等。</a:t>
          </a:r>
        </a:p>
      </dgm:t>
    </dgm:pt>
    <dgm:pt modelId="{8EDFF551-BDFB-4A0B-8FDF-132C3D48CBC9}" type="parTrans" cxnId="{A2DDB8D8-1BCF-4DB6-AAD1-DC2795214C4B}">
      <dgm:prSet/>
      <dgm:spPr/>
      <dgm:t>
        <a:bodyPr/>
        <a:lstStyle/>
        <a:p>
          <a:endParaRPr kumimoji="1" lang="ja-JP" altLang="en-US"/>
        </a:p>
      </dgm:t>
    </dgm:pt>
    <dgm:pt modelId="{5D77220A-A762-4D9B-A5E8-342DCC6CDBCD}" type="sibTrans" cxnId="{A2DDB8D8-1BCF-4DB6-AAD1-DC2795214C4B}">
      <dgm:prSet/>
      <dgm:spPr/>
      <dgm:t>
        <a:bodyPr/>
        <a:lstStyle/>
        <a:p>
          <a:endParaRPr kumimoji="1" lang="ja-JP" altLang="en-US"/>
        </a:p>
      </dgm:t>
    </dgm:pt>
    <dgm:pt modelId="{5379ACBE-B313-4C05-97BB-5C2B2902D3FF}">
      <dgm:prSet custT="1"/>
      <dgm:spPr/>
      <dgm:t>
        <a:bodyPr/>
        <a:lstStyle/>
        <a:p>
          <a:r>
            <a:rPr kumimoji="1" lang="ja-JP" altLang="en-US" sz="1600" dirty="0">
              <a:latin typeface="UD デジタル 教科書体 NK-R" panose="02020400000000000000" pitchFamily="18" charset="-128"/>
              <a:ea typeface="UD デジタル 教科書体 NK-R" panose="02020400000000000000" pitchFamily="18" charset="-128"/>
            </a:rPr>
            <a:t>労働委員会による斡旋・調停・仲裁、内閣総理大臣による緊急調整等。</a:t>
          </a:r>
        </a:p>
      </dgm:t>
    </dgm:pt>
    <dgm:pt modelId="{326CC53C-AF84-49DD-8E9A-C56B6CE70499}" type="parTrans" cxnId="{03E6AE38-0E3A-4811-8C39-2EABDBE2C458}">
      <dgm:prSet/>
      <dgm:spPr/>
      <dgm:t>
        <a:bodyPr/>
        <a:lstStyle/>
        <a:p>
          <a:endParaRPr kumimoji="1" lang="ja-JP" altLang="en-US"/>
        </a:p>
      </dgm:t>
    </dgm:pt>
    <dgm:pt modelId="{6E8DB390-4710-40F1-8E91-5C072B5ED9B8}" type="sibTrans" cxnId="{03E6AE38-0E3A-4811-8C39-2EABDBE2C458}">
      <dgm:prSet/>
      <dgm:spPr/>
      <dgm:t>
        <a:bodyPr/>
        <a:lstStyle/>
        <a:p>
          <a:endParaRPr kumimoji="1" lang="ja-JP" altLang="en-US"/>
        </a:p>
      </dgm:t>
    </dgm:pt>
    <dgm:pt modelId="{58BBD6D3-5EA2-418F-864A-12EEC6DFB082}" type="pres">
      <dgm:prSet presAssocID="{3F82C6AC-8DF0-494B-9C57-C4A47845F127}" presName="linear" presStyleCnt="0">
        <dgm:presLayoutVars>
          <dgm:animLvl val="lvl"/>
          <dgm:resizeHandles val="exact"/>
        </dgm:presLayoutVars>
      </dgm:prSet>
      <dgm:spPr/>
    </dgm:pt>
    <dgm:pt modelId="{E72E0000-8C3F-4C63-A7C0-EEE02FA6551C}" type="pres">
      <dgm:prSet presAssocID="{1DA8F828-7599-4796-8F49-1E39232A99D7}" presName="parentText" presStyleLbl="node1" presStyleIdx="0" presStyleCnt="3">
        <dgm:presLayoutVars>
          <dgm:chMax val="0"/>
          <dgm:bulletEnabled val="1"/>
        </dgm:presLayoutVars>
      </dgm:prSet>
      <dgm:spPr/>
    </dgm:pt>
    <dgm:pt modelId="{7586CB54-C2C6-4415-9BCC-12E6F091DA22}" type="pres">
      <dgm:prSet presAssocID="{1DA8F828-7599-4796-8F49-1E39232A99D7}" presName="childText" presStyleLbl="revTx" presStyleIdx="0" presStyleCnt="3">
        <dgm:presLayoutVars>
          <dgm:bulletEnabled val="1"/>
        </dgm:presLayoutVars>
      </dgm:prSet>
      <dgm:spPr/>
    </dgm:pt>
    <dgm:pt modelId="{C56A8825-EBFC-4F4B-B317-60574CFCE7D3}" type="pres">
      <dgm:prSet presAssocID="{9AF01FED-333C-49F6-985D-026156884980}" presName="parentText" presStyleLbl="node1" presStyleIdx="1" presStyleCnt="3">
        <dgm:presLayoutVars>
          <dgm:chMax val="0"/>
          <dgm:bulletEnabled val="1"/>
        </dgm:presLayoutVars>
      </dgm:prSet>
      <dgm:spPr/>
    </dgm:pt>
    <dgm:pt modelId="{E7A3C614-E4F6-47D3-9B33-8B99072E65CA}" type="pres">
      <dgm:prSet presAssocID="{9AF01FED-333C-49F6-985D-026156884980}" presName="childText" presStyleLbl="revTx" presStyleIdx="1" presStyleCnt="3">
        <dgm:presLayoutVars>
          <dgm:bulletEnabled val="1"/>
        </dgm:presLayoutVars>
      </dgm:prSet>
      <dgm:spPr/>
    </dgm:pt>
    <dgm:pt modelId="{2FAD8455-6A07-4091-8551-AA2918833B84}" type="pres">
      <dgm:prSet presAssocID="{9F5CACF7-E7F5-45D0-B927-77816BAF2B94}" presName="parentText" presStyleLbl="node1" presStyleIdx="2" presStyleCnt="3">
        <dgm:presLayoutVars>
          <dgm:chMax val="0"/>
          <dgm:bulletEnabled val="1"/>
        </dgm:presLayoutVars>
      </dgm:prSet>
      <dgm:spPr/>
    </dgm:pt>
    <dgm:pt modelId="{E88F89F5-6955-4BE3-A09C-647FCB24C99A}" type="pres">
      <dgm:prSet presAssocID="{9F5CACF7-E7F5-45D0-B927-77816BAF2B94}" presName="childText" presStyleLbl="revTx" presStyleIdx="2" presStyleCnt="3">
        <dgm:presLayoutVars>
          <dgm:bulletEnabled val="1"/>
        </dgm:presLayoutVars>
      </dgm:prSet>
      <dgm:spPr/>
    </dgm:pt>
  </dgm:ptLst>
  <dgm:cxnLst>
    <dgm:cxn modelId="{8F9C0A01-F3E0-4348-B328-647793FABC5A}" type="presOf" srcId="{9F5CACF7-E7F5-45D0-B927-77816BAF2B94}" destId="{2FAD8455-6A07-4091-8551-AA2918833B84}" srcOrd="0" destOrd="0" presId="urn:microsoft.com/office/officeart/2005/8/layout/vList2"/>
    <dgm:cxn modelId="{A8735F01-D721-42DE-8830-3A36AA62B71E}" srcId="{9F5CACF7-E7F5-45D0-B927-77816BAF2B94}" destId="{51EACCA5-F9E5-4A4D-BE5A-325B2F60D1FC}" srcOrd="0" destOrd="0" parTransId="{63F829DF-5379-461D-BA49-7E94A528148A}" sibTransId="{D7CBA9E7-AF29-4374-AAFA-87B858B0AFD9}"/>
    <dgm:cxn modelId="{FD4F960A-D265-4FE3-892D-070A0278BD6E}" type="presOf" srcId="{51EACCA5-F9E5-4A4D-BE5A-325B2F60D1FC}" destId="{E88F89F5-6955-4BE3-A09C-647FCB24C99A}" srcOrd="0" destOrd="0" presId="urn:microsoft.com/office/officeart/2005/8/layout/vList2"/>
    <dgm:cxn modelId="{D8CEB826-81BE-41F2-A190-B486C5B2EF7E}" srcId="{1DA8F828-7599-4796-8F49-1E39232A99D7}" destId="{688DE7A8-055C-492D-92CA-A59B02A66FD2}" srcOrd="0" destOrd="0" parTransId="{A388044E-CAF4-4727-BEB2-8FFE4E15105A}" sibTransId="{94D74A8A-6CE7-48C6-BE36-3BF7FA0F8116}"/>
    <dgm:cxn modelId="{03E6AE38-0E3A-4811-8C39-2EABDBE2C458}" srcId="{9F5CACF7-E7F5-45D0-B927-77816BAF2B94}" destId="{5379ACBE-B313-4C05-97BB-5C2B2902D3FF}" srcOrd="1" destOrd="0" parTransId="{326CC53C-AF84-49DD-8E9A-C56B6CE70499}" sibTransId="{6E8DB390-4710-40F1-8E91-5C072B5ED9B8}"/>
    <dgm:cxn modelId="{0D8F753A-F658-4A52-A002-A4611465D332}" type="presOf" srcId="{7EEFF929-21DB-4715-9DB2-5BE0487C457A}" destId="{E7A3C614-E4F6-47D3-9B33-8B99072E65CA}" srcOrd="0" destOrd="1" presId="urn:microsoft.com/office/officeart/2005/8/layout/vList2"/>
    <dgm:cxn modelId="{E71A774A-1B4E-48F1-A914-AE8E6AAFDC84}" type="presOf" srcId="{AC2D9F2B-ACBF-4284-9EBF-E3BA7EE37F83}" destId="{E7A3C614-E4F6-47D3-9B33-8B99072E65CA}" srcOrd="0" destOrd="0" presId="urn:microsoft.com/office/officeart/2005/8/layout/vList2"/>
    <dgm:cxn modelId="{02D5A77B-63A3-4F00-9F6B-FAE5BE9F6080}" type="presOf" srcId="{9AF01FED-333C-49F6-985D-026156884980}" destId="{C56A8825-EBFC-4F4B-B317-60574CFCE7D3}" srcOrd="0" destOrd="0" presId="urn:microsoft.com/office/officeart/2005/8/layout/vList2"/>
    <dgm:cxn modelId="{5972507D-C2CE-45F0-B8D4-D438B9A4EED8}" type="presOf" srcId="{688DE7A8-055C-492D-92CA-A59B02A66FD2}" destId="{7586CB54-C2C6-4415-9BCC-12E6F091DA22}" srcOrd="0" destOrd="0" presId="urn:microsoft.com/office/officeart/2005/8/layout/vList2"/>
    <dgm:cxn modelId="{DCDAFA7D-8733-4C8D-B35B-3B1373DECE69}" srcId="{9AF01FED-333C-49F6-985D-026156884980}" destId="{AC2D9F2B-ACBF-4284-9EBF-E3BA7EE37F83}" srcOrd="0" destOrd="0" parTransId="{BCF47A7D-38B8-415C-9C98-A8BD738579D4}" sibTransId="{E1919856-D1E0-420C-BE7D-8C249D773DA7}"/>
    <dgm:cxn modelId="{DA059D99-64AC-4EA8-8187-31DF05035BCF}" srcId="{1DA8F828-7599-4796-8F49-1E39232A99D7}" destId="{81E76BC2-FE9F-42A1-925F-2508BE1AA1AF}" srcOrd="1" destOrd="0" parTransId="{B78A751A-6A51-445F-9415-0344E8B336BF}" sibTransId="{9A89E6F3-4E43-46AE-B2CA-CF6E853A5741}"/>
    <dgm:cxn modelId="{C8EF079B-9321-4FFA-B99C-1F2EBFCBED61}" srcId="{3F82C6AC-8DF0-494B-9C57-C4A47845F127}" destId="{9F5CACF7-E7F5-45D0-B927-77816BAF2B94}" srcOrd="2" destOrd="0" parTransId="{3DB1C51D-A44C-4156-A3AF-4888393BB27C}" sibTransId="{E85E6D38-0BDF-481A-B5F0-CD71A0C43416}"/>
    <dgm:cxn modelId="{332794BD-5786-4B02-8847-2D033BD2291E}" srcId="{3F82C6AC-8DF0-494B-9C57-C4A47845F127}" destId="{1DA8F828-7599-4796-8F49-1E39232A99D7}" srcOrd="0" destOrd="0" parTransId="{4C6F49C0-E1B4-4B97-B142-22226B0654BD}" sibTransId="{118D3C48-2119-49A5-9AEA-89A2BC268394}"/>
    <dgm:cxn modelId="{65D921D1-918B-46B6-B1B0-1953AFE549E7}" type="presOf" srcId="{81E76BC2-FE9F-42A1-925F-2508BE1AA1AF}" destId="{7586CB54-C2C6-4415-9BCC-12E6F091DA22}" srcOrd="0" destOrd="1" presId="urn:microsoft.com/office/officeart/2005/8/layout/vList2"/>
    <dgm:cxn modelId="{A2DDB8D8-1BCF-4DB6-AAD1-DC2795214C4B}" srcId="{9AF01FED-333C-49F6-985D-026156884980}" destId="{7EEFF929-21DB-4715-9DB2-5BE0487C457A}" srcOrd="1" destOrd="0" parTransId="{8EDFF551-BDFB-4A0B-8FDF-132C3D48CBC9}" sibTransId="{5D77220A-A762-4D9B-A5E8-342DCC6CDBCD}"/>
    <dgm:cxn modelId="{DB0E0FE4-1059-4419-A759-8D1F34DC6233}" type="presOf" srcId="{3F82C6AC-8DF0-494B-9C57-C4A47845F127}" destId="{58BBD6D3-5EA2-418F-864A-12EEC6DFB082}" srcOrd="0" destOrd="0" presId="urn:microsoft.com/office/officeart/2005/8/layout/vList2"/>
    <dgm:cxn modelId="{20BB45F5-C024-495F-BAE2-0F7C7D32E3C7}" srcId="{3F82C6AC-8DF0-494B-9C57-C4A47845F127}" destId="{9AF01FED-333C-49F6-985D-026156884980}" srcOrd="1" destOrd="0" parTransId="{A7E82376-B925-4E79-8D72-7BEA5B0C8547}" sibTransId="{DB7EA282-4ACF-434B-B233-539294B4F436}"/>
    <dgm:cxn modelId="{ABF740F6-FD69-4E46-BD75-C13D3FBEF028}" type="presOf" srcId="{1DA8F828-7599-4796-8F49-1E39232A99D7}" destId="{E72E0000-8C3F-4C63-A7C0-EEE02FA6551C}" srcOrd="0" destOrd="0" presId="urn:microsoft.com/office/officeart/2005/8/layout/vList2"/>
    <dgm:cxn modelId="{A95DEBF6-3A50-428E-A0B2-C7105C347A67}" type="presOf" srcId="{5379ACBE-B313-4C05-97BB-5C2B2902D3FF}" destId="{E88F89F5-6955-4BE3-A09C-647FCB24C99A}" srcOrd="0" destOrd="1" presId="urn:microsoft.com/office/officeart/2005/8/layout/vList2"/>
    <dgm:cxn modelId="{ED0BC498-AAD3-4A8D-8436-1C123FED0BDF}" type="presParOf" srcId="{58BBD6D3-5EA2-418F-864A-12EEC6DFB082}" destId="{E72E0000-8C3F-4C63-A7C0-EEE02FA6551C}" srcOrd="0" destOrd="0" presId="urn:microsoft.com/office/officeart/2005/8/layout/vList2"/>
    <dgm:cxn modelId="{322CA2ED-404A-4B9B-B289-156C90CA44FA}" type="presParOf" srcId="{58BBD6D3-5EA2-418F-864A-12EEC6DFB082}" destId="{7586CB54-C2C6-4415-9BCC-12E6F091DA22}" srcOrd="1" destOrd="0" presId="urn:microsoft.com/office/officeart/2005/8/layout/vList2"/>
    <dgm:cxn modelId="{EBC7BC47-B026-4B77-B2E1-9B6A92E77CF2}" type="presParOf" srcId="{58BBD6D3-5EA2-418F-864A-12EEC6DFB082}" destId="{C56A8825-EBFC-4F4B-B317-60574CFCE7D3}" srcOrd="2" destOrd="0" presId="urn:microsoft.com/office/officeart/2005/8/layout/vList2"/>
    <dgm:cxn modelId="{77D5CE17-030F-4ED6-B340-ABCD8D205ED0}" type="presParOf" srcId="{58BBD6D3-5EA2-418F-864A-12EEC6DFB082}" destId="{E7A3C614-E4F6-47D3-9B33-8B99072E65CA}" srcOrd="3" destOrd="0" presId="urn:microsoft.com/office/officeart/2005/8/layout/vList2"/>
    <dgm:cxn modelId="{EC5177E2-9C7E-4DB2-A5B1-425D6A0FF095}" type="presParOf" srcId="{58BBD6D3-5EA2-418F-864A-12EEC6DFB082}" destId="{2FAD8455-6A07-4091-8551-AA2918833B84}" srcOrd="4" destOrd="0" presId="urn:microsoft.com/office/officeart/2005/8/layout/vList2"/>
    <dgm:cxn modelId="{FC804751-DA90-4178-998F-356D7CA6DAF9}" type="presParOf" srcId="{58BBD6D3-5EA2-418F-864A-12EEC6DFB082}" destId="{E88F89F5-6955-4BE3-A09C-647FCB24C99A}" srcOrd="5" destOrd="0" presId="urn:microsoft.com/office/officeart/2005/8/layout/vList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C8F4CA6-175C-42DE-8E32-9132E9534070}">
      <dsp:nvSpPr>
        <dsp:cNvPr id="0" name=""/>
        <dsp:cNvSpPr/>
      </dsp:nvSpPr>
      <dsp:spPr>
        <a:xfrm>
          <a:off x="0" y="3910"/>
          <a:ext cx="10515600" cy="654103"/>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0" kern="1200" dirty="0">
              <a:solidFill>
                <a:schemeClr val="tx1"/>
              </a:solidFill>
              <a:latin typeface="UD デジタル 教科書体 NK-R" panose="02020400000000000000" pitchFamily="18" charset="-128"/>
              <a:ea typeface="UD デジタル 教科書体 NK-R" panose="02020400000000000000" pitchFamily="18" charset="-128"/>
            </a:rPr>
            <a:t>企業とは？</a:t>
          </a:r>
        </a:p>
      </dsp:txBody>
      <dsp:txXfrm>
        <a:off x="31931" y="35841"/>
        <a:ext cx="10451738" cy="590241"/>
      </dsp:txXfrm>
    </dsp:sp>
    <dsp:sp modelId="{64856E5C-0F97-4B64-A82B-22007A6ACE8D}">
      <dsp:nvSpPr>
        <dsp:cNvPr id="0" name=""/>
        <dsp:cNvSpPr/>
      </dsp:nvSpPr>
      <dsp:spPr>
        <a:xfrm>
          <a:off x="0" y="658014"/>
          <a:ext cx="10515600" cy="1636126"/>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7940" rIns="156464" bIns="27940" numCol="1" spcCol="1270" anchor="t" anchorCtr="0">
          <a:noAutofit/>
        </a:bodyPr>
        <a:lstStyle/>
        <a:p>
          <a:pPr marL="228600" lvl="1" indent="-228600" algn="l" defTabSz="977900">
            <a:lnSpc>
              <a:spcPct val="90000"/>
            </a:lnSpc>
            <a:spcBef>
              <a:spcPct val="0"/>
            </a:spcBef>
            <a:spcAft>
              <a:spcPct val="20000"/>
            </a:spcAft>
            <a:buChar char="•"/>
          </a:pPr>
          <a:r>
            <a:rPr kumimoji="1" lang="ja-JP" altLang="en-US" sz="2200" b="0" kern="1200" dirty="0">
              <a:solidFill>
                <a:schemeClr val="tx1"/>
              </a:solidFill>
              <a:latin typeface="UD デジタル 教科書体 NK-R" panose="02020400000000000000" pitchFamily="18" charset="-128"/>
              <a:ea typeface="UD デジタル 教科書体 NK-R" panose="02020400000000000000" pitchFamily="18" charset="-128"/>
            </a:rPr>
            <a:t>狭義の企業：営利を目的として一定の計画に従って経済活動を行う経済主体（経済単位）を指す。</a:t>
          </a:r>
        </a:p>
        <a:p>
          <a:pPr marL="228600" lvl="1" indent="-228600" algn="l" defTabSz="977900">
            <a:lnSpc>
              <a:spcPct val="90000"/>
            </a:lnSpc>
            <a:spcBef>
              <a:spcPct val="0"/>
            </a:spcBef>
            <a:spcAft>
              <a:spcPct val="20000"/>
            </a:spcAft>
            <a:buChar char="•"/>
          </a:pPr>
          <a:r>
            <a:rPr kumimoji="1" lang="ja-JP" altLang="en-US" sz="2200" b="0" kern="1200" dirty="0">
              <a:solidFill>
                <a:schemeClr val="tx1"/>
              </a:solidFill>
              <a:latin typeface="UD デジタル 教科書体 NK-R" panose="02020400000000000000" pitchFamily="18" charset="-128"/>
              <a:ea typeface="UD デジタル 教科書体 NK-R" panose="02020400000000000000" pitchFamily="18" charset="-128"/>
            </a:rPr>
            <a:t>広義の企業：営利目的に限らず、一定の計画に従い継続的意図をもって経済活動を行う独立の経済主体（経済単位）を指す。</a:t>
          </a:r>
        </a:p>
      </dsp:txBody>
      <dsp:txXfrm>
        <a:off x="0" y="658014"/>
        <a:ext cx="10515600" cy="1636126"/>
      </dsp:txXfrm>
    </dsp:sp>
    <dsp:sp modelId="{C8B4692E-7370-48DA-9306-B9259639DD13}">
      <dsp:nvSpPr>
        <dsp:cNvPr id="0" name=""/>
        <dsp:cNvSpPr/>
      </dsp:nvSpPr>
      <dsp:spPr>
        <a:xfrm>
          <a:off x="0" y="2294140"/>
          <a:ext cx="10515600" cy="654103"/>
        </a:xfrm>
        <a:prstGeom prst="roundRect">
          <a:avLst/>
        </a:prstGeom>
        <a:gradFill rotWithShape="0">
          <a:gsLst>
            <a:gs pos="0">
              <a:schemeClr val="accent2">
                <a:hueOff val="-1455363"/>
                <a:satOff val="-83928"/>
                <a:lumOff val="8628"/>
                <a:alphaOff val="0"/>
                <a:lumMod val="110000"/>
                <a:satMod val="105000"/>
                <a:tint val="67000"/>
              </a:schemeClr>
            </a:gs>
            <a:gs pos="50000">
              <a:schemeClr val="accent2">
                <a:hueOff val="-1455363"/>
                <a:satOff val="-83928"/>
                <a:lumOff val="8628"/>
                <a:alphaOff val="0"/>
                <a:lumMod val="105000"/>
                <a:satMod val="103000"/>
                <a:tint val="73000"/>
              </a:schemeClr>
            </a:gs>
            <a:gs pos="100000">
              <a:schemeClr val="accent2">
                <a:hueOff val="-1455363"/>
                <a:satOff val="-83928"/>
                <a:lumOff val="862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91440" tIns="91440" rIns="91440" bIns="91440" numCol="1" spcCol="1270" anchor="ctr" anchorCtr="0">
          <a:noAutofit/>
        </a:bodyPr>
        <a:lstStyle/>
        <a:p>
          <a:pPr marL="0" lvl="0" indent="0" algn="l" defTabSz="1066800">
            <a:lnSpc>
              <a:spcPct val="90000"/>
            </a:lnSpc>
            <a:spcBef>
              <a:spcPct val="0"/>
            </a:spcBef>
            <a:spcAft>
              <a:spcPct val="35000"/>
            </a:spcAft>
            <a:buNone/>
          </a:pPr>
          <a:r>
            <a:rPr kumimoji="1" lang="ja-JP" altLang="en-US" sz="2400" b="0" kern="1200" dirty="0">
              <a:solidFill>
                <a:schemeClr val="tx1"/>
              </a:solidFill>
              <a:latin typeface="UD デジタル 教科書体 NK-R" panose="02020400000000000000" pitchFamily="18" charset="-128"/>
              <a:ea typeface="UD デジタル 教科書体 NK-R" panose="02020400000000000000" pitchFamily="18" charset="-128"/>
            </a:rPr>
            <a:t>企業の目的は？</a:t>
          </a:r>
        </a:p>
      </dsp:txBody>
      <dsp:txXfrm>
        <a:off x="31931" y="2326071"/>
        <a:ext cx="10451738" cy="590241"/>
      </dsp:txXfrm>
    </dsp:sp>
    <dsp:sp modelId="{9971E0CF-C7CE-4F7E-947A-14D90AC9D754}">
      <dsp:nvSpPr>
        <dsp:cNvPr id="0" name=""/>
        <dsp:cNvSpPr/>
      </dsp:nvSpPr>
      <dsp:spPr>
        <a:xfrm>
          <a:off x="0" y="2948244"/>
          <a:ext cx="10515600" cy="125702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7940" rIns="156464" bIns="27940" numCol="1" spcCol="1270" anchor="t" anchorCtr="0">
          <a:noAutofit/>
        </a:bodyPr>
        <a:lstStyle/>
        <a:p>
          <a:pPr marL="228600" lvl="1" indent="-228600" algn="l" defTabSz="977900">
            <a:lnSpc>
              <a:spcPct val="90000"/>
            </a:lnSpc>
            <a:spcBef>
              <a:spcPct val="0"/>
            </a:spcBef>
            <a:spcAft>
              <a:spcPct val="20000"/>
            </a:spcAft>
            <a:buChar char="•"/>
          </a:pPr>
          <a:r>
            <a:rPr kumimoji="1" lang="ja-JP" altLang="en-US" sz="2200" b="0" kern="1200" dirty="0">
              <a:solidFill>
                <a:schemeClr val="tx1"/>
              </a:solidFill>
              <a:latin typeface="UD デジタル 教科書体 NK-R" panose="02020400000000000000" pitchFamily="18" charset="-128"/>
              <a:ea typeface="UD デジタル 教科書体 NK-R" panose="02020400000000000000" pitchFamily="18" charset="-128"/>
            </a:rPr>
            <a:t>企業の目的は、「営利」や「利潤追求」のみでは、社会で存在し続けることができない。</a:t>
          </a:r>
        </a:p>
        <a:p>
          <a:pPr marL="228600" lvl="1" indent="-228600" algn="l" defTabSz="977900">
            <a:lnSpc>
              <a:spcPct val="90000"/>
            </a:lnSpc>
            <a:spcBef>
              <a:spcPct val="0"/>
            </a:spcBef>
            <a:spcAft>
              <a:spcPct val="20000"/>
            </a:spcAft>
            <a:buChar char="•"/>
          </a:pPr>
          <a:r>
            <a:rPr kumimoji="1" lang="ja-JP" altLang="en-US" sz="2200" b="0" kern="1200" dirty="0">
              <a:solidFill>
                <a:schemeClr val="tx1"/>
              </a:solidFill>
              <a:latin typeface="UD デジタル 教科書体 NK-R" panose="02020400000000000000" pitchFamily="18" charset="-128"/>
              <a:ea typeface="UD デジタル 教科書体 NK-R" panose="02020400000000000000" pitchFamily="18" charset="-128"/>
            </a:rPr>
            <a:t>企業は社会の機関の一つであり、社会のニーズを満たすことによって存在が許されている。従って、企業の目的は、企業の外にある社会に求めなくてはならないといえる。</a:t>
          </a:r>
        </a:p>
      </dsp:txBody>
      <dsp:txXfrm>
        <a:off x="0" y="2948244"/>
        <a:ext cx="10515600" cy="1257023"/>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6BF220-FECE-4485-9050-F478DF8AABA6}">
      <dsp:nvSpPr>
        <dsp:cNvPr id="0" name=""/>
        <dsp:cNvSpPr/>
      </dsp:nvSpPr>
      <dsp:spPr>
        <a:xfrm>
          <a:off x="4877" y="0"/>
          <a:ext cx="2839417" cy="987214"/>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演習の説明・役割確認（５分）</a:t>
          </a:r>
        </a:p>
      </dsp:txBody>
      <dsp:txXfrm>
        <a:off x="498484" y="0"/>
        <a:ext cx="1852203" cy="987214"/>
      </dsp:txXfrm>
    </dsp:sp>
    <dsp:sp modelId="{CE5023F4-6C2B-4EEE-B097-D29F4CC0327C}">
      <dsp:nvSpPr>
        <dsp:cNvPr id="0" name=""/>
        <dsp:cNvSpPr/>
      </dsp:nvSpPr>
      <dsp:spPr>
        <a:xfrm>
          <a:off x="2560353" y="0"/>
          <a:ext cx="2839417" cy="987214"/>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事例の概要説明　　　　（５分）</a:t>
          </a:r>
        </a:p>
      </dsp:txBody>
      <dsp:txXfrm>
        <a:off x="3053960" y="0"/>
        <a:ext cx="1852203" cy="987214"/>
      </dsp:txXfrm>
    </dsp:sp>
    <dsp:sp modelId="{D8F88206-F153-4AF9-8C25-FE6941C22E74}">
      <dsp:nvSpPr>
        <dsp:cNvPr id="0" name=""/>
        <dsp:cNvSpPr/>
      </dsp:nvSpPr>
      <dsp:spPr>
        <a:xfrm>
          <a:off x="5115829" y="0"/>
          <a:ext cx="2839417" cy="987214"/>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グループ討議　　　　　　　（２０分）</a:t>
          </a:r>
        </a:p>
      </dsp:txBody>
      <dsp:txXfrm>
        <a:off x="5609436" y="0"/>
        <a:ext cx="1852203" cy="987214"/>
      </dsp:txXfrm>
    </dsp:sp>
    <dsp:sp modelId="{8EB54741-DBC3-4412-AF85-C9D25543ABDE}">
      <dsp:nvSpPr>
        <dsp:cNvPr id="0" name=""/>
        <dsp:cNvSpPr/>
      </dsp:nvSpPr>
      <dsp:spPr>
        <a:xfrm>
          <a:off x="7671304" y="0"/>
          <a:ext cx="2839417" cy="987214"/>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全体のまとめ（１０分）</a:t>
          </a:r>
        </a:p>
      </dsp:txBody>
      <dsp:txXfrm>
        <a:off x="8164911" y="0"/>
        <a:ext cx="1852203" cy="987214"/>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74E4AA2-8439-4E31-8621-B8EFB48AE7F1}">
      <dsp:nvSpPr>
        <dsp:cNvPr id="0" name=""/>
        <dsp:cNvSpPr/>
      </dsp:nvSpPr>
      <dsp:spPr>
        <a:xfrm>
          <a:off x="-3806907" y="-584698"/>
          <a:ext cx="4537408" cy="4537408"/>
        </a:xfrm>
        <a:prstGeom prst="blockArc">
          <a:avLst>
            <a:gd name="adj1" fmla="val 18900000"/>
            <a:gd name="adj2" fmla="val 2700000"/>
            <a:gd name="adj3" fmla="val 476"/>
          </a:avLst>
        </a:pr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9E46FA9-77D6-4775-95C5-074BDC3D0A76}">
      <dsp:nvSpPr>
        <dsp:cNvPr id="0" name=""/>
        <dsp:cNvSpPr/>
      </dsp:nvSpPr>
      <dsp:spPr>
        <a:xfrm>
          <a:off x="237034" y="153109"/>
          <a:ext cx="9740948" cy="306084"/>
        </a:xfrm>
        <a:prstGeom prst="rect">
          <a:avLst/>
        </a:prstGeom>
        <a:solidFill>
          <a:srgbClr val="CCFF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2955" tIns="40640" rIns="40640" bIns="40640" numCol="1" spcCol="1270" anchor="ctr" anchorCtr="0">
          <a:noAutofit/>
        </a:bodyPr>
        <a:lstStyle/>
        <a:p>
          <a:pPr marL="0" lvl="0" indent="0" algn="l" defTabSz="711200">
            <a:lnSpc>
              <a:spcPct val="90000"/>
            </a:lnSpc>
            <a:spcBef>
              <a:spcPct val="0"/>
            </a:spcBef>
            <a:spcAft>
              <a:spcPct val="35000"/>
            </a:spcAft>
            <a:buNone/>
          </a:pPr>
          <a:r>
            <a:rPr kumimoji="1" lang="ja-JP" altLang="en-US" sz="1600" kern="1200" dirty="0">
              <a:latin typeface="UD デジタル 教科書体 NK-R" panose="02020400000000000000" pitchFamily="18" charset="-128"/>
              <a:ea typeface="UD デジタル 教科書体 NK-R" panose="02020400000000000000" pitchFamily="18" charset="-128"/>
            </a:rPr>
            <a:t>採用したい人がいなくなっている　→「青田刈り」は「定着率」の低下　→</a:t>
          </a:r>
          <a:r>
            <a:rPr kumimoji="1" lang="ja-JP" altLang="en-US" sz="1600" kern="1200" dirty="0">
              <a:solidFill>
                <a:srgbClr val="FF0000"/>
              </a:solidFill>
              <a:latin typeface="UD デジタル 教科書体 NK-R" panose="02020400000000000000" pitchFamily="18" charset="-128"/>
              <a:ea typeface="UD デジタル 教科書体 NK-R" panose="02020400000000000000" pitchFamily="18" charset="-128"/>
            </a:rPr>
            <a:t>採用と定着の課題</a:t>
          </a:r>
        </a:p>
      </dsp:txBody>
      <dsp:txXfrm>
        <a:off x="237034" y="153109"/>
        <a:ext cx="9740948" cy="306084"/>
      </dsp:txXfrm>
    </dsp:sp>
    <dsp:sp modelId="{C16A89FE-A3E7-4A94-9F73-D28F435D758A}">
      <dsp:nvSpPr>
        <dsp:cNvPr id="0" name=""/>
        <dsp:cNvSpPr/>
      </dsp:nvSpPr>
      <dsp:spPr>
        <a:xfrm>
          <a:off x="45731" y="114849"/>
          <a:ext cx="382606" cy="382606"/>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3">
              <a:hueOff val="0"/>
              <a:satOff val="0"/>
              <a:lumOff val="0"/>
              <a:alphaOff val="0"/>
            </a:schemeClr>
          </a:solidFill>
          <a:prstDash val="solid"/>
          <a:miter lim="800000"/>
        </a:ln>
        <a:effectLst/>
      </dsp:spPr>
      <dsp:style>
        <a:lnRef idx="1">
          <a:scrgbClr r="0" g="0" b="0"/>
        </a:lnRef>
        <a:fillRef idx="2">
          <a:scrgbClr r="0" g="0" b="0"/>
        </a:fillRef>
        <a:effectRef idx="0">
          <a:scrgbClr r="0" g="0" b="0"/>
        </a:effectRef>
        <a:fontRef idx="minor"/>
      </dsp:style>
    </dsp:sp>
    <dsp:sp modelId="{722788C9-F8BE-4455-91E8-29000456263E}">
      <dsp:nvSpPr>
        <dsp:cNvPr id="0" name=""/>
        <dsp:cNvSpPr/>
      </dsp:nvSpPr>
      <dsp:spPr>
        <a:xfrm>
          <a:off x="514222" y="612506"/>
          <a:ext cx="9463761" cy="306084"/>
        </a:xfrm>
        <a:prstGeom prst="rect">
          <a:avLst/>
        </a:prstGeom>
        <a:solidFill>
          <a:srgbClr val="CCFF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2955" tIns="40640" rIns="40640" bIns="40640" numCol="1" spcCol="1270" anchor="ctr" anchorCtr="0">
          <a:noAutofit/>
        </a:bodyPr>
        <a:lstStyle/>
        <a:p>
          <a:pPr marL="0" lvl="0" indent="0" algn="l" defTabSz="711200">
            <a:lnSpc>
              <a:spcPct val="90000"/>
            </a:lnSpc>
            <a:spcBef>
              <a:spcPct val="0"/>
            </a:spcBef>
            <a:spcAft>
              <a:spcPct val="35000"/>
            </a:spcAft>
            <a:buNone/>
          </a:pPr>
          <a:r>
            <a:rPr kumimoji="1" lang="ja-JP" altLang="en-US" sz="1600" kern="1200" dirty="0">
              <a:latin typeface="UD デジタル 教科書体 NK-R" panose="02020400000000000000" pitchFamily="18" charset="-128"/>
              <a:ea typeface="UD デジタル 教科書体 NK-R" panose="02020400000000000000" pitchFamily="18" charset="-128"/>
            </a:rPr>
            <a:t>退職する障害者の補充が困難。辞めた人と同じ能力の障害者が見つからない　→</a:t>
          </a:r>
          <a:r>
            <a:rPr kumimoji="1" lang="ja-JP" altLang="en-US" sz="1600" kern="1200" dirty="0">
              <a:solidFill>
                <a:srgbClr val="FF0000"/>
              </a:solidFill>
              <a:latin typeface="UD デジタル 教科書体 NK-R" panose="02020400000000000000" pitchFamily="18" charset="-128"/>
              <a:ea typeface="UD デジタル 教科書体 NK-R" panose="02020400000000000000" pitchFamily="18" charset="-128"/>
            </a:rPr>
            <a:t>加齢の問題</a:t>
          </a:r>
        </a:p>
      </dsp:txBody>
      <dsp:txXfrm>
        <a:off x="514222" y="612506"/>
        <a:ext cx="9463761" cy="306084"/>
      </dsp:txXfrm>
    </dsp:sp>
    <dsp:sp modelId="{40944799-494D-47D5-97BD-2B3FCC1CBF1C}">
      <dsp:nvSpPr>
        <dsp:cNvPr id="0" name=""/>
        <dsp:cNvSpPr/>
      </dsp:nvSpPr>
      <dsp:spPr>
        <a:xfrm>
          <a:off x="322919" y="574246"/>
          <a:ext cx="382606" cy="382606"/>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3">
              <a:hueOff val="451767"/>
              <a:satOff val="16667"/>
              <a:lumOff val="-2451"/>
              <a:alphaOff val="0"/>
            </a:schemeClr>
          </a:solidFill>
          <a:prstDash val="solid"/>
          <a:miter lim="800000"/>
        </a:ln>
        <a:effectLst/>
      </dsp:spPr>
      <dsp:style>
        <a:lnRef idx="1">
          <a:scrgbClr r="0" g="0" b="0"/>
        </a:lnRef>
        <a:fillRef idx="2">
          <a:scrgbClr r="0" g="0" b="0"/>
        </a:fillRef>
        <a:effectRef idx="0">
          <a:scrgbClr r="0" g="0" b="0"/>
        </a:effectRef>
        <a:fontRef idx="minor"/>
      </dsp:style>
    </dsp:sp>
    <dsp:sp modelId="{0A8158D9-DEA2-453B-A7D3-DA4B20411F9B}">
      <dsp:nvSpPr>
        <dsp:cNvPr id="0" name=""/>
        <dsp:cNvSpPr/>
      </dsp:nvSpPr>
      <dsp:spPr>
        <a:xfrm>
          <a:off x="666119" y="1071566"/>
          <a:ext cx="9311864" cy="306084"/>
        </a:xfrm>
        <a:prstGeom prst="rect">
          <a:avLst/>
        </a:prstGeom>
        <a:solidFill>
          <a:srgbClr val="CCFF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2955" tIns="40640" rIns="40640" bIns="40640" numCol="1" spcCol="1270" anchor="ctr" anchorCtr="0">
          <a:noAutofit/>
        </a:bodyPr>
        <a:lstStyle/>
        <a:p>
          <a:pPr marL="0" lvl="0" indent="0" algn="l" defTabSz="711200">
            <a:lnSpc>
              <a:spcPct val="90000"/>
            </a:lnSpc>
            <a:spcBef>
              <a:spcPct val="0"/>
            </a:spcBef>
            <a:spcAft>
              <a:spcPct val="35000"/>
            </a:spcAft>
            <a:buNone/>
          </a:pPr>
          <a:r>
            <a:rPr kumimoji="1" lang="ja-JP" altLang="en-US" sz="1600" kern="1200" dirty="0">
              <a:latin typeface="UD デジタル 教科書体 NK-R" panose="02020400000000000000" pitchFamily="18" charset="-128"/>
              <a:ea typeface="UD デジタル 教科書体 NK-R" panose="02020400000000000000" pitchFamily="18" charset="-128"/>
            </a:rPr>
            <a:t>精神障害者の雇用は「雇用意欲」に繋がらない　→</a:t>
          </a:r>
          <a:r>
            <a:rPr kumimoji="1" lang="ja-JP" altLang="en-US" sz="1600" kern="1200" dirty="0">
              <a:solidFill>
                <a:srgbClr val="FF0000"/>
              </a:solidFill>
              <a:latin typeface="UD デジタル 教科書体 NK-R" panose="02020400000000000000" pitchFamily="18" charset="-128"/>
              <a:ea typeface="UD デジタル 教科書体 NK-R" panose="02020400000000000000" pitchFamily="18" charset="-128"/>
            </a:rPr>
            <a:t>雇用率カウント（短時間</a:t>
          </a:r>
          <a:r>
            <a:rPr kumimoji="1" lang="en-US" altLang="ja-JP" sz="1600" kern="1200" dirty="0">
              <a:solidFill>
                <a:srgbClr val="FF0000"/>
              </a:solidFill>
              <a:latin typeface="UD デジタル 教科書体 NK-R" panose="02020400000000000000" pitchFamily="18" charset="-128"/>
              <a:ea typeface="UD デジタル 教科書体 NK-R" panose="02020400000000000000" pitchFamily="18" charset="-128"/>
            </a:rPr>
            <a:t>0.5</a:t>
          </a:r>
          <a:r>
            <a:rPr kumimoji="1" lang="ja-JP" altLang="en-US" sz="1600" kern="1200" dirty="0">
              <a:solidFill>
                <a:srgbClr val="FF0000"/>
              </a:solidFill>
              <a:latin typeface="UD デジタル 教科書体 NK-R" panose="02020400000000000000" pitchFamily="18" charset="-128"/>
              <a:ea typeface="UD デジタル 教科書体 NK-R" panose="02020400000000000000" pitchFamily="18" charset="-128"/>
            </a:rPr>
            <a:t>カウント）と定着率の問題</a:t>
          </a:r>
        </a:p>
      </dsp:txBody>
      <dsp:txXfrm>
        <a:off x="666119" y="1071566"/>
        <a:ext cx="9311864" cy="306084"/>
      </dsp:txXfrm>
    </dsp:sp>
    <dsp:sp modelId="{D97C9D14-9F20-439E-8857-5EDFF1DC3E7B}">
      <dsp:nvSpPr>
        <dsp:cNvPr id="0" name=""/>
        <dsp:cNvSpPr/>
      </dsp:nvSpPr>
      <dsp:spPr>
        <a:xfrm>
          <a:off x="474816" y="1033306"/>
          <a:ext cx="382606" cy="382606"/>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3">
              <a:hueOff val="903533"/>
              <a:satOff val="33333"/>
              <a:lumOff val="-4902"/>
              <a:alphaOff val="0"/>
            </a:schemeClr>
          </a:solidFill>
          <a:prstDash val="solid"/>
          <a:miter lim="800000"/>
        </a:ln>
        <a:effectLst/>
      </dsp:spPr>
      <dsp:style>
        <a:lnRef idx="1">
          <a:scrgbClr r="0" g="0" b="0"/>
        </a:lnRef>
        <a:fillRef idx="2">
          <a:scrgbClr r="0" g="0" b="0"/>
        </a:fillRef>
        <a:effectRef idx="0">
          <a:scrgbClr r="0" g="0" b="0"/>
        </a:effectRef>
        <a:fontRef idx="minor"/>
      </dsp:style>
    </dsp:sp>
    <dsp:sp modelId="{79B85628-769A-4C0E-B5EB-59AB1127FE69}">
      <dsp:nvSpPr>
        <dsp:cNvPr id="0" name=""/>
        <dsp:cNvSpPr/>
      </dsp:nvSpPr>
      <dsp:spPr>
        <a:xfrm>
          <a:off x="714618" y="1530963"/>
          <a:ext cx="9263364" cy="306084"/>
        </a:xfrm>
        <a:prstGeom prst="rect">
          <a:avLst/>
        </a:prstGeom>
        <a:solidFill>
          <a:srgbClr val="CCFF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2955" tIns="40640" rIns="40640" bIns="40640" numCol="1" spcCol="1270" anchor="ctr" anchorCtr="0">
          <a:noAutofit/>
        </a:bodyPr>
        <a:lstStyle/>
        <a:p>
          <a:pPr marL="0" lvl="0" indent="0" algn="l" defTabSz="711200">
            <a:lnSpc>
              <a:spcPct val="90000"/>
            </a:lnSpc>
            <a:spcBef>
              <a:spcPct val="0"/>
            </a:spcBef>
            <a:spcAft>
              <a:spcPct val="35000"/>
            </a:spcAft>
            <a:buNone/>
          </a:pPr>
          <a:r>
            <a:rPr kumimoji="1" lang="ja-JP" altLang="en-US" sz="1600" kern="1200" dirty="0">
              <a:latin typeface="UD デジタル 教科書体 NK-R" panose="02020400000000000000" pitchFamily="18" charset="-128"/>
              <a:ea typeface="UD デジタル 教科書体 NK-R" panose="02020400000000000000" pitchFamily="18" charset="-128"/>
            </a:rPr>
            <a:t>新たな障害の受入に事業内容を変更、職域の開拓をしなくてはならない　→</a:t>
          </a:r>
          <a:r>
            <a:rPr kumimoji="1" lang="ja-JP" altLang="en-US" sz="1600" kern="1200" dirty="0">
              <a:solidFill>
                <a:srgbClr val="FF0000"/>
              </a:solidFill>
              <a:latin typeface="UD デジタル 教科書体 NK-R" panose="02020400000000000000" pitchFamily="18" charset="-128"/>
              <a:ea typeface="UD デジタル 教科書体 NK-R" panose="02020400000000000000" pitchFamily="18" charset="-128"/>
            </a:rPr>
            <a:t>シフトチェンジの問題</a:t>
          </a:r>
        </a:p>
      </dsp:txBody>
      <dsp:txXfrm>
        <a:off x="714618" y="1530963"/>
        <a:ext cx="9263364" cy="306084"/>
      </dsp:txXfrm>
    </dsp:sp>
    <dsp:sp modelId="{9E2E266F-7F3C-415E-80ED-F6EEE31AE3D4}">
      <dsp:nvSpPr>
        <dsp:cNvPr id="0" name=""/>
        <dsp:cNvSpPr/>
      </dsp:nvSpPr>
      <dsp:spPr>
        <a:xfrm>
          <a:off x="523315" y="1492702"/>
          <a:ext cx="382606" cy="382606"/>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3">
              <a:hueOff val="1355300"/>
              <a:satOff val="50000"/>
              <a:lumOff val="-7353"/>
              <a:alphaOff val="0"/>
            </a:schemeClr>
          </a:solidFill>
          <a:prstDash val="solid"/>
          <a:miter lim="800000"/>
        </a:ln>
        <a:effectLst/>
      </dsp:spPr>
      <dsp:style>
        <a:lnRef idx="1">
          <a:scrgbClr r="0" g="0" b="0"/>
        </a:lnRef>
        <a:fillRef idx="2">
          <a:scrgbClr r="0" g="0" b="0"/>
        </a:fillRef>
        <a:effectRef idx="0">
          <a:scrgbClr r="0" g="0" b="0"/>
        </a:effectRef>
        <a:fontRef idx="minor"/>
      </dsp:style>
    </dsp:sp>
    <dsp:sp modelId="{859EDF1A-B941-452D-BB39-06CC1667AEE5}">
      <dsp:nvSpPr>
        <dsp:cNvPr id="0" name=""/>
        <dsp:cNvSpPr/>
      </dsp:nvSpPr>
      <dsp:spPr>
        <a:xfrm>
          <a:off x="666119" y="1990360"/>
          <a:ext cx="9311864" cy="306084"/>
        </a:xfrm>
        <a:prstGeom prst="rect">
          <a:avLst/>
        </a:prstGeom>
        <a:solidFill>
          <a:srgbClr val="CCFF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2955" tIns="40640" rIns="40640" bIns="40640" numCol="1" spcCol="1270" anchor="ctr" anchorCtr="0">
          <a:noAutofit/>
        </a:bodyPr>
        <a:lstStyle/>
        <a:p>
          <a:pPr marL="0" lvl="0" indent="0" algn="l" defTabSz="711200">
            <a:lnSpc>
              <a:spcPct val="90000"/>
            </a:lnSpc>
            <a:spcBef>
              <a:spcPct val="0"/>
            </a:spcBef>
            <a:spcAft>
              <a:spcPct val="35000"/>
            </a:spcAft>
            <a:buNone/>
          </a:pPr>
          <a:r>
            <a:rPr kumimoji="1" lang="ja-JP" altLang="en-US" sz="1600" kern="1200" dirty="0">
              <a:latin typeface="UD デジタル 教科書体 NK-R" panose="02020400000000000000" pitchFamily="18" charset="-128"/>
              <a:ea typeface="UD デジタル 教科書体 NK-R" panose="02020400000000000000" pitchFamily="18" charset="-128"/>
            </a:rPr>
            <a:t>最低賃金額のアップ</a:t>
          </a:r>
          <a:r>
            <a:rPr kumimoji="1" lang="en-US" altLang="ja-JP" sz="1600" kern="1200" dirty="0">
              <a:latin typeface="UD デジタル 教科書体 NK-R" panose="02020400000000000000" pitchFamily="18" charset="-128"/>
              <a:ea typeface="UD デジタル 教科書体 NK-R" panose="02020400000000000000" pitchFamily="18" charset="-128"/>
            </a:rPr>
            <a:t>=</a:t>
          </a:r>
          <a:r>
            <a:rPr kumimoji="1" lang="ja-JP" altLang="en-US" sz="1600" kern="1200" dirty="0">
              <a:solidFill>
                <a:srgbClr val="FF0000"/>
              </a:solidFill>
              <a:latin typeface="UD デジタル 教科書体 NK-R" panose="02020400000000000000" pitchFamily="18" charset="-128"/>
              <a:ea typeface="UD デジタル 教科書体 NK-R" panose="02020400000000000000" pitchFamily="18" charset="-128"/>
            </a:rPr>
            <a:t>人件費コストの上昇</a:t>
          </a:r>
          <a:r>
            <a:rPr kumimoji="1" lang="ja-JP" altLang="en-US" sz="1600" kern="1200" dirty="0">
              <a:latin typeface="UD デジタル 教科書体 NK-R" panose="02020400000000000000" pitchFamily="18" charset="-128"/>
              <a:ea typeface="UD デジタル 教科書体 NK-R" panose="02020400000000000000" pitchFamily="18" charset="-128"/>
            </a:rPr>
            <a:t>への対応を給与制度の再検討に迫られている。</a:t>
          </a:r>
        </a:p>
      </dsp:txBody>
      <dsp:txXfrm>
        <a:off x="666119" y="1990360"/>
        <a:ext cx="9311864" cy="306084"/>
      </dsp:txXfrm>
    </dsp:sp>
    <dsp:sp modelId="{87B421C9-1617-40F7-A6E8-E40D37FB393B}">
      <dsp:nvSpPr>
        <dsp:cNvPr id="0" name=""/>
        <dsp:cNvSpPr/>
      </dsp:nvSpPr>
      <dsp:spPr>
        <a:xfrm>
          <a:off x="474816" y="1952099"/>
          <a:ext cx="382606" cy="382606"/>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3">
              <a:hueOff val="1807066"/>
              <a:satOff val="66667"/>
              <a:lumOff val="-9804"/>
              <a:alphaOff val="0"/>
            </a:schemeClr>
          </a:solidFill>
          <a:prstDash val="solid"/>
          <a:miter lim="800000"/>
        </a:ln>
        <a:effectLst/>
      </dsp:spPr>
      <dsp:style>
        <a:lnRef idx="1">
          <a:scrgbClr r="0" g="0" b="0"/>
        </a:lnRef>
        <a:fillRef idx="2">
          <a:scrgbClr r="0" g="0" b="0"/>
        </a:fillRef>
        <a:effectRef idx="0">
          <a:scrgbClr r="0" g="0" b="0"/>
        </a:effectRef>
        <a:fontRef idx="minor"/>
      </dsp:style>
    </dsp:sp>
    <dsp:sp modelId="{94550FC3-737B-4200-99CB-5CE16CA666F0}">
      <dsp:nvSpPr>
        <dsp:cNvPr id="0" name=""/>
        <dsp:cNvSpPr/>
      </dsp:nvSpPr>
      <dsp:spPr>
        <a:xfrm>
          <a:off x="514222" y="2449420"/>
          <a:ext cx="9463761" cy="306084"/>
        </a:xfrm>
        <a:prstGeom prst="rect">
          <a:avLst/>
        </a:prstGeom>
        <a:solidFill>
          <a:srgbClr val="CCFF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2955" tIns="40640" rIns="40640" bIns="40640" numCol="1" spcCol="1270" anchor="ctr" anchorCtr="0">
          <a:noAutofit/>
        </a:bodyPr>
        <a:lstStyle/>
        <a:p>
          <a:pPr marL="0" lvl="0" indent="0" algn="l" defTabSz="711200">
            <a:lnSpc>
              <a:spcPct val="90000"/>
            </a:lnSpc>
            <a:spcBef>
              <a:spcPct val="0"/>
            </a:spcBef>
            <a:spcAft>
              <a:spcPct val="35000"/>
            </a:spcAft>
            <a:buNone/>
          </a:pPr>
          <a:r>
            <a:rPr kumimoji="1" lang="ja-JP" altLang="en-US" sz="1600" kern="1200" dirty="0">
              <a:latin typeface="UD デジタル 教科書体 NK-R" panose="02020400000000000000" pitchFamily="18" charset="-128"/>
              <a:ea typeface="UD デジタル 教科書体 NK-R" panose="02020400000000000000" pitchFamily="18" charset="-128"/>
            </a:rPr>
            <a:t>除外率ゼロ化へのさらなる対応</a:t>
          </a:r>
        </a:p>
      </dsp:txBody>
      <dsp:txXfrm>
        <a:off x="514222" y="2449420"/>
        <a:ext cx="9463761" cy="306084"/>
      </dsp:txXfrm>
    </dsp:sp>
    <dsp:sp modelId="{4E42F6D4-7A66-4FCC-ADA8-309A84736F77}">
      <dsp:nvSpPr>
        <dsp:cNvPr id="0" name=""/>
        <dsp:cNvSpPr/>
      </dsp:nvSpPr>
      <dsp:spPr>
        <a:xfrm>
          <a:off x="322919" y="2411159"/>
          <a:ext cx="382606" cy="382606"/>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3">
              <a:hueOff val="2258833"/>
              <a:satOff val="83333"/>
              <a:lumOff val="-12255"/>
              <a:alphaOff val="0"/>
            </a:schemeClr>
          </a:solidFill>
          <a:prstDash val="solid"/>
          <a:miter lim="800000"/>
        </a:ln>
        <a:effectLst/>
      </dsp:spPr>
      <dsp:style>
        <a:lnRef idx="1">
          <a:scrgbClr r="0" g="0" b="0"/>
        </a:lnRef>
        <a:fillRef idx="2">
          <a:scrgbClr r="0" g="0" b="0"/>
        </a:fillRef>
        <a:effectRef idx="0">
          <a:scrgbClr r="0" g="0" b="0"/>
        </a:effectRef>
        <a:fontRef idx="minor"/>
      </dsp:style>
    </dsp:sp>
    <dsp:sp modelId="{B86103D9-6B50-4069-9A8C-C5F3E5A7F1EA}">
      <dsp:nvSpPr>
        <dsp:cNvPr id="0" name=""/>
        <dsp:cNvSpPr/>
      </dsp:nvSpPr>
      <dsp:spPr>
        <a:xfrm>
          <a:off x="237034" y="2908817"/>
          <a:ext cx="9740948" cy="306084"/>
        </a:xfrm>
        <a:prstGeom prst="rect">
          <a:avLst/>
        </a:prstGeom>
        <a:solidFill>
          <a:srgbClr val="CCFFCC"/>
        </a:soli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42955" tIns="40640" rIns="40640" bIns="40640" numCol="1" spcCol="1270" anchor="ctr" anchorCtr="0">
          <a:noAutofit/>
        </a:bodyPr>
        <a:lstStyle/>
        <a:p>
          <a:pPr marL="0" lvl="0" indent="0" algn="l" defTabSz="711200">
            <a:lnSpc>
              <a:spcPct val="90000"/>
            </a:lnSpc>
            <a:spcBef>
              <a:spcPct val="0"/>
            </a:spcBef>
            <a:spcAft>
              <a:spcPct val="35000"/>
            </a:spcAft>
            <a:buNone/>
          </a:pPr>
          <a:r>
            <a:rPr kumimoji="1" lang="ja-JP" altLang="en-US" sz="1600" kern="1200" dirty="0">
              <a:latin typeface="UD デジタル 教科書体 NK-R" panose="02020400000000000000" pitchFamily="18" charset="-128"/>
              <a:ea typeface="UD デジタル 教科書体 NK-R" panose="02020400000000000000" pitchFamily="18" charset="-128"/>
            </a:rPr>
            <a:t>就業・生活の支援面におけるサポート体制が不十分。人材の需給がアンバランスになっている。</a:t>
          </a:r>
        </a:p>
      </dsp:txBody>
      <dsp:txXfrm>
        <a:off x="237034" y="2908817"/>
        <a:ext cx="9740948" cy="306084"/>
      </dsp:txXfrm>
    </dsp:sp>
    <dsp:sp modelId="{EAC5FF42-B42D-4D7B-A3AE-86A2B43B4F36}">
      <dsp:nvSpPr>
        <dsp:cNvPr id="0" name=""/>
        <dsp:cNvSpPr/>
      </dsp:nvSpPr>
      <dsp:spPr>
        <a:xfrm>
          <a:off x="45731" y="2870556"/>
          <a:ext cx="382606" cy="382606"/>
        </a:xfrm>
        <a:prstGeom prst="ellipse">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w="6350" cap="flat" cmpd="sng" algn="ctr">
          <a:solidFill>
            <a:schemeClr val="accent3">
              <a:hueOff val="2710599"/>
              <a:satOff val="100000"/>
              <a:lumOff val="-14706"/>
              <a:alphaOff val="0"/>
            </a:schemeClr>
          </a:solidFill>
          <a:prstDash val="solid"/>
          <a:miter lim="800000"/>
        </a:ln>
        <a:effectLst/>
      </dsp:spPr>
      <dsp:style>
        <a:lnRef idx="1">
          <a:scrgbClr r="0" g="0" b="0"/>
        </a:lnRef>
        <a:fillRef idx="2">
          <a:scrgbClr r="0" g="0" b="0"/>
        </a:fillRef>
        <a:effectRef idx="0">
          <a:scrgbClr r="0" g="0" b="0"/>
        </a:effectRef>
        <a:fontRef idx="minor"/>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D5FCFA3-AF45-4F24-AAF0-04F45D0CAE19}">
      <dsp:nvSpPr>
        <dsp:cNvPr id="0" name=""/>
        <dsp:cNvSpPr/>
      </dsp:nvSpPr>
      <dsp:spPr>
        <a:xfrm>
          <a:off x="0" y="-34618"/>
          <a:ext cx="6119188" cy="1314057"/>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txBody>
        <a:bodyPr spcFirstLastPara="0" vert="horz" wrap="square" lIns="68580" tIns="68580" rIns="68580" bIns="68580" numCol="1" spcCol="1270" anchor="t" anchorCtr="0">
          <a:noAutofit/>
        </a:bodyPr>
        <a:lstStyle/>
        <a:p>
          <a:pPr marL="0" lvl="0" indent="0" algn="l" defTabSz="800100">
            <a:lnSpc>
              <a:spcPct val="90000"/>
            </a:lnSpc>
            <a:spcBef>
              <a:spcPct val="0"/>
            </a:spcBef>
            <a:spcAft>
              <a:spcPct val="35000"/>
            </a:spcAft>
            <a:buNone/>
          </a:pPr>
          <a:r>
            <a:rPr kumimoji="1" lang="ja-JP" altLang="en-US" sz="1800" b="0" kern="1200" dirty="0">
              <a:latin typeface="UD デジタル 教科書体 NK-R" panose="02020400000000000000" pitchFamily="18" charset="-128"/>
              <a:ea typeface="UD デジタル 教科書体 NK-R" panose="02020400000000000000" pitchFamily="18" charset="-128"/>
            </a:rPr>
            <a:t>＜企業文化の定義＞</a:t>
          </a:r>
          <a:endParaRPr kumimoji="1" lang="en-US" altLang="ja-JP" sz="1800" b="0" kern="1200" dirty="0">
            <a:latin typeface="UD デジタル 教科書体 NK-R" panose="02020400000000000000" pitchFamily="18" charset="-128"/>
            <a:ea typeface="UD デジタル 教科書体 NK-R" panose="02020400000000000000" pitchFamily="18" charset="-128"/>
          </a:endParaRPr>
        </a:p>
        <a:p>
          <a:pPr marL="0" lvl="0" indent="0" algn="l" defTabSz="800100">
            <a:lnSpc>
              <a:spcPct val="90000"/>
            </a:lnSpc>
            <a:spcBef>
              <a:spcPct val="0"/>
            </a:spcBef>
            <a:spcAft>
              <a:spcPct val="35000"/>
            </a:spcAft>
            <a:buNone/>
          </a:pPr>
          <a:r>
            <a:rPr kumimoji="1" lang="ja-JP" altLang="en-US" sz="1600" b="0" kern="1200" dirty="0">
              <a:latin typeface="UD デジタル 教科書体 NK-R" panose="02020400000000000000" pitchFamily="18" charset="-128"/>
              <a:ea typeface="UD デジタル 教科書体 NK-R" panose="02020400000000000000" pitchFamily="18" charset="-128"/>
            </a:rPr>
            <a:t>組織メンバーが共有するものの考え方、見方、考え方。つまり、仕事のやり方をめぐるシステムやルール、職業観、行動様式、慣習などを指す。</a:t>
          </a:r>
          <a:endParaRPr kumimoji="1" lang="en-US" altLang="ja-JP" sz="1800" b="0" kern="1200" dirty="0">
            <a:latin typeface="UD デジタル 教科書体 NK-R" panose="02020400000000000000" pitchFamily="18" charset="-128"/>
            <a:ea typeface="UD デジタル 教科書体 NK-R" panose="02020400000000000000" pitchFamily="18" charset="-128"/>
          </a:endParaRPr>
        </a:p>
      </dsp:txBody>
      <dsp:txXfrm>
        <a:off x="0" y="-34618"/>
        <a:ext cx="6119188" cy="1314057"/>
      </dsp:txXfrm>
    </dsp:sp>
    <dsp:sp modelId="{01D32EDD-9750-408F-8578-F7A36C04A3BE}">
      <dsp:nvSpPr>
        <dsp:cNvPr id="0" name=""/>
        <dsp:cNvSpPr/>
      </dsp:nvSpPr>
      <dsp:spPr>
        <a:xfrm>
          <a:off x="2987" y="1210203"/>
          <a:ext cx="2037737" cy="2468728"/>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t" anchorCtr="0">
          <a:noAutofit/>
        </a:bodyPr>
        <a:lstStyle/>
        <a:p>
          <a:pPr marL="0" lvl="0" indent="0" algn="ctr" defTabSz="711200">
            <a:lnSpc>
              <a:spcPct val="90000"/>
            </a:lnSpc>
            <a:spcBef>
              <a:spcPct val="0"/>
            </a:spcBef>
            <a:spcAft>
              <a:spcPct val="35000"/>
            </a:spcAft>
            <a:buNone/>
          </a:pPr>
          <a:r>
            <a:rPr kumimoji="1" lang="ja-JP" altLang="en-US" sz="1600" b="0" kern="1200" dirty="0">
              <a:latin typeface="UD デジタル 教科書体 NK-R" panose="02020400000000000000" pitchFamily="18" charset="-128"/>
              <a:ea typeface="UD デジタル 教科書体 NK-R" panose="02020400000000000000" pitchFamily="18" charset="-128"/>
            </a:rPr>
            <a:t>＜組織の価値観＞</a:t>
          </a:r>
          <a:endParaRPr kumimoji="1" lang="en-US" altLang="ja-JP" sz="1600" b="0" kern="1200" dirty="0">
            <a:latin typeface="UD デジタル 教科書体 NK-R" panose="02020400000000000000" pitchFamily="18" charset="-128"/>
            <a:ea typeface="UD デジタル 教科書体 NK-R" panose="02020400000000000000" pitchFamily="18" charset="-128"/>
          </a:endParaRPr>
        </a:p>
        <a:p>
          <a:pPr marL="0" lvl="0" indent="0" algn="l" defTabSz="711200">
            <a:lnSpc>
              <a:spcPct val="90000"/>
            </a:lnSpc>
            <a:spcBef>
              <a:spcPct val="0"/>
            </a:spcBef>
            <a:spcAft>
              <a:spcPct val="35000"/>
            </a:spcAft>
            <a:buNone/>
          </a:pPr>
          <a:r>
            <a:rPr lang="ja-JP" altLang="en-US" sz="1400" b="0" i="0" u="none" kern="1200" dirty="0">
              <a:latin typeface="UD デジタル 教科書体 NK-R" panose="02020400000000000000" pitchFamily="18" charset="-128"/>
              <a:ea typeface="UD デジタル 教科書体 NK-R" panose="02020400000000000000" pitchFamily="18" charset="-128"/>
            </a:rPr>
            <a:t>　企業にとって何が善であるか、何が正しいかについての考え方を示すもので、経営理念が提供すると考えられる。</a:t>
          </a:r>
          <a:endParaRPr kumimoji="1" lang="en-US" altLang="ja-JP" sz="1400" b="0" kern="1200" dirty="0">
            <a:latin typeface="UD デジタル 教科書体 NK-R" panose="02020400000000000000" pitchFamily="18" charset="-128"/>
            <a:ea typeface="UD デジタル 教科書体 NK-R" panose="02020400000000000000" pitchFamily="18" charset="-128"/>
          </a:endParaRPr>
        </a:p>
        <a:p>
          <a:pPr marL="0" lvl="0" indent="0" algn="l" defTabSz="711200">
            <a:lnSpc>
              <a:spcPct val="90000"/>
            </a:lnSpc>
            <a:spcBef>
              <a:spcPct val="0"/>
            </a:spcBef>
            <a:spcAft>
              <a:spcPct val="35000"/>
            </a:spcAft>
            <a:buNone/>
          </a:pPr>
          <a:endParaRPr kumimoji="1" lang="ja-JP" altLang="en-US" sz="1200" b="0" kern="1200" dirty="0">
            <a:latin typeface="UD デジタル 教科書体 NK-R" panose="02020400000000000000" pitchFamily="18" charset="-128"/>
            <a:ea typeface="UD デジタル 教科書体 NK-R" panose="02020400000000000000" pitchFamily="18" charset="-128"/>
          </a:endParaRPr>
        </a:p>
      </dsp:txBody>
      <dsp:txXfrm>
        <a:off x="2987" y="1210203"/>
        <a:ext cx="2037737" cy="2468728"/>
      </dsp:txXfrm>
    </dsp:sp>
    <dsp:sp modelId="{D408D539-4D9E-423E-AF1B-165C390FBB4D}">
      <dsp:nvSpPr>
        <dsp:cNvPr id="0" name=""/>
        <dsp:cNvSpPr/>
      </dsp:nvSpPr>
      <dsp:spPr>
        <a:xfrm>
          <a:off x="2040725" y="1210203"/>
          <a:ext cx="2037737" cy="2468728"/>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t" anchorCtr="0">
          <a:noAutofit/>
        </a:bodyPr>
        <a:lstStyle/>
        <a:p>
          <a:pPr marL="0" lvl="0" indent="0" algn="ctr" defTabSz="711200">
            <a:lnSpc>
              <a:spcPct val="90000"/>
            </a:lnSpc>
            <a:spcBef>
              <a:spcPct val="0"/>
            </a:spcBef>
            <a:spcAft>
              <a:spcPct val="35000"/>
            </a:spcAft>
            <a:buNone/>
          </a:pPr>
          <a:r>
            <a:rPr kumimoji="1" lang="ja-JP" altLang="en-US" sz="1600" b="0" kern="1200" spc="-150" dirty="0">
              <a:latin typeface="UD デジタル 教科書体 NK-R" panose="02020400000000000000" pitchFamily="18" charset="-128"/>
              <a:ea typeface="UD デジタル 教科書体 NK-R" panose="02020400000000000000" pitchFamily="18" charset="-128"/>
            </a:rPr>
            <a:t>＜パラダイム（世界観）＞</a:t>
          </a:r>
          <a:endParaRPr kumimoji="1" lang="en-US" altLang="ja-JP" sz="1600" b="0" kern="1200" spc="-150" dirty="0">
            <a:latin typeface="UD デジタル 教科書体 NK-R" panose="02020400000000000000" pitchFamily="18" charset="-128"/>
            <a:ea typeface="UD デジタル 教科書体 NK-R" panose="02020400000000000000" pitchFamily="18" charset="-128"/>
          </a:endParaRPr>
        </a:p>
        <a:p>
          <a:pPr marL="0" lvl="0" indent="0" algn="l" defTabSz="711200">
            <a:lnSpc>
              <a:spcPct val="90000"/>
            </a:lnSpc>
            <a:spcBef>
              <a:spcPct val="0"/>
            </a:spcBef>
            <a:spcAft>
              <a:spcPct val="35000"/>
            </a:spcAft>
            <a:buNone/>
          </a:pPr>
          <a:r>
            <a:rPr kumimoji="1" lang="ja-JP" altLang="en-US" sz="1600" b="0" i="0" u="none" kern="1200" spc="-150" dirty="0">
              <a:latin typeface="UD デジタル 教科書体 NK-R" panose="02020400000000000000" pitchFamily="18" charset="-128"/>
              <a:ea typeface="UD デジタル 教科書体 NK-R" panose="02020400000000000000" pitchFamily="18" charset="-128"/>
            </a:rPr>
            <a:t>　</a:t>
          </a:r>
          <a:r>
            <a:rPr lang="ja-JP" altLang="en-US" sz="1400" b="0" i="0" u="none" kern="1200" dirty="0">
              <a:latin typeface="UD デジタル 教科書体 NK-R" panose="02020400000000000000" pitchFamily="18" charset="-128"/>
              <a:ea typeface="UD デジタル 教科書体 NK-R" panose="02020400000000000000" pitchFamily="18" charset="-128"/>
            </a:rPr>
            <a:t>企業を取り巻く世界はどうなっているか、企業はどんな状態にあるかなど、事実確認に係わるもの。</a:t>
          </a:r>
          <a:endParaRPr kumimoji="1" lang="ja-JP" altLang="en-US" sz="1600" b="0" kern="1200" spc="-150" dirty="0">
            <a:latin typeface="UD デジタル 教科書体 NK-R" panose="02020400000000000000" pitchFamily="18" charset="-128"/>
            <a:ea typeface="UD デジタル 教科書体 NK-R" panose="02020400000000000000" pitchFamily="18" charset="-128"/>
          </a:endParaRPr>
        </a:p>
      </dsp:txBody>
      <dsp:txXfrm>
        <a:off x="2040725" y="1210203"/>
        <a:ext cx="2037737" cy="2468728"/>
      </dsp:txXfrm>
    </dsp:sp>
    <dsp:sp modelId="{F1CB0438-A450-4BD3-B46D-01F94013FE51}">
      <dsp:nvSpPr>
        <dsp:cNvPr id="0" name=""/>
        <dsp:cNvSpPr/>
      </dsp:nvSpPr>
      <dsp:spPr>
        <a:xfrm>
          <a:off x="4078462" y="1210203"/>
          <a:ext cx="2037737" cy="2468728"/>
        </a:xfrm>
        <a:prstGeom prst="rect">
          <a:avLst/>
        </a:prstGeom>
        <a:gradFill rotWithShape="0">
          <a:gsLst>
            <a:gs pos="0">
              <a:schemeClr val="lt1">
                <a:hueOff val="0"/>
                <a:satOff val="0"/>
                <a:lumOff val="0"/>
                <a:alphaOff val="0"/>
                <a:lumMod val="110000"/>
                <a:satMod val="105000"/>
                <a:tint val="67000"/>
              </a:schemeClr>
            </a:gs>
            <a:gs pos="50000">
              <a:schemeClr val="lt1">
                <a:hueOff val="0"/>
                <a:satOff val="0"/>
                <a:lumOff val="0"/>
                <a:alphaOff val="0"/>
                <a:lumMod val="105000"/>
                <a:satMod val="103000"/>
                <a:tint val="73000"/>
              </a:schemeClr>
            </a:gs>
            <a:gs pos="100000">
              <a:schemeClr val="l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60960" tIns="60960" rIns="60960" bIns="60960" numCol="1" spcCol="1270" anchor="t" anchorCtr="0">
          <a:noAutofit/>
        </a:bodyPr>
        <a:lstStyle/>
        <a:p>
          <a:pPr marL="0" lvl="0" indent="0" algn="ctr" defTabSz="711200">
            <a:lnSpc>
              <a:spcPct val="90000"/>
            </a:lnSpc>
            <a:spcBef>
              <a:spcPct val="0"/>
            </a:spcBef>
            <a:spcAft>
              <a:spcPct val="35000"/>
            </a:spcAft>
            <a:buNone/>
          </a:pPr>
          <a:r>
            <a:rPr kumimoji="1" lang="ja-JP" altLang="en-US" sz="1600" b="0" kern="1200" dirty="0">
              <a:latin typeface="UD デジタル 教科書体 NK-R" panose="02020400000000000000" pitchFamily="18" charset="-128"/>
              <a:ea typeface="UD デジタル 教科書体 NK-R" panose="02020400000000000000" pitchFamily="18" charset="-128"/>
            </a:rPr>
            <a:t>＜行動規範＞</a:t>
          </a:r>
          <a:endParaRPr kumimoji="1" lang="en-US" altLang="ja-JP" sz="1600" b="0" kern="1200" dirty="0">
            <a:latin typeface="UD デジタル 教科書体 NK-R" panose="02020400000000000000" pitchFamily="18" charset="-128"/>
            <a:ea typeface="UD デジタル 教科書体 NK-R" panose="02020400000000000000" pitchFamily="18" charset="-128"/>
          </a:endParaRPr>
        </a:p>
        <a:p>
          <a:pPr marL="0" lvl="0" indent="0" algn="l" defTabSz="711200">
            <a:lnSpc>
              <a:spcPct val="90000"/>
            </a:lnSpc>
            <a:spcBef>
              <a:spcPct val="0"/>
            </a:spcBef>
            <a:spcAft>
              <a:spcPct val="35000"/>
            </a:spcAft>
            <a:buNone/>
          </a:pPr>
          <a:r>
            <a:rPr lang="ja-JP" altLang="en-US" sz="1400" b="0" i="0" u="none" kern="1200" dirty="0">
              <a:latin typeface="UD デジタル 教科書体 NK-R" panose="02020400000000000000" pitchFamily="18" charset="-128"/>
              <a:ea typeface="UD デジタル 教科書体 NK-R" panose="02020400000000000000" pitchFamily="18" charset="-128"/>
            </a:rPr>
            <a:t>　企業の中でどのような行動が取られるべきかについての、明文化されているものとそうではないもの。</a:t>
          </a:r>
          <a:endParaRPr lang="en-US" altLang="ja-JP" sz="1400" b="0" i="0" u="none" kern="1200" dirty="0">
            <a:latin typeface="UD デジタル 教科書体 NK-R" panose="02020400000000000000" pitchFamily="18" charset="-128"/>
            <a:ea typeface="UD デジタル 教科書体 NK-R" panose="02020400000000000000" pitchFamily="18" charset="-128"/>
          </a:endParaRPr>
        </a:p>
        <a:p>
          <a:pPr marL="0" lvl="0" indent="0" algn="l" defTabSz="711200">
            <a:lnSpc>
              <a:spcPct val="90000"/>
            </a:lnSpc>
            <a:spcBef>
              <a:spcPct val="0"/>
            </a:spcBef>
            <a:spcAft>
              <a:spcPct val="35000"/>
            </a:spcAft>
            <a:buNone/>
          </a:pPr>
          <a:r>
            <a:rPr lang="ja-JP" altLang="en-US" sz="1200" b="0" i="0" u="none" kern="1200" dirty="0">
              <a:latin typeface="UD デジタル 教科書体 NK-R" panose="02020400000000000000" pitchFamily="18" charset="-128"/>
              <a:ea typeface="UD デジタル 教科書体 NK-R" panose="02020400000000000000" pitchFamily="18" charset="-128"/>
            </a:rPr>
            <a:t>例）就業規則に反して、顧客に対する対応、上司に対する行動など。</a:t>
          </a:r>
          <a:endParaRPr kumimoji="1" lang="ja-JP" altLang="en-US" sz="1600" b="0" kern="1200" dirty="0">
            <a:latin typeface="UD デジタル 教科書体 NK-R" panose="02020400000000000000" pitchFamily="18" charset="-128"/>
            <a:ea typeface="UD デジタル 教科書体 NK-R" panose="02020400000000000000" pitchFamily="18" charset="-128"/>
          </a:endParaRPr>
        </a:p>
      </dsp:txBody>
      <dsp:txXfrm>
        <a:off x="4078462" y="1210203"/>
        <a:ext cx="2037737" cy="2468728"/>
      </dsp:txXfrm>
    </dsp:sp>
    <dsp:sp modelId="{D0445B72-F4FB-4BE3-80A5-A86C2015C63C}">
      <dsp:nvSpPr>
        <dsp:cNvPr id="0" name=""/>
        <dsp:cNvSpPr/>
      </dsp:nvSpPr>
      <dsp:spPr>
        <a:xfrm>
          <a:off x="0" y="3678931"/>
          <a:ext cx="6119188" cy="274303"/>
        </a:xfrm>
        <a:prstGeom prst="rect">
          <a:avLst/>
        </a:prstGeom>
        <a:solidFill>
          <a:schemeClr val="accent1">
            <a:shade val="80000"/>
            <a:hueOff val="0"/>
            <a:satOff val="0"/>
            <a:lumOff val="0"/>
            <a:alphaOff val="0"/>
          </a:schemeClr>
        </a:solidFill>
        <a:ln>
          <a:noFill/>
        </a:ln>
        <a:effectLst/>
      </dsp:spPr>
      <dsp:style>
        <a:lnRef idx="0">
          <a:scrgbClr r="0" g="0" b="0"/>
        </a:lnRef>
        <a:fillRef idx="1">
          <a:scrgbClr r="0" g="0" b="0"/>
        </a:fillRef>
        <a:effectRef idx="1">
          <a:scrgbClr r="0" g="0" b="0"/>
        </a:effectRef>
        <a:fontRef idx="minor"/>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84E3D9-321A-485F-A109-038117FF2B80}">
      <dsp:nvSpPr>
        <dsp:cNvPr id="0" name=""/>
        <dsp:cNvSpPr/>
      </dsp:nvSpPr>
      <dsp:spPr>
        <a:xfrm>
          <a:off x="763240" y="145968"/>
          <a:ext cx="2115216" cy="2115216"/>
        </a:xfrm>
        <a:prstGeom prst="ellipse">
          <a:avLst/>
        </a:prstGeom>
        <a:solidFill>
          <a:schemeClr val="accent4">
            <a:alpha val="50000"/>
            <a:hueOff val="0"/>
            <a:satOff val="0"/>
            <a:lumOff val="0"/>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kumimoji="1" lang="ja-JP" altLang="en-US" sz="1300" b="0" kern="1200" dirty="0">
              <a:latin typeface="UD デジタル 教科書体 NK-R" panose="02020400000000000000" pitchFamily="18" charset="-128"/>
              <a:ea typeface="UD デジタル 教科書体 NK-R" panose="02020400000000000000" pitchFamily="18" charset="-128"/>
            </a:rPr>
            <a:t>組織的側面（組織の目的や存在意義）</a:t>
          </a:r>
        </a:p>
      </dsp:txBody>
      <dsp:txXfrm>
        <a:off x="1045269" y="516131"/>
        <a:ext cx="1551158" cy="951847"/>
      </dsp:txXfrm>
    </dsp:sp>
    <dsp:sp modelId="{786C726A-DE99-4FEA-BCEC-DB592C499EC2}">
      <dsp:nvSpPr>
        <dsp:cNvPr id="0" name=""/>
        <dsp:cNvSpPr/>
      </dsp:nvSpPr>
      <dsp:spPr>
        <a:xfrm>
          <a:off x="1526480" y="1467978"/>
          <a:ext cx="2115216" cy="2115216"/>
        </a:xfrm>
        <a:prstGeom prst="ellipse">
          <a:avLst/>
        </a:prstGeom>
        <a:solidFill>
          <a:schemeClr val="accent4">
            <a:alpha val="50000"/>
            <a:hueOff val="4900445"/>
            <a:satOff val="-20388"/>
            <a:lumOff val="4804"/>
            <a:alphaOff val="0"/>
          </a:scheme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kumimoji="1" lang="ja-JP" altLang="en-US" sz="1300" b="0" kern="1200" dirty="0">
              <a:latin typeface="UD デジタル 教科書体 NK-R" panose="02020400000000000000" pitchFamily="18" charset="-128"/>
              <a:ea typeface="UD デジタル 教科書体 NK-R" panose="02020400000000000000" pitchFamily="18" charset="-128"/>
            </a:rPr>
            <a:t>個人的側面（個人の動機や価値観）</a:t>
          </a:r>
        </a:p>
      </dsp:txBody>
      <dsp:txXfrm>
        <a:off x="2173384" y="2014409"/>
        <a:ext cx="1269129" cy="1163368"/>
      </dsp:txXfrm>
    </dsp:sp>
    <dsp:sp modelId="{D5F1A231-AB7F-4B2F-B078-43E945B82AEF}">
      <dsp:nvSpPr>
        <dsp:cNvPr id="0" name=""/>
        <dsp:cNvSpPr/>
      </dsp:nvSpPr>
      <dsp:spPr>
        <a:xfrm>
          <a:off x="0" y="1467978"/>
          <a:ext cx="2115216" cy="2115216"/>
        </a:xfrm>
        <a:prstGeom prst="ellipse">
          <a:avLst/>
        </a:prstGeom>
        <a:solidFill>
          <a:srgbClr val="CCECFF">
            <a:alpha val="50000"/>
          </a:srgbClr>
        </a:solidFill>
        <a:ln w="12700" cap="flat" cmpd="sng" algn="ctr">
          <a:solidFill>
            <a:schemeClr val="tx1"/>
          </a:solidFill>
          <a:prstDash val="solid"/>
          <a:miter lim="800000"/>
        </a:ln>
        <a:effectLst/>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marL="0" lvl="0" indent="0" algn="ctr" defTabSz="577850">
            <a:lnSpc>
              <a:spcPct val="90000"/>
            </a:lnSpc>
            <a:spcBef>
              <a:spcPct val="0"/>
            </a:spcBef>
            <a:spcAft>
              <a:spcPct val="35000"/>
            </a:spcAft>
            <a:buNone/>
          </a:pPr>
          <a:r>
            <a:rPr kumimoji="1" lang="ja-JP" altLang="en-US" sz="1300" b="0" kern="1200" dirty="0">
              <a:ln>
                <a:noFill/>
              </a:ln>
              <a:latin typeface="UD デジタル 教科書体 NK-R" panose="02020400000000000000" pitchFamily="18" charset="-128"/>
              <a:ea typeface="UD デジタル 教科書体 NK-R" panose="02020400000000000000" pitchFamily="18" charset="-128"/>
            </a:rPr>
            <a:t>社会的側面　　　　（人間関係）</a:t>
          </a:r>
        </a:p>
      </dsp:txBody>
      <dsp:txXfrm>
        <a:off x="199182" y="2014409"/>
        <a:ext cx="1269129" cy="1163368"/>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0B9C7C8-1001-4446-BE28-10051CE4BEEC}">
      <dsp:nvSpPr>
        <dsp:cNvPr id="0" name=""/>
        <dsp:cNvSpPr/>
      </dsp:nvSpPr>
      <dsp:spPr>
        <a:xfrm>
          <a:off x="1787039" y="1628"/>
          <a:ext cx="1103054" cy="1103054"/>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合理化・省力化の推進</a:t>
          </a:r>
        </a:p>
      </dsp:txBody>
      <dsp:txXfrm>
        <a:off x="1948578" y="163167"/>
        <a:ext cx="779976" cy="779976"/>
      </dsp:txXfrm>
    </dsp:sp>
    <dsp:sp modelId="{B13D231A-F3C0-4C08-99A1-41E12BAEA77D}">
      <dsp:nvSpPr>
        <dsp:cNvPr id="0" name=""/>
        <dsp:cNvSpPr/>
      </dsp:nvSpPr>
      <dsp:spPr>
        <a:xfrm rot="1800000">
          <a:off x="2901866" y="776780"/>
          <a:ext cx="292868" cy="372280"/>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2907752" y="829271"/>
        <a:ext cx="205008" cy="223368"/>
      </dsp:txXfrm>
    </dsp:sp>
    <dsp:sp modelId="{42896AC1-EE20-4E81-85DF-8B0D9D179B35}">
      <dsp:nvSpPr>
        <dsp:cNvPr id="0" name=""/>
        <dsp:cNvSpPr/>
      </dsp:nvSpPr>
      <dsp:spPr>
        <a:xfrm>
          <a:off x="3220863" y="829446"/>
          <a:ext cx="1103054" cy="1103054"/>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人材の　一層強化</a:t>
          </a:r>
        </a:p>
      </dsp:txBody>
      <dsp:txXfrm>
        <a:off x="3382402" y="990985"/>
        <a:ext cx="779976" cy="779976"/>
      </dsp:txXfrm>
    </dsp:sp>
    <dsp:sp modelId="{EE2F413F-6574-4361-B68E-C68DFB916F46}">
      <dsp:nvSpPr>
        <dsp:cNvPr id="0" name=""/>
        <dsp:cNvSpPr/>
      </dsp:nvSpPr>
      <dsp:spPr>
        <a:xfrm rot="5400000">
          <a:off x="3625956" y="2014363"/>
          <a:ext cx="292868" cy="372280"/>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3669886" y="2044889"/>
        <a:ext cx="205008" cy="223368"/>
      </dsp:txXfrm>
    </dsp:sp>
    <dsp:sp modelId="{B0C622A3-F87B-46CC-9FD9-9808EBB7E75F}">
      <dsp:nvSpPr>
        <dsp:cNvPr id="0" name=""/>
        <dsp:cNvSpPr/>
      </dsp:nvSpPr>
      <dsp:spPr>
        <a:xfrm>
          <a:off x="3220863" y="2485083"/>
          <a:ext cx="1103054" cy="1103054"/>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高齢者の活用</a:t>
          </a:r>
        </a:p>
      </dsp:txBody>
      <dsp:txXfrm>
        <a:off x="3382402" y="2646622"/>
        <a:ext cx="779976" cy="779976"/>
      </dsp:txXfrm>
    </dsp:sp>
    <dsp:sp modelId="{6E22CAEA-289D-4E31-B626-3535F3E91583}">
      <dsp:nvSpPr>
        <dsp:cNvPr id="0" name=""/>
        <dsp:cNvSpPr/>
      </dsp:nvSpPr>
      <dsp:spPr>
        <a:xfrm rot="9000000">
          <a:off x="2916222" y="3260235"/>
          <a:ext cx="292868" cy="372280"/>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rot="10800000">
        <a:off x="2998196" y="3312726"/>
        <a:ext cx="205008" cy="223368"/>
      </dsp:txXfrm>
    </dsp:sp>
    <dsp:sp modelId="{A190939B-656A-4BD7-97D1-75B8F3DC3F65}">
      <dsp:nvSpPr>
        <dsp:cNvPr id="0" name=""/>
        <dsp:cNvSpPr/>
      </dsp:nvSpPr>
      <dsp:spPr>
        <a:xfrm>
          <a:off x="1787039" y="3312901"/>
          <a:ext cx="1103054" cy="1103054"/>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6510" tIns="16510" rIns="16510" bIns="16510" numCol="1" spcCol="1270" anchor="ctr" anchorCtr="0">
          <a:noAutofit/>
        </a:bodyPr>
        <a:lstStyle/>
        <a:p>
          <a:pPr marL="0" lvl="0" indent="0" algn="ctr" defTabSz="577850">
            <a:lnSpc>
              <a:spcPct val="90000"/>
            </a:lnSpc>
            <a:spcBef>
              <a:spcPct val="0"/>
            </a:spcBef>
            <a:spcAft>
              <a:spcPct val="35000"/>
            </a:spcAft>
            <a:buNone/>
          </a:pPr>
          <a:r>
            <a:rPr kumimoji="1" lang="ja-JP" altLang="en-US" sz="1300" kern="1200" dirty="0">
              <a:latin typeface="UD デジタル 教科書体 NK-R" panose="02020400000000000000" pitchFamily="18" charset="-128"/>
              <a:ea typeface="UD デジタル 教科書体 NK-R" panose="02020400000000000000" pitchFamily="18" charset="-128"/>
            </a:rPr>
            <a:t>仕事と家庭の両立支援</a:t>
          </a:r>
        </a:p>
      </dsp:txBody>
      <dsp:txXfrm>
        <a:off x="1948578" y="3474440"/>
        <a:ext cx="779976" cy="779976"/>
      </dsp:txXfrm>
    </dsp:sp>
    <dsp:sp modelId="{78A95198-EFAD-49FC-8DBE-0501BD07A9C5}">
      <dsp:nvSpPr>
        <dsp:cNvPr id="0" name=""/>
        <dsp:cNvSpPr/>
      </dsp:nvSpPr>
      <dsp:spPr>
        <a:xfrm rot="12600000">
          <a:off x="1482399" y="3268523"/>
          <a:ext cx="292868" cy="372280"/>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rot="10800000">
        <a:off x="1564373" y="3364944"/>
        <a:ext cx="205008" cy="223368"/>
      </dsp:txXfrm>
    </dsp:sp>
    <dsp:sp modelId="{A79FBB72-1B5F-4A9D-9488-8CD6B2602FAD}">
      <dsp:nvSpPr>
        <dsp:cNvPr id="0" name=""/>
        <dsp:cNvSpPr/>
      </dsp:nvSpPr>
      <dsp:spPr>
        <a:xfrm>
          <a:off x="353216" y="2485083"/>
          <a:ext cx="1103054" cy="1103054"/>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5240" tIns="15240" rIns="15240" bIns="15240"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latin typeface="UD デジタル 教科書体 NK-R" panose="02020400000000000000" pitchFamily="18" charset="-128"/>
              <a:ea typeface="UD デジタル 教科書体 NK-R" panose="02020400000000000000" pitchFamily="18" charset="-128"/>
            </a:rPr>
            <a:t>若年者が活躍できる環境整備</a:t>
          </a:r>
        </a:p>
      </dsp:txBody>
      <dsp:txXfrm>
        <a:off x="514755" y="2646622"/>
        <a:ext cx="779976" cy="779976"/>
      </dsp:txXfrm>
    </dsp:sp>
    <dsp:sp modelId="{958F432D-0483-408D-AF13-665656D00344}">
      <dsp:nvSpPr>
        <dsp:cNvPr id="0" name=""/>
        <dsp:cNvSpPr/>
      </dsp:nvSpPr>
      <dsp:spPr>
        <a:xfrm rot="16200000">
          <a:off x="758309" y="2030940"/>
          <a:ext cx="292868" cy="372280"/>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802239" y="2149326"/>
        <a:ext cx="205008" cy="223368"/>
      </dsp:txXfrm>
    </dsp:sp>
    <dsp:sp modelId="{B41BBE7E-D554-4CC8-AE52-149C7E54A717}">
      <dsp:nvSpPr>
        <dsp:cNvPr id="0" name=""/>
        <dsp:cNvSpPr/>
      </dsp:nvSpPr>
      <dsp:spPr>
        <a:xfrm>
          <a:off x="353216" y="829446"/>
          <a:ext cx="1103054" cy="1103054"/>
        </a:xfrm>
        <a:prstGeom prst="ellipse">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17780" tIns="17780" rIns="17780" bIns="1778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外国人　労働者の　活用</a:t>
          </a:r>
        </a:p>
      </dsp:txBody>
      <dsp:txXfrm>
        <a:off x="514755" y="990985"/>
        <a:ext cx="779976" cy="779976"/>
      </dsp:txXfrm>
    </dsp:sp>
    <dsp:sp modelId="{0E1ACA07-DB74-4BC4-95EE-2A1580D87FE0}">
      <dsp:nvSpPr>
        <dsp:cNvPr id="0" name=""/>
        <dsp:cNvSpPr/>
      </dsp:nvSpPr>
      <dsp:spPr>
        <a:xfrm rot="19800000">
          <a:off x="1468042" y="785068"/>
          <a:ext cx="292868" cy="372280"/>
        </a:xfrm>
        <a:prstGeom prst="rightArrow">
          <a:avLst>
            <a:gd name="adj1" fmla="val 60000"/>
            <a:gd name="adj2" fmla="val 50000"/>
          </a:avLst>
        </a:prstGeom>
        <a:gradFill rotWithShape="0">
          <a:gsLst>
            <a:gs pos="0">
              <a:schemeClr val="accent1">
                <a:tint val="60000"/>
                <a:hueOff val="0"/>
                <a:satOff val="0"/>
                <a:lumOff val="0"/>
                <a:alphaOff val="0"/>
                <a:lumMod val="110000"/>
                <a:satMod val="105000"/>
                <a:tint val="67000"/>
              </a:schemeClr>
            </a:gs>
            <a:gs pos="50000">
              <a:schemeClr val="accent1">
                <a:tint val="60000"/>
                <a:hueOff val="0"/>
                <a:satOff val="0"/>
                <a:lumOff val="0"/>
                <a:alphaOff val="0"/>
                <a:lumMod val="105000"/>
                <a:satMod val="103000"/>
                <a:tint val="73000"/>
              </a:schemeClr>
            </a:gs>
            <a:gs pos="100000">
              <a:schemeClr val="accent1">
                <a:tint val="60000"/>
                <a:hueOff val="0"/>
                <a:satOff val="0"/>
                <a:lumOff val="0"/>
                <a:alphaOff val="0"/>
                <a:lumMod val="105000"/>
                <a:satMod val="109000"/>
                <a:tint val="81000"/>
              </a:schemeClr>
            </a:gs>
          </a:gsLst>
          <a:lin ang="5400000" scaled="0"/>
        </a:gradFill>
        <a:ln>
          <a:noFill/>
        </a:ln>
        <a:effectLst/>
      </dsp:spPr>
      <dsp:style>
        <a:lnRef idx="0">
          <a:scrgbClr r="0" g="0" b="0"/>
        </a:lnRef>
        <a:fillRef idx="2">
          <a:scrgbClr r="0" g="0" b="0"/>
        </a:fillRef>
        <a:effectRef idx="1">
          <a:scrgbClr r="0" g="0" b="0"/>
        </a:effectRef>
        <a:fontRef idx="minor">
          <a:schemeClr val="dk1"/>
        </a:fontRef>
      </dsp:style>
      <dsp:txBody>
        <a:bodyPr spcFirstLastPara="0" vert="horz" wrap="square" lIns="0" tIns="0" rIns="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1473928" y="881489"/>
        <a:ext cx="205008" cy="22336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9B99E6-C016-4365-B979-6C1FCB9F18DF}">
      <dsp:nvSpPr>
        <dsp:cNvPr id="0" name=""/>
        <dsp:cNvSpPr/>
      </dsp:nvSpPr>
      <dsp:spPr>
        <a:xfrm>
          <a:off x="1751" y="1087488"/>
          <a:ext cx="1074961" cy="537480"/>
        </a:xfrm>
        <a:prstGeom prst="roundRect">
          <a:avLst>
            <a:gd name="adj" fmla="val 10000"/>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経営戦略</a:t>
          </a:r>
        </a:p>
      </dsp:txBody>
      <dsp:txXfrm>
        <a:off x="17493" y="1103230"/>
        <a:ext cx="1043477" cy="505996"/>
      </dsp:txXfrm>
    </dsp:sp>
    <dsp:sp modelId="{FC8894CC-1F69-46F9-AA17-204B11025927}">
      <dsp:nvSpPr>
        <dsp:cNvPr id="0" name=""/>
        <dsp:cNvSpPr/>
      </dsp:nvSpPr>
      <dsp:spPr>
        <a:xfrm rot="19457599">
          <a:off x="1026940" y="1181576"/>
          <a:ext cx="529527" cy="40253"/>
        </a:xfrm>
        <a:custGeom>
          <a:avLst/>
          <a:gdLst/>
          <a:ahLst/>
          <a:cxnLst/>
          <a:rect l="0" t="0" r="0" b="0"/>
          <a:pathLst>
            <a:path>
              <a:moveTo>
                <a:pt x="0" y="20126"/>
              </a:moveTo>
              <a:lnTo>
                <a:pt x="529527" y="2012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1278466" y="1188465"/>
        <a:ext cx="26476" cy="26476"/>
      </dsp:txXfrm>
    </dsp:sp>
    <dsp:sp modelId="{C468E03A-8C8F-4BDD-A45F-2004DE7AE3E1}">
      <dsp:nvSpPr>
        <dsp:cNvPr id="0" name=""/>
        <dsp:cNvSpPr/>
      </dsp:nvSpPr>
      <dsp:spPr>
        <a:xfrm>
          <a:off x="1506696" y="778437"/>
          <a:ext cx="1074961" cy="537480"/>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外部環境</a:t>
          </a:r>
        </a:p>
      </dsp:txBody>
      <dsp:txXfrm>
        <a:off x="1522438" y="794179"/>
        <a:ext cx="1043477" cy="505996"/>
      </dsp:txXfrm>
    </dsp:sp>
    <dsp:sp modelId="{E5E9689B-7347-4B3A-A1D0-DA455F786866}">
      <dsp:nvSpPr>
        <dsp:cNvPr id="0" name=""/>
        <dsp:cNvSpPr/>
      </dsp:nvSpPr>
      <dsp:spPr>
        <a:xfrm rot="18770822">
          <a:off x="2480505" y="795262"/>
          <a:ext cx="632289" cy="40253"/>
        </a:xfrm>
        <a:custGeom>
          <a:avLst/>
          <a:gdLst/>
          <a:ahLst/>
          <a:cxnLst/>
          <a:rect l="0" t="0" r="0" b="0"/>
          <a:pathLst>
            <a:path>
              <a:moveTo>
                <a:pt x="0" y="20126"/>
              </a:moveTo>
              <a:lnTo>
                <a:pt x="632289" y="2012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2780843" y="799582"/>
        <a:ext cx="31614" cy="31614"/>
      </dsp:txXfrm>
    </dsp:sp>
    <dsp:sp modelId="{90344E5E-BBD5-4C03-AD51-22B8A0B3D34C}">
      <dsp:nvSpPr>
        <dsp:cNvPr id="0" name=""/>
        <dsp:cNvSpPr/>
      </dsp:nvSpPr>
      <dsp:spPr>
        <a:xfrm>
          <a:off x="3011642" y="314860"/>
          <a:ext cx="1074961" cy="537480"/>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マクロ環境</a:t>
          </a:r>
        </a:p>
      </dsp:txBody>
      <dsp:txXfrm>
        <a:off x="3027384" y="330602"/>
        <a:ext cx="1043477" cy="505996"/>
      </dsp:txXfrm>
    </dsp:sp>
    <dsp:sp modelId="{07410806-670C-4B3A-9490-42A8CEE5B09A}">
      <dsp:nvSpPr>
        <dsp:cNvPr id="0" name=""/>
        <dsp:cNvSpPr/>
      </dsp:nvSpPr>
      <dsp:spPr>
        <a:xfrm>
          <a:off x="4086604" y="563473"/>
          <a:ext cx="429984" cy="40253"/>
        </a:xfrm>
        <a:custGeom>
          <a:avLst/>
          <a:gdLst/>
          <a:ahLst/>
          <a:cxnLst/>
          <a:rect l="0" t="0" r="0" b="0"/>
          <a:pathLst>
            <a:path>
              <a:moveTo>
                <a:pt x="0" y="20126"/>
              </a:moveTo>
              <a:lnTo>
                <a:pt x="429984" y="2012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222250">
            <a:lnSpc>
              <a:spcPct val="90000"/>
            </a:lnSpc>
            <a:spcBef>
              <a:spcPct val="0"/>
            </a:spcBef>
            <a:spcAft>
              <a:spcPct val="35000"/>
            </a:spcAft>
            <a:buNone/>
          </a:pPr>
          <a:endParaRPr kumimoji="1" lang="ja-JP" altLang="en-US" sz="500" kern="1200"/>
        </a:p>
      </dsp:txBody>
      <dsp:txXfrm>
        <a:off x="4290846" y="572851"/>
        <a:ext cx="21499" cy="21499"/>
      </dsp:txXfrm>
    </dsp:sp>
    <dsp:sp modelId="{63403297-0223-4AA6-B57A-AA3221389FD5}">
      <dsp:nvSpPr>
        <dsp:cNvPr id="0" name=""/>
        <dsp:cNvSpPr/>
      </dsp:nvSpPr>
      <dsp:spPr>
        <a:xfrm>
          <a:off x="4516588" y="314860"/>
          <a:ext cx="1074961" cy="537480"/>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en-US" altLang="ja-JP" sz="1400" kern="1200" dirty="0">
              <a:solidFill>
                <a:srgbClr val="FF0000"/>
              </a:solidFill>
              <a:latin typeface="UD デジタル 教科書体 NK-R" panose="02020400000000000000" pitchFamily="18" charset="-128"/>
              <a:ea typeface="UD デジタル 教科書体 NK-R" panose="02020400000000000000" pitchFamily="18" charset="-128"/>
            </a:rPr>
            <a:t>PEST</a:t>
          </a:r>
          <a:r>
            <a:rPr kumimoji="1" lang="ja-JP" altLang="en-US" sz="1400" kern="1200" dirty="0">
              <a:solidFill>
                <a:srgbClr val="FF0000"/>
              </a:solidFill>
              <a:latin typeface="UD デジタル 教科書体 NK-R" panose="02020400000000000000" pitchFamily="18" charset="-128"/>
              <a:ea typeface="UD デジタル 教科書体 NK-R" panose="02020400000000000000" pitchFamily="18" charset="-128"/>
            </a:rPr>
            <a:t>*</a:t>
          </a:r>
        </a:p>
      </dsp:txBody>
      <dsp:txXfrm>
        <a:off x="4532330" y="330602"/>
        <a:ext cx="1043477" cy="505996"/>
      </dsp:txXfrm>
    </dsp:sp>
    <dsp:sp modelId="{55FBA205-D16E-4567-9BAC-F21B7BD11765}">
      <dsp:nvSpPr>
        <dsp:cNvPr id="0" name=""/>
        <dsp:cNvSpPr/>
      </dsp:nvSpPr>
      <dsp:spPr>
        <a:xfrm rot="2829178">
          <a:off x="2480505" y="1258839"/>
          <a:ext cx="632289" cy="40253"/>
        </a:xfrm>
        <a:custGeom>
          <a:avLst/>
          <a:gdLst/>
          <a:ahLst/>
          <a:cxnLst/>
          <a:rect l="0" t="0" r="0" b="0"/>
          <a:pathLst>
            <a:path>
              <a:moveTo>
                <a:pt x="0" y="20126"/>
              </a:moveTo>
              <a:lnTo>
                <a:pt x="632289" y="20126"/>
              </a:lnTo>
            </a:path>
          </a:pathLst>
        </a:custGeom>
        <a:noFill/>
        <a:ln w="12700" cap="flat" cmpd="sng" algn="ctr">
          <a:solidFill>
            <a:schemeClr val="accent3">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2780843" y="1263159"/>
        <a:ext cx="31614" cy="31614"/>
      </dsp:txXfrm>
    </dsp:sp>
    <dsp:sp modelId="{EBD9A11D-91DA-4F85-A47F-B0FBB94A7AF6}">
      <dsp:nvSpPr>
        <dsp:cNvPr id="0" name=""/>
        <dsp:cNvSpPr/>
      </dsp:nvSpPr>
      <dsp:spPr>
        <a:xfrm>
          <a:off x="3011642" y="1242014"/>
          <a:ext cx="1074961" cy="537480"/>
        </a:xfrm>
        <a:prstGeom prst="roundRect">
          <a:avLst>
            <a:gd name="adj" fmla="val 10000"/>
          </a:avLst>
        </a:prstGeom>
        <a:gradFill rotWithShape="0">
          <a:gsLst>
            <a:gs pos="0">
              <a:schemeClr val="accent3">
                <a:hueOff val="0"/>
                <a:satOff val="0"/>
                <a:lumOff val="0"/>
                <a:alphaOff val="0"/>
                <a:lumMod val="110000"/>
                <a:satMod val="105000"/>
                <a:tint val="67000"/>
              </a:schemeClr>
            </a:gs>
            <a:gs pos="50000">
              <a:schemeClr val="accent3">
                <a:hueOff val="0"/>
                <a:satOff val="0"/>
                <a:lumOff val="0"/>
                <a:alphaOff val="0"/>
                <a:lumMod val="105000"/>
                <a:satMod val="103000"/>
                <a:tint val="73000"/>
              </a:schemeClr>
            </a:gs>
            <a:gs pos="100000">
              <a:schemeClr val="accent3">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ミクロ環境</a:t>
          </a:r>
        </a:p>
      </dsp:txBody>
      <dsp:txXfrm>
        <a:off x="3027384" y="1257756"/>
        <a:ext cx="1043477" cy="505996"/>
      </dsp:txXfrm>
    </dsp:sp>
    <dsp:sp modelId="{BBD348E3-6510-4ACA-BA57-AF77C102FF53}">
      <dsp:nvSpPr>
        <dsp:cNvPr id="0" name=""/>
        <dsp:cNvSpPr/>
      </dsp:nvSpPr>
      <dsp:spPr>
        <a:xfrm rot="19457599">
          <a:off x="4036832" y="1336102"/>
          <a:ext cx="529527" cy="40253"/>
        </a:xfrm>
        <a:custGeom>
          <a:avLst/>
          <a:gdLst/>
          <a:ahLst/>
          <a:cxnLst/>
          <a:rect l="0" t="0" r="0" b="0"/>
          <a:pathLst>
            <a:path>
              <a:moveTo>
                <a:pt x="0" y="20126"/>
              </a:moveTo>
              <a:lnTo>
                <a:pt x="529527" y="2012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4288358" y="1342991"/>
        <a:ext cx="26476" cy="26476"/>
      </dsp:txXfrm>
    </dsp:sp>
    <dsp:sp modelId="{6A34A007-1834-4816-A015-40BEFEB09C6D}">
      <dsp:nvSpPr>
        <dsp:cNvPr id="0" name=""/>
        <dsp:cNvSpPr/>
      </dsp:nvSpPr>
      <dsp:spPr>
        <a:xfrm>
          <a:off x="4516588" y="932963"/>
          <a:ext cx="1074961" cy="537480"/>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市場・顧客</a:t>
          </a:r>
        </a:p>
      </dsp:txBody>
      <dsp:txXfrm>
        <a:off x="4532330" y="948705"/>
        <a:ext cx="1043477" cy="505996"/>
      </dsp:txXfrm>
    </dsp:sp>
    <dsp:sp modelId="{BE3F96B6-F32F-46F8-AC59-05208E35342E}">
      <dsp:nvSpPr>
        <dsp:cNvPr id="0" name=""/>
        <dsp:cNvSpPr/>
      </dsp:nvSpPr>
      <dsp:spPr>
        <a:xfrm rot="2142401">
          <a:off x="4036832" y="1645153"/>
          <a:ext cx="529527" cy="40253"/>
        </a:xfrm>
        <a:custGeom>
          <a:avLst/>
          <a:gdLst/>
          <a:ahLst/>
          <a:cxnLst/>
          <a:rect l="0" t="0" r="0" b="0"/>
          <a:pathLst>
            <a:path>
              <a:moveTo>
                <a:pt x="0" y="20126"/>
              </a:moveTo>
              <a:lnTo>
                <a:pt x="529527" y="20126"/>
              </a:lnTo>
            </a:path>
          </a:pathLst>
        </a:custGeom>
        <a:noFill/>
        <a:ln w="12700" cap="flat" cmpd="sng" algn="ctr">
          <a:solidFill>
            <a:schemeClr val="accent4">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4288358" y="1652042"/>
        <a:ext cx="26476" cy="26476"/>
      </dsp:txXfrm>
    </dsp:sp>
    <dsp:sp modelId="{6C42ED51-5478-4ABE-A8FC-3CB2FE1A48F8}">
      <dsp:nvSpPr>
        <dsp:cNvPr id="0" name=""/>
        <dsp:cNvSpPr/>
      </dsp:nvSpPr>
      <dsp:spPr>
        <a:xfrm>
          <a:off x="4516588" y="1551065"/>
          <a:ext cx="1074961" cy="537480"/>
        </a:xfrm>
        <a:prstGeom prst="roundRect">
          <a:avLst>
            <a:gd name="adj" fmla="val 10000"/>
          </a:avLst>
        </a:prstGeom>
        <a:gradFill rotWithShape="0">
          <a:gsLst>
            <a:gs pos="0">
              <a:schemeClr val="accent4">
                <a:hueOff val="0"/>
                <a:satOff val="0"/>
                <a:lumOff val="0"/>
                <a:alphaOff val="0"/>
                <a:lumMod val="110000"/>
                <a:satMod val="105000"/>
                <a:tint val="67000"/>
              </a:schemeClr>
            </a:gs>
            <a:gs pos="50000">
              <a:schemeClr val="accent4">
                <a:hueOff val="0"/>
                <a:satOff val="0"/>
                <a:lumOff val="0"/>
                <a:alphaOff val="0"/>
                <a:lumMod val="105000"/>
                <a:satMod val="103000"/>
                <a:tint val="73000"/>
              </a:schemeClr>
            </a:gs>
            <a:gs pos="100000">
              <a:schemeClr val="accent4">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 tIns="7620" rIns="7620" bIns="7620" numCol="1" spcCol="1270" anchor="ctr" anchorCtr="0">
          <a:noAutofit/>
        </a:bodyPr>
        <a:lstStyle/>
        <a:p>
          <a:pPr marL="0" lvl="0" indent="0" algn="ctr" defTabSz="533400">
            <a:lnSpc>
              <a:spcPct val="90000"/>
            </a:lnSpc>
            <a:spcBef>
              <a:spcPct val="0"/>
            </a:spcBef>
            <a:spcAft>
              <a:spcPct val="35000"/>
            </a:spcAft>
            <a:buNone/>
          </a:pPr>
          <a:r>
            <a:rPr kumimoji="1" lang="ja-JP" altLang="en-US" sz="1200" kern="1200" dirty="0">
              <a:latin typeface="UD デジタル 教科書体 NK-R" panose="02020400000000000000" pitchFamily="18" charset="-128"/>
              <a:ea typeface="UD デジタル 教科書体 NK-R" panose="02020400000000000000" pitchFamily="18" charset="-128"/>
            </a:rPr>
            <a:t>業界・競合他社</a:t>
          </a:r>
        </a:p>
      </dsp:txBody>
      <dsp:txXfrm>
        <a:off x="4532330" y="1566807"/>
        <a:ext cx="1043477" cy="505996"/>
      </dsp:txXfrm>
    </dsp:sp>
    <dsp:sp modelId="{876AA7A3-EA76-4039-8F34-B50D1664A126}">
      <dsp:nvSpPr>
        <dsp:cNvPr id="0" name=""/>
        <dsp:cNvSpPr/>
      </dsp:nvSpPr>
      <dsp:spPr>
        <a:xfrm rot="2142401">
          <a:off x="1026940" y="1490627"/>
          <a:ext cx="529527" cy="40253"/>
        </a:xfrm>
        <a:custGeom>
          <a:avLst/>
          <a:gdLst/>
          <a:ahLst/>
          <a:cxnLst/>
          <a:rect l="0" t="0" r="0" b="0"/>
          <a:pathLst>
            <a:path>
              <a:moveTo>
                <a:pt x="0" y="20126"/>
              </a:moveTo>
              <a:lnTo>
                <a:pt x="529527" y="20126"/>
              </a:lnTo>
            </a:path>
          </a:pathLst>
        </a:custGeom>
        <a:noFill/>
        <a:ln w="12700" cap="flat" cmpd="sng" algn="ctr">
          <a:solidFill>
            <a:schemeClr val="accent2">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marL="0" lvl="0" indent="0" algn="ctr" defTabSz="622300">
            <a:lnSpc>
              <a:spcPct val="90000"/>
            </a:lnSpc>
            <a:spcBef>
              <a:spcPct val="0"/>
            </a:spcBef>
            <a:spcAft>
              <a:spcPct val="35000"/>
            </a:spcAft>
            <a:buNone/>
          </a:pPr>
          <a:endParaRPr kumimoji="1" lang="ja-JP" altLang="en-US" sz="1400" kern="1200">
            <a:latin typeface="UD デジタル 教科書体 NK-R" panose="02020400000000000000" pitchFamily="18" charset="-128"/>
            <a:ea typeface="UD デジタル 教科書体 NK-R" panose="02020400000000000000" pitchFamily="18" charset="-128"/>
          </a:endParaRPr>
        </a:p>
      </dsp:txBody>
      <dsp:txXfrm>
        <a:off x="1278466" y="1497516"/>
        <a:ext cx="26476" cy="26476"/>
      </dsp:txXfrm>
    </dsp:sp>
    <dsp:sp modelId="{99EC3F99-AF84-465B-9B37-4305D215F4E5}">
      <dsp:nvSpPr>
        <dsp:cNvPr id="0" name=""/>
        <dsp:cNvSpPr/>
      </dsp:nvSpPr>
      <dsp:spPr>
        <a:xfrm>
          <a:off x="1506696" y="1396540"/>
          <a:ext cx="1074961" cy="537480"/>
        </a:xfrm>
        <a:prstGeom prst="roundRect">
          <a:avLst>
            <a:gd name="adj" fmla="val 10000"/>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内部環境</a:t>
          </a:r>
        </a:p>
      </dsp:txBody>
      <dsp:txXfrm>
        <a:off x="1522438" y="1412282"/>
        <a:ext cx="1043477" cy="505996"/>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D6BF220-FECE-4485-9050-F478DF8AABA6}">
      <dsp:nvSpPr>
        <dsp:cNvPr id="0" name=""/>
        <dsp:cNvSpPr/>
      </dsp:nvSpPr>
      <dsp:spPr>
        <a:xfrm>
          <a:off x="2567" y="36630"/>
          <a:ext cx="2284883" cy="913953"/>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演習の説明　　　　（５分）</a:t>
          </a:r>
        </a:p>
      </dsp:txBody>
      <dsp:txXfrm>
        <a:off x="459544" y="36630"/>
        <a:ext cx="1370930" cy="913953"/>
      </dsp:txXfrm>
    </dsp:sp>
    <dsp:sp modelId="{CE5023F4-6C2B-4EEE-B097-D29F4CC0327C}">
      <dsp:nvSpPr>
        <dsp:cNvPr id="0" name=""/>
        <dsp:cNvSpPr/>
      </dsp:nvSpPr>
      <dsp:spPr>
        <a:xfrm>
          <a:off x="2058962" y="36630"/>
          <a:ext cx="2284883" cy="913953"/>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役割の確認　　　　（５分）</a:t>
          </a:r>
        </a:p>
      </dsp:txBody>
      <dsp:txXfrm>
        <a:off x="2515939" y="36630"/>
        <a:ext cx="1370930" cy="913953"/>
      </dsp:txXfrm>
    </dsp:sp>
    <dsp:sp modelId="{D8F88206-F153-4AF9-8C25-FE6941C22E74}">
      <dsp:nvSpPr>
        <dsp:cNvPr id="0" name=""/>
        <dsp:cNvSpPr/>
      </dsp:nvSpPr>
      <dsp:spPr>
        <a:xfrm>
          <a:off x="4115358" y="36630"/>
          <a:ext cx="2284883" cy="913953"/>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個人ワーク　　　　　（１５分）</a:t>
          </a:r>
        </a:p>
      </dsp:txBody>
      <dsp:txXfrm>
        <a:off x="4572335" y="36630"/>
        <a:ext cx="1370930" cy="913953"/>
      </dsp:txXfrm>
    </dsp:sp>
    <dsp:sp modelId="{1E1645BE-0567-41DF-B19D-93E8B310B2C8}">
      <dsp:nvSpPr>
        <dsp:cNvPr id="0" name=""/>
        <dsp:cNvSpPr/>
      </dsp:nvSpPr>
      <dsp:spPr>
        <a:xfrm>
          <a:off x="6171753" y="36630"/>
          <a:ext cx="2284883" cy="913953"/>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グループ共有　　　（１０分）</a:t>
          </a:r>
        </a:p>
      </dsp:txBody>
      <dsp:txXfrm>
        <a:off x="6628730" y="36630"/>
        <a:ext cx="1370930" cy="913953"/>
      </dsp:txXfrm>
    </dsp:sp>
    <dsp:sp modelId="{8EB54741-DBC3-4412-AF85-C9D25543ABDE}">
      <dsp:nvSpPr>
        <dsp:cNvPr id="0" name=""/>
        <dsp:cNvSpPr/>
      </dsp:nvSpPr>
      <dsp:spPr>
        <a:xfrm>
          <a:off x="8228148" y="36630"/>
          <a:ext cx="2284883" cy="913953"/>
        </a:xfrm>
        <a:prstGeom prst="chevron">
          <a:avLst/>
        </a:prstGeom>
        <a:gradFill rotWithShape="0">
          <a:gsLst>
            <a:gs pos="0">
              <a:schemeClr val="accent1">
                <a:hueOff val="0"/>
                <a:satOff val="0"/>
                <a:lumOff val="0"/>
                <a:alphaOff val="0"/>
                <a:lumMod val="110000"/>
                <a:satMod val="105000"/>
                <a:tint val="67000"/>
              </a:schemeClr>
            </a:gs>
            <a:gs pos="50000">
              <a:schemeClr val="accent1">
                <a:hueOff val="0"/>
                <a:satOff val="0"/>
                <a:lumOff val="0"/>
                <a:alphaOff val="0"/>
                <a:lumMod val="105000"/>
                <a:satMod val="103000"/>
                <a:tint val="73000"/>
              </a:schemeClr>
            </a:gs>
            <a:gs pos="100000">
              <a:schemeClr val="accent1">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56007" tIns="18669" rIns="18669" bIns="18669" numCol="1" spcCol="1270" anchor="ctr" anchorCtr="0">
          <a:noAutofit/>
        </a:bodyPr>
        <a:lstStyle/>
        <a:p>
          <a:pPr marL="0" lvl="0" indent="0" algn="ctr" defTabSz="622300">
            <a:lnSpc>
              <a:spcPct val="90000"/>
            </a:lnSpc>
            <a:spcBef>
              <a:spcPct val="0"/>
            </a:spcBef>
            <a:spcAft>
              <a:spcPct val="35000"/>
            </a:spcAft>
            <a:buNone/>
          </a:pPr>
          <a:r>
            <a:rPr kumimoji="1" lang="ja-JP" altLang="en-US" sz="1400" kern="1200" dirty="0">
              <a:latin typeface="UD デジタル 教科書体 NK-R" panose="02020400000000000000" pitchFamily="18" charset="-128"/>
              <a:ea typeface="UD デジタル 教科書体 NK-R" panose="02020400000000000000" pitchFamily="18" charset="-128"/>
            </a:rPr>
            <a:t>全体のまとめ　　　（１０分）</a:t>
          </a:r>
        </a:p>
      </dsp:txBody>
      <dsp:txXfrm>
        <a:off x="8685125" y="36630"/>
        <a:ext cx="1370930" cy="913953"/>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2A1D94D-8161-46A6-B304-222A257AE8EE}">
      <dsp:nvSpPr>
        <dsp:cNvPr id="0" name=""/>
        <dsp:cNvSpPr/>
      </dsp:nvSpPr>
      <dsp:spPr>
        <a:xfrm>
          <a:off x="4080" y="1380792"/>
          <a:ext cx="1375172" cy="687586"/>
        </a:xfrm>
        <a:prstGeom prst="roundRect">
          <a:avLst>
            <a:gd name="adj" fmla="val 10000"/>
          </a:avLst>
        </a:prstGeom>
        <a:gradFill rotWithShape="0">
          <a:gsLst>
            <a:gs pos="0">
              <a:schemeClr val="accent1">
                <a:shade val="80000"/>
                <a:hueOff val="0"/>
                <a:satOff val="0"/>
                <a:lumOff val="0"/>
                <a:alphaOff val="0"/>
                <a:lumMod val="110000"/>
                <a:satMod val="105000"/>
                <a:tint val="67000"/>
              </a:schemeClr>
            </a:gs>
            <a:gs pos="50000">
              <a:schemeClr val="accent1">
                <a:shade val="80000"/>
                <a:hueOff val="0"/>
                <a:satOff val="0"/>
                <a:lumOff val="0"/>
                <a:alphaOff val="0"/>
                <a:lumMod val="105000"/>
                <a:satMod val="103000"/>
                <a:tint val="73000"/>
              </a:schemeClr>
            </a:gs>
            <a:gs pos="100000">
              <a:schemeClr val="accent1">
                <a:shade val="80000"/>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 tIns="13970" rIns="20955" bIns="13970" numCol="1" spcCol="1270" anchor="ctr" anchorCtr="0">
          <a:noAutofit/>
        </a:bodyPr>
        <a:lstStyle/>
        <a:p>
          <a:pPr marL="0" lvl="0" indent="0" algn="ctr" defTabSz="466725">
            <a:lnSpc>
              <a:spcPct val="90000"/>
            </a:lnSpc>
            <a:spcBef>
              <a:spcPct val="0"/>
            </a:spcBef>
            <a:spcAft>
              <a:spcPct val="35000"/>
            </a:spcAft>
            <a:buNone/>
          </a:pPr>
          <a:r>
            <a:rPr kumimoji="1" lang="ja-JP" altLang="en-US" sz="1050" b="1" kern="1200">
              <a:latin typeface="UD デジタル 教科書体 NK-R" panose="02020400000000000000" pitchFamily="18" charset="-128"/>
              <a:ea typeface="UD デジタル 教科書体 NK-R" panose="02020400000000000000" pitchFamily="18" charset="-128"/>
            </a:rPr>
            <a:t>個別的労働関係法</a:t>
          </a:r>
          <a:endParaRPr kumimoji="1" lang="ja-JP" altLang="en-US" sz="1050" b="1" kern="1200" dirty="0">
            <a:latin typeface="UD デジタル 教科書体 NK-R" panose="02020400000000000000" pitchFamily="18" charset="-128"/>
            <a:ea typeface="UD デジタル 教科書体 NK-R" panose="02020400000000000000" pitchFamily="18" charset="-128"/>
          </a:endParaRPr>
        </a:p>
      </dsp:txBody>
      <dsp:txXfrm>
        <a:off x="24219" y="1400931"/>
        <a:ext cx="1334894" cy="647308"/>
      </dsp:txXfrm>
    </dsp:sp>
    <dsp:sp modelId="{463962B0-66F3-44B9-B70A-6DBE3D8890C1}">
      <dsp:nvSpPr>
        <dsp:cNvPr id="0" name=""/>
        <dsp:cNvSpPr/>
      </dsp:nvSpPr>
      <dsp:spPr>
        <a:xfrm>
          <a:off x="141597" y="2068378"/>
          <a:ext cx="137517" cy="584929"/>
        </a:xfrm>
        <a:custGeom>
          <a:avLst/>
          <a:gdLst/>
          <a:ahLst/>
          <a:cxnLst/>
          <a:rect l="0" t="0" r="0" b="0"/>
          <a:pathLst>
            <a:path>
              <a:moveTo>
                <a:pt x="0" y="0"/>
              </a:moveTo>
              <a:lnTo>
                <a:pt x="0" y="584929"/>
              </a:lnTo>
              <a:lnTo>
                <a:pt x="137517" y="584929"/>
              </a:lnTo>
            </a:path>
          </a:pathLst>
        </a:custGeom>
        <a:noFill/>
        <a:ln w="12700" cap="flat" cmpd="sng" algn="ctr">
          <a:solidFill>
            <a:schemeClr val="accent1">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B4801D9-722A-4E87-A945-BB4209C4A473}">
      <dsp:nvSpPr>
        <dsp:cNvPr id="0" name=""/>
        <dsp:cNvSpPr/>
      </dsp:nvSpPr>
      <dsp:spPr>
        <a:xfrm>
          <a:off x="279115" y="2240274"/>
          <a:ext cx="1164440" cy="826066"/>
        </a:xfrm>
        <a:prstGeom prst="roundRect">
          <a:avLst>
            <a:gd name="adj" fmla="val 10000"/>
          </a:avLst>
        </a:prstGeom>
        <a:solidFill>
          <a:schemeClr val="lt1">
            <a:alpha val="90000"/>
            <a:hueOff val="0"/>
            <a:satOff val="0"/>
            <a:lumOff val="0"/>
            <a:alphaOff val="0"/>
          </a:schemeClr>
        </a:solidFill>
        <a:ln w="6350" cap="flat" cmpd="sng" algn="ctr">
          <a:solidFill>
            <a:schemeClr val="accent1">
              <a:shade val="80000"/>
              <a:hueOff val="0"/>
              <a:satOff val="0"/>
              <a:lumOff val="0"/>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l" defTabSz="444500">
            <a:lnSpc>
              <a:spcPct val="90000"/>
            </a:lnSpc>
            <a:spcBef>
              <a:spcPct val="0"/>
            </a:spcBef>
            <a:spcAft>
              <a:spcPct val="35000"/>
            </a:spcAft>
            <a:buFont typeface="Wingdings" panose="05000000000000000000" pitchFamily="2" charset="2"/>
            <a:buNone/>
          </a:pPr>
          <a:r>
            <a:rPr kumimoji="1" lang="ja-JP" altLang="en-US" sz="1000" b="1" kern="1200" dirty="0">
              <a:latin typeface="UD デジタル 教科書体 NK-R" panose="02020400000000000000" pitchFamily="18" charset="-128"/>
              <a:ea typeface="UD デジタル 教科書体 NK-R" panose="02020400000000000000" pitchFamily="18" charset="-128"/>
            </a:rPr>
            <a:t>・労働契約法</a:t>
          </a:r>
          <a:endParaRPr kumimoji="1" lang="en-US" altLang="ja-JP" sz="1000" b="1" kern="1200" dirty="0">
            <a:latin typeface="UD デジタル 教科書体 NK-R" panose="02020400000000000000" pitchFamily="18" charset="-128"/>
            <a:ea typeface="UD デジタル 教科書体 NK-R" panose="02020400000000000000" pitchFamily="18" charset="-128"/>
          </a:endParaRPr>
        </a:p>
        <a:p>
          <a:pPr marL="0" lvl="0" indent="0" algn="l" defTabSz="444500">
            <a:lnSpc>
              <a:spcPct val="90000"/>
            </a:lnSpc>
            <a:spcBef>
              <a:spcPct val="0"/>
            </a:spcBef>
            <a:spcAft>
              <a:spcPct val="35000"/>
            </a:spcAft>
            <a:buFont typeface="Wingdings" panose="05000000000000000000" pitchFamily="2" charset="2"/>
            <a:buNone/>
          </a:pPr>
          <a:r>
            <a:rPr kumimoji="1" lang="ja-JP" altLang="en-US" sz="1000" b="1" kern="1200" dirty="0">
              <a:latin typeface="UD デジタル 教科書体 NK-R" panose="02020400000000000000" pitchFamily="18" charset="-128"/>
              <a:ea typeface="UD デジタル 教科書体 NK-R" panose="02020400000000000000" pitchFamily="18" charset="-128"/>
            </a:rPr>
            <a:t>・</a:t>
          </a:r>
          <a:r>
            <a:rPr kumimoji="1" lang="ja-JP" altLang="en-US" sz="1000" b="1" kern="1200" dirty="0">
              <a:solidFill>
                <a:srgbClr val="FF0000"/>
              </a:solidFill>
              <a:latin typeface="UD デジタル 教科書体 NK-R" panose="02020400000000000000" pitchFamily="18" charset="-128"/>
              <a:ea typeface="UD デジタル 教科書体 NK-R" panose="02020400000000000000" pitchFamily="18" charset="-128"/>
            </a:rPr>
            <a:t>労働基準法</a:t>
          </a:r>
          <a:endParaRPr kumimoji="1" lang="en-US" altLang="ja-JP" sz="1000" b="1" kern="1200" dirty="0">
            <a:solidFill>
              <a:srgbClr val="FF0000"/>
            </a:solidFill>
            <a:latin typeface="UD デジタル 教科書体 NK-R" panose="02020400000000000000" pitchFamily="18" charset="-128"/>
            <a:ea typeface="UD デジタル 教科書体 NK-R" panose="02020400000000000000" pitchFamily="18" charset="-128"/>
          </a:endParaRPr>
        </a:p>
        <a:p>
          <a:pPr marL="0" lvl="0" indent="0" algn="l" defTabSz="444500">
            <a:lnSpc>
              <a:spcPct val="90000"/>
            </a:lnSpc>
            <a:spcBef>
              <a:spcPct val="0"/>
            </a:spcBef>
            <a:spcAft>
              <a:spcPct val="35000"/>
            </a:spcAft>
            <a:buFont typeface="Wingdings" panose="05000000000000000000" pitchFamily="2" charset="2"/>
            <a:buNone/>
          </a:pPr>
          <a:r>
            <a:rPr kumimoji="1" lang="ja-JP" altLang="en-US" sz="1000" b="1" kern="1200" dirty="0">
              <a:latin typeface="UD デジタル 教科書体 NK-R" panose="02020400000000000000" pitchFamily="18" charset="-128"/>
              <a:ea typeface="UD デジタル 教科書体 NK-R" panose="02020400000000000000" pitchFamily="18" charset="-128"/>
            </a:rPr>
            <a:t>・労働安全衛生法</a:t>
          </a:r>
          <a:endParaRPr kumimoji="1" lang="en-US" altLang="ja-JP" sz="1000" b="1" kern="1200" dirty="0">
            <a:latin typeface="UD デジタル 教科書体 NK-R" panose="02020400000000000000" pitchFamily="18" charset="-128"/>
            <a:ea typeface="UD デジタル 教科書体 NK-R" panose="02020400000000000000" pitchFamily="18" charset="-128"/>
          </a:endParaRPr>
        </a:p>
      </dsp:txBody>
      <dsp:txXfrm>
        <a:off x="303310" y="2264469"/>
        <a:ext cx="1116050" cy="777676"/>
      </dsp:txXfrm>
    </dsp:sp>
    <dsp:sp modelId="{814DD8BC-99D3-40CC-9F05-C5F96B81F97C}">
      <dsp:nvSpPr>
        <dsp:cNvPr id="0" name=""/>
        <dsp:cNvSpPr/>
      </dsp:nvSpPr>
      <dsp:spPr>
        <a:xfrm>
          <a:off x="141597" y="2068378"/>
          <a:ext cx="156681" cy="1654191"/>
        </a:xfrm>
        <a:custGeom>
          <a:avLst/>
          <a:gdLst/>
          <a:ahLst/>
          <a:cxnLst/>
          <a:rect l="0" t="0" r="0" b="0"/>
          <a:pathLst>
            <a:path>
              <a:moveTo>
                <a:pt x="0" y="0"/>
              </a:moveTo>
              <a:lnTo>
                <a:pt x="0" y="1654191"/>
              </a:lnTo>
              <a:lnTo>
                <a:pt x="156681" y="1654191"/>
              </a:lnTo>
            </a:path>
          </a:pathLst>
        </a:custGeom>
        <a:noFill/>
        <a:ln w="12700" cap="flat" cmpd="sng" algn="ctr">
          <a:solidFill>
            <a:schemeClr val="accent1">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7C2DE995-DCA4-476C-8362-FA523F44E4F3}">
      <dsp:nvSpPr>
        <dsp:cNvPr id="0" name=""/>
        <dsp:cNvSpPr/>
      </dsp:nvSpPr>
      <dsp:spPr>
        <a:xfrm>
          <a:off x="298279" y="3157370"/>
          <a:ext cx="1479520" cy="1130398"/>
        </a:xfrm>
        <a:prstGeom prst="roundRect">
          <a:avLst>
            <a:gd name="adj" fmla="val 10000"/>
          </a:avLst>
        </a:prstGeom>
        <a:solidFill>
          <a:schemeClr val="lt1">
            <a:alpha val="90000"/>
            <a:hueOff val="0"/>
            <a:satOff val="0"/>
            <a:lumOff val="0"/>
            <a:alphaOff val="0"/>
          </a:schemeClr>
        </a:solidFill>
        <a:ln w="6350" cap="flat" cmpd="sng" algn="ctr">
          <a:solidFill>
            <a:schemeClr val="accent1">
              <a:shade val="80000"/>
              <a:hueOff val="69857"/>
              <a:satOff val="-1251"/>
              <a:lumOff val="5317"/>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l" defTabSz="444500">
            <a:lnSpc>
              <a:spcPct val="90000"/>
            </a:lnSpc>
            <a:spcBef>
              <a:spcPct val="0"/>
            </a:spcBef>
            <a:spcAft>
              <a:spcPct val="35000"/>
            </a:spcAft>
            <a:buNone/>
          </a:pPr>
          <a:r>
            <a:rPr kumimoji="1" lang="ja-JP" altLang="en-US" sz="1000" b="1" kern="1200">
              <a:latin typeface="UD デジタル 教科書体 NK-R" panose="02020400000000000000" pitchFamily="18" charset="-128"/>
              <a:ea typeface="UD デジタル 教科書体 NK-R" panose="02020400000000000000" pitchFamily="18" charset="-128"/>
            </a:rPr>
            <a:t>・男女雇用機会均等法</a:t>
          </a:r>
          <a:endParaRPr kumimoji="1" lang="en-US" altLang="ja-JP" sz="1000" b="1" kern="1200">
            <a:latin typeface="UD デジタル 教科書体 NK-R" panose="02020400000000000000" pitchFamily="18" charset="-128"/>
            <a:ea typeface="UD デジタル 教科書体 NK-R" panose="02020400000000000000" pitchFamily="18" charset="-128"/>
          </a:endParaRPr>
        </a:p>
        <a:p>
          <a:pPr marL="0" lvl="0" indent="0" algn="l" defTabSz="444500">
            <a:lnSpc>
              <a:spcPct val="90000"/>
            </a:lnSpc>
            <a:spcBef>
              <a:spcPct val="0"/>
            </a:spcBef>
            <a:spcAft>
              <a:spcPct val="35000"/>
            </a:spcAft>
            <a:buNone/>
          </a:pPr>
          <a:r>
            <a:rPr kumimoji="1" lang="ja-JP" altLang="en-US" sz="1000" b="1" kern="1200">
              <a:latin typeface="UD デジタル 教科書体 NK-R" panose="02020400000000000000" pitchFamily="18" charset="-128"/>
              <a:ea typeface="UD デジタル 教科書体 NK-R" panose="02020400000000000000" pitchFamily="18" charset="-128"/>
            </a:rPr>
            <a:t>・パートタイム労働法</a:t>
          </a:r>
          <a:endParaRPr kumimoji="1" lang="en-US" altLang="ja-JP" sz="1000" b="1" kern="1200">
            <a:latin typeface="UD デジタル 教科書体 NK-R" panose="02020400000000000000" pitchFamily="18" charset="-128"/>
            <a:ea typeface="UD デジタル 教科書体 NK-R" panose="02020400000000000000" pitchFamily="18" charset="-128"/>
          </a:endParaRPr>
        </a:p>
        <a:p>
          <a:pPr marL="0" lvl="0" indent="0" algn="l" defTabSz="444500">
            <a:lnSpc>
              <a:spcPct val="90000"/>
            </a:lnSpc>
            <a:spcBef>
              <a:spcPct val="0"/>
            </a:spcBef>
            <a:spcAft>
              <a:spcPct val="35000"/>
            </a:spcAft>
            <a:buNone/>
          </a:pPr>
          <a:r>
            <a:rPr kumimoji="1" lang="ja-JP" altLang="en-US" sz="1000" b="1" kern="1200">
              <a:latin typeface="UD デジタル 教科書体 NK-R" panose="02020400000000000000" pitchFamily="18" charset="-128"/>
              <a:ea typeface="UD デジタル 教科書体 NK-R" panose="02020400000000000000" pitchFamily="18" charset="-128"/>
            </a:rPr>
            <a:t>・育児介護休業法</a:t>
          </a:r>
          <a:endParaRPr kumimoji="1" lang="en-US" altLang="ja-JP" sz="1000" b="1" kern="1200">
            <a:latin typeface="UD デジタル 教科書体 NK-R" panose="02020400000000000000" pitchFamily="18" charset="-128"/>
            <a:ea typeface="UD デジタル 教科書体 NK-R" panose="02020400000000000000" pitchFamily="18" charset="-128"/>
          </a:endParaRPr>
        </a:p>
        <a:p>
          <a:pPr marL="0" lvl="0" indent="0" algn="l" defTabSz="444500">
            <a:lnSpc>
              <a:spcPct val="90000"/>
            </a:lnSpc>
            <a:spcBef>
              <a:spcPct val="0"/>
            </a:spcBef>
            <a:spcAft>
              <a:spcPct val="35000"/>
            </a:spcAft>
            <a:buNone/>
          </a:pPr>
          <a:r>
            <a:rPr kumimoji="1" lang="ja-JP" altLang="en-US" sz="1000" b="1" kern="1200">
              <a:latin typeface="UD デジタル 教科書体 NK-R" panose="02020400000000000000" pitchFamily="18" charset="-128"/>
              <a:ea typeface="UD デジタル 教科書体 NK-R" panose="02020400000000000000" pitchFamily="18" charset="-128"/>
            </a:rPr>
            <a:t>・最低賃金法</a:t>
          </a:r>
          <a:endParaRPr kumimoji="1" lang="ja-JP" altLang="en-US" sz="1000" b="1" kern="1200" dirty="0">
            <a:latin typeface="UD デジタル 教科書体 NK-R" panose="02020400000000000000" pitchFamily="18" charset="-128"/>
            <a:ea typeface="UD デジタル 教科書体 NK-R" panose="02020400000000000000" pitchFamily="18" charset="-128"/>
          </a:endParaRPr>
        </a:p>
      </dsp:txBody>
      <dsp:txXfrm>
        <a:off x="331387" y="3190478"/>
        <a:ext cx="1413304" cy="1064182"/>
      </dsp:txXfrm>
    </dsp:sp>
    <dsp:sp modelId="{296D2A25-3466-42AC-99E9-5E646959AFD4}">
      <dsp:nvSpPr>
        <dsp:cNvPr id="0" name=""/>
        <dsp:cNvSpPr/>
      </dsp:nvSpPr>
      <dsp:spPr>
        <a:xfrm>
          <a:off x="1723046" y="1380792"/>
          <a:ext cx="1375172" cy="687586"/>
        </a:xfrm>
        <a:prstGeom prst="roundRect">
          <a:avLst>
            <a:gd name="adj" fmla="val 10000"/>
          </a:avLst>
        </a:prstGeom>
        <a:gradFill rotWithShape="0">
          <a:gsLst>
            <a:gs pos="0">
              <a:schemeClr val="accent1">
                <a:shade val="80000"/>
                <a:hueOff val="116428"/>
                <a:satOff val="-2085"/>
                <a:lumOff val="8862"/>
                <a:alphaOff val="0"/>
                <a:lumMod val="110000"/>
                <a:satMod val="105000"/>
                <a:tint val="67000"/>
              </a:schemeClr>
            </a:gs>
            <a:gs pos="50000">
              <a:schemeClr val="accent1">
                <a:shade val="80000"/>
                <a:hueOff val="116428"/>
                <a:satOff val="-2085"/>
                <a:lumOff val="8862"/>
                <a:alphaOff val="0"/>
                <a:lumMod val="105000"/>
                <a:satMod val="103000"/>
                <a:tint val="73000"/>
              </a:schemeClr>
            </a:gs>
            <a:gs pos="100000">
              <a:schemeClr val="accent1">
                <a:shade val="80000"/>
                <a:hueOff val="116428"/>
                <a:satOff val="-2085"/>
                <a:lumOff val="8862"/>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 tIns="13970" rIns="20955" bIns="13970" numCol="1" spcCol="1270" anchor="ctr" anchorCtr="0">
          <a:noAutofit/>
        </a:bodyPr>
        <a:lstStyle/>
        <a:p>
          <a:pPr marL="0" lvl="0" indent="0" algn="ctr" defTabSz="466725">
            <a:lnSpc>
              <a:spcPct val="90000"/>
            </a:lnSpc>
            <a:spcBef>
              <a:spcPct val="0"/>
            </a:spcBef>
            <a:spcAft>
              <a:spcPct val="35000"/>
            </a:spcAft>
            <a:buNone/>
          </a:pPr>
          <a:r>
            <a:rPr kumimoji="1" lang="ja-JP" altLang="en-US" sz="1050" b="1" kern="1200">
              <a:latin typeface="UD デジタル 教科書体 NK-R" panose="02020400000000000000" pitchFamily="18" charset="-128"/>
              <a:ea typeface="UD デジタル 教科書体 NK-R" panose="02020400000000000000" pitchFamily="18" charset="-128"/>
            </a:rPr>
            <a:t>集団的労働関係法</a:t>
          </a:r>
          <a:endParaRPr kumimoji="1" lang="ja-JP" altLang="en-US" sz="1050" b="1" kern="1200" dirty="0">
            <a:latin typeface="UD デジタル 教科書体 NK-R" panose="02020400000000000000" pitchFamily="18" charset="-128"/>
            <a:ea typeface="UD デジタル 教科書体 NK-R" panose="02020400000000000000" pitchFamily="18" charset="-128"/>
          </a:endParaRPr>
        </a:p>
      </dsp:txBody>
      <dsp:txXfrm>
        <a:off x="1743185" y="1400931"/>
        <a:ext cx="1334894" cy="647308"/>
      </dsp:txXfrm>
    </dsp:sp>
    <dsp:sp modelId="{C5C3DA1F-5AFB-4096-ADF5-141A0F3D351C}">
      <dsp:nvSpPr>
        <dsp:cNvPr id="0" name=""/>
        <dsp:cNvSpPr/>
      </dsp:nvSpPr>
      <dsp:spPr>
        <a:xfrm>
          <a:off x="1860563" y="2068378"/>
          <a:ext cx="137517" cy="515689"/>
        </a:xfrm>
        <a:custGeom>
          <a:avLst/>
          <a:gdLst/>
          <a:ahLst/>
          <a:cxnLst/>
          <a:rect l="0" t="0" r="0" b="0"/>
          <a:pathLst>
            <a:path>
              <a:moveTo>
                <a:pt x="0" y="0"/>
              </a:moveTo>
              <a:lnTo>
                <a:pt x="0" y="515689"/>
              </a:lnTo>
              <a:lnTo>
                <a:pt x="137517" y="515689"/>
              </a:lnTo>
            </a:path>
          </a:pathLst>
        </a:custGeom>
        <a:noFill/>
        <a:ln w="12700" cap="flat" cmpd="sng" algn="ctr">
          <a:solidFill>
            <a:schemeClr val="accent1">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533CC4AC-45A0-487F-891B-3D81A0F8D642}">
      <dsp:nvSpPr>
        <dsp:cNvPr id="0" name=""/>
        <dsp:cNvSpPr/>
      </dsp:nvSpPr>
      <dsp:spPr>
        <a:xfrm>
          <a:off x="1998080" y="2240274"/>
          <a:ext cx="1151074" cy="687586"/>
        </a:xfrm>
        <a:prstGeom prst="roundRect">
          <a:avLst>
            <a:gd name="adj" fmla="val 10000"/>
          </a:avLst>
        </a:prstGeom>
        <a:solidFill>
          <a:schemeClr val="lt1">
            <a:alpha val="90000"/>
            <a:hueOff val="0"/>
            <a:satOff val="0"/>
            <a:lumOff val="0"/>
            <a:alphaOff val="0"/>
          </a:schemeClr>
        </a:solidFill>
        <a:ln w="6350" cap="flat" cmpd="sng" algn="ctr">
          <a:solidFill>
            <a:schemeClr val="accent1">
              <a:shade val="80000"/>
              <a:hueOff val="139713"/>
              <a:satOff val="-2502"/>
              <a:lumOff val="10634"/>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l" defTabSz="444500">
            <a:lnSpc>
              <a:spcPct val="90000"/>
            </a:lnSpc>
            <a:spcBef>
              <a:spcPct val="0"/>
            </a:spcBef>
            <a:spcAft>
              <a:spcPct val="35000"/>
            </a:spcAft>
            <a:buNone/>
          </a:pPr>
          <a:r>
            <a:rPr kumimoji="1" lang="ja-JP" altLang="en-US" sz="1000" b="1" kern="1200" dirty="0">
              <a:latin typeface="UD デジタル 教科書体 NK-R" panose="02020400000000000000" pitchFamily="18" charset="-128"/>
              <a:ea typeface="UD デジタル 教科書体 NK-R" panose="02020400000000000000" pitchFamily="18" charset="-128"/>
            </a:rPr>
            <a:t>・</a:t>
          </a:r>
          <a:r>
            <a:rPr kumimoji="1" lang="ja-JP" altLang="en-US" sz="1000" b="1" kern="1200" dirty="0">
              <a:solidFill>
                <a:srgbClr val="FF0000"/>
              </a:solidFill>
              <a:latin typeface="UD デジタル 教科書体 NK-R" panose="02020400000000000000" pitchFamily="18" charset="-128"/>
              <a:ea typeface="UD デジタル 教科書体 NK-R" panose="02020400000000000000" pitchFamily="18" charset="-128"/>
            </a:rPr>
            <a:t>労働組合法</a:t>
          </a:r>
          <a:endParaRPr kumimoji="1" lang="en-US" altLang="ja-JP" sz="1000" b="1" kern="1200" dirty="0">
            <a:solidFill>
              <a:srgbClr val="FF0000"/>
            </a:solidFill>
            <a:latin typeface="UD デジタル 教科書体 NK-R" panose="02020400000000000000" pitchFamily="18" charset="-128"/>
            <a:ea typeface="UD デジタル 教科書体 NK-R" panose="02020400000000000000" pitchFamily="18" charset="-128"/>
          </a:endParaRPr>
        </a:p>
        <a:p>
          <a:pPr marL="0" lvl="0" indent="0" algn="l" defTabSz="444500">
            <a:lnSpc>
              <a:spcPct val="90000"/>
            </a:lnSpc>
            <a:spcBef>
              <a:spcPct val="0"/>
            </a:spcBef>
            <a:spcAft>
              <a:spcPct val="35000"/>
            </a:spcAft>
            <a:buNone/>
          </a:pPr>
          <a:r>
            <a:rPr kumimoji="1" lang="ja-JP" altLang="en-US" sz="1000" b="1" kern="1200" dirty="0">
              <a:latin typeface="UD デジタル 教科書体 NK-R" panose="02020400000000000000" pitchFamily="18" charset="-128"/>
              <a:ea typeface="UD デジタル 教科書体 NK-R" panose="02020400000000000000" pitchFamily="18" charset="-128"/>
            </a:rPr>
            <a:t>・</a:t>
          </a:r>
          <a:r>
            <a:rPr kumimoji="1" lang="ja-JP" altLang="en-US" sz="1000" b="1" kern="1200" dirty="0">
              <a:solidFill>
                <a:srgbClr val="FF0000"/>
              </a:solidFill>
              <a:latin typeface="UD デジタル 教科書体 NK-R" panose="02020400000000000000" pitchFamily="18" charset="-128"/>
              <a:ea typeface="UD デジタル 教科書体 NK-R" panose="02020400000000000000" pitchFamily="18" charset="-128"/>
            </a:rPr>
            <a:t>労働関係調整法</a:t>
          </a:r>
        </a:p>
      </dsp:txBody>
      <dsp:txXfrm>
        <a:off x="2018219" y="2260413"/>
        <a:ext cx="1110796" cy="647308"/>
      </dsp:txXfrm>
    </dsp:sp>
    <dsp:sp modelId="{05C17A3F-EC27-4F52-92CF-4E61D8E3A89D}">
      <dsp:nvSpPr>
        <dsp:cNvPr id="0" name=""/>
        <dsp:cNvSpPr/>
      </dsp:nvSpPr>
      <dsp:spPr>
        <a:xfrm>
          <a:off x="3442011" y="1380792"/>
          <a:ext cx="1375172" cy="687586"/>
        </a:xfrm>
        <a:prstGeom prst="roundRect">
          <a:avLst>
            <a:gd name="adj" fmla="val 10000"/>
          </a:avLst>
        </a:prstGeom>
        <a:gradFill rotWithShape="0">
          <a:gsLst>
            <a:gs pos="0">
              <a:schemeClr val="accent1">
                <a:shade val="80000"/>
                <a:hueOff val="232855"/>
                <a:satOff val="-4171"/>
                <a:lumOff val="17723"/>
                <a:alphaOff val="0"/>
                <a:lumMod val="110000"/>
                <a:satMod val="105000"/>
                <a:tint val="67000"/>
              </a:schemeClr>
            </a:gs>
            <a:gs pos="50000">
              <a:schemeClr val="accent1">
                <a:shade val="80000"/>
                <a:hueOff val="232855"/>
                <a:satOff val="-4171"/>
                <a:lumOff val="17723"/>
                <a:alphaOff val="0"/>
                <a:lumMod val="105000"/>
                <a:satMod val="103000"/>
                <a:tint val="73000"/>
              </a:schemeClr>
            </a:gs>
            <a:gs pos="100000">
              <a:schemeClr val="accent1">
                <a:shade val="80000"/>
                <a:hueOff val="232855"/>
                <a:satOff val="-4171"/>
                <a:lumOff val="17723"/>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 tIns="13970" rIns="20955" bIns="13970" numCol="1" spcCol="1270" anchor="ctr" anchorCtr="0">
          <a:noAutofit/>
        </a:bodyPr>
        <a:lstStyle/>
        <a:p>
          <a:pPr marL="0" lvl="0" indent="0" algn="ctr" defTabSz="466725">
            <a:lnSpc>
              <a:spcPct val="90000"/>
            </a:lnSpc>
            <a:spcBef>
              <a:spcPct val="0"/>
            </a:spcBef>
            <a:spcAft>
              <a:spcPct val="35000"/>
            </a:spcAft>
            <a:buNone/>
          </a:pPr>
          <a:r>
            <a:rPr kumimoji="1" lang="ja-JP" altLang="en-US" sz="1050" b="1" kern="1200">
              <a:latin typeface="UD デジタル 教科書体 NK-R" panose="02020400000000000000" pitchFamily="18" charset="-128"/>
              <a:ea typeface="UD デジタル 教科書体 NK-R" panose="02020400000000000000" pitchFamily="18" charset="-128"/>
            </a:rPr>
            <a:t>労働訴訟法</a:t>
          </a:r>
          <a:endParaRPr kumimoji="1" lang="ja-JP" altLang="en-US" sz="1050" b="1" kern="1200" dirty="0">
            <a:latin typeface="UD デジタル 教科書体 NK-R" panose="02020400000000000000" pitchFamily="18" charset="-128"/>
            <a:ea typeface="UD デジタル 教科書体 NK-R" panose="02020400000000000000" pitchFamily="18" charset="-128"/>
          </a:endParaRPr>
        </a:p>
      </dsp:txBody>
      <dsp:txXfrm>
        <a:off x="3462150" y="1400931"/>
        <a:ext cx="1334894" cy="647308"/>
      </dsp:txXfrm>
    </dsp:sp>
    <dsp:sp modelId="{41B159A9-01D0-40FB-B568-ABAE7783D804}">
      <dsp:nvSpPr>
        <dsp:cNvPr id="0" name=""/>
        <dsp:cNvSpPr/>
      </dsp:nvSpPr>
      <dsp:spPr>
        <a:xfrm>
          <a:off x="3579528" y="2068378"/>
          <a:ext cx="137517" cy="515689"/>
        </a:xfrm>
        <a:custGeom>
          <a:avLst/>
          <a:gdLst/>
          <a:ahLst/>
          <a:cxnLst/>
          <a:rect l="0" t="0" r="0" b="0"/>
          <a:pathLst>
            <a:path>
              <a:moveTo>
                <a:pt x="0" y="0"/>
              </a:moveTo>
              <a:lnTo>
                <a:pt x="0" y="515689"/>
              </a:lnTo>
              <a:lnTo>
                <a:pt x="137517" y="515689"/>
              </a:lnTo>
            </a:path>
          </a:pathLst>
        </a:custGeom>
        <a:noFill/>
        <a:ln w="12700" cap="flat" cmpd="sng" algn="ctr">
          <a:solidFill>
            <a:schemeClr val="accent1">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453A23E-1C49-42D8-ABB4-202AD942A957}">
      <dsp:nvSpPr>
        <dsp:cNvPr id="0" name=""/>
        <dsp:cNvSpPr/>
      </dsp:nvSpPr>
      <dsp:spPr>
        <a:xfrm>
          <a:off x="3717045" y="2240274"/>
          <a:ext cx="1100137" cy="687586"/>
        </a:xfrm>
        <a:prstGeom prst="roundRect">
          <a:avLst>
            <a:gd name="adj" fmla="val 10000"/>
          </a:avLst>
        </a:prstGeom>
        <a:solidFill>
          <a:schemeClr val="lt1">
            <a:alpha val="90000"/>
            <a:hueOff val="0"/>
            <a:satOff val="0"/>
            <a:lumOff val="0"/>
            <a:alphaOff val="0"/>
          </a:schemeClr>
        </a:solidFill>
        <a:ln w="6350" cap="flat" cmpd="sng" algn="ctr">
          <a:solidFill>
            <a:schemeClr val="accent1">
              <a:shade val="80000"/>
              <a:hueOff val="209570"/>
              <a:satOff val="-3754"/>
              <a:lumOff val="15951"/>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l" defTabSz="444500">
            <a:lnSpc>
              <a:spcPct val="90000"/>
            </a:lnSpc>
            <a:spcBef>
              <a:spcPct val="0"/>
            </a:spcBef>
            <a:spcAft>
              <a:spcPct val="35000"/>
            </a:spcAft>
            <a:buNone/>
          </a:pPr>
          <a:r>
            <a:rPr kumimoji="1" lang="ja-JP" altLang="en-US" sz="1000" b="1" kern="1200">
              <a:latin typeface="UD デジタル 教科書体 NK-R" panose="02020400000000000000" pitchFamily="18" charset="-128"/>
              <a:ea typeface="UD デジタル 教科書体 NK-R" panose="02020400000000000000" pitchFamily="18" charset="-128"/>
            </a:rPr>
            <a:t>・労働審判法</a:t>
          </a:r>
          <a:endParaRPr kumimoji="1" lang="ja-JP" altLang="en-US" sz="1000" b="1" kern="1200" dirty="0">
            <a:latin typeface="UD デジタル 教科書体 NK-R" panose="02020400000000000000" pitchFamily="18" charset="-128"/>
            <a:ea typeface="UD デジタル 教科書体 NK-R" panose="02020400000000000000" pitchFamily="18" charset="-128"/>
          </a:endParaRPr>
        </a:p>
      </dsp:txBody>
      <dsp:txXfrm>
        <a:off x="3737184" y="2260413"/>
        <a:ext cx="1059859" cy="647308"/>
      </dsp:txXfrm>
    </dsp:sp>
    <dsp:sp modelId="{9F956307-2826-4DBB-8873-C0C19C71A5F1}">
      <dsp:nvSpPr>
        <dsp:cNvPr id="0" name=""/>
        <dsp:cNvSpPr/>
      </dsp:nvSpPr>
      <dsp:spPr>
        <a:xfrm>
          <a:off x="5160976" y="1380792"/>
          <a:ext cx="1375172" cy="687586"/>
        </a:xfrm>
        <a:prstGeom prst="roundRect">
          <a:avLst>
            <a:gd name="adj" fmla="val 10000"/>
          </a:avLst>
        </a:prstGeom>
        <a:gradFill rotWithShape="0">
          <a:gsLst>
            <a:gs pos="0">
              <a:schemeClr val="accent1">
                <a:shade val="80000"/>
                <a:hueOff val="349283"/>
                <a:satOff val="-6256"/>
                <a:lumOff val="26585"/>
                <a:alphaOff val="0"/>
                <a:lumMod val="110000"/>
                <a:satMod val="105000"/>
                <a:tint val="67000"/>
              </a:schemeClr>
            </a:gs>
            <a:gs pos="50000">
              <a:schemeClr val="accent1">
                <a:shade val="80000"/>
                <a:hueOff val="349283"/>
                <a:satOff val="-6256"/>
                <a:lumOff val="26585"/>
                <a:alphaOff val="0"/>
                <a:lumMod val="105000"/>
                <a:satMod val="103000"/>
                <a:tint val="73000"/>
              </a:schemeClr>
            </a:gs>
            <a:gs pos="100000">
              <a:schemeClr val="accent1">
                <a:shade val="80000"/>
                <a:hueOff val="349283"/>
                <a:satOff val="-6256"/>
                <a:lumOff val="26585"/>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20955" tIns="13970" rIns="20955" bIns="13970" numCol="1" spcCol="1270" anchor="ctr" anchorCtr="0">
          <a:noAutofit/>
        </a:bodyPr>
        <a:lstStyle/>
        <a:p>
          <a:pPr marL="0" lvl="0" indent="0" algn="ctr" defTabSz="466725">
            <a:lnSpc>
              <a:spcPct val="90000"/>
            </a:lnSpc>
            <a:spcBef>
              <a:spcPct val="0"/>
            </a:spcBef>
            <a:spcAft>
              <a:spcPct val="35000"/>
            </a:spcAft>
            <a:buNone/>
          </a:pPr>
          <a:r>
            <a:rPr kumimoji="1" lang="ja-JP" altLang="en-US" sz="1050" b="1" kern="1200">
              <a:latin typeface="UD デジタル 教科書体 NK-R" panose="02020400000000000000" pitchFamily="18" charset="-128"/>
              <a:ea typeface="UD デジタル 教科書体 NK-R" panose="02020400000000000000" pitchFamily="18" charset="-128"/>
            </a:rPr>
            <a:t>労働市場法</a:t>
          </a:r>
          <a:endParaRPr kumimoji="1" lang="ja-JP" altLang="en-US" sz="1050" b="1" kern="1200" dirty="0">
            <a:latin typeface="UD デジタル 教科書体 NK-R" panose="02020400000000000000" pitchFamily="18" charset="-128"/>
            <a:ea typeface="UD デジタル 教科書体 NK-R" panose="02020400000000000000" pitchFamily="18" charset="-128"/>
          </a:endParaRPr>
        </a:p>
      </dsp:txBody>
      <dsp:txXfrm>
        <a:off x="5181115" y="1400931"/>
        <a:ext cx="1334894" cy="647308"/>
      </dsp:txXfrm>
    </dsp:sp>
    <dsp:sp modelId="{28DD2F4A-7B97-4AEB-9F24-280AB23E210B}">
      <dsp:nvSpPr>
        <dsp:cNvPr id="0" name=""/>
        <dsp:cNvSpPr/>
      </dsp:nvSpPr>
      <dsp:spPr>
        <a:xfrm>
          <a:off x="5298494" y="2068378"/>
          <a:ext cx="137517" cy="515689"/>
        </a:xfrm>
        <a:custGeom>
          <a:avLst/>
          <a:gdLst/>
          <a:ahLst/>
          <a:cxnLst/>
          <a:rect l="0" t="0" r="0" b="0"/>
          <a:pathLst>
            <a:path>
              <a:moveTo>
                <a:pt x="0" y="0"/>
              </a:moveTo>
              <a:lnTo>
                <a:pt x="0" y="515689"/>
              </a:lnTo>
              <a:lnTo>
                <a:pt x="137517" y="515689"/>
              </a:lnTo>
            </a:path>
          </a:pathLst>
        </a:custGeom>
        <a:noFill/>
        <a:ln w="12700" cap="flat" cmpd="sng" algn="ctr">
          <a:solidFill>
            <a:schemeClr val="accent1">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6D545F8F-D07A-465A-95F2-1E67694057C4}">
      <dsp:nvSpPr>
        <dsp:cNvPr id="0" name=""/>
        <dsp:cNvSpPr/>
      </dsp:nvSpPr>
      <dsp:spPr>
        <a:xfrm>
          <a:off x="5436011" y="2240274"/>
          <a:ext cx="1100137" cy="687586"/>
        </a:xfrm>
        <a:prstGeom prst="roundRect">
          <a:avLst>
            <a:gd name="adj" fmla="val 10000"/>
          </a:avLst>
        </a:prstGeom>
        <a:solidFill>
          <a:schemeClr val="lt1">
            <a:alpha val="90000"/>
            <a:hueOff val="0"/>
            <a:satOff val="0"/>
            <a:lumOff val="0"/>
            <a:alphaOff val="0"/>
          </a:schemeClr>
        </a:solidFill>
        <a:ln w="6350" cap="flat" cmpd="sng" algn="ctr">
          <a:solidFill>
            <a:schemeClr val="accent1">
              <a:shade val="80000"/>
              <a:hueOff val="279426"/>
              <a:satOff val="-5005"/>
              <a:lumOff val="21268"/>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l" defTabSz="444500">
            <a:lnSpc>
              <a:spcPct val="90000"/>
            </a:lnSpc>
            <a:spcBef>
              <a:spcPct val="0"/>
            </a:spcBef>
            <a:spcAft>
              <a:spcPct val="35000"/>
            </a:spcAft>
            <a:buNone/>
          </a:pPr>
          <a:r>
            <a:rPr kumimoji="1" lang="ja-JP" altLang="en-US" sz="1000" b="1" kern="1200">
              <a:latin typeface="UD デジタル 教科書体 NK-R" panose="02020400000000000000" pitchFamily="18" charset="-128"/>
              <a:ea typeface="UD デジタル 教科書体 NK-R" panose="02020400000000000000" pitchFamily="18" charset="-128"/>
            </a:rPr>
            <a:t>・職業安定法</a:t>
          </a:r>
          <a:endParaRPr kumimoji="1" lang="en-US" altLang="ja-JP" sz="1000" b="1" kern="1200">
            <a:latin typeface="UD デジタル 教科書体 NK-R" panose="02020400000000000000" pitchFamily="18" charset="-128"/>
            <a:ea typeface="UD デジタル 教科書体 NK-R" panose="02020400000000000000" pitchFamily="18" charset="-128"/>
          </a:endParaRPr>
        </a:p>
        <a:p>
          <a:pPr marL="0" lvl="0" indent="0" algn="l" defTabSz="444500">
            <a:lnSpc>
              <a:spcPct val="90000"/>
            </a:lnSpc>
            <a:spcBef>
              <a:spcPct val="0"/>
            </a:spcBef>
            <a:spcAft>
              <a:spcPct val="35000"/>
            </a:spcAft>
            <a:buNone/>
          </a:pPr>
          <a:r>
            <a:rPr kumimoji="1" lang="ja-JP" altLang="en-US" sz="1000" b="1" kern="1200">
              <a:latin typeface="UD デジタル 教科書体 NK-R" panose="02020400000000000000" pitchFamily="18" charset="-128"/>
              <a:ea typeface="UD デジタル 教科書体 NK-R" panose="02020400000000000000" pitchFamily="18" charset="-128"/>
            </a:rPr>
            <a:t>・雇用保険法</a:t>
          </a:r>
          <a:endParaRPr kumimoji="1" lang="ja-JP" altLang="en-US" sz="1000" b="1" kern="1200" dirty="0">
            <a:latin typeface="UD デジタル 教科書体 NK-R" panose="02020400000000000000" pitchFamily="18" charset="-128"/>
            <a:ea typeface="UD デジタル 教科書体 NK-R" panose="02020400000000000000" pitchFamily="18" charset="-128"/>
          </a:endParaRPr>
        </a:p>
      </dsp:txBody>
      <dsp:txXfrm>
        <a:off x="5456150" y="2260413"/>
        <a:ext cx="1059859" cy="647308"/>
      </dsp:txXfrm>
    </dsp:sp>
    <dsp:sp modelId="{44938A03-1EC4-4387-A452-B31562FEB228}">
      <dsp:nvSpPr>
        <dsp:cNvPr id="0" name=""/>
        <dsp:cNvSpPr/>
      </dsp:nvSpPr>
      <dsp:spPr>
        <a:xfrm>
          <a:off x="5298494" y="2068378"/>
          <a:ext cx="137517" cy="1425847"/>
        </a:xfrm>
        <a:custGeom>
          <a:avLst/>
          <a:gdLst/>
          <a:ahLst/>
          <a:cxnLst/>
          <a:rect l="0" t="0" r="0" b="0"/>
          <a:pathLst>
            <a:path>
              <a:moveTo>
                <a:pt x="0" y="0"/>
              </a:moveTo>
              <a:lnTo>
                <a:pt x="0" y="1425847"/>
              </a:lnTo>
              <a:lnTo>
                <a:pt x="137517" y="1425847"/>
              </a:lnTo>
            </a:path>
          </a:pathLst>
        </a:custGeom>
        <a:noFill/>
        <a:ln w="12700" cap="flat" cmpd="sng" algn="ctr">
          <a:solidFill>
            <a:schemeClr val="accent1">
              <a:tint val="99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D5D1992-A0F3-4AA7-9E37-CAFB5D864BF2}">
      <dsp:nvSpPr>
        <dsp:cNvPr id="0" name=""/>
        <dsp:cNvSpPr/>
      </dsp:nvSpPr>
      <dsp:spPr>
        <a:xfrm>
          <a:off x="5436011" y="3099757"/>
          <a:ext cx="1557058" cy="788936"/>
        </a:xfrm>
        <a:prstGeom prst="roundRect">
          <a:avLst>
            <a:gd name="adj" fmla="val 10000"/>
          </a:avLst>
        </a:prstGeom>
        <a:solidFill>
          <a:schemeClr val="lt1">
            <a:alpha val="90000"/>
            <a:hueOff val="0"/>
            <a:satOff val="0"/>
            <a:lumOff val="0"/>
            <a:alphaOff val="0"/>
          </a:schemeClr>
        </a:solidFill>
        <a:ln w="6350" cap="flat" cmpd="sng" algn="ctr">
          <a:solidFill>
            <a:schemeClr val="accent1">
              <a:shade val="80000"/>
              <a:hueOff val="349283"/>
              <a:satOff val="-6256"/>
              <a:lumOff val="26585"/>
              <a:alphaOff val="0"/>
            </a:schemeClr>
          </a:solidFill>
          <a:prstDash val="solid"/>
          <a:miter lim="800000"/>
        </a:ln>
        <a:effectLst/>
      </dsp:spPr>
      <dsp:style>
        <a:lnRef idx="1">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marL="0" lvl="0" indent="0" algn="l" defTabSz="444500">
            <a:lnSpc>
              <a:spcPct val="90000"/>
            </a:lnSpc>
            <a:spcBef>
              <a:spcPct val="0"/>
            </a:spcBef>
            <a:spcAft>
              <a:spcPct val="35000"/>
            </a:spcAft>
            <a:buNone/>
          </a:pPr>
          <a:r>
            <a:rPr kumimoji="1" lang="ja-JP" altLang="en-US" sz="1000" b="1" kern="1200" dirty="0">
              <a:latin typeface="UD デジタル 教科書体 NK-R" panose="02020400000000000000" pitchFamily="18" charset="-128"/>
              <a:ea typeface="UD デジタル 教科書体 NK-R" panose="02020400000000000000" pitchFamily="18" charset="-128"/>
            </a:rPr>
            <a:t>・労働者災害補償保険法</a:t>
          </a:r>
          <a:endParaRPr kumimoji="1" lang="en-US" altLang="ja-JP" sz="1000" b="1" kern="1200" dirty="0">
            <a:latin typeface="UD デジタル 教科書体 NK-R" panose="02020400000000000000" pitchFamily="18" charset="-128"/>
            <a:ea typeface="UD デジタル 教科書体 NK-R" panose="02020400000000000000" pitchFamily="18" charset="-128"/>
          </a:endParaRPr>
        </a:p>
        <a:p>
          <a:pPr marL="0" lvl="0" indent="0" algn="l" defTabSz="444500">
            <a:lnSpc>
              <a:spcPct val="90000"/>
            </a:lnSpc>
            <a:spcBef>
              <a:spcPct val="0"/>
            </a:spcBef>
            <a:spcAft>
              <a:spcPct val="35000"/>
            </a:spcAft>
            <a:buNone/>
          </a:pPr>
          <a:r>
            <a:rPr kumimoji="1" lang="ja-JP" altLang="en-US" sz="1000" b="1" kern="1200" dirty="0">
              <a:latin typeface="UD デジタル 教科書体 NK-R" panose="02020400000000000000" pitchFamily="18" charset="-128"/>
              <a:ea typeface="UD デジタル 教科書体 NK-R" panose="02020400000000000000" pitchFamily="18" charset="-128"/>
            </a:rPr>
            <a:t>・労働者派遣法</a:t>
          </a:r>
        </a:p>
      </dsp:txBody>
      <dsp:txXfrm>
        <a:off x="5459118" y="3122864"/>
        <a:ext cx="1510844" cy="742722"/>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2E0000-8C3F-4C63-A7C0-EEE02FA6551C}">
      <dsp:nvSpPr>
        <dsp:cNvPr id="0" name=""/>
        <dsp:cNvSpPr/>
      </dsp:nvSpPr>
      <dsp:spPr>
        <a:xfrm>
          <a:off x="0" y="22593"/>
          <a:ext cx="4290389" cy="655200"/>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a:latin typeface="UD デジタル 教科書体 NK-R" panose="02020400000000000000" pitchFamily="18" charset="-128"/>
              <a:ea typeface="UD デジタル 教科書体 NK-R" panose="02020400000000000000" pitchFamily="18" charset="-128"/>
            </a:rPr>
            <a:t>日本国憲法第２７条</a:t>
          </a:r>
          <a:endParaRPr kumimoji="1" lang="ja-JP" altLang="en-US" sz="2000" kern="1200" dirty="0">
            <a:latin typeface="UD デジタル 教科書体 NK-R" panose="02020400000000000000" pitchFamily="18" charset="-128"/>
            <a:ea typeface="UD デジタル 教科書体 NK-R" panose="02020400000000000000" pitchFamily="18" charset="-128"/>
          </a:endParaRPr>
        </a:p>
      </dsp:txBody>
      <dsp:txXfrm>
        <a:off x="31984" y="54577"/>
        <a:ext cx="4226421" cy="591232"/>
      </dsp:txXfrm>
    </dsp:sp>
    <dsp:sp modelId="{7586CB54-C2C6-4415-9BCC-12E6F091DA22}">
      <dsp:nvSpPr>
        <dsp:cNvPr id="0" name=""/>
        <dsp:cNvSpPr/>
      </dsp:nvSpPr>
      <dsp:spPr>
        <a:xfrm>
          <a:off x="0" y="677793"/>
          <a:ext cx="4290389" cy="1159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220"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latin typeface="UD デジタル 教科書体 NK-R" panose="02020400000000000000" pitchFamily="18" charset="-128"/>
              <a:ea typeface="UD デジタル 教科書体 NK-R" panose="02020400000000000000" pitchFamily="18" charset="-128"/>
            </a:rPr>
            <a:t>すべて国民は、勤労の権利を有し、義務を負う。賃金、就業規則、休息その他の勤労条件に関する基準は、法律でこれを定める。児童は、これを酷使してはならない。</a:t>
          </a:r>
        </a:p>
      </dsp:txBody>
      <dsp:txXfrm>
        <a:off x="0" y="677793"/>
        <a:ext cx="4290389" cy="1159200"/>
      </dsp:txXfrm>
    </dsp:sp>
    <dsp:sp modelId="{C56A8825-EBFC-4F4B-B317-60574CFCE7D3}">
      <dsp:nvSpPr>
        <dsp:cNvPr id="0" name=""/>
        <dsp:cNvSpPr/>
      </dsp:nvSpPr>
      <dsp:spPr>
        <a:xfrm>
          <a:off x="0" y="1836993"/>
          <a:ext cx="4290389" cy="655200"/>
        </a:xfrm>
        <a:prstGeom prst="roundRect">
          <a:avLst/>
        </a:prstGeom>
        <a:gradFill rotWithShape="0">
          <a:gsLst>
            <a:gs pos="0">
              <a:schemeClr val="accent2">
                <a:hueOff val="-727682"/>
                <a:satOff val="-41964"/>
                <a:lumOff val="4314"/>
                <a:alphaOff val="0"/>
                <a:lumMod val="110000"/>
                <a:satMod val="105000"/>
                <a:tint val="67000"/>
              </a:schemeClr>
            </a:gs>
            <a:gs pos="50000">
              <a:schemeClr val="accent2">
                <a:hueOff val="-727682"/>
                <a:satOff val="-41964"/>
                <a:lumOff val="4314"/>
                <a:alphaOff val="0"/>
                <a:lumMod val="105000"/>
                <a:satMod val="103000"/>
                <a:tint val="73000"/>
              </a:schemeClr>
            </a:gs>
            <a:gs pos="100000">
              <a:schemeClr val="accent2">
                <a:hueOff val="-727682"/>
                <a:satOff val="-41964"/>
                <a:lumOff val="4314"/>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a:latin typeface="UD デジタル 教科書体 NK-R" panose="02020400000000000000" pitchFamily="18" charset="-128"/>
              <a:ea typeface="UD デジタル 教科書体 NK-R" panose="02020400000000000000" pitchFamily="18" charset="-128"/>
            </a:rPr>
            <a:t>労働法</a:t>
          </a:r>
          <a:endParaRPr kumimoji="1" lang="ja-JP" altLang="en-US" sz="2000" kern="1200" dirty="0">
            <a:latin typeface="UD デジタル 教科書体 NK-R" panose="02020400000000000000" pitchFamily="18" charset="-128"/>
            <a:ea typeface="UD デジタル 教科書体 NK-R" panose="02020400000000000000" pitchFamily="18" charset="-128"/>
          </a:endParaRPr>
        </a:p>
      </dsp:txBody>
      <dsp:txXfrm>
        <a:off x="31984" y="1868977"/>
        <a:ext cx="4226421" cy="591232"/>
      </dsp:txXfrm>
    </dsp:sp>
    <dsp:sp modelId="{E7A3C614-E4F6-47D3-9B33-8B99072E65CA}">
      <dsp:nvSpPr>
        <dsp:cNvPr id="0" name=""/>
        <dsp:cNvSpPr/>
      </dsp:nvSpPr>
      <dsp:spPr>
        <a:xfrm>
          <a:off x="0" y="2492193"/>
          <a:ext cx="4290389" cy="88751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220"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a:latin typeface="UD デジタル 教科書体 NK-R" panose="02020400000000000000" pitchFamily="18" charset="-128"/>
              <a:ea typeface="UD デジタル 教科書体 NK-R" panose="02020400000000000000" pitchFamily="18" charset="-128"/>
            </a:rPr>
            <a:t>労働事件の最高裁判所裁判例等における法律判断を含めた法体系を指すもの。主として講学上の用語。</a:t>
          </a:r>
          <a:endParaRPr kumimoji="1" lang="ja-JP" altLang="en-US" sz="1600" kern="1200" dirty="0">
            <a:latin typeface="UD デジタル 教科書体 NK-R" panose="02020400000000000000" pitchFamily="18" charset="-128"/>
            <a:ea typeface="UD デジタル 教科書体 NK-R" panose="02020400000000000000" pitchFamily="18" charset="-128"/>
          </a:endParaRPr>
        </a:p>
      </dsp:txBody>
      <dsp:txXfrm>
        <a:off x="0" y="2492193"/>
        <a:ext cx="4290389" cy="887512"/>
      </dsp:txXfrm>
    </dsp:sp>
    <dsp:sp modelId="{2FAD8455-6A07-4091-8551-AA2918833B84}">
      <dsp:nvSpPr>
        <dsp:cNvPr id="0" name=""/>
        <dsp:cNvSpPr/>
      </dsp:nvSpPr>
      <dsp:spPr>
        <a:xfrm>
          <a:off x="0" y="3379705"/>
          <a:ext cx="4290389" cy="655200"/>
        </a:xfrm>
        <a:prstGeom prst="roundRect">
          <a:avLst/>
        </a:prstGeom>
        <a:gradFill rotWithShape="0">
          <a:gsLst>
            <a:gs pos="0">
              <a:schemeClr val="accent2">
                <a:hueOff val="-1455363"/>
                <a:satOff val="-83928"/>
                <a:lumOff val="8628"/>
                <a:alphaOff val="0"/>
                <a:lumMod val="110000"/>
                <a:satMod val="105000"/>
                <a:tint val="67000"/>
              </a:schemeClr>
            </a:gs>
            <a:gs pos="50000">
              <a:schemeClr val="accent2">
                <a:hueOff val="-1455363"/>
                <a:satOff val="-83928"/>
                <a:lumOff val="8628"/>
                <a:alphaOff val="0"/>
                <a:lumMod val="105000"/>
                <a:satMod val="103000"/>
                <a:tint val="73000"/>
              </a:schemeClr>
            </a:gs>
            <a:gs pos="100000">
              <a:schemeClr val="accent2">
                <a:hueOff val="-1455363"/>
                <a:satOff val="-83928"/>
                <a:lumOff val="862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a:latin typeface="UD デジタル 教科書体 NK-R" panose="02020400000000000000" pitchFamily="18" charset="-128"/>
              <a:ea typeface="UD デジタル 教科書体 NK-R" panose="02020400000000000000" pitchFamily="18" charset="-128"/>
            </a:rPr>
            <a:t>労働三法</a:t>
          </a:r>
          <a:endParaRPr kumimoji="1" lang="ja-JP" altLang="en-US" sz="2000" kern="1200" dirty="0">
            <a:latin typeface="UD デジタル 教科書体 NK-R" panose="02020400000000000000" pitchFamily="18" charset="-128"/>
            <a:ea typeface="UD デジタル 教科書体 NK-R" panose="02020400000000000000" pitchFamily="18" charset="-128"/>
          </a:endParaRPr>
        </a:p>
      </dsp:txBody>
      <dsp:txXfrm>
        <a:off x="31984" y="3411689"/>
        <a:ext cx="4226421" cy="591232"/>
      </dsp:txXfrm>
    </dsp:sp>
    <dsp:sp modelId="{E88F89F5-6955-4BE3-A09C-647FCB24C99A}">
      <dsp:nvSpPr>
        <dsp:cNvPr id="0" name=""/>
        <dsp:cNvSpPr/>
      </dsp:nvSpPr>
      <dsp:spPr>
        <a:xfrm>
          <a:off x="0" y="4034905"/>
          <a:ext cx="4290389" cy="5796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6220"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latin typeface="UD デジタル 教科書体 NK-R" panose="02020400000000000000" pitchFamily="18" charset="-128"/>
              <a:ea typeface="UD デジタル 教科書体 NK-R" panose="02020400000000000000" pitchFamily="18" charset="-128"/>
            </a:rPr>
            <a:t>労働基準法、労働組合法、労働関係調整法</a:t>
          </a:r>
        </a:p>
      </dsp:txBody>
      <dsp:txXfrm>
        <a:off x="0" y="4034905"/>
        <a:ext cx="4290389" cy="57960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72E0000-8C3F-4C63-A7C0-EEE02FA6551C}">
      <dsp:nvSpPr>
        <dsp:cNvPr id="0" name=""/>
        <dsp:cNvSpPr/>
      </dsp:nvSpPr>
      <dsp:spPr>
        <a:xfrm>
          <a:off x="0" y="6280"/>
          <a:ext cx="10515601" cy="692640"/>
        </a:xfrm>
        <a:prstGeom prst="roundRect">
          <a:avLst/>
        </a:prstGeom>
        <a:gradFill rotWithShape="0">
          <a:gsLst>
            <a:gs pos="0">
              <a:schemeClr val="accent2">
                <a:hueOff val="0"/>
                <a:satOff val="0"/>
                <a:lumOff val="0"/>
                <a:alphaOff val="0"/>
                <a:lumMod val="110000"/>
                <a:satMod val="105000"/>
                <a:tint val="67000"/>
              </a:schemeClr>
            </a:gs>
            <a:gs pos="50000">
              <a:schemeClr val="accent2">
                <a:hueOff val="0"/>
                <a:satOff val="0"/>
                <a:lumOff val="0"/>
                <a:alphaOff val="0"/>
                <a:lumMod val="105000"/>
                <a:satMod val="103000"/>
                <a:tint val="73000"/>
              </a:schemeClr>
            </a:gs>
            <a:gs pos="100000">
              <a:schemeClr val="accent2">
                <a:hueOff val="0"/>
                <a:satOff val="0"/>
                <a:lumOff val="0"/>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dirty="0">
              <a:latin typeface="UD デジタル 教科書体 NK-R" panose="02020400000000000000" pitchFamily="18" charset="-128"/>
              <a:ea typeface="UD デジタル 教科書体 NK-R" panose="02020400000000000000" pitchFamily="18" charset="-128"/>
            </a:rPr>
            <a:t>労働基準法</a:t>
          </a:r>
        </a:p>
      </dsp:txBody>
      <dsp:txXfrm>
        <a:off x="33812" y="40092"/>
        <a:ext cx="10447977" cy="625016"/>
      </dsp:txXfrm>
    </dsp:sp>
    <dsp:sp modelId="{7586CB54-C2C6-4415-9BCC-12E6F091DA22}">
      <dsp:nvSpPr>
        <dsp:cNvPr id="0" name=""/>
        <dsp:cNvSpPr/>
      </dsp:nvSpPr>
      <dsp:spPr>
        <a:xfrm>
          <a:off x="0" y="698920"/>
          <a:ext cx="10515601" cy="9382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latin typeface="UD デジタル 教科書体 NK-R" panose="02020400000000000000" pitchFamily="18" charset="-128"/>
              <a:ea typeface="UD デジタル 教科書体 NK-R" panose="02020400000000000000" pitchFamily="18" charset="-128"/>
            </a:rPr>
            <a:t>労働条件に関する最低基準を定める。労働三法の一つ。</a:t>
          </a:r>
        </a:p>
        <a:p>
          <a:pPr marL="171450" lvl="1" indent="-171450" algn="l" defTabSz="711200">
            <a:lnSpc>
              <a:spcPct val="90000"/>
            </a:lnSpc>
            <a:spcBef>
              <a:spcPct val="0"/>
            </a:spcBef>
            <a:spcAft>
              <a:spcPct val="20000"/>
            </a:spcAft>
            <a:buChar char="•"/>
          </a:pPr>
          <a:r>
            <a:rPr kumimoji="1" lang="ja-JP" altLang="en-US" sz="1600" kern="1200" dirty="0">
              <a:latin typeface="UD デジタル 教科書体 NK-R" panose="02020400000000000000" pitchFamily="18" charset="-128"/>
              <a:ea typeface="UD デジタル 教科書体 NK-R" panose="02020400000000000000" pitchFamily="18" charset="-128"/>
            </a:rPr>
            <a:t>賃金支払（直接払・通貨払・金額払・毎月払・一定期日払）の原則、労働時間の原則、時間外・休日労働（労使協定の締結）、割増賃金、解雇予告手当、有期労働（原則３年、専門的労働者は５年）契約、年次有給休暇、就業規則等。</a:t>
          </a:r>
        </a:p>
      </dsp:txBody>
      <dsp:txXfrm>
        <a:off x="0" y="698920"/>
        <a:ext cx="10515601" cy="938227"/>
      </dsp:txXfrm>
    </dsp:sp>
    <dsp:sp modelId="{C56A8825-EBFC-4F4B-B317-60574CFCE7D3}">
      <dsp:nvSpPr>
        <dsp:cNvPr id="0" name=""/>
        <dsp:cNvSpPr/>
      </dsp:nvSpPr>
      <dsp:spPr>
        <a:xfrm>
          <a:off x="0" y="1637148"/>
          <a:ext cx="10515601" cy="692640"/>
        </a:xfrm>
        <a:prstGeom prst="roundRect">
          <a:avLst/>
        </a:prstGeom>
        <a:gradFill rotWithShape="0">
          <a:gsLst>
            <a:gs pos="0">
              <a:schemeClr val="accent2">
                <a:hueOff val="-727682"/>
                <a:satOff val="-41964"/>
                <a:lumOff val="4314"/>
                <a:alphaOff val="0"/>
                <a:lumMod val="110000"/>
                <a:satMod val="105000"/>
                <a:tint val="67000"/>
              </a:schemeClr>
            </a:gs>
            <a:gs pos="50000">
              <a:schemeClr val="accent2">
                <a:hueOff val="-727682"/>
                <a:satOff val="-41964"/>
                <a:lumOff val="4314"/>
                <a:alphaOff val="0"/>
                <a:lumMod val="105000"/>
                <a:satMod val="103000"/>
                <a:tint val="73000"/>
              </a:schemeClr>
            </a:gs>
            <a:gs pos="100000">
              <a:schemeClr val="accent2">
                <a:hueOff val="-727682"/>
                <a:satOff val="-41964"/>
                <a:lumOff val="4314"/>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dirty="0">
              <a:latin typeface="UD デジタル 教科書体 NK-R" panose="02020400000000000000" pitchFamily="18" charset="-128"/>
              <a:ea typeface="UD デジタル 教科書体 NK-R" panose="02020400000000000000" pitchFamily="18" charset="-128"/>
            </a:rPr>
            <a:t>労働組合法</a:t>
          </a:r>
        </a:p>
      </dsp:txBody>
      <dsp:txXfrm>
        <a:off x="33812" y="1670960"/>
        <a:ext cx="10447977" cy="625016"/>
      </dsp:txXfrm>
    </dsp:sp>
    <dsp:sp modelId="{E7A3C614-E4F6-47D3-9B33-8B99072E65CA}">
      <dsp:nvSpPr>
        <dsp:cNvPr id="0" name=""/>
        <dsp:cNvSpPr/>
      </dsp:nvSpPr>
      <dsp:spPr>
        <a:xfrm>
          <a:off x="0" y="2329788"/>
          <a:ext cx="10515601" cy="93822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latin typeface="UD デジタル 教科書体 NK-R" panose="02020400000000000000" pitchFamily="18" charset="-128"/>
              <a:ea typeface="UD デジタル 教科書体 NK-R" panose="02020400000000000000" pitchFamily="18" charset="-128"/>
            </a:rPr>
            <a:t>日本国憲法第２８条が保障する団結権について具体的に定める。労働三法の一つ。</a:t>
          </a:r>
        </a:p>
        <a:p>
          <a:pPr marL="171450" lvl="1" indent="-171450" algn="l" defTabSz="711200">
            <a:lnSpc>
              <a:spcPct val="90000"/>
            </a:lnSpc>
            <a:spcBef>
              <a:spcPct val="0"/>
            </a:spcBef>
            <a:spcAft>
              <a:spcPct val="20000"/>
            </a:spcAft>
            <a:buChar char="•"/>
          </a:pPr>
          <a:r>
            <a:rPr kumimoji="1" lang="ja-JP" altLang="en-US" sz="1600" kern="1200" dirty="0">
              <a:latin typeface="UD デジタル 教科書体 NK-R" panose="02020400000000000000" pitchFamily="18" charset="-128"/>
              <a:ea typeface="UD デジタル 教科書体 NK-R" panose="02020400000000000000" pitchFamily="18" charset="-128"/>
            </a:rPr>
            <a:t>労働組合の設立、労働組合の交渉権限、使用者による不当労働行為の禁止、労働協約、労働委員会、不当労働行為の審査手続、救済命令等。</a:t>
          </a:r>
        </a:p>
      </dsp:txBody>
      <dsp:txXfrm>
        <a:off x="0" y="2329788"/>
        <a:ext cx="10515601" cy="938227"/>
      </dsp:txXfrm>
    </dsp:sp>
    <dsp:sp modelId="{2FAD8455-6A07-4091-8551-AA2918833B84}">
      <dsp:nvSpPr>
        <dsp:cNvPr id="0" name=""/>
        <dsp:cNvSpPr/>
      </dsp:nvSpPr>
      <dsp:spPr>
        <a:xfrm>
          <a:off x="0" y="3268015"/>
          <a:ext cx="10515601" cy="692640"/>
        </a:xfrm>
        <a:prstGeom prst="roundRect">
          <a:avLst/>
        </a:prstGeom>
        <a:gradFill rotWithShape="0">
          <a:gsLst>
            <a:gs pos="0">
              <a:schemeClr val="accent2">
                <a:hueOff val="-1455363"/>
                <a:satOff val="-83928"/>
                <a:lumOff val="8628"/>
                <a:alphaOff val="0"/>
                <a:lumMod val="110000"/>
                <a:satMod val="105000"/>
                <a:tint val="67000"/>
              </a:schemeClr>
            </a:gs>
            <a:gs pos="50000">
              <a:schemeClr val="accent2">
                <a:hueOff val="-1455363"/>
                <a:satOff val="-83928"/>
                <a:lumOff val="8628"/>
                <a:alphaOff val="0"/>
                <a:lumMod val="105000"/>
                <a:satMod val="103000"/>
                <a:tint val="73000"/>
              </a:schemeClr>
            </a:gs>
            <a:gs pos="100000">
              <a:schemeClr val="accent2">
                <a:hueOff val="-1455363"/>
                <a:satOff val="-83928"/>
                <a:lumOff val="8628"/>
                <a:alphaOff val="0"/>
                <a:lumMod val="105000"/>
                <a:satMod val="109000"/>
                <a:tint val="81000"/>
              </a:schemeClr>
            </a:gs>
          </a:gsLst>
          <a:lin ang="5400000" scaled="0"/>
        </a:gradFill>
        <a:ln>
          <a:noFill/>
        </a:ln>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76200" tIns="76200" rIns="76200" bIns="76200" numCol="1" spcCol="1270" anchor="ctr" anchorCtr="0">
          <a:noAutofit/>
        </a:bodyPr>
        <a:lstStyle/>
        <a:p>
          <a:pPr marL="0" lvl="0" indent="0" algn="l" defTabSz="889000">
            <a:lnSpc>
              <a:spcPct val="90000"/>
            </a:lnSpc>
            <a:spcBef>
              <a:spcPct val="0"/>
            </a:spcBef>
            <a:spcAft>
              <a:spcPct val="35000"/>
            </a:spcAft>
            <a:buNone/>
          </a:pPr>
          <a:r>
            <a:rPr kumimoji="1" lang="ja-JP" altLang="en-US" sz="2000" kern="1200" dirty="0">
              <a:latin typeface="UD デジタル 教科書体 NK-R" panose="02020400000000000000" pitchFamily="18" charset="-128"/>
              <a:ea typeface="UD デジタル 教科書体 NK-R" panose="02020400000000000000" pitchFamily="18" charset="-128"/>
            </a:rPr>
            <a:t>労働関係調整法</a:t>
          </a:r>
        </a:p>
      </dsp:txBody>
      <dsp:txXfrm>
        <a:off x="33812" y="3301827"/>
        <a:ext cx="10447977" cy="625016"/>
      </dsp:txXfrm>
    </dsp:sp>
    <dsp:sp modelId="{E88F89F5-6955-4BE3-A09C-647FCB24C99A}">
      <dsp:nvSpPr>
        <dsp:cNvPr id="0" name=""/>
        <dsp:cNvSpPr/>
      </dsp:nvSpPr>
      <dsp:spPr>
        <a:xfrm>
          <a:off x="0" y="3960655"/>
          <a:ext cx="10515601" cy="67016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33870" tIns="20320" rIns="113792" bIns="20320" numCol="1" spcCol="1270" anchor="t" anchorCtr="0">
          <a:noAutofit/>
        </a:bodyPr>
        <a:lstStyle/>
        <a:p>
          <a:pPr marL="171450" lvl="1" indent="-171450" algn="l" defTabSz="711200">
            <a:lnSpc>
              <a:spcPct val="90000"/>
            </a:lnSpc>
            <a:spcBef>
              <a:spcPct val="0"/>
            </a:spcBef>
            <a:spcAft>
              <a:spcPct val="20000"/>
            </a:spcAft>
            <a:buChar char="•"/>
          </a:pPr>
          <a:r>
            <a:rPr kumimoji="1" lang="ja-JP" altLang="en-US" sz="1600" kern="1200" dirty="0">
              <a:latin typeface="UD デジタル 教科書体 NK-R" panose="02020400000000000000" pitchFamily="18" charset="-128"/>
              <a:ea typeface="UD デジタル 教科書体 NK-R" panose="02020400000000000000" pitchFamily="18" charset="-128"/>
            </a:rPr>
            <a:t>労働争議を予防・解決するための手続きを定める。労働三法の一つ。</a:t>
          </a:r>
        </a:p>
        <a:p>
          <a:pPr marL="171450" lvl="1" indent="-171450" algn="l" defTabSz="711200">
            <a:lnSpc>
              <a:spcPct val="90000"/>
            </a:lnSpc>
            <a:spcBef>
              <a:spcPct val="0"/>
            </a:spcBef>
            <a:spcAft>
              <a:spcPct val="20000"/>
            </a:spcAft>
            <a:buChar char="•"/>
          </a:pPr>
          <a:r>
            <a:rPr kumimoji="1" lang="ja-JP" altLang="en-US" sz="1600" kern="1200" dirty="0">
              <a:latin typeface="UD デジタル 教科書体 NK-R" panose="02020400000000000000" pitchFamily="18" charset="-128"/>
              <a:ea typeface="UD デジタル 教科書体 NK-R" panose="02020400000000000000" pitchFamily="18" charset="-128"/>
            </a:rPr>
            <a:t>労働委員会による斡旋・調停・仲裁、内閣総理大臣による緊急調整等。</a:t>
          </a:r>
        </a:p>
      </dsp:txBody>
      <dsp:txXfrm>
        <a:off x="0" y="3960655"/>
        <a:ext cx="10515601" cy="67016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11.xml><?xml version="1.0" encoding="utf-8"?>
<dgm:layoutDef xmlns:dgm="http://schemas.openxmlformats.org/drawingml/2006/diagram" xmlns:a="http://schemas.openxmlformats.org/drawingml/2006/main" uniqueId="urn:microsoft.com/office/officeart/2008/layout/VerticalCurvedList">
  <dgm:title val=""/>
  <dgm:desc val=""/>
  <dgm:catLst>
    <dgm:cat type="list" pri="20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chMax val="7"/>
      <dgm:chPref val="7"/>
      <dgm:dir/>
    </dgm:varLst>
    <dgm:alg type="composite"/>
    <dgm:shape xmlns:r="http://schemas.openxmlformats.org/officeDocument/2006/relationships" r:blip="">
      <dgm:adjLst/>
    </dgm:shape>
    <dgm:constrLst>
      <dgm:constr type="w" for="ch" refType="h" refFor="ch" op="gte" fact="0.8"/>
    </dgm:constrLst>
    <dgm:layoutNode name="Name1">
      <dgm:alg type="composite"/>
      <dgm:shape xmlns:r="http://schemas.openxmlformats.org/officeDocument/2006/relationships" r:blip="">
        <dgm:adjLst/>
      </dgm:shape>
      <dgm:choose name="Name2">
        <dgm:if name="Name3" func="var" arg="dir" op="equ" val="norm">
          <dgm:choose name="Name4">
            <dgm:if name="Name5" axis="ch" ptType="node" func="cnt" op="equ" val="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h" fact="0.225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primFontSz" for="ch" ptType="node" op="equ" val="65"/>
              </dgm:constrLst>
            </dgm:if>
            <dgm:if name="Name6" axis="ch" ptType="node" func="cnt" op="equ" val="2">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h" fact="0.1891"/>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h" fact="0.1891"/>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primFontSz" for="ch" ptType="node" op="equ" val="65"/>
              </dgm:constrLst>
            </dgm:if>
            <dgm:if name="Name7" axis="ch" ptType="node" func="cnt" op="equ" val="3">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h" fact="0.1526"/>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h" fact="0.2253"/>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h" fact="0.1526"/>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primFontSz" for="ch" ptType="node" op="equ" val="65"/>
              </dgm:constrLst>
            </dgm:if>
            <dgm:if name="Name8" axis="ch" ptType="node" func="cnt" op="equ" val="4">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h" fact="0.1268"/>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h" fact="0.215"/>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h" fact="0.21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h" fact="0.126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primFontSz" for="ch" ptType="node" op="equ" val="65"/>
              </dgm:constrLst>
            </dgm:if>
            <dgm:if name="Name9" axis="ch" ptType="node" func="cnt" op="equ" val="5">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h" fact="0.1082"/>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h" fact="0.197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h" fact="0.2253"/>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h" fact="0.1978"/>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h" fact="0.1082"/>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primFontSz" for="ch" ptType="node" op="equ" val="65"/>
              </dgm:constrLst>
            </dgm:if>
            <dgm:if name="Name10" axis="ch" ptType="node" func="cnt" op="equ" val="6">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h" fact="0.0943"/>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h" fact="0.1809"/>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h" fact="0.2205"/>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h" fact="0.2205"/>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h" fact="0.18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h" fact="0.0943"/>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primFontSz" for="ch" ptType="node" op="equ" val="65"/>
              </dgm:constrLst>
            </dgm:if>
            <dgm:else name="Name11">
              <dgm:constrLst>
                <dgm:constr type="h" for="ch" forName="cycle" refType="h"/>
                <dgm:constr type="w" for="ch" forName="cycle" refType="h" refFor="ch" refForName="cycle" fact="0.26"/>
                <dgm:constr type="l" for="ch" forName="cycle"/>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h" fact="0.0835"/>
                <dgm:constr type="l" for="ch" forName="text_1" refType="ctrX" refFor="ch" refForName="accent_1"/>
                <dgm:constr type="r" for="ch" forName="text_1" refType="w"/>
                <dgm:constr type="w" for="ch" forName="text_1" refType="h" refFor="ch" refForName="text_1" op="gte"/>
                <dgm:constr type="h" for="ch" forName="text_1" refType="h" refFor="ch" refForName="accent_1" fact="0.8"/>
                <dgm:constr type="ctrY" for="ch" forName="text_1" refType="ctrY" refFor="ch" refForName="accent_1"/>
                <dgm:constr type="l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h" fact="0.1658"/>
                <dgm:constr type="l" for="ch" forName="text_2" refType="ctrX" refFor="ch" refForName="accent_2"/>
                <dgm:constr type="r" for="ch" forName="text_2" refType="w"/>
                <dgm:constr type="w" for="ch" forName="text_2" refType="h" refFor="ch" refForName="text_2" op="gte"/>
                <dgm:constr type="h" for="ch" forName="text_2" refType="h" refFor="ch" refForName="accent_2" fact="0.8"/>
                <dgm:constr type="ctrY" for="ch" forName="text_2" refType="ctrY" refFor="ch" refForName="accent_2"/>
                <dgm:constr type="l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h" fact="0.2109"/>
                <dgm:constr type="l" for="ch" forName="text_3" refType="ctrX" refFor="ch" refForName="accent_3"/>
                <dgm:constr type="r" for="ch" forName="text_3" refType="w"/>
                <dgm:constr type="w" for="ch" forName="text_3" refType="h" refFor="ch" refForName="text_3" op="gte"/>
                <dgm:constr type="h" for="ch" forName="text_3" refType="h" refFor="ch" refForName="accent_3" fact="0.8"/>
                <dgm:constr type="ctrY" for="ch" forName="text_3" refType="ctrY" refFor="ch" refForName="accent_3"/>
                <dgm:constr type="l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h" fact="0.2253"/>
                <dgm:constr type="l" for="ch" forName="text_4" refType="ctrX" refFor="ch" refForName="accent_4"/>
                <dgm:constr type="r" for="ch" forName="text_4" refType="w"/>
                <dgm:constr type="w" for="ch" forName="text_4" refType="h" refFor="ch" refForName="text_4" op="gte"/>
                <dgm:constr type="h" for="ch" forName="text_4" refType="h" refFor="ch" refForName="accent_4" fact="0.8"/>
                <dgm:constr type="ctrY" for="ch" forName="text_4" refType="ctrY" refFor="ch" refForName="accent_4"/>
                <dgm:constr type="l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h" fact="0.2109"/>
                <dgm:constr type="l" for="ch" forName="text_5" refType="ctrX" refFor="ch" refForName="accent_5"/>
                <dgm:constr type="r" for="ch" forName="text_5" refType="w"/>
                <dgm:constr type="w" for="ch" forName="text_5" refType="h" refFor="ch" refForName="text_5" op="gte"/>
                <dgm:constr type="h" for="ch" forName="text_5" refType="h" refFor="ch" refForName="accent_5" fact="0.8"/>
                <dgm:constr type="ctrY" for="ch" forName="text_5" refType="ctrY" refFor="ch" refForName="accent_5"/>
                <dgm:constr type="l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h" fact="0.1658"/>
                <dgm:constr type="l" for="ch" forName="text_6" refType="ctrX" refFor="ch" refForName="accent_6"/>
                <dgm:constr type="r" for="ch" forName="text_6" refType="w"/>
                <dgm:constr type="w" for="ch" forName="text_6" refType="h" refFor="ch" refForName="text_6" op="gte"/>
                <dgm:constr type="h" for="ch" forName="text_6" refType="h" refFor="ch" refForName="accent_6" fact="0.8"/>
                <dgm:constr type="ctrY" for="ch" forName="text_6" refType="ctrY" refFor="ch" refForName="accent_6"/>
                <dgm:constr type="l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h" fact="0.0835"/>
                <dgm:constr type="l" for="ch" forName="text_7" refType="ctrX" refFor="ch" refForName="accent_7"/>
                <dgm:constr type="r" for="ch" forName="text_7" refType="w"/>
                <dgm:constr type="w" for="ch" forName="text_7" refType="h" refFor="ch" refForName="text_7" op="gte"/>
                <dgm:constr type="h" for="ch" forName="text_7" refType="h" refFor="ch" refForName="accent_7" fact="0.8"/>
                <dgm:constr type="ctrY" for="ch" forName="text_7" refType="ctrY" refFor="ch" refForName="accent_7"/>
                <dgm:constr type="lMarg" for="ch" forName="text_7" refType="w" refFor="ch" refForName="accent_7" fact="1.8"/>
                <dgm:constr type="primFontSz" for="ch" ptType="node" op="equ" val="65"/>
              </dgm:constrLst>
            </dgm:else>
          </dgm:choose>
        </dgm:if>
        <dgm:else name="Name12">
          <dgm:choose name="Name13">
            <dgm:if name="Name14" axis="ch" ptType="node" func="cnt" op="equ" val="1">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625"/>
                <dgm:constr type="w" for="ch" forName="accent_1" refType="h" refFor="ch" refForName="accent_1" op="equ"/>
                <dgm:constr type="ctrY" for="ch" forName="accent_1" refType="h" fact="0.5"/>
                <dgm:constr type="ctrX" for="ch" forName="accent_1" refType="w"/>
                <dgm:constr type="ctrXOff" for="ch" forName="accent_1" refType="h" fact="-0.225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primFontSz" for="ch" ptType="node" op="equ" val="65"/>
              </dgm:constrLst>
            </dgm:if>
            <dgm:if name="Name15" axis="ch" ptType="node" func="cnt" op="equ" val="2">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3571"/>
                <dgm:constr type="w" for="ch" forName="accent_1" refType="h" refFor="ch" refForName="accent_1" op="equ"/>
                <dgm:constr type="ctrY" for="ch" forName="accent_1" refType="h" fact="0.2857"/>
                <dgm:constr type="ctrX" for="ch" forName="accent_1" refType="w"/>
                <dgm:constr type="ctrXOff" for="ch" forName="accent_1" refType="h" fact="-0.1891"/>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3571"/>
                <dgm:constr type="w" for="ch" forName="accent_2" refType="h" refFor="ch" refForName="accent_2" op="equ"/>
                <dgm:constr type="ctrY" for="ch" forName="accent_2" refType="h" fact="0.7143"/>
                <dgm:constr type="ctrX" for="ch" forName="accent_2" refType="w"/>
                <dgm:constr type="ctrXOff" for="ch" forName="accent_2" refType="h" fact="-0.1891"/>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primFontSz" for="ch" ptType="node" op="equ" val="65"/>
              </dgm:constrLst>
            </dgm:if>
            <dgm:if name="Name16" axis="ch" ptType="node" func="cnt" op="equ" val="3">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25"/>
                <dgm:constr type="w" for="ch" forName="accent_1" refType="h" refFor="ch" refForName="accent_1" op="equ"/>
                <dgm:constr type="ctrY" for="ch" forName="accent_1" refType="h" fact="0.2"/>
                <dgm:constr type="ctrX" for="ch" forName="accent_1" refType="w"/>
                <dgm:constr type="ctrXOff" for="ch" forName="accent_1" refType="h" fact="-0.1526"/>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25"/>
                <dgm:constr type="w" for="ch" forName="accent_2" refType="h" refFor="ch" refForName="accent_2" op="equ"/>
                <dgm:constr type="ctrY" for="ch" forName="accent_2" refType="h" fact="0.5"/>
                <dgm:constr type="ctrX" for="ch" forName="accent_2" refType="w"/>
                <dgm:constr type="ctrXOff" for="ch" forName="accent_2" refType="h" fact="-0.2253"/>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25"/>
                <dgm:constr type="w" for="ch" forName="accent_3" refType="h" refFor="ch" refForName="accent_3" op="equ"/>
                <dgm:constr type="ctrY" for="ch" forName="accent_3" refType="h" fact="0.8"/>
                <dgm:constr type="ctrX" for="ch" forName="accent_3" refType="w"/>
                <dgm:constr type="ctrXOff" for="ch" forName="accent_3" refType="h" fact="-0.1526"/>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primFontSz" for="ch" ptType="node" op="equ" val="65"/>
              </dgm:constrLst>
            </dgm:if>
            <dgm:if name="Name17" axis="ch" ptType="node" func="cnt" op="equ" val="4">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923"/>
                <dgm:constr type="w" for="ch" forName="accent_1" refType="h" refFor="ch" refForName="accent_1" op="equ"/>
                <dgm:constr type="ctrY" for="ch" forName="accent_1" refType="h" fact="0.1538"/>
                <dgm:constr type="ctrX" for="ch" forName="accent_1" refType="w"/>
                <dgm:constr type="ctrXOff" for="ch" forName="accent_1" refType="h" fact="-0.1268"/>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923"/>
                <dgm:constr type="w" for="ch" forName="accent_2" refType="h" refFor="ch" refForName="accent_2" op="equ"/>
                <dgm:constr type="ctrY" for="ch" forName="accent_2" refType="h" fact="0.3846"/>
                <dgm:constr type="ctrX" for="ch" forName="accent_2" refType="w"/>
                <dgm:constr type="ctrXOff" for="ch" forName="accent_2" refType="h" fact="-0.215"/>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923"/>
                <dgm:constr type="w" for="ch" forName="accent_3" refType="h" refFor="ch" refForName="accent_3" op="equ"/>
                <dgm:constr type="ctrY" for="ch" forName="accent_3" refType="h" fact="0.6154"/>
                <dgm:constr type="ctrX" for="ch" forName="accent_3" refType="w"/>
                <dgm:constr type="ctrXOff" for="ch" forName="accent_3" refType="h" fact="-0.21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923"/>
                <dgm:constr type="w" for="ch" forName="accent_4" refType="h" refFor="ch" refForName="accent_4" op="equ"/>
                <dgm:constr type="ctrY" for="ch" forName="accent_4" refType="h" fact="0.8462"/>
                <dgm:constr type="ctrX" for="ch" forName="accent_4" refType="w"/>
                <dgm:constr type="ctrXOff" for="ch" forName="accent_4" refType="h" fact="-0.126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primFontSz" for="ch" ptType="node" op="equ" val="65"/>
              </dgm:constrLst>
            </dgm:if>
            <dgm:if name="Name18" axis="ch" ptType="node" func="cnt" op="equ" val="5">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563"/>
                <dgm:constr type="w" for="ch" forName="accent_1" refType="h" refFor="ch" refForName="accent_1" op="equ"/>
                <dgm:constr type="ctrY" for="ch" forName="accent_1" refType="h" fact="0.125"/>
                <dgm:constr type="ctrX" for="ch" forName="accent_1" refType="w"/>
                <dgm:constr type="ctrXOff" for="ch" forName="accent_1" refType="h" fact="-0.1082"/>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563"/>
                <dgm:constr type="w" for="ch" forName="accent_2" refType="h" refFor="ch" refForName="accent_2" op="equ"/>
                <dgm:constr type="ctrY" for="ch" forName="accent_2" refType="h" fact="0.3125"/>
                <dgm:constr type="ctrX" for="ch" forName="accent_2" refType="w"/>
                <dgm:constr type="ctrXOff" for="ch" forName="accent_2" refType="h" fact="-0.197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563"/>
                <dgm:constr type="w" for="ch" forName="accent_3" refType="h" refFor="ch" refForName="accent_3" op="equ"/>
                <dgm:constr type="ctrY" for="ch" forName="accent_3" refType="h" fact="0.5"/>
                <dgm:constr type="ctrX" for="ch" forName="accent_3" refType="w"/>
                <dgm:constr type="ctrXOff" for="ch" forName="accent_3" refType="h" fact="-0.2253"/>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563"/>
                <dgm:constr type="w" for="ch" forName="accent_4" refType="h" refFor="ch" refForName="accent_4" op="equ"/>
                <dgm:constr type="ctrY" for="ch" forName="accent_4" refType="h" fact="0.6875"/>
                <dgm:constr type="ctrX" for="ch" forName="accent_4" refType="w"/>
                <dgm:constr type="ctrXOff" for="ch" forName="accent_4" refType="h" fact="-0.1978"/>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563"/>
                <dgm:constr type="w" for="ch" forName="accent_5" refType="h" refFor="ch" refForName="accent_5" op="equ"/>
                <dgm:constr type="ctrY" for="ch" forName="accent_5" refType="h" fact="0.875"/>
                <dgm:constr type="ctrX" for="ch" forName="accent_5" refType="w"/>
                <dgm:constr type="ctrXOff" for="ch" forName="accent_5" refType="h" fact="-0.1082"/>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primFontSz" for="ch" ptType="node" op="equ" val="65"/>
              </dgm:constrLst>
            </dgm:if>
            <dgm:if name="Name19" axis="ch" ptType="node" func="cnt" op="equ" val="6">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316"/>
                <dgm:constr type="w" for="ch" forName="accent_1" refType="h" refFor="ch" refForName="accent_1" op="equ"/>
                <dgm:constr type="ctrY" for="ch" forName="accent_1" refType="h" fact="0.1053"/>
                <dgm:constr type="ctrX" for="ch" forName="accent_1" refType="w"/>
                <dgm:constr type="ctrXOff" for="ch" forName="accent_1" refType="h" fact="-0.0943"/>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316"/>
                <dgm:constr type="w" for="ch" forName="accent_2" refType="h" refFor="ch" refForName="accent_2" op="equ"/>
                <dgm:constr type="ctrY" for="ch" forName="accent_2" refType="h" fact="0.2632"/>
                <dgm:constr type="ctrX" for="ch" forName="accent_2" refType="w"/>
                <dgm:constr type="ctrXOff" for="ch" forName="accent_2" refType="h" fact="-0.1809"/>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316"/>
                <dgm:constr type="w" for="ch" forName="accent_3" refType="h" refFor="ch" refForName="accent_3" op="equ"/>
                <dgm:constr type="ctrY" for="ch" forName="accent_3" refType="h" fact="0.4211"/>
                <dgm:constr type="ctrX" for="ch" forName="accent_3" refType="w"/>
                <dgm:constr type="ctrXOff" for="ch" forName="accent_3" refType="h" fact="-0.2205"/>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316"/>
                <dgm:constr type="w" for="ch" forName="accent_4" refType="h" refFor="ch" refForName="accent_4" op="equ"/>
                <dgm:constr type="ctrY" for="ch" forName="accent_4" refType="h" fact="0.5789"/>
                <dgm:constr type="ctrX" for="ch" forName="accent_4" refType="w"/>
                <dgm:constr type="ctrXOff" for="ch" forName="accent_4" refType="h" fact="-0.2205"/>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316"/>
                <dgm:constr type="w" for="ch" forName="accent_5" refType="h" refFor="ch" refForName="accent_5" op="equ"/>
                <dgm:constr type="ctrY" for="ch" forName="accent_5" refType="h" fact="0.7368"/>
                <dgm:constr type="ctrX" for="ch" forName="accent_5" refType="w"/>
                <dgm:constr type="ctrXOff" for="ch" forName="accent_5" refType="h" fact="-0.18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316"/>
                <dgm:constr type="w" for="ch" forName="accent_6" refType="h" refFor="ch" refForName="accent_6" op="equ"/>
                <dgm:constr type="ctrY" for="ch" forName="accent_6" refType="h" fact="0.8947"/>
                <dgm:constr type="ctrX" for="ch" forName="accent_6" refType="w"/>
                <dgm:constr type="ctrXOff" for="ch" forName="accent_6" refType="h" fact="-0.0943"/>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primFontSz" for="ch" ptType="node" op="equ" val="65"/>
              </dgm:constrLst>
            </dgm:if>
            <dgm:else name="Name20">
              <dgm:constrLst>
                <dgm:constr type="h" for="ch" forName="cycle" refType="h"/>
                <dgm:constr type="w" for="ch" forName="cycle" refType="h" refFor="ch" refForName="cycle" fact="0.26"/>
                <dgm:constr type="r" for="ch" forName="cycle" refType="w"/>
                <dgm:constr type="ctrY" for="ch" forName="cycle" refType="h" fact="0.5"/>
                <dgm:constr type="diam" for="ch" forName="cycle" refType="h" fact="1.344"/>
                <dgm:constr type="h" for="ch" forName="accent_1" refType="h" fact="0.1136"/>
                <dgm:constr type="w" for="ch" forName="accent_1" refType="h" refFor="ch" refForName="accent_1" op="equ"/>
                <dgm:constr type="ctrY" for="ch" forName="accent_1" refType="h" fact="0.0909"/>
                <dgm:constr type="ctrX" for="ch" forName="accent_1" refType="w"/>
                <dgm:constr type="ctrXOff" for="ch" forName="accent_1" refType="h" fact="-0.0835"/>
                <dgm:constr type="r" for="ch" forName="text_1" refType="ctrX" refFor="ch" refForName="accent_1"/>
                <dgm:constr type="rOff" for="ch" forName="text_1" refType="ctrXOff" refFor="ch" refForName="accent_1"/>
                <dgm:constr type="l" for="ch" forName="text_1"/>
                <dgm:constr type="w" for="ch" forName="text_1" refType="h" refFor="ch" refForName="text_1" op="gte"/>
                <dgm:constr type="h" for="ch" forName="text_1" refType="h" refFor="ch" refForName="accent_1" fact="0.8"/>
                <dgm:constr type="ctrY" for="ch" forName="text_1" refType="ctrY" refFor="ch" refForName="accent_1"/>
                <dgm:constr type="rMarg" for="ch" forName="text_1" refType="w" refFor="ch" refForName="accent_1" fact="1.8"/>
                <dgm:constr type="h" for="ch" forName="accent_2" refType="h" fact="0.1136"/>
                <dgm:constr type="w" for="ch" forName="accent_2" refType="h" refFor="ch" refForName="accent_2" op="equ"/>
                <dgm:constr type="ctrY" for="ch" forName="accent_2" refType="h" fact="0.2273"/>
                <dgm:constr type="ctrX" for="ch" forName="accent_2" refType="w"/>
                <dgm:constr type="ctrXOff" for="ch" forName="accent_2" refType="h" fact="-0.1658"/>
                <dgm:constr type="r" for="ch" forName="text_2" refType="ctrX" refFor="ch" refForName="accent_2"/>
                <dgm:constr type="rOff" for="ch" forName="text_2" refType="ctrXOff" refFor="ch" refForName="accent_2"/>
                <dgm:constr type="l" for="ch" forName="text_2"/>
                <dgm:constr type="w" for="ch" forName="text_2" refType="h" refFor="ch" refForName="text_2" op="gte"/>
                <dgm:constr type="h" for="ch" forName="text_2" refType="h" refFor="ch" refForName="accent_2" fact="0.8"/>
                <dgm:constr type="ctrY" for="ch" forName="text_2" refType="ctrY" refFor="ch" refForName="accent_2"/>
                <dgm:constr type="rMarg" for="ch" forName="text_2" refType="w" refFor="ch" refForName="accent_2" fact="1.8"/>
                <dgm:constr type="h" for="ch" forName="accent_3" refType="h" fact="0.1136"/>
                <dgm:constr type="w" for="ch" forName="accent_3" refType="h" refFor="ch" refForName="accent_3" op="equ"/>
                <dgm:constr type="ctrY" for="ch" forName="accent_3" refType="h" fact="0.3636"/>
                <dgm:constr type="ctrX" for="ch" forName="accent_3" refType="w"/>
                <dgm:constr type="ctrXOff" for="ch" forName="accent_3" refType="h" fact="-0.2109"/>
                <dgm:constr type="r" for="ch" forName="text_3" refType="ctrX" refFor="ch" refForName="accent_3"/>
                <dgm:constr type="rOff" for="ch" forName="text_3" refType="ctrXOff" refFor="ch" refForName="accent_3"/>
                <dgm:constr type="l" for="ch" forName="text_3"/>
                <dgm:constr type="w" for="ch" forName="text_3" refType="h" refFor="ch" refForName="text_3" op="gte"/>
                <dgm:constr type="h" for="ch" forName="text_3" refType="h" refFor="ch" refForName="accent_3" fact="0.8"/>
                <dgm:constr type="ctrY" for="ch" forName="text_3" refType="ctrY" refFor="ch" refForName="accent_3"/>
                <dgm:constr type="rMarg" for="ch" forName="text_3" refType="w" refFor="ch" refForName="accent_3" fact="1.8"/>
                <dgm:constr type="h" for="ch" forName="accent_4" refType="h" fact="0.1136"/>
                <dgm:constr type="w" for="ch" forName="accent_4" refType="h" refFor="ch" refForName="accent_4" op="equ"/>
                <dgm:constr type="ctrY" for="ch" forName="accent_4" refType="h" fact="0.5"/>
                <dgm:constr type="ctrX" for="ch" forName="accent_4" refType="w"/>
                <dgm:constr type="ctrXOff" for="ch" forName="accent_4" refType="h" fact="-0.2253"/>
                <dgm:constr type="r" for="ch" forName="text_4" refType="ctrX" refFor="ch" refForName="accent_4"/>
                <dgm:constr type="rOff" for="ch" forName="text_4" refType="ctrXOff" refFor="ch" refForName="accent_4"/>
                <dgm:constr type="l" for="ch" forName="text_4"/>
                <dgm:constr type="w" for="ch" forName="text_4" refType="h" refFor="ch" refForName="text_4" op="gte"/>
                <dgm:constr type="h" for="ch" forName="text_4" refType="h" refFor="ch" refForName="accent_4" fact="0.8"/>
                <dgm:constr type="ctrY" for="ch" forName="text_4" refType="ctrY" refFor="ch" refForName="accent_4"/>
                <dgm:constr type="rMarg" for="ch" forName="text_4" refType="w" refFor="ch" refForName="accent_4" fact="1.8"/>
                <dgm:constr type="h" for="ch" forName="accent_5" refType="h" fact="0.1136"/>
                <dgm:constr type="w" for="ch" forName="accent_5" refType="h" refFor="ch" refForName="accent_5" op="equ"/>
                <dgm:constr type="ctrY" for="ch" forName="accent_5" refType="h" fact="0.6364"/>
                <dgm:constr type="ctrX" for="ch" forName="accent_5" refType="w"/>
                <dgm:constr type="ctrXOff" for="ch" forName="accent_5" refType="h" fact="-0.2109"/>
                <dgm:constr type="r" for="ch" forName="text_5" refType="ctrX" refFor="ch" refForName="accent_5"/>
                <dgm:constr type="rOff" for="ch" forName="text_5" refType="ctrXOff" refFor="ch" refForName="accent_5"/>
                <dgm:constr type="l" for="ch" forName="text_5"/>
                <dgm:constr type="w" for="ch" forName="text_5" refType="h" refFor="ch" refForName="text_5" op="gte"/>
                <dgm:constr type="h" for="ch" forName="text_5" refType="h" refFor="ch" refForName="accent_5" fact="0.8"/>
                <dgm:constr type="ctrY" for="ch" forName="text_5" refType="ctrY" refFor="ch" refForName="accent_5"/>
                <dgm:constr type="rMarg" for="ch" forName="text_5" refType="w" refFor="ch" refForName="accent_5" fact="1.8"/>
                <dgm:constr type="h" for="ch" forName="accent_6" refType="h" fact="0.1136"/>
                <dgm:constr type="w" for="ch" forName="accent_6" refType="h" refFor="ch" refForName="accent_6" op="equ"/>
                <dgm:constr type="ctrY" for="ch" forName="accent_6" refType="h" fact="0.7727"/>
                <dgm:constr type="ctrX" for="ch" forName="accent_6" refType="w"/>
                <dgm:constr type="ctrXOff" for="ch" forName="accent_6" refType="h" fact="-0.1658"/>
                <dgm:constr type="r" for="ch" forName="text_6" refType="ctrX" refFor="ch" refForName="accent_6"/>
                <dgm:constr type="rOff" for="ch" forName="text_6" refType="ctrXOff" refFor="ch" refForName="accent_6"/>
                <dgm:constr type="l" for="ch" forName="text_6"/>
                <dgm:constr type="w" for="ch" forName="text_6" refType="h" refFor="ch" refForName="text_6" op="gte"/>
                <dgm:constr type="h" for="ch" forName="text_6" refType="h" refFor="ch" refForName="accent_6" fact="0.8"/>
                <dgm:constr type="ctrY" for="ch" forName="text_6" refType="ctrY" refFor="ch" refForName="accent_6"/>
                <dgm:constr type="rMarg" for="ch" forName="text_6" refType="w" refFor="ch" refForName="accent_6" fact="1.8"/>
                <dgm:constr type="h" for="ch" forName="accent_7" refType="h" fact="0.1136"/>
                <dgm:constr type="w" for="ch" forName="accent_7" refType="h" refFor="ch" refForName="accent_7" op="equ"/>
                <dgm:constr type="ctrY" for="ch" forName="accent_7" refType="h" fact="0.9091"/>
                <dgm:constr type="ctrX" for="ch" forName="accent_7" refType="w"/>
                <dgm:constr type="ctrXOff" for="ch" forName="accent_7" refType="h" fact="-0.0835"/>
                <dgm:constr type="r" for="ch" forName="text_7" refType="ctrX" refFor="ch" refForName="accent_7"/>
                <dgm:constr type="rOff" for="ch" forName="text_7" refType="ctrXOff" refFor="ch" refForName="accent_7"/>
                <dgm:constr type="l" for="ch" forName="text_7"/>
                <dgm:constr type="w" for="ch" forName="text_7" refType="h" refFor="ch" refForName="text_7" op="gte"/>
                <dgm:constr type="h" for="ch" forName="text_7" refType="h" refFor="ch" refForName="accent_7" fact="0.8"/>
                <dgm:constr type="ctrY" for="ch" forName="text_7" refType="ctrY" refFor="ch" refForName="accent_7"/>
                <dgm:constr type="rMarg" for="ch" forName="text_7" refType="w" refFor="ch" refForName="accent_7" fact="1.8"/>
                <dgm:constr type="primFontSz" for="ch" ptType="node" op="equ" val="65"/>
              </dgm:constrLst>
            </dgm:else>
          </dgm:choose>
        </dgm:else>
      </dgm:choose>
      <dgm:layoutNode name="cycle">
        <dgm:choose name="Name21">
          <dgm:if name="Name22" func="var" arg="dir" op="equ" val="norm">
            <dgm:alg type="cycle">
              <dgm:param type="stAng" val="45"/>
              <dgm:param type="spanAng" val="90"/>
            </dgm:alg>
          </dgm:if>
          <dgm:else name="Name23">
            <dgm:alg type="cycle">
              <dgm:param type="stAng" val="225"/>
              <dgm:param type="spanAng" val="90"/>
            </dgm:alg>
          </dgm:else>
        </dgm:choose>
        <dgm:shape xmlns:r="http://schemas.openxmlformats.org/officeDocument/2006/relationships" r:blip="">
          <dgm:adjLst/>
        </dgm:shape>
        <dgm:presOf/>
        <dgm:constrLst>
          <dgm:constr type="w" for="ch" val="1"/>
          <dgm:constr type="h" for="ch" val="1"/>
          <dgm:constr type="diam" for="ch" forName="conn" refType="diam"/>
        </dgm:constrLst>
        <dgm:layoutNode name="srcNode">
          <dgm:alg type="sp"/>
          <dgm:shape xmlns:r="http://schemas.openxmlformats.org/officeDocument/2006/relationships" type="rect" r:blip="" hideGeom="1">
            <dgm:adjLst/>
          </dgm:shape>
          <dgm:presOf/>
        </dgm:layoutNode>
        <dgm:layoutNode name="conn" styleLbl="parChTrans1D2">
          <dgm:alg type="conn">
            <dgm:param type="connRout" val="curve"/>
            <dgm:param type="srcNode" val="srcNode"/>
            <dgm:param type="dstNode" val="dstNode"/>
            <dgm:param type="begPts" val="ctr"/>
            <dgm:param type="endPts" val="ctr"/>
            <dgm:param type="endSty" val="noArr"/>
          </dgm:alg>
          <dgm:shape xmlns:r="http://schemas.openxmlformats.org/officeDocument/2006/relationships" type="conn" r:blip="">
            <dgm:adjLst/>
          </dgm:shape>
          <dgm:presOf axis="desOrSelf" ptType="sibTrans" hideLastTrans="0" st="0" cnt="1"/>
          <dgm:constrLst>
            <dgm:constr type="begPad"/>
            <dgm:constr type="endPad"/>
          </dgm:constrLst>
        </dgm:layoutNode>
        <dgm:layoutNode name="extraNode">
          <dgm:alg type="sp"/>
          <dgm:shape xmlns:r="http://schemas.openxmlformats.org/officeDocument/2006/relationships" type="rect" r:blip="" hideGeom="1">
            <dgm:adjLst/>
          </dgm:shape>
          <dgm:presOf/>
        </dgm:layoutNode>
        <dgm:layoutNode name="dstNode">
          <dgm:alg type="sp"/>
          <dgm:shape xmlns:r="http://schemas.openxmlformats.org/officeDocument/2006/relationships" type="rect" r:blip="" hideGeom="1">
            <dgm:adjLst/>
          </dgm:shape>
          <dgm:presOf/>
        </dgm:layoutNode>
      </dgm:layoutNode>
      <dgm:forEach name="wrapper" axis="self" ptType="parTrans">
        <dgm:forEach name="wrapper2" axis="self" ptType="sibTrans" st="2">
          <dgm:forEach name="accentRepeat" axis="self">
            <dgm:layoutNode name="accentRepeatNode" styleLbl="solidFgAcc1">
              <dgm:alg type="sp"/>
              <dgm:shape xmlns:r="http://schemas.openxmlformats.org/officeDocument/2006/relationships" type="ellipse" r:blip="">
                <dgm:adjLst/>
              </dgm:shape>
              <dgm:presOf/>
            </dgm:layoutNode>
          </dgm:forEach>
        </dgm:forEach>
      </dgm:forEach>
      <dgm:forEach name="Name24" axis="ch" ptType="node" cnt="1">
        <dgm:layoutNode name="text_1" styleLbl="node1">
          <dgm:varLst>
            <dgm:bulletEnabled val="1"/>
          </dgm:varLst>
          <dgm:choose name="Name25">
            <dgm:if name="Name26" func="var" arg="dir" op="equ" val="norm">
              <dgm:alg type="tx">
                <dgm:param type="parTxLTRAlign" val="l"/>
                <dgm:param type="shpTxLTRAlignCh" val="l"/>
                <dgm:param type="parTxRTLAlign" val="l"/>
                <dgm:param type="shpTxRTLAlignCh" val="l"/>
              </dgm:alg>
            </dgm:if>
            <dgm:else name="Name2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1">
          <dgm:alg type="sp"/>
          <dgm:shape xmlns:r="http://schemas.openxmlformats.org/officeDocument/2006/relationships" r:blip="">
            <dgm:adjLst/>
          </dgm:shape>
          <dgm:presOf/>
          <dgm:constrLst/>
          <dgm:forEach name="Name28" ref="accentRepeat"/>
        </dgm:layoutNode>
      </dgm:forEach>
      <dgm:forEach name="Name29" axis="ch" ptType="node" st="2" cnt="1">
        <dgm:layoutNode name="text_2" styleLbl="node1">
          <dgm:varLst>
            <dgm:bulletEnabled val="1"/>
          </dgm:varLst>
          <dgm:choose name="Name30">
            <dgm:if name="Name31" func="var" arg="dir" op="equ" val="norm">
              <dgm:alg type="tx">
                <dgm:param type="parTxLTRAlign" val="l"/>
                <dgm:param type="shpTxLTRAlignCh" val="l"/>
                <dgm:param type="parTxRTLAlign" val="l"/>
                <dgm:param type="shpTxRTLAlignCh" val="l"/>
              </dgm:alg>
            </dgm:if>
            <dgm:else name="Name3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2">
          <dgm:alg type="sp"/>
          <dgm:shape xmlns:r="http://schemas.openxmlformats.org/officeDocument/2006/relationships" r:blip="">
            <dgm:adjLst/>
          </dgm:shape>
          <dgm:presOf/>
          <dgm:constrLst/>
          <dgm:forEach name="Name33" ref="accentRepeat"/>
        </dgm:layoutNode>
      </dgm:forEach>
      <dgm:forEach name="Name34" axis="ch" ptType="node" st="3" cnt="1">
        <dgm:layoutNode name="text_3" styleLbl="node1">
          <dgm:varLst>
            <dgm:bulletEnabled val="1"/>
          </dgm:varLst>
          <dgm:choose name="Name35">
            <dgm:if name="Name36" func="var" arg="dir" op="equ" val="norm">
              <dgm:alg type="tx">
                <dgm:param type="parTxLTRAlign" val="l"/>
                <dgm:param type="shpTxLTRAlignCh" val="l"/>
                <dgm:param type="parTxRTLAlign" val="l"/>
                <dgm:param type="shpTxRTLAlignCh" val="l"/>
              </dgm:alg>
            </dgm:if>
            <dgm:else name="Name3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3">
          <dgm:alg type="sp"/>
          <dgm:shape xmlns:r="http://schemas.openxmlformats.org/officeDocument/2006/relationships" r:blip="">
            <dgm:adjLst/>
          </dgm:shape>
          <dgm:presOf/>
          <dgm:constrLst/>
          <dgm:forEach name="Name38" ref="accentRepeat"/>
        </dgm:layoutNode>
      </dgm:forEach>
      <dgm:forEach name="Name39" axis="ch" ptType="node" st="4" cnt="1">
        <dgm:layoutNode name="text_4" styleLbl="node1">
          <dgm:varLst>
            <dgm:bulletEnabled val="1"/>
          </dgm:varLst>
          <dgm:choose name="Name40">
            <dgm:if name="Name41" func="var" arg="dir" op="equ" val="norm">
              <dgm:alg type="tx">
                <dgm:param type="parTxLTRAlign" val="l"/>
                <dgm:param type="shpTxLTRAlignCh" val="l"/>
                <dgm:param type="parTxRTLAlign" val="l"/>
                <dgm:param type="shpTxRTLAlignCh" val="l"/>
              </dgm:alg>
            </dgm:if>
            <dgm:else name="Name4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4">
          <dgm:alg type="sp"/>
          <dgm:shape xmlns:r="http://schemas.openxmlformats.org/officeDocument/2006/relationships" r:blip="">
            <dgm:adjLst/>
          </dgm:shape>
          <dgm:presOf/>
          <dgm:constrLst/>
          <dgm:forEach name="Name43" ref="accentRepeat"/>
        </dgm:layoutNode>
      </dgm:forEach>
      <dgm:forEach name="Name44" axis="ch" ptType="node" st="5" cnt="1">
        <dgm:layoutNode name="text_5" styleLbl="node1">
          <dgm:varLst>
            <dgm:bulletEnabled val="1"/>
          </dgm:varLst>
          <dgm:choose name="Name45">
            <dgm:if name="Name46" func="var" arg="dir" op="equ" val="norm">
              <dgm:alg type="tx">
                <dgm:param type="parTxLTRAlign" val="l"/>
                <dgm:param type="shpTxLTRAlignCh" val="l"/>
                <dgm:param type="parTxRTLAlign" val="l"/>
                <dgm:param type="shpTxRTLAlignCh" val="l"/>
              </dgm:alg>
            </dgm:if>
            <dgm:else name="Name4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5">
          <dgm:alg type="sp"/>
          <dgm:shape xmlns:r="http://schemas.openxmlformats.org/officeDocument/2006/relationships" r:blip="">
            <dgm:adjLst/>
          </dgm:shape>
          <dgm:presOf/>
          <dgm:constrLst/>
          <dgm:forEach name="Name48" ref="accentRepeat"/>
        </dgm:layoutNode>
      </dgm:forEach>
      <dgm:forEach name="Name49" axis="ch" ptType="node" st="6" cnt="1">
        <dgm:layoutNode name="text_6" styleLbl="node1">
          <dgm:varLst>
            <dgm:bulletEnabled val="1"/>
          </dgm:varLst>
          <dgm:choose name="Name50">
            <dgm:if name="Name51" func="var" arg="dir" op="equ" val="norm">
              <dgm:alg type="tx">
                <dgm:param type="parTxLTRAlign" val="l"/>
                <dgm:param type="shpTxLTRAlignCh" val="l"/>
                <dgm:param type="parTxRTLAlign" val="l"/>
                <dgm:param type="shpTxRTLAlignCh" val="l"/>
              </dgm:alg>
            </dgm:if>
            <dgm:else name="Name52">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6">
          <dgm:alg type="sp"/>
          <dgm:shape xmlns:r="http://schemas.openxmlformats.org/officeDocument/2006/relationships" r:blip="">
            <dgm:adjLst/>
          </dgm:shape>
          <dgm:presOf/>
          <dgm:constrLst/>
          <dgm:forEach name="Name53" ref="accentRepeat"/>
        </dgm:layoutNode>
      </dgm:forEach>
      <dgm:forEach name="Name54" axis="ch" ptType="node" st="7" cnt="1">
        <dgm:layoutNode name="text_7" styleLbl="node1">
          <dgm:varLst>
            <dgm:bulletEnabled val="1"/>
          </dgm:varLst>
          <dgm:choose name="Name55">
            <dgm:if name="Name56" func="var" arg="dir" op="equ" val="norm">
              <dgm:alg type="tx">
                <dgm:param type="parTxLTRAlign" val="l"/>
                <dgm:param type="shpTxLTRAlignCh" val="l"/>
                <dgm:param type="parTxRTLAlign" val="l"/>
                <dgm:param type="shpTxRTLAlignCh" val="l"/>
              </dgm:alg>
            </dgm:if>
            <dgm:else name="Name57">
              <dgm:alg type="tx">
                <dgm:param type="parTxLTRAlign" val="r"/>
                <dgm:param type="shpTxLTRAlignCh" val="r"/>
                <dgm:param type="parTxRTLAlign" val="r"/>
                <dgm:param type="shpTxRTLAlignCh" val="r"/>
              </dgm:alg>
            </dgm:else>
          </dgm:choose>
          <dgm:shape xmlns:r="http://schemas.openxmlformats.org/officeDocument/2006/relationships" type="rect" r:blip="">
            <dgm:adjLst/>
          </dgm:shape>
          <dgm:presOf axis="desOrSelf" ptType="node"/>
          <dgm:constrLst>
            <dgm:constr type="primFontSz" val="65"/>
            <dgm:constr type="lMarg" refType="primFontSz" fact="0.2"/>
            <dgm:constr type="rMarg" refType="primFontSz" fact="0.2"/>
            <dgm:constr type="tMarg" refType="primFontSz" fact="0.2"/>
            <dgm:constr type="bMarg" refType="primFontSz" fact="0.2"/>
          </dgm:constrLst>
          <dgm:ruleLst>
            <dgm:rule type="primFontSz" val="5" fact="NaN" max="NaN"/>
          </dgm:ruleLst>
        </dgm:layoutNode>
        <dgm:layoutNode name="accent_7">
          <dgm:alg type="sp"/>
          <dgm:shape xmlns:r="http://schemas.openxmlformats.org/officeDocument/2006/relationships" r:blip="">
            <dgm:adjLst/>
          </dgm:shape>
          <dgm:presOf/>
          <dgm:constrLst/>
          <dgm:forEach name="Name58" ref="accentRepeat"/>
        </dgm:layoutNode>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9.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5660" cy="498056"/>
          </a:xfrm>
          <a:prstGeom prst="rect">
            <a:avLst/>
          </a:prstGeom>
        </p:spPr>
        <p:txBody>
          <a:bodyPr vert="horz" lIns="95563" tIns="47781" rIns="95563" bIns="47781"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0443" y="0"/>
            <a:ext cx="2945660" cy="498056"/>
          </a:xfrm>
          <a:prstGeom prst="rect">
            <a:avLst/>
          </a:prstGeom>
        </p:spPr>
        <p:txBody>
          <a:bodyPr vert="horz" lIns="95563" tIns="47781" rIns="95563" bIns="47781" rtlCol="0"/>
          <a:lstStyle>
            <a:lvl1pPr algn="r">
              <a:defRPr sz="1300"/>
            </a:lvl1pPr>
          </a:lstStyle>
          <a:p>
            <a:fld id="{6DC7698B-2453-4808-94C5-8A2AC79C0F27}" type="datetimeFigureOut">
              <a:rPr kumimoji="1" lang="ja-JP" altLang="en-US" smtClean="0"/>
              <a:t>2024/8/9</a:t>
            </a:fld>
            <a:endParaRPr kumimoji="1" lang="ja-JP" altLang="en-US"/>
          </a:p>
        </p:txBody>
      </p:sp>
      <p:sp>
        <p:nvSpPr>
          <p:cNvPr id="4" name="スライド イメージ プレースホルダー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5563" tIns="47781" rIns="95563" bIns="47781" rtlCol="0" anchor="ctr"/>
          <a:lstStyle/>
          <a:p>
            <a:endParaRPr lang="ja-JP" altLang="en-US"/>
          </a:p>
        </p:txBody>
      </p:sp>
      <p:sp>
        <p:nvSpPr>
          <p:cNvPr id="5" name="ノート プレースホルダー 4"/>
          <p:cNvSpPr>
            <a:spLocks noGrp="1"/>
          </p:cNvSpPr>
          <p:nvPr>
            <p:ph type="body" sz="quarter" idx="3"/>
          </p:nvPr>
        </p:nvSpPr>
        <p:spPr>
          <a:xfrm>
            <a:off x="679768" y="4777194"/>
            <a:ext cx="5438140" cy="3908614"/>
          </a:xfrm>
          <a:prstGeom prst="rect">
            <a:avLst/>
          </a:prstGeom>
        </p:spPr>
        <p:txBody>
          <a:bodyPr vert="horz" lIns="95563" tIns="47781" rIns="95563" bIns="47781"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0" y="9428584"/>
            <a:ext cx="2945660" cy="498055"/>
          </a:xfrm>
          <a:prstGeom prst="rect">
            <a:avLst/>
          </a:prstGeom>
        </p:spPr>
        <p:txBody>
          <a:bodyPr vert="horz" lIns="95563" tIns="47781" rIns="95563" bIns="47781"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0443" y="9428584"/>
            <a:ext cx="2945660" cy="498055"/>
          </a:xfrm>
          <a:prstGeom prst="rect">
            <a:avLst/>
          </a:prstGeom>
        </p:spPr>
        <p:txBody>
          <a:bodyPr vert="horz" lIns="95563" tIns="47781" rIns="95563" bIns="47781" rtlCol="0" anchor="b"/>
          <a:lstStyle>
            <a:lvl1pPr algn="r">
              <a:defRPr sz="1300"/>
            </a:lvl1pPr>
          </a:lstStyle>
          <a:p>
            <a:fld id="{1F90C92F-B1DA-4D6B-96B5-8DD9D1B1BC19}" type="slidenum">
              <a:rPr kumimoji="1" lang="ja-JP" altLang="en-US" smtClean="0"/>
              <a:t>‹#›</a:t>
            </a:fld>
            <a:endParaRPr kumimoji="1" lang="ja-JP" altLang="en-US"/>
          </a:p>
        </p:txBody>
      </p:sp>
    </p:spTree>
    <p:extLst>
      <p:ext uri="{BB962C8B-B14F-4D97-AF65-F5344CB8AC3E}">
        <p14:creationId xmlns:p14="http://schemas.microsoft.com/office/powerpoint/2010/main" val="1542723261"/>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5"/>
          </p:nvPr>
        </p:nvSpPr>
        <p:spPr/>
        <p:txBody>
          <a:bodyPr/>
          <a:lstStyle/>
          <a:p>
            <a:fld id="{1F90C92F-B1DA-4D6B-96B5-8DD9D1B1BC19}" type="slidenum">
              <a:rPr kumimoji="1" lang="ja-JP" altLang="en-US" smtClean="0"/>
              <a:t>9</a:t>
            </a:fld>
            <a:endParaRPr kumimoji="1" lang="ja-JP" altLang="en-US"/>
          </a:p>
        </p:txBody>
      </p:sp>
    </p:spTree>
    <p:extLst>
      <p:ext uri="{BB962C8B-B14F-4D97-AF65-F5344CB8AC3E}">
        <p14:creationId xmlns:p14="http://schemas.microsoft.com/office/powerpoint/2010/main" val="62038967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4FE17F8-DBD4-43A3-B4E4-3594DAAC1B09}" type="slidenum">
              <a:rPr kumimoji="1" lang="ja-JP" altLang="en-US" smtClean="0"/>
              <a:t>16</a:t>
            </a:fld>
            <a:endParaRPr kumimoji="1" lang="ja-JP" altLang="en-US"/>
          </a:p>
        </p:txBody>
      </p:sp>
    </p:spTree>
    <p:extLst>
      <p:ext uri="{BB962C8B-B14F-4D97-AF65-F5344CB8AC3E}">
        <p14:creationId xmlns:p14="http://schemas.microsoft.com/office/powerpoint/2010/main" val="1656437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fld id="{54FE17F8-DBD4-43A3-B4E4-3594DAAC1B09}" type="slidenum">
              <a:rPr kumimoji="1" lang="ja-JP" altLang="en-US" smtClean="0"/>
              <a:t>17</a:t>
            </a:fld>
            <a:endParaRPr kumimoji="1" lang="ja-JP" altLang="en-US"/>
          </a:p>
        </p:txBody>
      </p:sp>
    </p:spTree>
    <p:extLst>
      <p:ext uri="{BB962C8B-B14F-4D97-AF65-F5344CB8AC3E}">
        <p14:creationId xmlns:p14="http://schemas.microsoft.com/office/powerpoint/2010/main" val="201013679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A7443C2-9000-4B09-B3C9-87BCC5BBFC6E}"/>
              </a:ext>
            </a:extLst>
          </p:cNvPr>
          <p:cNvSpPr>
            <a:spLocks noGrp="1"/>
          </p:cNvSpPr>
          <p:nvPr>
            <p:ph type="ctrTitle"/>
          </p:nvPr>
        </p:nvSpPr>
        <p:spPr>
          <a:xfrm>
            <a:off x="1524000" y="1122363"/>
            <a:ext cx="9144000" cy="2387600"/>
          </a:xfrm>
        </p:spPr>
        <p:txBody>
          <a:bodyPr anchor="b">
            <a:normAutofit/>
          </a:bodyPr>
          <a:lstStyle>
            <a:lvl1pPr algn="ctr">
              <a:defRPr lang="ja-JP" altLang="en-US" sz="44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929BF3ED-379C-45ED-BD77-32D9ADA78693}"/>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8547C44F-8F22-4C25-B4D4-AD464BB1819A}"/>
              </a:ext>
            </a:extLst>
          </p:cNvPr>
          <p:cNvSpPr>
            <a:spLocks noGrp="1"/>
          </p:cNvSpPr>
          <p:nvPr>
            <p:ph type="dt" sz="half" idx="10"/>
          </p:nvPr>
        </p:nvSpPr>
        <p:spPr/>
        <p:txBody>
          <a:bodyPr/>
          <a:lstStyle/>
          <a:p>
            <a:fld id="{851D90F1-2616-47E2-B66A-E4AE145C8657}" type="datetime1">
              <a:rPr kumimoji="1" lang="ja-JP" altLang="en-US" smtClean="0"/>
              <a:t>2024/8/9</a:t>
            </a:fld>
            <a:endParaRPr kumimoji="1" lang="ja-JP" altLang="en-US"/>
          </a:p>
        </p:txBody>
      </p:sp>
      <p:sp>
        <p:nvSpPr>
          <p:cNvPr id="5" name="フッター プレースホルダー 4">
            <a:extLst>
              <a:ext uri="{FF2B5EF4-FFF2-40B4-BE49-F238E27FC236}">
                <a16:creationId xmlns:a16="http://schemas.microsoft.com/office/drawing/2014/main" id="{36C836E8-F764-474B-86EE-31EC9A60B5C9}"/>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4B4A4E7-9BFE-425B-B842-03B2B25BCB33}"/>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36297578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542428D-8B0B-4850-B84C-B38F1E8DE6C2}"/>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B8DDBF59-FF32-4B7F-941C-B100EDBF0BA4}"/>
              </a:ext>
            </a:extLst>
          </p:cNvPr>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74B89AA0-63CA-498C-BD6F-1525460363E1}"/>
              </a:ext>
            </a:extLst>
          </p:cNvPr>
          <p:cNvSpPr>
            <a:spLocks noGrp="1"/>
          </p:cNvSpPr>
          <p:nvPr>
            <p:ph type="dt" sz="half" idx="10"/>
          </p:nvPr>
        </p:nvSpPr>
        <p:spPr/>
        <p:txBody>
          <a:bodyPr/>
          <a:lstStyle/>
          <a:p>
            <a:fld id="{2628D133-2409-4FD4-8B95-7189544B06AC}" type="datetime1">
              <a:rPr kumimoji="1" lang="ja-JP" altLang="en-US" smtClean="0"/>
              <a:t>2024/8/9</a:t>
            </a:fld>
            <a:endParaRPr kumimoji="1" lang="ja-JP" altLang="en-US"/>
          </a:p>
        </p:txBody>
      </p:sp>
      <p:sp>
        <p:nvSpPr>
          <p:cNvPr id="5" name="フッター プレースホルダー 4">
            <a:extLst>
              <a:ext uri="{FF2B5EF4-FFF2-40B4-BE49-F238E27FC236}">
                <a16:creationId xmlns:a16="http://schemas.microsoft.com/office/drawing/2014/main" id="{D342A45F-956F-4224-94F7-F29C4543DCB7}"/>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C4F07D5A-6925-45EC-A7EF-5B7B7BD6F095}"/>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379958518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a:extLst>
              <a:ext uri="{FF2B5EF4-FFF2-40B4-BE49-F238E27FC236}">
                <a16:creationId xmlns:a16="http://schemas.microsoft.com/office/drawing/2014/main" id="{C0A5397B-424C-4902-9F42-C20334980CA3}"/>
              </a:ext>
            </a:extLst>
          </p:cNvPr>
          <p:cNvSpPr>
            <a:spLocks noGrp="1"/>
          </p:cNvSpPr>
          <p:nvPr>
            <p:ph type="title" orient="vert"/>
          </p:nvPr>
        </p:nvSpPr>
        <p:spPr>
          <a:xfrm>
            <a:off x="8724900" y="365125"/>
            <a:ext cx="2628900"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227DD51F-D202-48D5-BD6F-14194BEB0B7B}"/>
              </a:ext>
            </a:extLst>
          </p:cNvPr>
          <p:cNvSpPr>
            <a:spLocks noGrp="1"/>
          </p:cNvSpPr>
          <p:nvPr>
            <p:ph type="body" orient="vert" idx="1"/>
          </p:nvPr>
        </p:nvSpPr>
        <p:spPr>
          <a:xfrm>
            <a:off x="838200" y="365125"/>
            <a:ext cx="7734300" cy="5811838"/>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0D8FDE91-C488-4956-A86A-9149DEF4336E}"/>
              </a:ext>
            </a:extLst>
          </p:cNvPr>
          <p:cNvSpPr>
            <a:spLocks noGrp="1"/>
          </p:cNvSpPr>
          <p:nvPr>
            <p:ph type="dt" sz="half" idx="10"/>
          </p:nvPr>
        </p:nvSpPr>
        <p:spPr/>
        <p:txBody>
          <a:bodyPr/>
          <a:lstStyle/>
          <a:p>
            <a:fld id="{8A4B50BB-D0B3-4E63-8BC8-B68462D379CC}" type="datetime1">
              <a:rPr kumimoji="1" lang="ja-JP" altLang="en-US" smtClean="0"/>
              <a:t>2024/8/9</a:t>
            </a:fld>
            <a:endParaRPr kumimoji="1" lang="ja-JP" altLang="en-US"/>
          </a:p>
        </p:txBody>
      </p:sp>
      <p:sp>
        <p:nvSpPr>
          <p:cNvPr id="5" name="フッター プレースホルダー 4">
            <a:extLst>
              <a:ext uri="{FF2B5EF4-FFF2-40B4-BE49-F238E27FC236}">
                <a16:creationId xmlns:a16="http://schemas.microsoft.com/office/drawing/2014/main" id="{E609F577-FCCB-4EF4-991D-9D2F5690F47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28A16291-808A-4D6A-8DDA-B3375F1176C0}"/>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158921072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7D80873-3D1E-43CA-A32F-FE7440D3D462}"/>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A088850-D42E-40DC-86A4-A00FB2433EA9}"/>
              </a:ext>
            </a:extLst>
          </p:cNvPr>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a:extLst>
              <a:ext uri="{FF2B5EF4-FFF2-40B4-BE49-F238E27FC236}">
                <a16:creationId xmlns:a16="http://schemas.microsoft.com/office/drawing/2014/main" id="{F235020E-1C1B-4011-917C-56F258AA2B82}"/>
              </a:ext>
            </a:extLst>
          </p:cNvPr>
          <p:cNvSpPr>
            <a:spLocks noGrp="1"/>
          </p:cNvSpPr>
          <p:nvPr>
            <p:ph type="dt" sz="half" idx="10"/>
          </p:nvPr>
        </p:nvSpPr>
        <p:spPr/>
        <p:txBody>
          <a:bodyPr/>
          <a:lstStyle/>
          <a:p>
            <a:fld id="{38775DCE-2ED4-44E8-9C8C-7C9B3F2E7012}" type="datetime1">
              <a:rPr kumimoji="1" lang="ja-JP" altLang="en-US" smtClean="0"/>
              <a:t>2024/8/9</a:t>
            </a:fld>
            <a:endParaRPr kumimoji="1" lang="ja-JP" altLang="en-US"/>
          </a:p>
        </p:txBody>
      </p:sp>
      <p:sp>
        <p:nvSpPr>
          <p:cNvPr id="5" name="フッター プレースホルダー 4">
            <a:extLst>
              <a:ext uri="{FF2B5EF4-FFF2-40B4-BE49-F238E27FC236}">
                <a16:creationId xmlns:a16="http://schemas.microsoft.com/office/drawing/2014/main" id="{65EB9582-6882-479E-8F00-DA07AF328B82}"/>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46D99236-3E7E-4576-9929-EFBC53A1B8BB}"/>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28639407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6EE96F1E-DC28-4941-8588-A77B86CF88D6}"/>
              </a:ext>
            </a:extLst>
          </p:cNvPr>
          <p:cNvSpPr>
            <a:spLocks noGrp="1"/>
          </p:cNvSpPr>
          <p:nvPr>
            <p:ph type="title"/>
          </p:nvPr>
        </p:nvSpPr>
        <p:spPr>
          <a:xfrm>
            <a:off x="831850" y="1709738"/>
            <a:ext cx="10515600" cy="2852737"/>
          </a:xfrm>
        </p:spPr>
        <p:txBody>
          <a:bodyPr anchor="b"/>
          <a:lstStyle>
            <a:lvl1pPr>
              <a:defRPr sz="60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B9B86C99-4D4F-49AD-BF94-364A0481A23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1E027F98-1DAA-44EC-A2BB-2643DD39AC9F}"/>
              </a:ext>
            </a:extLst>
          </p:cNvPr>
          <p:cNvSpPr>
            <a:spLocks noGrp="1"/>
          </p:cNvSpPr>
          <p:nvPr>
            <p:ph type="dt" sz="half" idx="10"/>
          </p:nvPr>
        </p:nvSpPr>
        <p:spPr/>
        <p:txBody>
          <a:bodyPr/>
          <a:lstStyle/>
          <a:p>
            <a:fld id="{082F80B7-22D2-4E30-B7DD-EE00CA89F0BE}" type="datetime1">
              <a:rPr kumimoji="1" lang="ja-JP" altLang="en-US" smtClean="0"/>
              <a:t>2024/8/9</a:t>
            </a:fld>
            <a:endParaRPr kumimoji="1" lang="ja-JP" altLang="en-US"/>
          </a:p>
        </p:txBody>
      </p:sp>
      <p:sp>
        <p:nvSpPr>
          <p:cNvPr id="5" name="フッター プレースホルダー 4">
            <a:extLst>
              <a:ext uri="{FF2B5EF4-FFF2-40B4-BE49-F238E27FC236}">
                <a16:creationId xmlns:a16="http://schemas.microsoft.com/office/drawing/2014/main" id="{0BCC8344-A46E-4E7E-B073-F95086542D96}"/>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BB95EBF-FBCE-4D0E-A803-B9211D6F411C}"/>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38804167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433FB82-5958-4A50-A77E-CDE1E512EAD6}"/>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4A95C437-16C5-45A0-83F8-0D80E6C2FFF1}"/>
              </a:ext>
            </a:extLst>
          </p:cNvPr>
          <p:cNvSpPr>
            <a:spLocks noGrp="1"/>
          </p:cNvSpPr>
          <p:nvPr>
            <p:ph sz="half" idx="1"/>
          </p:nvPr>
        </p:nvSpPr>
        <p:spPr>
          <a:xfrm>
            <a:off x="838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a:extLst>
              <a:ext uri="{FF2B5EF4-FFF2-40B4-BE49-F238E27FC236}">
                <a16:creationId xmlns:a16="http://schemas.microsoft.com/office/drawing/2014/main" id="{2B67937B-6A92-4D0B-9169-C0E6261FD991}"/>
              </a:ext>
            </a:extLst>
          </p:cNvPr>
          <p:cNvSpPr>
            <a:spLocks noGrp="1"/>
          </p:cNvSpPr>
          <p:nvPr>
            <p:ph sz="half" idx="2"/>
          </p:nvPr>
        </p:nvSpPr>
        <p:spPr>
          <a:xfrm>
            <a:off x="6172200" y="1825625"/>
            <a:ext cx="5181600" cy="435133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48D73E67-7E19-4507-BF18-32BFA66532FE}"/>
              </a:ext>
            </a:extLst>
          </p:cNvPr>
          <p:cNvSpPr>
            <a:spLocks noGrp="1"/>
          </p:cNvSpPr>
          <p:nvPr>
            <p:ph type="dt" sz="half" idx="10"/>
          </p:nvPr>
        </p:nvSpPr>
        <p:spPr/>
        <p:txBody>
          <a:bodyPr/>
          <a:lstStyle/>
          <a:p>
            <a:fld id="{75864A3A-F006-479A-A6AD-98D70471EF67}" type="datetime1">
              <a:rPr kumimoji="1" lang="ja-JP" altLang="en-US" smtClean="0"/>
              <a:t>2024/8/9</a:t>
            </a:fld>
            <a:endParaRPr kumimoji="1" lang="ja-JP" altLang="en-US"/>
          </a:p>
        </p:txBody>
      </p:sp>
      <p:sp>
        <p:nvSpPr>
          <p:cNvPr id="6" name="フッター プレースホルダー 5">
            <a:extLst>
              <a:ext uri="{FF2B5EF4-FFF2-40B4-BE49-F238E27FC236}">
                <a16:creationId xmlns:a16="http://schemas.microsoft.com/office/drawing/2014/main" id="{ED2D01D1-F3AC-4855-A5C4-A36116B74B43}"/>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63EBD831-F635-4C99-9E40-C4997814DB68}"/>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33438723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6E13382-CB95-4269-820A-A157512BD565}"/>
              </a:ext>
            </a:extLst>
          </p:cNvPr>
          <p:cNvSpPr>
            <a:spLocks noGrp="1"/>
          </p:cNvSpPr>
          <p:nvPr>
            <p:ph type="title"/>
          </p:nvPr>
        </p:nvSpPr>
        <p:spPr>
          <a:xfrm>
            <a:off x="839788" y="365125"/>
            <a:ext cx="10515600" cy="132556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341D8CC4-FCA1-4641-9451-A2ACF9BB461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C1BBB442-D1C0-42CA-B227-611A1E869F43}"/>
              </a:ext>
            </a:extLst>
          </p:cNvPr>
          <p:cNvSpPr>
            <a:spLocks noGrp="1"/>
          </p:cNvSpPr>
          <p:nvPr>
            <p:ph sz="half" idx="2"/>
          </p:nvPr>
        </p:nvSpPr>
        <p:spPr>
          <a:xfrm>
            <a:off x="839788" y="2505075"/>
            <a:ext cx="5157787"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a:extLst>
              <a:ext uri="{FF2B5EF4-FFF2-40B4-BE49-F238E27FC236}">
                <a16:creationId xmlns:a16="http://schemas.microsoft.com/office/drawing/2014/main" id="{3823BCE5-8DD3-4851-AD03-F239AB50A587}"/>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D8CBA136-1C10-452B-8333-C61F95FC366E}"/>
              </a:ext>
            </a:extLst>
          </p:cNvPr>
          <p:cNvSpPr>
            <a:spLocks noGrp="1"/>
          </p:cNvSpPr>
          <p:nvPr>
            <p:ph sz="quarter" idx="4"/>
          </p:nvPr>
        </p:nvSpPr>
        <p:spPr>
          <a:xfrm>
            <a:off x="6172200" y="2505075"/>
            <a:ext cx="5183188" cy="3684588"/>
          </a:xfrm>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a:extLst>
              <a:ext uri="{FF2B5EF4-FFF2-40B4-BE49-F238E27FC236}">
                <a16:creationId xmlns:a16="http://schemas.microsoft.com/office/drawing/2014/main" id="{6831EA95-A0D3-4903-B0B2-4ACDC0041A4B}"/>
              </a:ext>
            </a:extLst>
          </p:cNvPr>
          <p:cNvSpPr>
            <a:spLocks noGrp="1"/>
          </p:cNvSpPr>
          <p:nvPr>
            <p:ph type="dt" sz="half" idx="10"/>
          </p:nvPr>
        </p:nvSpPr>
        <p:spPr/>
        <p:txBody>
          <a:bodyPr/>
          <a:lstStyle/>
          <a:p>
            <a:fld id="{F4B7DA54-0CEC-4DC1-B1D0-A8AFADD357E4}" type="datetime1">
              <a:rPr kumimoji="1" lang="ja-JP" altLang="en-US" smtClean="0"/>
              <a:t>2024/8/9</a:t>
            </a:fld>
            <a:endParaRPr kumimoji="1" lang="ja-JP" altLang="en-US"/>
          </a:p>
        </p:txBody>
      </p:sp>
      <p:sp>
        <p:nvSpPr>
          <p:cNvPr id="8" name="フッター プレースホルダー 7">
            <a:extLst>
              <a:ext uri="{FF2B5EF4-FFF2-40B4-BE49-F238E27FC236}">
                <a16:creationId xmlns:a16="http://schemas.microsoft.com/office/drawing/2014/main" id="{5C560213-5322-4D05-B227-36D4FDFCECE7}"/>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044FDF6A-E421-47C1-95B0-D7EB48C9D6E4}"/>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415707397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A2B9F1D-3187-4B81-B626-B40C93C40E66}"/>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283B9BD5-A815-4B22-9EEE-39FA36BE4FC4}"/>
              </a:ext>
            </a:extLst>
          </p:cNvPr>
          <p:cNvSpPr>
            <a:spLocks noGrp="1"/>
          </p:cNvSpPr>
          <p:nvPr>
            <p:ph type="dt" sz="half" idx="10"/>
          </p:nvPr>
        </p:nvSpPr>
        <p:spPr/>
        <p:txBody>
          <a:bodyPr/>
          <a:lstStyle/>
          <a:p>
            <a:fld id="{B15027C1-3C8C-4597-BB9A-38F5E868E525}" type="datetime1">
              <a:rPr kumimoji="1" lang="ja-JP" altLang="en-US" smtClean="0"/>
              <a:t>2024/8/9</a:t>
            </a:fld>
            <a:endParaRPr kumimoji="1" lang="ja-JP" altLang="en-US"/>
          </a:p>
        </p:txBody>
      </p:sp>
      <p:sp>
        <p:nvSpPr>
          <p:cNvPr id="4" name="フッター プレースホルダー 3">
            <a:extLst>
              <a:ext uri="{FF2B5EF4-FFF2-40B4-BE49-F238E27FC236}">
                <a16:creationId xmlns:a16="http://schemas.microsoft.com/office/drawing/2014/main" id="{CD261907-D93F-489B-B982-B48FA50C82D2}"/>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D653EF0D-1BDA-4E23-91B3-20F795068D2F}"/>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4074369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3739C774-8EB7-4035-9C78-1EC238BD7DB7}"/>
              </a:ext>
            </a:extLst>
          </p:cNvPr>
          <p:cNvSpPr>
            <a:spLocks noGrp="1"/>
          </p:cNvSpPr>
          <p:nvPr>
            <p:ph type="dt" sz="half" idx="10"/>
          </p:nvPr>
        </p:nvSpPr>
        <p:spPr/>
        <p:txBody>
          <a:bodyPr/>
          <a:lstStyle/>
          <a:p>
            <a:fld id="{C703562D-732D-4B3A-A474-E8D6D353FBEF}" type="datetime1">
              <a:rPr kumimoji="1" lang="ja-JP" altLang="en-US" smtClean="0"/>
              <a:t>2024/8/9</a:t>
            </a:fld>
            <a:endParaRPr kumimoji="1" lang="ja-JP" altLang="en-US"/>
          </a:p>
        </p:txBody>
      </p:sp>
      <p:sp>
        <p:nvSpPr>
          <p:cNvPr id="3" name="フッター プレースホルダー 2">
            <a:extLst>
              <a:ext uri="{FF2B5EF4-FFF2-40B4-BE49-F238E27FC236}">
                <a16:creationId xmlns:a16="http://schemas.microsoft.com/office/drawing/2014/main" id="{5C9F9A9E-0582-41B8-A679-91433C2C23F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00E8D01C-A186-43B5-8BE8-9633F6642D8D}"/>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17514944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63DB2D5-087E-4EEA-8E29-34EFCB8440B2}"/>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1BDE6359-A69A-4672-8E21-6FE19A672E6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a:extLst>
              <a:ext uri="{FF2B5EF4-FFF2-40B4-BE49-F238E27FC236}">
                <a16:creationId xmlns:a16="http://schemas.microsoft.com/office/drawing/2014/main" id="{365BED3E-8AE6-4785-836E-7067CEC0CBE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547EF489-C637-4C64-9973-1F9E4C02C55A}"/>
              </a:ext>
            </a:extLst>
          </p:cNvPr>
          <p:cNvSpPr>
            <a:spLocks noGrp="1"/>
          </p:cNvSpPr>
          <p:nvPr>
            <p:ph type="dt" sz="half" idx="10"/>
          </p:nvPr>
        </p:nvSpPr>
        <p:spPr/>
        <p:txBody>
          <a:bodyPr/>
          <a:lstStyle/>
          <a:p>
            <a:fld id="{313755A6-79B1-4AC7-8367-963650B6EF23}" type="datetime1">
              <a:rPr kumimoji="1" lang="ja-JP" altLang="en-US" smtClean="0"/>
              <a:t>2024/8/9</a:t>
            </a:fld>
            <a:endParaRPr kumimoji="1" lang="ja-JP" altLang="en-US"/>
          </a:p>
        </p:txBody>
      </p:sp>
      <p:sp>
        <p:nvSpPr>
          <p:cNvPr id="6" name="フッター プレースホルダー 5">
            <a:extLst>
              <a:ext uri="{FF2B5EF4-FFF2-40B4-BE49-F238E27FC236}">
                <a16:creationId xmlns:a16="http://schemas.microsoft.com/office/drawing/2014/main" id="{8A5B62A9-2228-4AE1-84AE-114BA844719C}"/>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2C2C6FE6-2D9D-4994-A7FA-AC68AA8A22C5}"/>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118846807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CE7E608-22D2-416E-A112-194B73B54770}"/>
              </a:ext>
            </a:extLst>
          </p:cNvPr>
          <p:cNvSpPr>
            <a:spLocks noGrp="1"/>
          </p:cNvSpPr>
          <p:nvPr>
            <p:ph type="title"/>
          </p:nvPr>
        </p:nvSpPr>
        <p:spPr>
          <a:xfrm>
            <a:off x="839788" y="457200"/>
            <a:ext cx="3932237" cy="1600200"/>
          </a:xfrm>
        </p:spPr>
        <p:txBody>
          <a:bodyPr anchor="b"/>
          <a:lstStyle>
            <a:lvl1pPr>
              <a:defRPr sz="32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126B487D-764D-4FDB-9486-85491EAF7342}"/>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a:extLst>
              <a:ext uri="{FF2B5EF4-FFF2-40B4-BE49-F238E27FC236}">
                <a16:creationId xmlns:a16="http://schemas.microsoft.com/office/drawing/2014/main" id="{D5B2E66B-D461-4148-B07C-DB6009D5C5A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7D41249F-89F0-43DB-AD21-5BBA15414230}"/>
              </a:ext>
            </a:extLst>
          </p:cNvPr>
          <p:cNvSpPr>
            <a:spLocks noGrp="1"/>
          </p:cNvSpPr>
          <p:nvPr>
            <p:ph type="dt" sz="half" idx="10"/>
          </p:nvPr>
        </p:nvSpPr>
        <p:spPr/>
        <p:txBody>
          <a:bodyPr/>
          <a:lstStyle/>
          <a:p>
            <a:fld id="{6231C17D-D8C9-4059-B3F5-CE9ED58E0914}" type="datetime1">
              <a:rPr kumimoji="1" lang="ja-JP" altLang="en-US" smtClean="0"/>
              <a:t>2024/8/9</a:t>
            </a:fld>
            <a:endParaRPr kumimoji="1" lang="ja-JP" altLang="en-US"/>
          </a:p>
        </p:txBody>
      </p:sp>
      <p:sp>
        <p:nvSpPr>
          <p:cNvPr id="6" name="フッター プレースホルダー 5">
            <a:extLst>
              <a:ext uri="{FF2B5EF4-FFF2-40B4-BE49-F238E27FC236}">
                <a16:creationId xmlns:a16="http://schemas.microsoft.com/office/drawing/2014/main" id="{4DF6418D-CC7D-4494-BCE0-5C07E6393D5D}"/>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5E8CE11-EADC-4298-ABA9-559D625D1050}"/>
              </a:ext>
            </a:extLst>
          </p:cNvPr>
          <p:cNvSpPr>
            <a:spLocks noGrp="1"/>
          </p:cNvSpPr>
          <p:nvPr>
            <p:ph type="sldNum" sz="quarter" idx="12"/>
          </p:nvPr>
        </p:nvSpPr>
        <p:spPr/>
        <p:txBody>
          <a:body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138893741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a:extLst>
              <a:ext uri="{FF2B5EF4-FFF2-40B4-BE49-F238E27FC236}">
                <a16:creationId xmlns:a16="http://schemas.microsoft.com/office/drawing/2014/main" id="{78CC7B4A-8CE9-499F-A53E-38282ED0BA6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EFB68084-89D2-4381-A72B-097C882B922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kumimoji="1" lang="ja-JP" altLang="en-US" dirty="0"/>
              <a:t>マスター テキストの書式設定</a:t>
            </a:r>
          </a:p>
          <a:p>
            <a:pPr lvl="1"/>
            <a:r>
              <a:rPr kumimoji="1" lang="ja-JP" altLang="en-US" dirty="0"/>
              <a:t>第 </a:t>
            </a:r>
            <a:r>
              <a:rPr kumimoji="1" lang="en-US" altLang="ja-JP" dirty="0"/>
              <a:t>2 </a:t>
            </a:r>
            <a:r>
              <a:rPr kumimoji="1" lang="ja-JP" altLang="en-US" dirty="0"/>
              <a:t>レベル</a:t>
            </a:r>
          </a:p>
          <a:p>
            <a:pPr lvl="2"/>
            <a:r>
              <a:rPr kumimoji="1" lang="ja-JP" altLang="en-US" dirty="0"/>
              <a:t>第 </a:t>
            </a:r>
            <a:r>
              <a:rPr kumimoji="1" lang="en-US" altLang="ja-JP" dirty="0"/>
              <a:t>3 </a:t>
            </a:r>
            <a:r>
              <a:rPr kumimoji="1" lang="ja-JP" altLang="en-US" dirty="0"/>
              <a:t>レベル</a:t>
            </a:r>
          </a:p>
          <a:p>
            <a:pPr lvl="3"/>
            <a:r>
              <a:rPr kumimoji="1" lang="ja-JP" altLang="en-US" dirty="0"/>
              <a:t>第 </a:t>
            </a:r>
            <a:r>
              <a:rPr kumimoji="1" lang="en-US" altLang="ja-JP" dirty="0"/>
              <a:t>4 </a:t>
            </a:r>
            <a:r>
              <a:rPr kumimoji="1" lang="ja-JP" altLang="en-US" dirty="0"/>
              <a:t>レベル</a:t>
            </a:r>
          </a:p>
          <a:p>
            <a:pPr lvl="4"/>
            <a:r>
              <a:rPr kumimoji="1" lang="ja-JP" altLang="en-US" dirty="0"/>
              <a:t>第 </a:t>
            </a:r>
            <a:r>
              <a:rPr kumimoji="1" lang="en-US" altLang="ja-JP" dirty="0"/>
              <a:t>5 </a:t>
            </a:r>
            <a:r>
              <a:rPr kumimoji="1" lang="ja-JP" altLang="en-US" dirty="0"/>
              <a:t>レベル</a:t>
            </a:r>
          </a:p>
        </p:txBody>
      </p:sp>
      <p:sp>
        <p:nvSpPr>
          <p:cNvPr id="4" name="日付プレースホルダー 3">
            <a:extLst>
              <a:ext uri="{FF2B5EF4-FFF2-40B4-BE49-F238E27FC236}">
                <a16:creationId xmlns:a16="http://schemas.microsoft.com/office/drawing/2014/main" id="{F696B473-18F7-47D0-A4FD-4A24638CB7C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C8C3057-A782-4253-A6A1-EC95FDA8A3DF}" type="datetime1">
              <a:rPr kumimoji="1" lang="ja-JP" altLang="en-US" smtClean="0"/>
              <a:t>2024/8/9</a:t>
            </a:fld>
            <a:endParaRPr kumimoji="1" lang="ja-JP" altLang="en-US"/>
          </a:p>
        </p:txBody>
      </p:sp>
      <p:sp>
        <p:nvSpPr>
          <p:cNvPr id="5" name="フッター プレースホルダー 4">
            <a:extLst>
              <a:ext uri="{FF2B5EF4-FFF2-40B4-BE49-F238E27FC236}">
                <a16:creationId xmlns:a16="http://schemas.microsoft.com/office/drawing/2014/main" id="{505BEAFB-2AA0-48AA-AA02-438B0CC0BF66}"/>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591317F9-2EC4-4BDC-94A2-67E35609C9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1C3897A-379A-4BF0-85A9-6CCD13A8C5A7}" type="slidenum">
              <a:rPr kumimoji="1" lang="ja-JP" altLang="en-US" smtClean="0"/>
              <a:t>‹#›</a:t>
            </a:fld>
            <a:endParaRPr kumimoji="1" lang="ja-JP" altLang="en-US"/>
          </a:p>
        </p:txBody>
      </p:sp>
    </p:spTree>
    <p:extLst>
      <p:ext uri="{BB962C8B-B14F-4D97-AF65-F5344CB8AC3E}">
        <p14:creationId xmlns:p14="http://schemas.microsoft.com/office/powerpoint/2010/main" val="263190306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lvl1pPr algn="l" defTabSz="914400" rtl="0" eaLnBrk="1" latinLnBrk="0" hangingPunct="1">
        <a:lnSpc>
          <a:spcPct val="90000"/>
        </a:lnSpc>
        <a:spcBef>
          <a:spcPct val="0"/>
        </a:spcBef>
        <a:buNone/>
        <a:defRPr kumimoji="1" sz="4000" b="1" u="sng" kern="1200">
          <a:solidFill>
            <a:schemeClr val="tx1"/>
          </a:solidFill>
          <a:latin typeface="UD デジタル 教科書体 NK-R" panose="02020400000000000000" pitchFamily="18" charset="-128"/>
          <a:ea typeface="UD デジタル 教科書体 NK-R" panose="02020400000000000000" pitchFamily="18" charset="-128"/>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3200" kern="1200">
          <a:solidFill>
            <a:schemeClr val="tx1"/>
          </a:solidFill>
          <a:latin typeface="UD デジタル 教科書体 NK-R" panose="02020400000000000000" pitchFamily="18" charset="-128"/>
          <a:ea typeface="UD デジタル 教科書体 NK-R" panose="02020400000000000000" pitchFamily="18" charset="-128"/>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800" kern="1200">
          <a:solidFill>
            <a:schemeClr val="tx1"/>
          </a:solidFill>
          <a:latin typeface="UD デジタル 教科書体 NK-R" panose="02020400000000000000" pitchFamily="18" charset="-128"/>
          <a:ea typeface="UD デジタル 教科書体 NK-R" panose="02020400000000000000" pitchFamily="18" charset="-128"/>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UD デジタル 教科書体 NK-R" panose="02020400000000000000" pitchFamily="18" charset="-128"/>
          <a:ea typeface="UD デジタル 教科書体 NK-R" panose="02020400000000000000" pitchFamily="18" charset="-128"/>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UD デジタル 教科書体 NK-R" panose="02020400000000000000" pitchFamily="18" charset="-128"/>
          <a:ea typeface="UD デジタル 教科書体 NK-R" panose="02020400000000000000" pitchFamily="18" charset="-128"/>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UD デジタル 教科書体 NK-R" panose="02020400000000000000" pitchFamily="18" charset="-128"/>
          <a:ea typeface="UD デジタル 教科書体 NK-R" panose="02020400000000000000" pitchFamily="18"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media/image5.emf"/></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8" Type="http://schemas.openxmlformats.org/officeDocument/2006/relationships/diagramData" Target="../diagrams/data8.xml"/><Relationship Id="rId3" Type="http://schemas.openxmlformats.org/officeDocument/2006/relationships/diagramData" Target="../diagrams/data7.xml"/><Relationship Id="rId7" Type="http://schemas.microsoft.com/office/2007/relationships/diagramDrawing" Target="../diagrams/drawing7.xml"/><Relationship Id="rId12" Type="http://schemas.microsoft.com/office/2007/relationships/diagramDrawing" Target="../diagrams/drawing8.xml"/><Relationship Id="rId2" Type="http://schemas.openxmlformats.org/officeDocument/2006/relationships/notesSlide" Target="../notesSlides/notesSlide2.xml"/><Relationship Id="rId1" Type="http://schemas.openxmlformats.org/officeDocument/2006/relationships/slideLayout" Target="../slideLayouts/slideLayout6.xml"/><Relationship Id="rId6" Type="http://schemas.openxmlformats.org/officeDocument/2006/relationships/diagramColors" Target="../diagrams/colors7.xml"/><Relationship Id="rId11" Type="http://schemas.openxmlformats.org/officeDocument/2006/relationships/diagramColors" Target="../diagrams/colors8.xml"/><Relationship Id="rId5" Type="http://schemas.openxmlformats.org/officeDocument/2006/relationships/diagramQuickStyle" Target="../diagrams/quickStyle7.xml"/><Relationship Id="rId10" Type="http://schemas.openxmlformats.org/officeDocument/2006/relationships/diagramQuickStyle" Target="../diagrams/quickStyle8.xml"/><Relationship Id="rId4" Type="http://schemas.openxmlformats.org/officeDocument/2006/relationships/diagramLayout" Target="../diagrams/layout7.xml"/><Relationship Id="rId9" Type="http://schemas.openxmlformats.org/officeDocument/2006/relationships/diagramLayout" Target="../diagrams/layout8.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9.xml"/><Relationship Id="rId7" Type="http://schemas.microsoft.com/office/2007/relationships/diagramDrawing" Target="../diagrams/drawing9.xml"/><Relationship Id="rId2" Type="http://schemas.openxmlformats.org/officeDocument/2006/relationships/notesSlide" Target="../notesSlides/notesSlide3.xml"/><Relationship Id="rId1" Type="http://schemas.openxmlformats.org/officeDocument/2006/relationships/slideLayout" Target="../slideLayouts/slideLayout6.xml"/><Relationship Id="rId6" Type="http://schemas.openxmlformats.org/officeDocument/2006/relationships/diagramColors" Target="../diagrams/colors9.xml"/><Relationship Id="rId5" Type="http://schemas.openxmlformats.org/officeDocument/2006/relationships/diagramQuickStyle" Target="../diagrams/quickStyle9.xml"/><Relationship Id="rId4" Type="http://schemas.openxmlformats.org/officeDocument/2006/relationships/diagramLayout" Target="../diagrams/layout9.xml"/></Relationships>
</file>

<file path=ppt/slides/_rels/slide18.xml.rels><?xml version="1.0" encoding="UTF-8" standalone="yes"?><Relationships xmlns="http://schemas.openxmlformats.org/package/2006/relationships"><Relationship Id="rId8" Type="http://schemas.openxmlformats.org/officeDocument/2006/relationships/hyperlink" Target="" TargetMode="External"/><Relationship Id="rId3" Type="http://schemas.openxmlformats.org/officeDocument/2006/relationships/diagramLayout" Target="../diagrams/layout10.xml"/><Relationship Id="rId7" Type="http://schemas.openxmlformats.org/officeDocument/2006/relationships/image" Target="../media/image7.png"/><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2" Type="http://schemas.openxmlformats.org/officeDocument/2006/relationships/chart" Target="../charts/chart1.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8" Type="http://schemas.openxmlformats.org/officeDocument/2006/relationships/diagramLayout" Target="../diagrams/layout3.xml"/><Relationship Id="rId3" Type="http://schemas.openxmlformats.org/officeDocument/2006/relationships/diagramLayout" Target="../diagrams/layout2.xml"/><Relationship Id="rId7" Type="http://schemas.openxmlformats.org/officeDocument/2006/relationships/diagramData" Target="../diagrams/data3.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11" Type="http://schemas.microsoft.com/office/2007/relationships/diagramDrawing" Target="../diagrams/drawing3.xml"/><Relationship Id="rId5" Type="http://schemas.openxmlformats.org/officeDocument/2006/relationships/diagramColors" Target="../diagrams/colors2.xml"/><Relationship Id="rId10" Type="http://schemas.openxmlformats.org/officeDocument/2006/relationships/diagramColors" Target="../diagrams/colors3.xml"/><Relationship Id="rId4" Type="http://schemas.openxmlformats.org/officeDocument/2006/relationships/diagramQuickStyle" Target="../diagrams/quickStyle2.xml"/><Relationship Id="rId9"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E1C4EDB-EDFD-45D5-8AD9-1D75F4404C0F}"/>
              </a:ext>
            </a:extLst>
          </p:cNvPr>
          <p:cNvSpPr>
            <a:spLocks noGrp="1"/>
          </p:cNvSpPr>
          <p:nvPr>
            <p:ph type="ctrTitle"/>
          </p:nvPr>
        </p:nvSpPr>
        <p:spPr>
          <a:xfrm>
            <a:off x="1524000" y="1767840"/>
            <a:ext cx="9144000" cy="1742122"/>
          </a:xfrm>
        </p:spPr>
        <p:txBody>
          <a:bodyPr anchor="ctr"/>
          <a:lstStyle/>
          <a:p>
            <a:r>
              <a:rPr kumimoji="1" lang="ja-JP" altLang="en-US" b="0" dirty="0"/>
              <a:t>企業と経営の基礎理解</a:t>
            </a:r>
          </a:p>
        </p:txBody>
      </p:sp>
      <p:sp>
        <p:nvSpPr>
          <p:cNvPr id="3" name="字幕 2">
            <a:extLst>
              <a:ext uri="{FF2B5EF4-FFF2-40B4-BE49-F238E27FC236}">
                <a16:creationId xmlns:a16="http://schemas.microsoft.com/office/drawing/2014/main" id="{77C03E9E-AC7D-4033-93AD-CFFB30123121}"/>
              </a:ext>
            </a:extLst>
          </p:cNvPr>
          <p:cNvSpPr>
            <a:spLocks noGrp="1"/>
          </p:cNvSpPr>
          <p:nvPr>
            <p:ph type="subTitle" idx="1"/>
          </p:nvPr>
        </p:nvSpPr>
        <p:spPr/>
        <p:txBody>
          <a:bodyPr anchor="ctr"/>
          <a:lstStyle/>
          <a:p>
            <a:r>
              <a:rPr kumimoji="1" lang="ja-JP" altLang="en-US" dirty="0"/>
              <a:t>ＮＰＯ法人</a:t>
            </a:r>
            <a:r>
              <a:rPr lang="ja-JP" altLang="en-US" dirty="0"/>
              <a:t>埼玉県</a:t>
            </a:r>
            <a:r>
              <a:rPr kumimoji="1" lang="ja-JP" altLang="en-US" dirty="0"/>
              <a:t>障がい者就労支援ネットワーク</a:t>
            </a:r>
            <a:endParaRPr kumimoji="1" lang="en-US" altLang="ja-JP" dirty="0"/>
          </a:p>
          <a:p>
            <a:r>
              <a:rPr lang="ja-JP" altLang="en-US" dirty="0"/>
              <a:t>ＮＰＯ法人東松山障害者就労支援センター</a:t>
            </a:r>
            <a:endParaRPr kumimoji="1" lang="en-US" altLang="ja-JP" dirty="0"/>
          </a:p>
          <a:p>
            <a:r>
              <a:rPr lang="ja-JP" altLang="en-US" dirty="0"/>
              <a:t>代表理事　若尾勝己</a:t>
            </a:r>
            <a:endParaRPr kumimoji="1" lang="ja-JP" altLang="en-US" dirty="0"/>
          </a:p>
        </p:txBody>
      </p:sp>
      <p:sp>
        <p:nvSpPr>
          <p:cNvPr id="6" name="テキスト ボックス 5">
            <a:extLst>
              <a:ext uri="{FF2B5EF4-FFF2-40B4-BE49-F238E27FC236}">
                <a16:creationId xmlns:a16="http://schemas.microsoft.com/office/drawing/2014/main" id="{61591F9A-8D9B-55DA-24F2-33F6B2586E42}"/>
              </a:ext>
            </a:extLst>
          </p:cNvPr>
          <p:cNvSpPr txBox="1"/>
          <p:nvPr/>
        </p:nvSpPr>
        <p:spPr>
          <a:xfrm>
            <a:off x="2011680" y="1289651"/>
            <a:ext cx="8168640" cy="369332"/>
          </a:xfrm>
          <a:prstGeom prst="rect">
            <a:avLst/>
          </a:prstGeom>
          <a:noFill/>
        </p:spPr>
        <p:txBody>
          <a:bodyPr wrap="square" anchor="ctr">
            <a:spAutoFit/>
          </a:bodyPr>
          <a:lstStyle/>
          <a:p>
            <a:pPr algn="ctr"/>
            <a:r>
              <a:rPr lang="en-US" altLang="ja-JP" sz="1600" b="0" dirty="0">
                <a:latin typeface="UD デジタル 教科書体 NK-R" panose="02020400000000000000" pitchFamily="18" charset="-128"/>
                <a:ea typeface="UD デジタル 教科書体 NK-R" panose="02020400000000000000" pitchFamily="18" charset="-128"/>
              </a:rPr>
              <a:t>【</a:t>
            </a:r>
            <a:r>
              <a:rPr lang="en-US" altLang="ja-JP" sz="1800" b="0" dirty="0">
                <a:latin typeface="UD デジタル 教科書体 NK-R" panose="02020400000000000000" pitchFamily="18" charset="-128"/>
                <a:ea typeface="UD デジタル 教科書体 NK-R" panose="02020400000000000000" pitchFamily="18" charset="-128"/>
              </a:rPr>
              <a:t>PG-</a:t>
            </a:r>
            <a:r>
              <a:rPr lang="ja-JP" altLang="en-US" dirty="0">
                <a:latin typeface="UD デジタル 教科書体 NK-R" panose="02020400000000000000" pitchFamily="18" charset="-128"/>
                <a:ea typeface="UD デジタル 教科書体 NK-R" panose="02020400000000000000" pitchFamily="18" charset="-128"/>
              </a:rPr>
              <a:t>３</a:t>
            </a:r>
            <a:r>
              <a:rPr lang="en-US" altLang="ja-JP" sz="1800" b="0" dirty="0">
                <a:latin typeface="UD デジタル 教科書体 NK-R" panose="02020400000000000000" pitchFamily="18" charset="-128"/>
                <a:ea typeface="UD デジタル 教科書体 NK-R" panose="02020400000000000000" pitchFamily="18" charset="-128"/>
              </a:rPr>
              <a:t>】</a:t>
            </a:r>
            <a:r>
              <a:rPr lang="ja-JP" altLang="en-US" sz="1800" b="0" dirty="0">
                <a:latin typeface="UD デジタル 教科書体 NK-R" panose="02020400000000000000" pitchFamily="18" charset="-128"/>
                <a:ea typeface="UD デジタル 教科書体 NK-R" panose="02020400000000000000" pitchFamily="18" charset="-128"/>
              </a:rPr>
              <a:t>令和６年度埼玉県サービス管理責任者指導者養成研修（就労支援コース）</a:t>
            </a:r>
            <a:endParaRPr lang="ja-JP" altLang="en-US"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40946449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FCF856-4050-45A2-B4C6-F0DEB7A88597}"/>
              </a:ext>
            </a:extLst>
          </p:cNvPr>
          <p:cNvSpPr>
            <a:spLocks noGrp="1"/>
          </p:cNvSpPr>
          <p:nvPr>
            <p:ph type="title"/>
          </p:nvPr>
        </p:nvSpPr>
        <p:spPr/>
        <p:txBody>
          <a:bodyPr>
            <a:normAutofit/>
          </a:bodyPr>
          <a:lstStyle/>
          <a:p>
            <a:r>
              <a:rPr kumimoji="1" lang="ja-JP" altLang="en-US" sz="3600" b="0" dirty="0"/>
              <a:t>経営分析の手法を学ぶ</a:t>
            </a:r>
            <a:br>
              <a:rPr kumimoji="1" lang="en-US" altLang="ja-JP" sz="3600" b="0" dirty="0"/>
            </a:br>
            <a:r>
              <a:rPr kumimoji="1" lang="ja-JP" altLang="en-US" sz="2000" b="0" u="none" dirty="0"/>
              <a:t>財務諸表と損益分岐点の理解</a:t>
            </a:r>
            <a:endParaRPr kumimoji="1" lang="ja-JP" altLang="en-US" sz="2400" b="0" u="none" dirty="0"/>
          </a:p>
        </p:txBody>
      </p:sp>
      <p:sp>
        <p:nvSpPr>
          <p:cNvPr id="4" name="コンテンツ プレースホルダー 3">
            <a:extLst>
              <a:ext uri="{FF2B5EF4-FFF2-40B4-BE49-F238E27FC236}">
                <a16:creationId xmlns:a16="http://schemas.microsoft.com/office/drawing/2014/main" id="{B4277D5E-4383-46C6-B6DB-1F8F2772268E}"/>
              </a:ext>
            </a:extLst>
          </p:cNvPr>
          <p:cNvSpPr>
            <a:spLocks noGrp="1"/>
          </p:cNvSpPr>
          <p:nvPr>
            <p:ph idx="1"/>
          </p:nvPr>
        </p:nvSpPr>
        <p:spPr>
          <a:xfrm>
            <a:off x="838200" y="1825625"/>
            <a:ext cx="6373633" cy="4351338"/>
          </a:xfrm>
        </p:spPr>
        <p:txBody>
          <a:bodyPr>
            <a:normAutofit fontScale="92500" lnSpcReduction="10000"/>
          </a:bodyPr>
          <a:lstStyle/>
          <a:p>
            <a:r>
              <a:rPr lang="ja-JP" altLang="en-US" sz="2800" dirty="0"/>
              <a:t>財務諸表とは？</a:t>
            </a:r>
            <a:endParaRPr lang="en-US" altLang="ja-JP" sz="2800" dirty="0"/>
          </a:p>
          <a:p>
            <a:pPr lvl="1"/>
            <a:r>
              <a:rPr lang="ja-JP" altLang="en-US" sz="2400" dirty="0"/>
              <a:t>企業の一定期間の経営成績、財務状態、キャッシュフローの状況を利害関係者に報告するための書類を指す。一般的には決算書とも呼ばれているが、金融商品取引法では財務諸表と呼ばれている。</a:t>
            </a:r>
            <a:endParaRPr lang="en-US" altLang="ja-JP" sz="2400" dirty="0"/>
          </a:p>
          <a:p>
            <a:pPr lvl="1"/>
            <a:r>
              <a:rPr lang="ja-JP" altLang="en-US" sz="2400" dirty="0"/>
              <a:t>一般的には、公正妥当と認められる企業会計の基準に準拠して作成されなければならず、会社法上の大企業や上場会社は、財務諸表について公認会計士または監査法人の監査を受けなければならない。</a:t>
            </a:r>
            <a:endParaRPr lang="en-US" altLang="ja-JP" sz="2400" dirty="0"/>
          </a:p>
          <a:p>
            <a:pPr lvl="1"/>
            <a:r>
              <a:rPr lang="ja-JP" altLang="en-US" sz="2400" dirty="0"/>
              <a:t>金融商品取引法：財務諸表（有価証券報告書を提出する会社）</a:t>
            </a:r>
            <a:endParaRPr lang="en-US" altLang="ja-JP" sz="2400" dirty="0"/>
          </a:p>
          <a:p>
            <a:pPr lvl="1"/>
            <a:r>
              <a:rPr lang="ja-JP" altLang="en-US" sz="2400" dirty="0"/>
              <a:t>会社法：計算書類（上記以外の会社）</a:t>
            </a:r>
            <a:endParaRPr lang="en-US" altLang="ja-JP" sz="2400" dirty="0"/>
          </a:p>
        </p:txBody>
      </p:sp>
      <p:graphicFrame>
        <p:nvGraphicFramePr>
          <p:cNvPr id="5" name="表 5">
            <a:extLst>
              <a:ext uri="{FF2B5EF4-FFF2-40B4-BE49-F238E27FC236}">
                <a16:creationId xmlns:a16="http://schemas.microsoft.com/office/drawing/2014/main" id="{71B70A66-E197-44FB-BEC1-67E2D411EDBA}"/>
              </a:ext>
            </a:extLst>
          </p:cNvPr>
          <p:cNvGraphicFramePr>
            <a:graphicFrameLocks noGrp="1"/>
          </p:cNvGraphicFramePr>
          <p:nvPr>
            <p:extLst>
              <p:ext uri="{D42A27DB-BD31-4B8C-83A1-F6EECF244321}">
                <p14:modId xmlns:p14="http://schemas.microsoft.com/office/powerpoint/2010/main" val="812310445"/>
              </p:ext>
            </p:extLst>
          </p:nvPr>
        </p:nvGraphicFramePr>
        <p:xfrm>
          <a:off x="7454790" y="2036106"/>
          <a:ext cx="4064000" cy="3930375"/>
        </p:xfrm>
        <a:graphic>
          <a:graphicData uri="http://schemas.openxmlformats.org/drawingml/2006/table">
            <a:tbl>
              <a:tblPr firstRow="1" bandRow="1">
                <a:tableStyleId>{5940675A-B579-460E-94D1-54222C63F5DA}</a:tableStyleId>
              </a:tblPr>
              <a:tblGrid>
                <a:gridCol w="4064000">
                  <a:extLst>
                    <a:ext uri="{9D8B030D-6E8A-4147-A177-3AD203B41FA5}">
                      <a16:colId xmlns:a16="http://schemas.microsoft.com/office/drawing/2014/main" val="2065750897"/>
                    </a:ext>
                  </a:extLst>
                </a:gridCol>
              </a:tblGrid>
              <a:tr h="424905">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財務諸表</a:t>
                      </a:r>
                    </a:p>
                  </a:txBody>
                  <a:tcPr anchor="ctr">
                    <a:solidFill>
                      <a:schemeClr val="accent5">
                        <a:lumMod val="20000"/>
                        <a:lumOff val="80000"/>
                      </a:schemeClr>
                    </a:solidFill>
                  </a:tcPr>
                </a:tc>
                <a:extLst>
                  <a:ext uri="{0D108BD9-81ED-4DB2-BD59-A6C34878D82A}">
                    <a16:rowId xmlns:a16="http://schemas.microsoft.com/office/drawing/2014/main" val="3481025211"/>
                  </a:ext>
                </a:extLst>
              </a:tr>
              <a:tr h="1699622">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貸借対照表</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損益計算書</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キャッシュフロー計算書</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株主資本等変動計算書</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付属明細書</a:t>
                      </a:r>
                    </a:p>
                  </a:txBody>
                  <a:tcPr anchor="ctr"/>
                </a:tc>
                <a:extLst>
                  <a:ext uri="{0D108BD9-81ED-4DB2-BD59-A6C34878D82A}">
                    <a16:rowId xmlns:a16="http://schemas.microsoft.com/office/drawing/2014/main" val="3532560268"/>
                  </a:ext>
                </a:extLst>
              </a:tr>
              <a:tr h="424905">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計算書類</a:t>
                      </a:r>
                    </a:p>
                  </a:txBody>
                  <a:tcPr anchor="ctr">
                    <a:solidFill>
                      <a:schemeClr val="accent5">
                        <a:lumMod val="20000"/>
                        <a:lumOff val="80000"/>
                      </a:schemeClr>
                    </a:solidFill>
                  </a:tcPr>
                </a:tc>
                <a:extLst>
                  <a:ext uri="{0D108BD9-81ED-4DB2-BD59-A6C34878D82A}">
                    <a16:rowId xmlns:a16="http://schemas.microsoft.com/office/drawing/2014/main" val="3115941459"/>
                  </a:ext>
                </a:extLst>
              </a:tr>
              <a:tr h="1380943">
                <a:tc>
                  <a:txBody>
                    <a:bodyPr/>
                    <a:lstStyle/>
                    <a:p>
                      <a:r>
                        <a:rPr kumimoji="1" lang="ja-JP" altLang="en-US" dirty="0">
                          <a:latin typeface="UD デジタル 教科書体 NK-R" panose="02020400000000000000" pitchFamily="18" charset="-128"/>
                          <a:ea typeface="UD デジタル 教科書体 NK-R" panose="02020400000000000000" pitchFamily="18" charset="-128"/>
                        </a:rPr>
                        <a:t>貸借対照表</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損益計算書</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株主資本等変動計算書</a:t>
                      </a:r>
                      <a:endParaRPr kumimoji="1"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個別注記表</a:t>
                      </a:r>
                    </a:p>
                  </a:txBody>
                  <a:tcPr anchor="ctr"/>
                </a:tc>
                <a:extLst>
                  <a:ext uri="{0D108BD9-81ED-4DB2-BD59-A6C34878D82A}">
                    <a16:rowId xmlns:a16="http://schemas.microsoft.com/office/drawing/2014/main" val="541875458"/>
                  </a:ext>
                </a:extLst>
              </a:tr>
            </a:tbl>
          </a:graphicData>
        </a:graphic>
      </p:graphicFrame>
    </p:spTree>
    <p:extLst>
      <p:ext uri="{BB962C8B-B14F-4D97-AF65-F5344CB8AC3E}">
        <p14:creationId xmlns:p14="http://schemas.microsoft.com/office/powerpoint/2010/main" val="294960308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EFCF856-4050-45A2-B4C6-F0DEB7A88597}"/>
              </a:ext>
            </a:extLst>
          </p:cNvPr>
          <p:cNvSpPr>
            <a:spLocks noGrp="1"/>
          </p:cNvSpPr>
          <p:nvPr>
            <p:ph type="title"/>
          </p:nvPr>
        </p:nvSpPr>
        <p:spPr/>
        <p:txBody>
          <a:bodyPr>
            <a:normAutofit/>
          </a:bodyPr>
          <a:lstStyle/>
          <a:p>
            <a:r>
              <a:rPr lang="ja-JP" altLang="en-US" sz="3600" b="0" dirty="0"/>
              <a:t>経営分析の手法を学ぶ</a:t>
            </a:r>
            <a:br>
              <a:rPr lang="en-US" altLang="ja-JP" sz="3600" b="0" dirty="0"/>
            </a:br>
            <a:r>
              <a:rPr kumimoji="1" lang="ja-JP" altLang="en-US" sz="2000" b="0" u="none" dirty="0"/>
              <a:t>財務諸表と損益分岐点の理解</a:t>
            </a:r>
            <a:endParaRPr kumimoji="1" lang="ja-JP" altLang="en-US" sz="3600" b="0" u="none" dirty="0"/>
          </a:p>
        </p:txBody>
      </p:sp>
      <p:sp>
        <p:nvSpPr>
          <p:cNvPr id="4" name="コンテンツ プレースホルダー 3">
            <a:extLst>
              <a:ext uri="{FF2B5EF4-FFF2-40B4-BE49-F238E27FC236}">
                <a16:creationId xmlns:a16="http://schemas.microsoft.com/office/drawing/2014/main" id="{B4277D5E-4383-46C6-B6DB-1F8F2772268E}"/>
              </a:ext>
            </a:extLst>
          </p:cNvPr>
          <p:cNvSpPr>
            <a:spLocks noGrp="1"/>
          </p:cNvSpPr>
          <p:nvPr>
            <p:ph idx="1"/>
          </p:nvPr>
        </p:nvSpPr>
        <p:spPr/>
        <p:txBody>
          <a:bodyPr>
            <a:normAutofit/>
          </a:bodyPr>
          <a:lstStyle/>
          <a:p>
            <a:r>
              <a:rPr lang="ja-JP" altLang="en-US" sz="2400" dirty="0"/>
              <a:t>財務三表</a:t>
            </a:r>
            <a:endParaRPr lang="en-US" altLang="ja-JP" sz="2400" dirty="0"/>
          </a:p>
          <a:p>
            <a:pPr lvl="1"/>
            <a:r>
              <a:rPr lang="ja-JP" altLang="en-US" sz="2000" dirty="0"/>
              <a:t>貸借対照表</a:t>
            </a:r>
            <a:endParaRPr lang="en-US" altLang="ja-JP" sz="2000" dirty="0"/>
          </a:p>
          <a:p>
            <a:pPr lvl="1"/>
            <a:r>
              <a:rPr lang="ja-JP" altLang="en-US" sz="2000" dirty="0"/>
              <a:t>損益計算書</a:t>
            </a:r>
            <a:endParaRPr lang="en-US" altLang="ja-JP" sz="2000" dirty="0"/>
          </a:p>
          <a:p>
            <a:pPr lvl="1"/>
            <a:r>
              <a:rPr lang="ja-JP" altLang="en-US" sz="2000" dirty="0"/>
              <a:t>キャッシュフロー計算書</a:t>
            </a:r>
            <a:endParaRPr lang="en-US" altLang="ja-JP" sz="2000" dirty="0"/>
          </a:p>
          <a:p>
            <a:pPr marL="0" indent="0">
              <a:buNone/>
            </a:pPr>
            <a:endParaRPr lang="en-US" altLang="ja-JP" sz="2400" dirty="0"/>
          </a:p>
        </p:txBody>
      </p:sp>
      <p:pic>
        <p:nvPicPr>
          <p:cNvPr id="1028" name="Picture 4" descr="ソース画像を表示">
            <a:extLst>
              <a:ext uri="{FF2B5EF4-FFF2-40B4-BE49-F238E27FC236}">
                <a16:creationId xmlns:a16="http://schemas.microsoft.com/office/drawing/2014/main" id="{7EF0FBC8-529A-650E-4C25-52A06085AED5}"/>
              </a:ext>
            </a:extLst>
          </p:cNvPr>
          <p:cNvPicPr>
            <a:picLocks noChangeAspect="1" noChangeArrowheads="1"/>
          </p:cNvPicPr>
          <p:nvPr/>
        </p:nvPicPr>
        <p:blipFill>
          <a:blip r:embed="rId2">
            <a:clrChange>
              <a:clrFrom>
                <a:srgbClr val="FFFDA8"/>
              </a:clrFrom>
              <a:clrTo>
                <a:srgbClr val="FFFDA8">
                  <a:alpha val="0"/>
                </a:srgbClr>
              </a:clrTo>
            </a:clrChange>
            <a:extLst>
              <a:ext uri="{28A0092B-C50C-407E-A947-70E740481C1C}">
                <a14:useLocalDpi xmlns:a14="http://schemas.microsoft.com/office/drawing/2010/main" val="0"/>
              </a:ext>
            </a:extLst>
          </a:blip>
          <a:srcRect/>
          <a:stretch>
            <a:fillRect/>
          </a:stretch>
        </p:blipFill>
        <p:spPr bwMode="auto">
          <a:xfrm>
            <a:off x="5674571" y="2403823"/>
            <a:ext cx="6456469" cy="3908078"/>
          </a:xfrm>
          <a:prstGeom prst="rect">
            <a:avLst/>
          </a:prstGeom>
          <a:noFill/>
          <a:ln>
            <a:solidFill>
              <a:schemeClr val="tx1"/>
            </a:solidFill>
          </a:ln>
          <a:extLst>
            <a:ext uri="{909E8E84-426E-40DD-AFC4-6F175D3DCCD1}">
              <a14:hiddenFill xmlns:a14="http://schemas.microsoft.com/office/drawing/2010/main">
                <a:solidFill>
                  <a:srgbClr val="FFFFFF"/>
                </a:solidFill>
              </a14:hiddenFill>
            </a:ext>
          </a:extLst>
        </p:spPr>
      </p:pic>
      <p:pic>
        <p:nvPicPr>
          <p:cNvPr id="10" name="図 9">
            <a:extLst>
              <a:ext uri="{FF2B5EF4-FFF2-40B4-BE49-F238E27FC236}">
                <a16:creationId xmlns:a16="http://schemas.microsoft.com/office/drawing/2014/main" id="{CFC87FEC-3D7E-94B6-009B-B8923C40E8A2}"/>
              </a:ext>
            </a:extLst>
          </p:cNvPr>
          <p:cNvPicPr>
            <a:picLocks noChangeAspect="1"/>
          </p:cNvPicPr>
          <p:nvPr/>
        </p:nvPicPr>
        <p:blipFill>
          <a:blip r:embed="rId3"/>
          <a:stretch>
            <a:fillRect/>
          </a:stretch>
        </p:blipFill>
        <p:spPr>
          <a:xfrm>
            <a:off x="5659276" y="869586"/>
            <a:ext cx="2215889" cy="1466767"/>
          </a:xfrm>
          <a:prstGeom prst="rect">
            <a:avLst/>
          </a:prstGeom>
        </p:spPr>
      </p:pic>
      <p:pic>
        <p:nvPicPr>
          <p:cNvPr id="12" name="図 11">
            <a:extLst>
              <a:ext uri="{FF2B5EF4-FFF2-40B4-BE49-F238E27FC236}">
                <a16:creationId xmlns:a16="http://schemas.microsoft.com/office/drawing/2014/main" id="{7CFD5857-8AF7-70A7-D5E7-68065E15ADAE}"/>
              </a:ext>
            </a:extLst>
          </p:cNvPr>
          <p:cNvPicPr>
            <a:picLocks noChangeAspect="1"/>
          </p:cNvPicPr>
          <p:nvPr/>
        </p:nvPicPr>
        <p:blipFill>
          <a:blip r:embed="rId4"/>
          <a:stretch>
            <a:fillRect/>
          </a:stretch>
        </p:blipFill>
        <p:spPr>
          <a:xfrm>
            <a:off x="7980756" y="681037"/>
            <a:ext cx="4150284" cy="1655316"/>
          </a:xfrm>
          <a:prstGeom prst="rect">
            <a:avLst/>
          </a:prstGeom>
        </p:spPr>
      </p:pic>
      <p:sp>
        <p:nvSpPr>
          <p:cNvPr id="15" name="吹き出し: 角を丸めた四角形 14">
            <a:extLst>
              <a:ext uri="{FF2B5EF4-FFF2-40B4-BE49-F238E27FC236}">
                <a16:creationId xmlns:a16="http://schemas.microsoft.com/office/drawing/2014/main" id="{07B0D2F5-B19F-1718-7350-9110C94200C0}"/>
              </a:ext>
            </a:extLst>
          </p:cNvPr>
          <p:cNvSpPr/>
          <p:nvPr/>
        </p:nvSpPr>
        <p:spPr>
          <a:xfrm>
            <a:off x="3030583" y="1602969"/>
            <a:ext cx="2575897" cy="1208757"/>
          </a:xfrm>
          <a:prstGeom prst="wedgeRoundRectCallout">
            <a:avLst>
              <a:gd name="adj1" fmla="val 59120"/>
              <a:gd name="adj2" fmla="val 33940"/>
              <a:gd name="adj3" fmla="val 16667"/>
            </a:avLst>
          </a:prstGeom>
        </p:spPr>
        <p:style>
          <a:lnRef idx="2">
            <a:schemeClr val="accent4"/>
          </a:lnRef>
          <a:fillRef idx="1">
            <a:schemeClr val="lt1"/>
          </a:fillRef>
          <a:effectRef idx="0">
            <a:schemeClr val="accent4"/>
          </a:effectRef>
          <a:fontRef idx="minor">
            <a:schemeClr val="dk1"/>
          </a:fontRef>
        </p:style>
        <p:txBody>
          <a:bodyPr rtlCol="0" anchor="ctr"/>
          <a:lstStyle/>
          <a:p>
            <a:r>
              <a:rPr kumimoji="1" lang="ja-JP" altLang="en-US" sz="1400" dirty="0">
                <a:latin typeface="UD デジタル 教科書体 NK-R" panose="02020400000000000000" pitchFamily="18" charset="-128"/>
                <a:ea typeface="UD デジタル 教科書体 NK-R" panose="02020400000000000000" pitchFamily="18" charset="-128"/>
              </a:rPr>
              <a:t>〇財務３表から分かる</a:t>
            </a:r>
            <a:r>
              <a:rPr lang="ja-JP" altLang="en-US" sz="1400" dirty="0">
                <a:latin typeface="UD デジタル 教科書体 NK-R" panose="02020400000000000000" pitchFamily="18" charset="-128"/>
                <a:ea typeface="UD デジタル 教科書体 NK-R" panose="02020400000000000000" pitchFamily="18" charset="-128"/>
              </a:rPr>
              <a:t>こと</a:t>
            </a:r>
            <a:r>
              <a:rPr kumimoji="1" lang="ja-JP" altLang="en-US" sz="1400" dirty="0">
                <a:latin typeface="UD デジタル 教科書体 NK-R" panose="02020400000000000000" pitchFamily="18" charset="-128"/>
                <a:ea typeface="UD デジタル 教科書体 NK-R" panose="02020400000000000000" pitchFamily="18" charset="-128"/>
              </a:rPr>
              <a:t>は？</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①収益性の分析</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②生産性の分析</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　③安全性の分析</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　④成長性の分析</a:t>
            </a:r>
            <a:endParaRPr kumimoji="1" lang="ja-JP" altLang="en-US" sz="1400" dirty="0">
              <a:latin typeface="UD デジタル 教科書体 NK-R" panose="02020400000000000000" pitchFamily="18" charset="-128"/>
              <a:ea typeface="UD デジタル 教科書体 NK-R" panose="02020400000000000000" pitchFamily="18" charset="-128"/>
            </a:endParaRPr>
          </a:p>
        </p:txBody>
      </p:sp>
      <p:pic>
        <p:nvPicPr>
          <p:cNvPr id="5" name="Picture 2">
            <a:extLst>
              <a:ext uri="{FF2B5EF4-FFF2-40B4-BE49-F238E27FC236}">
                <a16:creationId xmlns:a16="http://schemas.microsoft.com/office/drawing/2014/main" id="{AC6F4605-2962-B245-85AC-5930EF55C45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38200" y="3315787"/>
            <a:ext cx="3957505" cy="3063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12718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6D1B2F-F9C9-4197-958E-44F9FD25697D}"/>
              </a:ext>
            </a:extLst>
          </p:cNvPr>
          <p:cNvSpPr>
            <a:spLocks noGrp="1"/>
          </p:cNvSpPr>
          <p:nvPr>
            <p:ph type="title"/>
          </p:nvPr>
        </p:nvSpPr>
        <p:spPr/>
        <p:txBody>
          <a:bodyPr>
            <a:normAutofit/>
          </a:bodyPr>
          <a:lstStyle/>
          <a:p>
            <a:r>
              <a:rPr kumimoji="1" lang="ja-JP" altLang="en-US" sz="3600" b="0" dirty="0"/>
              <a:t>経営分析の手法を学ぶ</a:t>
            </a:r>
            <a:br>
              <a:rPr kumimoji="1" lang="en-US" altLang="ja-JP" sz="3600" b="0" dirty="0"/>
            </a:br>
            <a:r>
              <a:rPr lang="ja-JP" altLang="en-US" sz="2000" b="0" u="none" dirty="0"/>
              <a:t>経営環境の分析</a:t>
            </a:r>
            <a:endParaRPr kumimoji="1" lang="ja-JP" altLang="en-US" sz="2400" b="0" u="none" dirty="0"/>
          </a:p>
        </p:txBody>
      </p:sp>
      <p:sp>
        <p:nvSpPr>
          <p:cNvPr id="6" name="四角形: 角を丸くする 5">
            <a:extLst>
              <a:ext uri="{FF2B5EF4-FFF2-40B4-BE49-F238E27FC236}">
                <a16:creationId xmlns:a16="http://schemas.microsoft.com/office/drawing/2014/main" id="{A4EE5D4C-32AE-4CD6-9E64-16CDF6855CA1}"/>
              </a:ext>
            </a:extLst>
          </p:cNvPr>
          <p:cNvSpPr/>
          <p:nvPr/>
        </p:nvSpPr>
        <p:spPr>
          <a:xfrm>
            <a:off x="838200" y="1548390"/>
            <a:ext cx="4131365" cy="2300867"/>
          </a:xfrm>
          <a:prstGeom prst="roundRect">
            <a:avLst/>
          </a:prstGeom>
        </p:spPr>
        <p:style>
          <a:lnRef idx="2">
            <a:schemeClr val="accent1"/>
          </a:lnRef>
          <a:fillRef idx="1">
            <a:schemeClr val="lt1"/>
          </a:fillRef>
          <a:effectRef idx="0">
            <a:schemeClr val="accent1"/>
          </a:effectRef>
          <a:fontRef idx="minor">
            <a:schemeClr val="dk1"/>
          </a:fontRef>
        </p:style>
        <p:txBody>
          <a:bodyPr rtlCol="0" anchor="t"/>
          <a:lstStyle/>
          <a:p>
            <a:pPr algn="ctr"/>
            <a:r>
              <a:rPr kumimoji="1" lang="en-US" altLang="ja-JP" dirty="0">
                <a:latin typeface="UD デジタル 教科書体 NK-R" panose="02020400000000000000" pitchFamily="18" charset="-128"/>
                <a:ea typeface="UD デジタル 教科書体 NK-R" panose="02020400000000000000" pitchFamily="18" charset="-128"/>
              </a:rPr>
              <a:t>【SWOT</a:t>
            </a:r>
            <a:r>
              <a:rPr kumimoji="1" lang="ja-JP" altLang="en-US" dirty="0">
                <a:latin typeface="UD デジタル 教科書体 NK-R" panose="02020400000000000000" pitchFamily="18" charset="-128"/>
                <a:ea typeface="UD デジタル 教科書体 NK-R" panose="02020400000000000000" pitchFamily="18" charset="-128"/>
              </a:rPr>
              <a:t>分析</a:t>
            </a:r>
            <a:r>
              <a:rPr kumimoji="1" lang="en-US" altLang="ja-JP" dirty="0">
                <a:latin typeface="UD デジタル 教科書体 NK-R" panose="02020400000000000000" pitchFamily="18" charset="-128"/>
                <a:ea typeface="UD デジタル 教科書体 NK-R" panose="02020400000000000000" pitchFamily="18" charset="-128"/>
              </a:rPr>
              <a:t>】</a:t>
            </a:r>
          </a:p>
          <a:p>
            <a:r>
              <a:rPr lang="ja-JP" altLang="en-US" dirty="0">
                <a:latin typeface="UD デジタル 教科書体 NK-R" panose="02020400000000000000" pitchFamily="18" charset="-128"/>
                <a:ea typeface="UD デジタル 教科書体 NK-R" panose="02020400000000000000" pitchFamily="18" charset="-128"/>
              </a:rPr>
              <a:t>　　</a:t>
            </a:r>
            <a:r>
              <a:rPr lang="ja-JP" altLang="en-US" sz="1600" dirty="0">
                <a:latin typeface="UD デジタル 教科書体 NK-R" panose="02020400000000000000" pitchFamily="18" charset="-128"/>
                <a:ea typeface="UD デジタル 教科書体 NK-R" panose="02020400000000000000" pitchFamily="18" charset="-128"/>
              </a:rPr>
              <a:t>経営戦略策定のプロセス（</a:t>
            </a:r>
            <a:r>
              <a:rPr lang="en-US" altLang="ja-JP" sz="1600" dirty="0">
                <a:latin typeface="UD デジタル 教科書体 NK-R" panose="02020400000000000000" pitchFamily="18" charset="-128"/>
                <a:ea typeface="UD デジタル 教科書体 NK-R" panose="02020400000000000000" pitchFamily="18" charset="-128"/>
              </a:rPr>
              <a:t>Plan</a:t>
            </a:r>
            <a:r>
              <a:rPr lang="ja-JP" altLang="en-US" sz="1600" dirty="0">
                <a:latin typeface="UD デジタル 教科書体 NK-R" panose="02020400000000000000" pitchFamily="18" charset="-128"/>
                <a:ea typeface="UD デジタル 教科書体 NK-R" panose="02020400000000000000" pitchFamily="18" charset="-128"/>
              </a:rPr>
              <a:t>）の出発点は、内外の経営環境の分析である。</a:t>
            </a:r>
            <a:endParaRPr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自社内部の「強み（</a:t>
            </a:r>
            <a:r>
              <a:rPr kumimoji="1" lang="en-US" altLang="ja-JP" sz="1600" dirty="0">
                <a:latin typeface="UD デジタル 教科書体 NK-R" panose="02020400000000000000" pitchFamily="18" charset="-128"/>
                <a:ea typeface="UD デジタル 教科書体 NK-R" panose="02020400000000000000" pitchFamily="18" charset="-128"/>
              </a:rPr>
              <a:t>Strength</a:t>
            </a:r>
            <a:r>
              <a:rPr kumimoji="1" lang="ja-JP" altLang="en-US" sz="1600" dirty="0">
                <a:latin typeface="UD デジタル 教科書体 NK-R" panose="02020400000000000000" pitchFamily="18" charset="-128"/>
                <a:ea typeface="UD デジタル 教科書体 NK-R" panose="02020400000000000000" pitchFamily="18" charset="-128"/>
              </a:rPr>
              <a:t>）」や「弱み（</a:t>
            </a:r>
            <a:r>
              <a:rPr kumimoji="1" lang="en-US" altLang="ja-JP" sz="1600" dirty="0">
                <a:latin typeface="UD デジタル 教科書体 NK-R" panose="02020400000000000000" pitchFamily="18" charset="-128"/>
                <a:ea typeface="UD デジタル 教科書体 NK-R" panose="02020400000000000000" pitchFamily="18" charset="-128"/>
              </a:rPr>
              <a:t>Weakness</a:t>
            </a:r>
            <a:r>
              <a:rPr kumimoji="1" lang="ja-JP" altLang="en-US" sz="1600" dirty="0">
                <a:latin typeface="UD デジタル 教科書体 NK-R" panose="02020400000000000000" pitchFamily="18" charset="-128"/>
                <a:ea typeface="UD デジタル 教科書体 NK-R" panose="02020400000000000000" pitchFamily="18" charset="-128"/>
              </a:rPr>
              <a:t>）」に注目するアプローチと外部の「機会（</a:t>
            </a:r>
            <a:r>
              <a:rPr kumimoji="1" lang="en-US" altLang="ja-JP" sz="1600" dirty="0">
                <a:latin typeface="UD デジタル 教科書体 NK-R" panose="02020400000000000000" pitchFamily="18" charset="-128"/>
                <a:ea typeface="UD デジタル 教科書体 NK-R" panose="02020400000000000000" pitchFamily="18" charset="-128"/>
              </a:rPr>
              <a:t>Opportunity</a:t>
            </a:r>
            <a:r>
              <a:rPr kumimoji="1" lang="ja-JP" altLang="en-US" sz="1600" dirty="0">
                <a:latin typeface="UD デジタル 教科書体 NK-R" panose="02020400000000000000" pitchFamily="18" charset="-128"/>
                <a:ea typeface="UD デジタル 教科書体 NK-R" panose="02020400000000000000" pitchFamily="18" charset="-128"/>
              </a:rPr>
              <a:t>）」や「脅威（</a:t>
            </a:r>
            <a:r>
              <a:rPr kumimoji="1" lang="en-US" altLang="ja-JP" sz="1600" dirty="0">
                <a:latin typeface="UD デジタル 教科書体 NK-R" panose="02020400000000000000" pitchFamily="18" charset="-128"/>
                <a:ea typeface="UD デジタル 教科書体 NK-R" panose="02020400000000000000" pitchFamily="18" charset="-128"/>
              </a:rPr>
              <a:t>Threat</a:t>
            </a:r>
            <a:r>
              <a:rPr kumimoji="1" lang="ja-JP" altLang="en-US" sz="1600" dirty="0">
                <a:latin typeface="UD デジタル 教科書体 NK-R" panose="02020400000000000000" pitchFamily="18" charset="-128"/>
                <a:ea typeface="UD デジタル 教科書体 NK-R" panose="02020400000000000000" pitchFamily="18" charset="-128"/>
              </a:rPr>
              <a:t>）」に注目するアプローチがある。これらを４つをまとめて</a:t>
            </a:r>
            <a:r>
              <a:rPr kumimoji="1" lang="en-US" altLang="ja-JP" sz="1600" dirty="0">
                <a:latin typeface="UD デジタル 教科書体 NK-R" panose="02020400000000000000" pitchFamily="18" charset="-128"/>
                <a:ea typeface="UD デジタル 教科書体 NK-R" panose="02020400000000000000" pitchFamily="18" charset="-128"/>
              </a:rPr>
              <a:t>SWOT</a:t>
            </a:r>
            <a:r>
              <a:rPr kumimoji="1" lang="ja-JP" altLang="en-US" sz="1600" dirty="0">
                <a:latin typeface="UD デジタル 教科書体 NK-R" panose="02020400000000000000" pitchFamily="18" charset="-128"/>
                <a:ea typeface="UD デジタル 教科書体 NK-R" panose="02020400000000000000" pitchFamily="18" charset="-128"/>
              </a:rPr>
              <a:t>という。</a:t>
            </a:r>
          </a:p>
        </p:txBody>
      </p:sp>
      <p:graphicFrame>
        <p:nvGraphicFramePr>
          <p:cNvPr id="9" name="図表 8">
            <a:extLst>
              <a:ext uri="{FF2B5EF4-FFF2-40B4-BE49-F238E27FC236}">
                <a16:creationId xmlns:a16="http://schemas.microsoft.com/office/drawing/2014/main" id="{27E6CAB2-1E3D-467C-81D2-FBD001AAF35B}"/>
              </a:ext>
            </a:extLst>
          </p:cNvPr>
          <p:cNvGraphicFramePr/>
          <p:nvPr>
            <p:extLst>
              <p:ext uri="{D42A27DB-BD31-4B8C-83A1-F6EECF244321}">
                <p14:modId xmlns:p14="http://schemas.microsoft.com/office/powerpoint/2010/main" val="1924235975"/>
              </p:ext>
            </p:extLst>
          </p:nvPr>
        </p:nvGraphicFramePr>
        <p:xfrm>
          <a:off x="5365032" y="1381413"/>
          <a:ext cx="5593301" cy="240340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2" name="正方形/長方形 21">
            <a:extLst>
              <a:ext uri="{FF2B5EF4-FFF2-40B4-BE49-F238E27FC236}">
                <a16:creationId xmlns:a16="http://schemas.microsoft.com/office/drawing/2014/main" id="{C15C2326-EF25-425D-AC04-F9AD780A34A8}"/>
              </a:ext>
            </a:extLst>
          </p:cNvPr>
          <p:cNvSpPr/>
          <p:nvPr/>
        </p:nvSpPr>
        <p:spPr>
          <a:xfrm>
            <a:off x="9150580" y="352258"/>
            <a:ext cx="744113" cy="307777"/>
          </a:xfrm>
          <a:prstGeom prst="rect">
            <a:avLst/>
          </a:prstGeom>
          <a:noFill/>
        </p:spPr>
        <p:txBody>
          <a:bodyPr wrap="none" lIns="91440" tIns="45720" rIns="91440" bIns="45720" anchor="ctr">
            <a:spAutoFit/>
          </a:bodyPr>
          <a:lstStyle/>
          <a:p>
            <a:pPr algn="ctr"/>
            <a:r>
              <a:rPr lang="en-US" altLang="ja-JP" sz="1400" dirty="0">
                <a:ln w="0"/>
                <a:solidFill>
                  <a:srgbClr val="FF0000"/>
                </a:solidFill>
                <a:latin typeface="UD デジタル 教科書体 NK-R" panose="02020400000000000000" pitchFamily="18" charset="-128"/>
                <a:ea typeface="UD デジタル 教科書体 NK-R" panose="02020400000000000000" pitchFamily="18" charset="-128"/>
              </a:rPr>
              <a:t>PEST</a:t>
            </a:r>
            <a:r>
              <a:rPr lang="ja-JP" altLang="en-US" sz="1400" dirty="0">
                <a:ln w="0"/>
                <a:solidFill>
                  <a:srgbClr val="FF0000"/>
                </a:solidFill>
                <a:latin typeface="UD デジタル 教科書体 NK-R" panose="02020400000000000000" pitchFamily="18" charset="-128"/>
                <a:ea typeface="UD デジタル 教科書体 NK-R" panose="02020400000000000000" pitchFamily="18" charset="-128"/>
              </a:rPr>
              <a:t>*</a:t>
            </a:r>
            <a:endParaRPr lang="en-US" altLang="ja-JP" sz="1400" dirty="0">
              <a:ln w="0"/>
              <a:solidFill>
                <a:srgbClr val="FF0000"/>
              </a:solidFill>
              <a:latin typeface="UD デジタル 教科書体 NK-R" panose="02020400000000000000" pitchFamily="18" charset="-128"/>
              <a:ea typeface="UD デジタル 教科書体 NK-R" panose="02020400000000000000" pitchFamily="18" charset="-128"/>
            </a:endParaRPr>
          </a:p>
        </p:txBody>
      </p:sp>
      <p:sp>
        <p:nvSpPr>
          <p:cNvPr id="23" name="正方形/長方形 22">
            <a:extLst>
              <a:ext uri="{FF2B5EF4-FFF2-40B4-BE49-F238E27FC236}">
                <a16:creationId xmlns:a16="http://schemas.microsoft.com/office/drawing/2014/main" id="{7CDED60A-EB60-4A8B-9CE2-52FC65AE06FB}"/>
              </a:ext>
            </a:extLst>
          </p:cNvPr>
          <p:cNvSpPr/>
          <p:nvPr/>
        </p:nvSpPr>
        <p:spPr>
          <a:xfrm>
            <a:off x="8598392" y="571733"/>
            <a:ext cx="1632178" cy="276999"/>
          </a:xfrm>
          <a:prstGeom prst="rect">
            <a:avLst/>
          </a:prstGeom>
          <a:noFill/>
        </p:spPr>
        <p:txBody>
          <a:bodyPr wrap="none" lIns="91440" tIns="45720" rIns="91440" bIns="45720">
            <a:spAutoFit/>
          </a:bodyPr>
          <a:lstStyle/>
          <a:p>
            <a:pPr algn="ctr"/>
            <a:r>
              <a:rPr lang="en-US" altLang="ja-JP" sz="1200" dirty="0">
                <a:ln w="0"/>
                <a:latin typeface="UD デジタル 教科書体 NK-R" panose="02020400000000000000" pitchFamily="18" charset="-128"/>
                <a:ea typeface="UD デジタル 教科書体 NK-R" panose="02020400000000000000" pitchFamily="18" charset="-128"/>
              </a:rPr>
              <a:t>Politics:</a:t>
            </a:r>
            <a:r>
              <a:rPr lang="ja-JP" altLang="en-US" sz="1200" dirty="0">
                <a:ln w="0"/>
                <a:latin typeface="UD デジタル 教科書体 NK-R" panose="02020400000000000000" pitchFamily="18" charset="-128"/>
                <a:ea typeface="UD デジタル 教科書体 NK-R" panose="02020400000000000000" pitchFamily="18" charset="-128"/>
              </a:rPr>
              <a:t>政治・法規制</a:t>
            </a:r>
            <a:endParaRPr lang="ja-JP" altLang="en-US" sz="1200"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3" name="正方形/長方形 42">
            <a:extLst>
              <a:ext uri="{FF2B5EF4-FFF2-40B4-BE49-F238E27FC236}">
                <a16:creationId xmlns:a16="http://schemas.microsoft.com/office/drawing/2014/main" id="{A5599E45-E388-4570-AF45-BB5095B096EB}"/>
              </a:ext>
            </a:extLst>
          </p:cNvPr>
          <p:cNvSpPr/>
          <p:nvPr/>
        </p:nvSpPr>
        <p:spPr>
          <a:xfrm>
            <a:off x="8598392" y="753947"/>
            <a:ext cx="1231427" cy="276999"/>
          </a:xfrm>
          <a:prstGeom prst="rect">
            <a:avLst/>
          </a:prstGeom>
          <a:noFill/>
        </p:spPr>
        <p:txBody>
          <a:bodyPr wrap="none" lIns="91440" tIns="45720" rIns="91440" bIns="45720">
            <a:spAutoFit/>
          </a:bodyPr>
          <a:lstStyle/>
          <a:p>
            <a:pPr algn="ctr"/>
            <a:r>
              <a:rPr lang="en-US" altLang="ja-JP" sz="1200" dirty="0">
                <a:ln w="0"/>
                <a:latin typeface="UD デジタル 教科書体 NK-R" panose="02020400000000000000" pitchFamily="18" charset="-128"/>
                <a:ea typeface="UD デジタル 教科書体 NK-R" panose="02020400000000000000" pitchFamily="18" charset="-128"/>
              </a:rPr>
              <a:t>Economy</a:t>
            </a:r>
            <a:r>
              <a:rPr lang="ja-JP" altLang="en-US" sz="1200" dirty="0">
                <a:ln w="0"/>
                <a:latin typeface="UD デジタル 教科書体 NK-R" panose="02020400000000000000" pitchFamily="18" charset="-128"/>
                <a:ea typeface="UD デジタル 教科書体 NK-R" panose="02020400000000000000" pitchFamily="18" charset="-128"/>
              </a:rPr>
              <a:t>：経済</a:t>
            </a:r>
            <a:endParaRPr lang="ja-JP" altLang="en-US" sz="1200"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4" name="正方形/長方形 43">
            <a:extLst>
              <a:ext uri="{FF2B5EF4-FFF2-40B4-BE49-F238E27FC236}">
                <a16:creationId xmlns:a16="http://schemas.microsoft.com/office/drawing/2014/main" id="{68CE8F59-57C6-48A9-9BFF-A1B8DA37B7D0}"/>
              </a:ext>
            </a:extLst>
          </p:cNvPr>
          <p:cNvSpPr/>
          <p:nvPr/>
        </p:nvSpPr>
        <p:spPr>
          <a:xfrm>
            <a:off x="8598392" y="924167"/>
            <a:ext cx="2359941" cy="276999"/>
          </a:xfrm>
          <a:prstGeom prst="rect">
            <a:avLst/>
          </a:prstGeom>
          <a:noFill/>
        </p:spPr>
        <p:txBody>
          <a:bodyPr wrap="none" lIns="91440" tIns="45720" rIns="91440" bIns="45720">
            <a:spAutoFit/>
          </a:bodyPr>
          <a:lstStyle/>
          <a:p>
            <a:pPr algn="ctr"/>
            <a:r>
              <a:rPr lang="en-US" altLang="ja-JP" sz="1200" dirty="0">
                <a:ln w="0"/>
                <a:latin typeface="UD デジタル 教科書体 NK-R" panose="02020400000000000000" pitchFamily="18" charset="-128"/>
                <a:ea typeface="UD デジタル 教科書体 NK-R" panose="02020400000000000000" pitchFamily="18" charset="-128"/>
              </a:rPr>
              <a:t>Society</a:t>
            </a:r>
            <a:r>
              <a:rPr lang="ja-JP" altLang="en-US" sz="1200" dirty="0">
                <a:ln w="0"/>
                <a:latin typeface="UD デジタル 教科書体 NK-R" panose="02020400000000000000" pitchFamily="18" charset="-128"/>
                <a:ea typeface="UD デジタル 教科書体 NK-R" panose="02020400000000000000" pitchFamily="18" charset="-128"/>
              </a:rPr>
              <a:t>：社会・人口動態・価値観</a:t>
            </a:r>
            <a:endParaRPr lang="ja-JP" altLang="en-US" sz="1200"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45" name="正方形/長方形 44">
            <a:extLst>
              <a:ext uri="{FF2B5EF4-FFF2-40B4-BE49-F238E27FC236}">
                <a16:creationId xmlns:a16="http://schemas.microsoft.com/office/drawing/2014/main" id="{37ADDC16-2A32-46AA-9FFE-B212474A4E46}"/>
              </a:ext>
            </a:extLst>
          </p:cNvPr>
          <p:cNvSpPr/>
          <p:nvPr/>
        </p:nvSpPr>
        <p:spPr>
          <a:xfrm>
            <a:off x="8598392" y="1102205"/>
            <a:ext cx="1407757" cy="276999"/>
          </a:xfrm>
          <a:prstGeom prst="rect">
            <a:avLst/>
          </a:prstGeom>
          <a:noFill/>
        </p:spPr>
        <p:txBody>
          <a:bodyPr wrap="none" lIns="91440" tIns="45720" rIns="91440" bIns="45720">
            <a:spAutoFit/>
          </a:bodyPr>
          <a:lstStyle/>
          <a:p>
            <a:pPr algn="ctr"/>
            <a:r>
              <a:rPr lang="en-US" altLang="ja-JP" sz="1200" dirty="0">
                <a:ln w="0"/>
                <a:latin typeface="UD デジタル 教科書体 NK-R" panose="02020400000000000000" pitchFamily="18" charset="-128"/>
                <a:ea typeface="UD デジタル 教科書体 NK-R" panose="02020400000000000000" pitchFamily="18" charset="-128"/>
              </a:rPr>
              <a:t>Tec</a:t>
            </a:r>
            <a:r>
              <a:rPr lang="ja-JP" altLang="en-US" sz="1200" dirty="0">
                <a:ln w="0"/>
                <a:latin typeface="UD デジタル 教科書体 NK-R" panose="02020400000000000000" pitchFamily="18" charset="-128"/>
                <a:ea typeface="UD デジタル 教科書体 NK-R" panose="02020400000000000000" pitchFamily="18" charset="-128"/>
              </a:rPr>
              <a:t>ｈ</a:t>
            </a:r>
            <a:r>
              <a:rPr lang="en-US" altLang="ja-JP" sz="1200" dirty="0" err="1">
                <a:ln w="0"/>
                <a:latin typeface="UD デジタル 教科書体 NK-R" panose="02020400000000000000" pitchFamily="18" charset="-128"/>
                <a:ea typeface="UD デジタル 教科書体 NK-R" panose="02020400000000000000" pitchFamily="18" charset="-128"/>
              </a:rPr>
              <a:t>nology</a:t>
            </a:r>
            <a:r>
              <a:rPr lang="en-US" altLang="ja-JP" sz="1200" dirty="0">
                <a:ln w="0"/>
                <a:latin typeface="UD デジタル 教科書体 NK-R" panose="02020400000000000000" pitchFamily="18" charset="-128"/>
                <a:ea typeface="UD デジタル 教科書体 NK-R" panose="02020400000000000000" pitchFamily="18" charset="-128"/>
              </a:rPr>
              <a:t>:</a:t>
            </a:r>
            <a:r>
              <a:rPr lang="ja-JP" altLang="en-US" sz="1200" dirty="0">
                <a:ln w="0"/>
                <a:latin typeface="UD デジタル 教科書体 NK-R" panose="02020400000000000000" pitchFamily="18" charset="-128"/>
                <a:ea typeface="UD デジタル 教科書体 NK-R" panose="02020400000000000000" pitchFamily="18" charset="-128"/>
              </a:rPr>
              <a:t>技術</a:t>
            </a:r>
            <a:endParaRPr lang="ja-JP" altLang="en-US" sz="1200"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24" name="楕円 23">
            <a:extLst>
              <a:ext uri="{FF2B5EF4-FFF2-40B4-BE49-F238E27FC236}">
                <a16:creationId xmlns:a16="http://schemas.microsoft.com/office/drawing/2014/main" id="{9C06D7A9-CA02-440E-9AD1-51641F002513}"/>
              </a:ext>
            </a:extLst>
          </p:cNvPr>
          <p:cNvSpPr/>
          <p:nvPr/>
        </p:nvSpPr>
        <p:spPr>
          <a:xfrm>
            <a:off x="8142135" y="360708"/>
            <a:ext cx="3005593" cy="1154610"/>
          </a:xfrm>
          <a:prstGeom prst="ellipse">
            <a:avLst/>
          </a:prstGeom>
          <a:noFill/>
        </p:spPr>
        <p:style>
          <a:lnRef idx="2">
            <a:schemeClr val="accent6"/>
          </a:lnRef>
          <a:fillRef idx="1">
            <a:schemeClr val="lt1"/>
          </a:fillRef>
          <a:effectRef idx="0">
            <a:schemeClr val="accent6"/>
          </a:effectRef>
          <a:fontRef idx="minor">
            <a:schemeClr val="dk1"/>
          </a:fontRef>
        </p:style>
        <p:txBody>
          <a:bodyPr rtlCol="0" anchor="ctr"/>
          <a:lstStyle/>
          <a:p>
            <a:pPr algn="ctr"/>
            <a:endParaRPr kumimoji="1" lang="ja-JP" altLang="en-US"/>
          </a:p>
        </p:txBody>
      </p:sp>
      <p:sp>
        <p:nvSpPr>
          <p:cNvPr id="26" name="正方形/長方形 25">
            <a:extLst>
              <a:ext uri="{FF2B5EF4-FFF2-40B4-BE49-F238E27FC236}">
                <a16:creationId xmlns:a16="http://schemas.microsoft.com/office/drawing/2014/main" id="{D0A719A2-4F56-4BF0-BABC-35E4E038768A}"/>
              </a:ext>
            </a:extLst>
          </p:cNvPr>
          <p:cNvSpPr/>
          <p:nvPr/>
        </p:nvSpPr>
        <p:spPr>
          <a:xfrm>
            <a:off x="5176300" y="1557242"/>
            <a:ext cx="6448508" cy="4625713"/>
          </a:xfrm>
          <a:prstGeom prst="rect">
            <a:avLst/>
          </a:prstGeom>
          <a:noFill/>
        </p:spPr>
        <p:style>
          <a:lnRef idx="2">
            <a:schemeClr val="accent6"/>
          </a:lnRef>
          <a:fillRef idx="1">
            <a:schemeClr val="lt1"/>
          </a:fillRef>
          <a:effectRef idx="0">
            <a:schemeClr val="accent6"/>
          </a:effectRef>
          <a:fontRef idx="minor">
            <a:schemeClr val="dk1"/>
          </a:fontRef>
        </p:style>
        <p:txBody>
          <a:bodyPr rtlCol="0" anchor="t"/>
          <a:lstStyle/>
          <a:p>
            <a:endParaRPr kumimoji="1" lang="en-US" altLang="ja-JP" dirty="0">
              <a:latin typeface="UD デジタル 教科書体 NK-R" panose="02020400000000000000" pitchFamily="18" charset="-128"/>
              <a:ea typeface="UD デジタル 教科書体 NK-R" panose="02020400000000000000" pitchFamily="18" charset="-128"/>
            </a:endParaRPr>
          </a:p>
          <a:p>
            <a:endParaRPr lang="en-US" altLang="ja-JP" dirty="0">
              <a:latin typeface="UD デジタル 教科書体 NK-R" panose="02020400000000000000" pitchFamily="18" charset="-128"/>
              <a:ea typeface="UD デジタル 教科書体 NK-R" panose="02020400000000000000" pitchFamily="18" charset="-128"/>
            </a:endParaRPr>
          </a:p>
          <a:p>
            <a:endParaRPr kumimoji="1" lang="en-US" altLang="ja-JP" dirty="0">
              <a:latin typeface="UD デジタル 教科書体 NK-R" panose="02020400000000000000" pitchFamily="18" charset="-128"/>
              <a:ea typeface="UD デジタル 教科書体 NK-R" panose="02020400000000000000" pitchFamily="18" charset="-128"/>
            </a:endParaRPr>
          </a:p>
          <a:p>
            <a:endParaRPr lang="en-US" altLang="ja-JP" dirty="0">
              <a:latin typeface="UD デジタル 教科書体 NK-R" panose="02020400000000000000" pitchFamily="18" charset="-128"/>
              <a:ea typeface="UD デジタル 教科書体 NK-R" panose="02020400000000000000" pitchFamily="18" charset="-128"/>
            </a:endParaRPr>
          </a:p>
          <a:p>
            <a:endParaRPr kumimoji="1" lang="en-US" altLang="ja-JP" dirty="0">
              <a:latin typeface="UD デジタル 教科書体 NK-R" panose="02020400000000000000" pitchFamily="18" charset="-128"/>
              <a:ea typeface="UD デジタル 教科書体 NK-R" panose="02020400000000000000" pitchFamily="18" charset="-128"/>
            </a:endParaRPr>
          </a:p>
          <a:p>
            <a:endParaRPr lang="en-US" altLang="ja-JP" dirty="0">
              <a:latin typeface="UD デジタル 教科書体 NK-R" panose="02020400000000000000" pitchFamily="18" charset="-128"/>
              <a:ea typeface="UD デジタル 教科書体 NK-R" panose="02020400000000000000" pitchFamily="18" charset="-128"/>
            </a:endParaRPr>
          </a:p>
          <a:p>
            <a:endParaRPr lang="en-US" altLang="ja-JP" dirty="0">
              <a:latin typeface="UD デジタル 教科書体 NK-R" panose="02020400000000000000" pitchFamily="18" charset="-128"/>
              <a:ea typeface="UD デジタル 教科書体 NK-R" panose="02020400000000000000" pitchFamily="18" charset="-128"/>
            </a:endParaRPr>
          </a:p>
          <a:p>
            <a:endParaRPr lang="en-US" altLang="ja-JP" sz="1100" dirty="0">
              <a:latin typeface="UD デジタル 教科書体 NK-R" panose="02020400000000000000" pitchFamily="18" charset="-128"/>
              <a:ea typeface="UD デジタル 教科書体 NK-R" panose="02020400000000000000" pitchFamily="18" charset="-128"/>
            </a:endParaRPr>
          </a:p>
          <a:p>
            <a:r>
              <a:rPr lang="ja-JP" altLang="en-US" sz="1600" dirty="0">
                <a:latin typeface="UD デジタル 教科書体 NK-R" panose="02020400000000000000" pitchFamily="18" charset="-128"/>
                <a:ea typeface="UD デジタル 教科書体 NK-R" panose="02020400000000000000" pitchFamily="18" charset="-128"/>
              </a:rPr>
              <a:t>　　</a:t>
            </a:r>
            <a:r>
              <a:rPr kumimoji="1" lang="ja-JP" altLang="en-US" sz="1600" dirty="0">
                <a:latin typeface="UD デジタル 教科書体 NK-R" panose="02020400000000000000" pitchFamily="18" charset="-128"/>
                <a:ea typeface="UD デジタル 教科書体 NK-R" panose="02020400000000000000" pitchFamily="18" charset="-128"/>
              </a:rPr>
              <a:t>企業にとって、統制不可能な外部要因を「マクロ環境」といい、代表的なのが</a:t>
            </a:r>
            <a:r>
              <a:rPr kumimoji="1" lang="en-US" altLang="ja-JP" sz="1600" dirty="0">
                <a:latin typeface="UD デジタル 教科書体 NK-R" panose="02020400000000000000" pitchFamily="18" charset="-128"/>
                <a:ea typeface="UD デジタル 教科書体 NK-R" panose="02020400000000000000" pitchFamily="18" charset="-128"/>
              </a:rPr>
              <a:t>PEST</a:t>
            </a:r>
            <a:r>
              <a:rPr kumimoji="1" lang="ja-JP" altLang="en-US" sz="1600" dirty="0">
                <a:latin typeface="UD デジタル 教科書体 NK-R" panose="02020400000000000000" pitchFamily="18" charset="-128"/>
                <a:ea typeface="UD デジタル 教科書体 NK-R" panose="02020400000000000000" pitchFamily="18" charset="-128"/>
              </a:rPr>
              <a:t>である。</a:t>
            </a:r>
            <a:endParaRPr lang="en-US" altLang="ja-JP" sz="1600" dirty="0">
              <a:latin typeface="UD デジタル 教科書体 NK-R" panose="02020400000000000000" pitchFamily="18" charset="-128"/>
              <a:ea typeface="UD デジタル 教科書体 NK-R" panose="02020400000000000000" pitchFamily="18" charset="-128"/>
            </a:endParaRPr>
          </a:p>
          <a:p>
            <a:r>
              <a:rPr lang="ja-JP" altLang="en-US" sz="1600" dirty="0">
                <a:latin typeface="UD デジタル 教科書体 NK-R" panose="02020400000000000000" pitchFamily="18" charset="-128"/>
                <a:ea typeface="UD デジタル 教科書体 NK-R" panose="02020400000000000000" pitchFamily="18" charset="-128"/>
              </a:rPr>
              <a:t>　　また、包括的に経営環境を分析するためには、ミクロ環境や内部環境にも目を向けるべきで、ミクロ環境の市場・顧客（</a:t>
            </a:r>
            <a:r>
              <a:rPr lang="en-US" altLang="ja-JP" sz="1600" dirty="0">
                <a:latin typeface="UD デジタル 教科書体 NK-R" panose="02020400000000000000" pitchFamily="18" charset="-128"/>
                <a:ea typeface="UD デジタル 教科書体 NK-R" panose="02020400000000000000" pitchFamily="18" charset="-128"/>
              </a:rPr>
              <a:t>Customer</a:t>
            </a:r>
            <a:r>
              <a:rPr lang="ja-JP" altLang="en-US" sz="1600" dirty="0">
                <a:latin typeface="UD デジタル 教科書体 NK-R" panose="02020400000000000000" pitchFamily="18" charset="-128"/>
                <a:ea typeface="UD デジタル 教科書体 NK-R" panose="02020400000000000000" pitchFamily="18" charset="-128"/>
              </a:rPr>
              <a:t>）と業界・競合他社（</a:t>
            </a:r>
            <a:r>
              <a:rPr lang="en-US" altLang="ja-JP" sz="1600" dirty="0">
                <a:latin typeface="UD デジタル 教科書体 NK-R" panose="02020400000000000000" pitchFamily="18" charset="-128"/>
                <a:ea typeface="UD デジタル 教科書体 NK-R" panose="02020400000000000000" pitchFamily="18" charset="-128"/>
              </a:rPr>
              <a:t>Competitor</a:t>
            </a:r>
            <a:r>
              <a:rPr lang="ja-JP" altLang="en-US" sz="1600" dirty="0">
                <a:latin typeface="UD デジタル 教科書体 NK-R" panose="02020400000000000000" pitchFamily="18" charset="-128"/>
                <a:ea typeface="UD デジタル 教科書体 NK-R" panose="02020400000000000000" pitchFamily="18" charset="-128"/>
              </a:rPr>
              <a:t>）に、内部環境である自社（</a:t>
            </a:r>
            <a:r>
              <a:rPr lang="en-US" altLang="ja-JP" sz="1600" dirty="0">
                <a:latin typeface="UD デジタル 教科書体 NK-R" panose="02020400000000000000" pitchFamily="18" charset="-128"/>
                <a:ea typeface="UD デジタル 教科書体 NK-R" panose="02020400000000000000" pitchFamily="18" charset="-128"/>
              </a:rPr>
              <a:t>Company</a:t>
            </a:r>
            <a:r>
              <a:rPr lang="ja-JP" altLang="en-US" sz="1600" dirty="0">
                <a:latin typeface="UD デジタル 教科書体 NK-R" panose="02020400000000000000" pitchFamily="18" charset="-128"/>
                <a:ea typeface="UD デジタル 教科書体 NK-R" panose="02020400000000000000" pitchFamily="18" charset="-128"/>
              </a:rPr>
              <a:t>）を加えた、３</a:t>
            </a:r>
            <a:r>
              <a:rPr lang="en-US" altLang="ja-JP" sz="1600" dirty="0">
                <a:latin typeface="UD デジタル 教科書体 NK-R" panose="02020400000000000000" pitchFamily="18" charset="-128"/>
                <a:ea typeface="UD デジタル 教科書体 NK-R" panose="02020400000000000000" pitchFamily="18" charset="-128"/>
              </a:rPr>
              <a:t>C</a:t>
            </a:r>
            <a:r>
              <a:rPr lang="ja-JP" altLang="en-US" sz="1600" dirty="0">
                <a:latin typeface="UD デジタル 教科書体 NK-R" panose="02020400000000000000" pitchFamily="18" charset="-128"/>
                <a:ea typeface="UD デジタル 教科書体 NK-R" panose="02020400000000000000" pitchFamily="18" charset="-128"/>
              </a:rPr>
              <a:t>＋</a:t>
            </a:r>
            <a:r>
              <a:rPr lang="en-US" altLang="ja-JP" sz="1600" dirty="0">
                <a:latin typeface="UD デジタル 教科書体 NK-R" panose="02020400000000000000" pitchFamily="18" charset="-128"/>
                <a:ea typeface="UD デジタル 教科書体 NK-R" panose="02020400000000000000" pitchFamily="18" charset="-128"/>
              </a:rPr>
              <a:t>PEST</a:t>
            </a:r>
            <a:r>
              <a:rPr lang="ja-JP" altLang="en-US" sz="1600" dirty="0">
                <a:latin typeface="UD デジタル 教科書体 NK-R" panose="02020400000000000000" pitchFamily="18" charset="-128"/>
                <a:ea typeface="UD デジタル 教科書体 NK-R" panose="02020400000000000000" pitchFamily="18" charset="-128"/>
              </a:rPr>
              <a:t>を意識することがベターである。</a:t>
            </a:r>
            <a:endParaRPr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　　企業の現場で良く起こる致命的な間違いは、経営戦略を策定・実行してから、別の方法に気づき後悔すること。経営環境分析の段階では、実現性や期待効果などを気にせず、４つの視点から考え得る戦略を広角的にとらえることが重要。</a:t>
            </a:r>
            <a:endParaRPr kumimoji="1" lang="en-US" altLang="ja-JP" sz="1600" dirty="0">
              <a:latin typeface="UD デジタル 教科書体 NK-R" panose="02020400000000000000" pitchFamily="18" charset="-128"/>
              <a:ea typeface="UD デジタル 教科書体 NK-R" panose="02020400000000000000" pitchFamily="18" charset="-128"/>
            </a:endParaRPr>
          </a:p>
        </p:txBody>
      </p:sp>
      <p:sp>
        <p:nvSpPr>
          <p:cNvPr id="46" name="四角形: 角を丸くする 45">
            <a:extLst>
              <a:ext uri="{FF2B5EF4-FFF2-40B4-BE49-F238E27FC236}">
                <a16:creationId xmlns:a16="http://schemas.microsoft.com/office/drawing/2014/main" id="{72887EAE-758D-4248-BA37-18F8A7E6E782}"/>
              </a:ext>
            </a:extLst>
          </p:cNvPr>
          <p:cNvSpPr/>
          <p:nvPr/>
        </p:nvSpPr>
        <p:spPr>
          <a:xfrm>
            <a:off x="838200" y="3882088"/>
            <a:ext cx="4131365" cy="2300867"/>
          </a:xfrm>
          <a:prstGeom prst="roundRect">
            <a:avLst/>
          </a:prstGeom>
        </p:spPr>
        <p:style>
          <a:lnRef idx="2">
            <a:schemeClr val="accent1"/>
          </a:lnRef>
          <a:fillRef idx="1">
            <a:schemeClr val="lt1"/>
          </a:fillRef>
          <a:effectRef idx="0">
            <a:schemeClr val="accent1"/>
          </a:effectRef>
          <a:fontRef idx="minor">
            <a:schemeClr val="dk1"/>
          </a:fontRef>
        </p:style>
        <p:txBody>
          <a:bodyPr rtlCol="0" anchor="t"/>
          <a:lstStyle/>
          <a:p>
            <a:pPr algn="ctr"/>
            <a:r>
              <a:rPr kumimoji="1" lang="en-US" altLang="ja-JP" dirty="0">
                <a:latin typeface="UD デジタル 教科書体 NK-R" panose="02020400000000000000" pitchFamily="18" charset="-128"/>
                <a:ea typeface="UD デジタル 教科書体 NK-R" panose="02020400000000000000" pitchFamily="18" charset="-128"/>
              </a:rPr>
              <a:t>【</a:t>
            </a:r>
            <a:r>
              <a:rPr kumimoji="1" lang="ja-JP" altLang="en-US" dirty="0">
                <a:latin typeface="UD デジタル 教科書体 NK-R" panose="02020400000000000000" pitchFamily="18" charset="-128"/>
                <a:ea typeface="UD デジタル 教科書体 NK-R" panose="02020400000000000000" pitchFamily="18" charset="-128"/>
              </a:rPr>
              <a:t>クロス分析</a:t>
            </a:r>
            <a:r>
              <a:rPr kumimoji="1" lang="en-US" altLang="ja-JP" dirty="0">
                <a:latin typeface="UD デジタル 教科書体 NK-R" panose="02020400000000000000" pitchFamily="18" charset="-128"/>
                <a:ea typeface="UD デジタル 教科書体 NK-R" panose="02020400000000000000" pitchFamily="18" charset="-128"/>
              </a:rPr>
              <a:t>】</a:t>
            </a:r>
          </a:p>
          <a:p>
            <a:r>
              <a:rPr kumimoji="1" lang="ja-JP" altLang="en-US" sz="1600" dirty="0">
                <a:latin typeface="UD デジタル 教科書体 NK-R" panose="02020400000000000000" pitchFamily="18" charset="-128"/>
                <a:ea typeface="UD デジタル 教科書体 NK-R" panose="02020400000000000000" pitchFamily="18" charset="-128"/>
              </a:rPr>
              <a:t>・</a:t>
            </a:r>
            <a:r>
              <a:rPr kumimoji="1" lang="en-US" altLang="ja-JP" sz="1600" dirty="0">
                <a:latin typeface="UD デジタル 教科書体 NK-R" panose="02020400000000000000" pitchFamily="18" charset="-128"/>
                <a:ea typeface="UD デジタル 教科書体 NK-R" panose="02020400000000000000" pitchFamily="18" charset="-128"/>
              </a:rPr>
              <a:t>S×O</a:t>
            </a:r>
            <a:r>
              <a:rPr kumimoji="1" lang="ja-JP" altLang="en-US" sz="1600" dirty="0">
                <a:latin typeface="UD デジタル 教科書体 NK-R" panose="02020400000000000000" pitchFamily="18" charset="-128"/>
                <a:ea typeface="UD デジタル 教科書体 NK-R" panose="02020400000000000000" pitchFamily="18" charset="-128"/>
              </a:rPr>
              <a:t>：強みを生かして機会を捉える</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lang="ja-JP" altLang="en-US" sz="1600" dirty="0">
                <a:latin typeface="UD デジタル 教科書体 NK-R" panose="02020400000000000000" pitchFamily="18" charset="-128"/>
                <a:ea typeface="UD デジタル 教科書体 NK-R" panose="02020400000000000000" pitchFamily="18" charset="-128"/>
              </a:rPr>
              <a:t>・</a:t>
            </a:r>
            <a:r>
              <a:rPr lang="en-US" altLang="ja-JP" sz="1600" dirty="0">
                <a:latin typeface="UD デジタル 教科書体 NK-R" panose="02020400000000000000" pitchFamily="18" charset="-128"/>
                <a:ea typeface="UD デジタル 教科書体 NK-R" panose="02020400000000000000" pitchFamily="18" charset="-128"/>
              </a:rPr>
              <a:t>S×T</a:t>
            </a:r>
            <a:r>
              <a:rPr lang="ja-JP" altLang="en-US" sz="1600" dirty="0">
                <a:latin typeface="UD デジタル 教科書体 NK-R" panose="02020400000000000000" pitchFamily="18" charset="-128"/>
                <a:ea typeface="UD デジタル 教科書体 NK-R" panose="02020400000000000000" pitchFamily="18" charset="-128"/>
              </a:rPr>
              <a:t>：強みを生かして脅威に対処する</a:t>
            </a:r>
            <a:endParaRPr lang="en-US" altLang="ja-JP" sz="1600" dirty="0">
              <a:latin typeface="UD デジタル 教科書体 NK-R" panose="02020400000000000000" pitchFamily="18" charset="-128"/>
              <a:ea typeface="UD デジタル 教科書体 NK-R" panose="02020400000000000000" pitchFamily="18" charset="-128"/>
            </a:endParaRPr>
          </a:p>
          <a:p>
            <a:r>
              <a:rPr kumimoji="1" lang="ja-JP" altLang="en-US" sz="1600" dirty="0">
                <a:latin typeface="UD デジタル 教科書体 NK-R" panose="02020400000000000000" pitchFamily="18" charset="-128"/>
                <a:ea typeface="UD デジタル 教科書体 NK-R" panose="02020400000000000000" pitchFamily="18" charset="-128"/>
              </a:rPr>
              <a:t>・</a:t>
            </a:r>
            <a:r>
              <a:rPr kumimoji="1" lang="en-US" altLang="ja-JP" sz="1600" dirty="0">
                <a:latin typeface="UD デジタル 教科書体 NK-R" panose="02020400000000000000" pitchFamily="18" charset="-128"/>
                <a:ea typeface="UD デジタル 教科書体 NK-R" panose="02020400000000000000" pitchFamily="18" charset="-128"/>
              </a:rPr>
              <a:t>W×O</a:t>
            </a:r>
            <a:r>
              <a:rPr kumimoji="1" lang="ja-JP" altLang="en-US" sz="1600" dirty="0">
                <a:latin typeface="UD デジタル 教科書体 NK-R" panose="02020400000000000000" pitchFamily="18" charset="-128"/>
                <a:ea typeface="UD デジタル 教科書体 NK-R" panose="02020400000000000000" pitchFamily="18" charset="-128"/>
              </a:rPr>
              <a:t>：弱みを克服して機会を捉える</a:t>
            </a:r>
            <a:endParaRPr kumimoji="1" lang="en-US" altLang="ja-JP" sz="1600" dirty="0">
              <a:latin typeface="UD デジタル 教科書体 NK-R" panose="02020400000000000000" pitchFamily="18" charset="-128"/>
              <a:ea typeface="UD デジタル 教科書体 NK-R" panose="02020400000000000000" pitchFamily="18" charset="-128"/>
            </a:endParaRPr>
          </a:p>
          <a:p>
            <a:r>
              <a:rPr lang="ja-JP" altLang="en-US" sz="1600" dirty="0">
                <a:latin typeface="UD デジタル 教科書体 NK-R" panose="02020400000000000000" pitchFamily="18" charset="-128"/>
                <a:ea typeface="UD デジタル 教科書体 NK-R" panose="02020400000000000000" pitchFamily="18" charset="-128"/>
              </a:rPr>
              <a:t>・</a:t>
            </a:r>
            <a:r>
              <a:rPr lang="en-US" altLang="ja-JP" sz="1600" dirty="0">
                <a:latin typeface="UD デジタル 教科書体 NK-R" panose="02020400000000000000" pitchFamily="18" charset="-128"/>
                <a:ea typeface="UD デジタル 教科書体 NK-R" panose="02020400000000000000" pitchFamily="18" charset="-128"/>
              </a:rPr>
              <a:t>W×T</a:t>
            </a:r>
            <a:r>
              <a:rPr lang="ja-JP" altLang="en-US" sz="1600" dirty="0">
                <a:latin typeface="UD デジタル 教科書体 NK-R" panose="02020400000000000000" pitchFamily="18" charset="-128"/>
                <a:ea typeface="UD デジタル 教科書体 NK-R" panose="02020400000000000000" pitchFamily="18" charset="-128"/>
              </a:rPr>
              <a:t>：弱みを克服して脅威に対処する</a:t>
            </a:r>
            <a:endParaRPr lang="en-US" altLang="ja-JP" sz="1600" dirty="0">
              <a:latin typeface="UD デジタル 教科書体 NK-R" panose="02020400000000000000" pitchFamily="18" charset="-128"/>
              <a:ea typeface="UD デジタル 教科書体 NK-R" panose="02020400000000000000" pitchFamily="18" charset="-128"/>
            </a:endParaRPr>
          </a:p>
          <a:p>
            <a:r>
              <a:rPr lang="ja-JP" altLang="en-US" sz="1600" dirty="0">
                <a:latin typeface="UD デジタル 教科書体 NK-R" panose="02020400000000000000" pitchFamily="18" charset="-128"/>
                <a:ea typeface="UD デジタル 教科書体 NK-R" panose="02020400000000000000" pitchFamily="18" charset="-128"/>
              </a:rPr>
              <a:t>　　経営戦略の基本は、</a:t>
            </a:r>
            <a:r>
              <a:rPr lang="en-US" altLang="ja-JP" sz="1600" dirty="0">
                <a:latin typeface="UD デジタル 教科書体 NK-R" panose="02020400000000000000" pitchFamily="18" charset="-128"/>
                <a:ea typeface="UD デジタル 教科書体 NK-R" panose="02020400000000000000" pitchFamily="18" charset="-128"/>
              </a:rPr>
              <a:t>S×O</a:t>
            </a:r>
            <a:r>
              <a:rPr lang="ja-JP" altLang="en-US" sz="1600" dirty="0">
                <a:latin typeface="UD デジタル 教科書体 NK-R" panose="02020400000000000000" pitchFamily="18" charset="-128"/>
                <a:ea typeface="UD デジタル 教科書体 NK-R" panose="02020400000000000000" pitchFamily="18" charset="-128"/>
              </a:rPr>
              <a:t>で、</a:t>
            </a:r>
            <a:r>
              <a:rPr lang="en-US" altLang="ja-JP" sz="1600" dirty="0">
                <a:latin typeface="UD デジタル 教科書体 NK-R" panose="02020400000000000000" pitchFamily="18" charset="-128"/>
                <a:ea typeface="UD デジタル 教科書体 NK-R" panose="02020400000000000000" pitchFamily="18" charset="-128"/>
              </a:rPr>
              <a:t>W×T</a:t>
            </a:r>
            <a:r>
              <a:rPr lang="ja-JP" altLang="en-US" sz="1600" dirty="0">
                <a:latin typeface="UD デジタル 教科書体 NK-R" panose="02020400000000000000" pitchFamily="18" charset="-128"/>
                <a:ea typeface="UD デジタル 教科書体 NK-R" panose="02020400000000000000" pitchFamily="18" charset="-128"/>
              </a:rPr>
              <a:t>はどちらかといえば、組織やオペレーションの改善。</a:t>
            </a:r>
            <a:endParaRPr lang="en-US" altLang="ja-JP" sz="1600"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40103238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6D1B2F-F9C9-4197-958E-44F9FD25697D}"/>
              </a:ext>
            </a:extLst>
          </p:cNvPr>
          <p:cNvSpPr>
            <a:spLocks noGrp="1"/>
          </p:cNvSpPr>
          <p:nvPr>
            <p:ph type="title"/>
          </p:nvPr>
        </p:nvSpPr>
        <p:spPr/>
        <p:txBody>
          <a:bodyPr>
            <a:normAutofit/>
          </a:bodyPr>
          <a:lstStyle/>
          <a:p>
            <a:r>
              <a:rPr kumimoji="1" lang="ja-JP" altLang="en-US" sz="3600" b="0" dirty="0"/>
              <a:t>経営分析の手法を学ぶ</a:t>
            </a:r>
            <a:br>
              <a:rPr kumimoji="1" lang="en-US" altLang="ja-JP" sz="3600" b="0" dirty="0"/>
            </a:br>
            <a:r>
              <a:rPr lang="ja-JP" altLang="en-US" sz="2000" b="0" u="none" dirty="0"/>
              <a:t>選択演習</a:t>
            </a:r>
            <a:r>
              <a:rPr kumimoji="1" lang="ja-JP" altLang="en-US" sz="2000" b="0" u="none" dirty="0"/>
              <a:t>②</a:t>
            </a:r>
            <a:r>
              <a:rPr kumimoji="1" lang="en-US" altLang="ja-JP" sz="2000" b="0" u="none" dirty="0"/>
              <a:t>SWOT</a:t>
            </a:r>
            <a:r>
              <a:rPr lang="ja-JP" altLang="en-US" sz="2000" b="0" u="none" dirty="0"/>
              <a:t>分析を活用してみよう！！</a:t>
            </a:r>
            <a:endParaRPr kumimoji="1" lang="ja-JP" altLang="en-US" sz="2400" b="0" u="none" dirty="0"/>
          </a:p>
        </p:txBody>
      </p:sp>
      <p:sp>
        <p:nvSpPr>
          <p:cNvPr id="4" name="正方形/長方形 3">
            <a:extLst>
              <a:ext uri="{FF2B5EF4-FFF2-40B4-BE49-F238E27FC236}">
                <a16:creationId xmlns:a16="http://schemas.microsoft.com/office/drawing/2014/main" id="{1A26F062-95B0-5C28-61F6-2C21459855C5}"/>
              </a:ext>
            </a:extLst>
          </p:cNvPr>
          <p:cNvSpPr/>
          <p:nvPr/>
        </p:nvSpPr>
        <p:spPr>
          <a:xfrm>
            <a:off x="838200" y="1561519"/>
            <a:ext cx="10515600" cy="7656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2000" dirty="0">
                <a:solidFill>
                  <a:schemeClr val="tx1"/>
                </a:solidFill>
                <a:latin typeface="UD デジタル 教科書体 NK-R" panose="02020400000000000000" pitchFamily="18" charset="-128"/>
                <a:ea typeface="UD デジタル 教科書体 NK-R" panose="02020400000000000000" pitchFamily="18" charset="-128"/>
              </a:rPr>
              <a:t>SWOT</a:t>
            </a:r>
            <a:r>
              <a:rPr kumimoji="1" lang="ja-JP" altLang="en-US" sz="2000" dirty="0">
                <a:solidFill>
                  <a:schemeClr val="tx1"/>
                </a:solidFill>
                <a:latin typeface="UD デジタル 教科書体 NK-R" panose="02020400000000000000" pitchFamily="18" charset="-128"/>
                <a:ea typeface="UD デジタル 教科書体 NK-R" panose="02020400000000000000" pitchFamily="18" charset="-128"/>
              </a:rPr>
              <a:t>分析を活用した、福祉施設の具体的な評価例などを提示し、自身の地域や他の事業所との差別化について検討する。</a:t>
            </a:r>
          </a:p>
        </p:txBody>
      </p:sp>
      <p:graphicFrame>
        <p:nvGraphicFramePr>
          <p:cNvPr id="3" name="図表 2">
            <a:extLst>
              <a:ext uri="{FF2B5EF4-FFF2-40B4-BE49-F238E27FC236}">
                <a16:creationId xmlns:a16="http://schemas.microsoft.com/office/drawing/2014/main" id="{83B9BEDE-7CEB-1D03-1C80-774336412B27}"/>
              </a:ext>
            </a:extLst>
          </p:cNvPr>
          <p:cNvGraphicFramePr/>
          <p:nvPr>
            <p:extLst>
              <p:ext uri="{D42A27DB-BD31-4B8C-83A1-F6EECF244321}">
                <p14:modId xmlns:p14="http://schemas.microsoft.com/office/powerpoint/2010/main" val="138045219"/>
              </p:ext>
            </p:extLst>
          </p:nvPr>
        </p:nvGraphicFramePr>
        <p:xfrm>
          <a:off x="838200" y="2733895"/>
          <a:ext cx="10515600" cy="9872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正方形/長方形 5">
            <a:extLst>
              <a:ext uri="{FF2B5EF4-FFF2-40B4-BE49-F238E27FC236}">
                <a16:creationId xmlns:a16="http://schemas.microsoft.com/office/drawing/2014/main" id="{3AA43B50-34CF-0C81-4584-3C650F5A2275}"/>
              </a:ext>
            </a:extLst>
          </p:cNvPr>
          <p:cNvSpPr/>
          <p:nvPr/>
        </p:nvSpPr>
        <p:spPr>
          <a:xfrm>
            <a:off x="838200" y="2364563"/>
            <a:ext cx="1603324" cy="369332"/>
          </a:xfrm>
          <a:prstGeom prst="rect">
            <a:avLst/>
          </a:prstGeom>
          <a:noFill/>
        </p:spPr>
        <p:txBody>
          <a:bodyPr wrap="none" lIns="91440" tIns="45720" rIns="91440" bIns="45720">
            <a:spAutoFit/>
          </a:bodyPr>
          <a:lstStyle/>
          <a:p>
            <a:pPr algn="ctr"/>
            <a:r>
              <a:rPr lang="en-US" altLang="ja-JP"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dirty="0">
                <a:ln w="0">
                  <a:noFill/>
                </a:ln>
                <a:latin typeface="UD デジタル 教科書体 NK-R" panose="02020400000000000000" pitchFamily="18" charset="-128"/>
                <a:ea typeface="UD デジタル 教科書体 NK-R" panose="02020400000000000000" pitchFamily="18" charset="-128"/>
              </a:rPr>
              <a:t>演習の流れ</a:t>
            </a:r>
            <a:r>
              <a:rPr lang="en-US" altLang="ja-JP" dirty="0">
                <a:ln w="0">
                  <a:noFill/>
                </a:ln>
                <a:latin typeface="UD デジタル 教科書体 NK-R" panose="02020400000000000000" pitchFamily="18" charset="-128"/>
                <a:ea typeface="UD デジタル 教科書体 NK-R" panose="02020400000000000000" pitchFamily="18" charset="-128"/>
              </a:rPr>
              <a:t>】</a:t>
            </a:r>
            <a:endParaRPr lang="ja-JP" altLang="en-US"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7" name="正方形/長方形 6">
            <a:extLst>
              <a:ext uri="{FF2B5EF4-FFF2-40B4-BE49-F238E27FC236}">
                <a16:creationId xmlns:a16="http://schemas.microsoft.com/office/drawing/2014/main" id="{9FAFE2E8-7A54-AB7E-EC9F-36D4C0B99120}"/>
              </a:ext>
            </a:extLst>
          </p:cNvPr>
          <p:cNvSpPr/>
          <p:nvPr/>
        </p:nvSpPr>
        <p:spPr>
          <a:xfrm>
            <a:off x="2320500" y="2364563"/>
            <a:ext cx="720069" cy="369332"/>
          </a:xfrm>
          <a:prstGeom prst="rect">
            <a:avLst/>
          </a:prstGeom>
          <a:noFill/>
        </p:spPr>
        <p:txBody>
          <a:bodyPr wrap="none" lIns="91440" tIns="45720" rIns="91440" bIns="45720">
            <a:spAutoFit/>
          </a:bodyPr>
          <a:lstStyle/>
          <a:p>
            <a:pPr algn="ctr"/>
            <a:r>
              <a:rPr lang="ja-JP" altLang="en-US" dirty="0">
                <a:ln w="0">
                  <a:noFill/>
                </a:ln>
                <a:latin typeface="UD デジタル 教科書体 NK-R" panose="02020400000000000000" pitchFamily="18" charset="-128"/>
                <a:ea typeface="UD デジタル 教科書体 NK-R" panose="02020400000000000000" pitchFamily="18" charset="-128"/>
              </a:rPr>
              <a:t>４５分</a:t>
            </a:r>
            <a:endParaRPr lang="ja-JP" altLang="en-US"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8" name="四角形: 角を丸くする 7">
            <a:extLst>
              <a:ext uri="{FF2B5EF4-FFF2-40B4-BE49-F238E27FC236}">
                <a16:creationId xmlns:a16="http://schemas.microsoft.com/office/drawing/2014/main" id="{A84808A1-22B0-434B-5103-6D3113F379C4}"/>
              </a:ext>
            </a:extLst>
          </p:cNvPr>
          <p:cNvSpPr/>
          <p:nvPr/>
        </p:nvSpPr>
        <p:spPr>
          <a:xfrm>
            <a:off x="838200" y="3721109"/>
            <a:ext cx="10515600" cy="2871207"/>
          </a:xfrm>
          <a:prstGeom prst="roundRect">
            <a:avLst/>
          </a:prstGeom>
          <a:solidFill>
            <a:schemeClr val="accent4">
              <a:lumMod val="20000"/>
              <a:lumOff val="80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t"/>
          <a:lstStyle/>
          <a:p>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例題</a:t>
            </a:r>
            <a:r>
              <a:rPr kumimoji="1" lang="ja-JP" altLang="en-US" dirty="0">
                <a:solidFill>
                  <a:schemeClr val="tx1"/>
                </a:solidFill>
                <a:latin typeface="UD デジタル 教科書体 NK-R" panose="02020400000000000000" pitchFamily="18" charset="-128"/>
                <a:ea typeface="UD デジタル 教科書体 NK-R" panose="02020400000000000000" pitchFamily="18" charset="-128"/>
              </a:rPr>
              <a:t>）</a:t>
            </a:r>
            <a:endParaRPr kumimoji="1"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講義で示した</a:t>
            </a:r>
            <a:r>
              <a:rPr lang="en-US" altLang="ja-JP" dirty="0">
                <a:solidFill>
                  <a:schemeClr val="tx1"/>
                </a:solidFill>
                <a:latin typeface="UD デジタル 教科書体 NK-R" panose="02020400000000000000" pitchFamily="18" charset="-128"/>
                <a:ea typeface="UD デジタル 教科書体 NK-R" panose="02020400000000000000" pitchFamily="18" charset="-128"/>
              </a:rPr>
              <a:t>SWOT</a:t>
            </a:r>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分析法を活用して、ご自身の所属する事業所の</a:t>
            </a:r>
            <a:r>
              <a:rPr lang="en-US" altLang="ja-JP" dirty="0">
                <a:solidFill>
                  <a:schemeClr val="tx1"/>
                </a:solidFill>
                <a:latin typeface="UD デジタル 教科書体 NK-R" panose="02020400000000000000" pitchFamily="18" charset="-128"/>
                <a:ea typeface="UD デジタル 教科書体 NK-R" panose="02020400000000000000" pitchFamily="18" charset="-128"/>
              </a:rPr>
              <a:t>SWOT</a:t>
            </a:r>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分析をしてみましょう。</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着目する点は「強み」「弱み」「機会」「脅威」という４つのキーワードに分けて整理します。</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a:p>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例えば</a:t>
            </a:r>
            <a:r>
              <a:rPr lang="en-US" altLang="ja-JP"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人口の少ない市町村にある就労移行支援事業所、地域（障害保健福祉圏域）には移行支援事業所が自事業所の他１つしかない。「強み」としては、競争相手がないため成果をあげている時は良い評価とされ利用者獲得にもつながりやすい反面、「脅威」としては成果が上がらなくなると悪い評価に陥りやすく、利用者の獲得が鈍化する可能性がある。また、競争相手が少ないため、職員の向上心に繋がりにくいという「弱み」がある一方で、同業事業者が少ないことから様々な連携会議に呼ばれることが多く、多職種連携の「機会」に恵まれている</a:t>
            </a:r>
            <a:r>
              <a:rPr lang="en-US" altLang="ja-JP" dirty="0">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dirty="0">
                <a:solidFill>
                  <a:schemeClr val="tx1"/>
                </a:solidFill>
                <a:latin typeface="UD デジタル 教科書体 NK-R" panose="02020400000000000000" pitchFamily="18" charset="-128"/>
                <a:ea typeface="UD デジタル 教科書体 NK-R" panose="02020400000000000000" pitchFamily="18" charset="-128"/>
              </a:rPr>
              <a:t>等々。</a:t>
            </a:r>
            <a:endParaRPr lang="en-US" altLang="ja-JP" dirty="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52153415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矢印: 四方向 6">
            <a:extLst>
              <a:ext uri="{FF2B5EF4-FFF2-40B4-BE49-F238E27FC236}">
                <a16:creationId xmlns:a16="http://schemas.microsoft.com/office/drawing/2014/main" id="{33504A5C-8F55-EB34-7455-F79D09764053}"/>
              </a:ext>
            </a:extLst>
          </p:cNvPr>
          <p:cNvSpPr/>
          <p:nvPr/>
        </p:nvSpPr>
        <p:spPr>
          <a:xfrm>
            <a:off x="2164080" y="246017"/>
            <a:ext cx="7863839" cy="6365966"/>
          </a:xfrm>
          <a:prstGeom prst="quadArrow">
            <a:avLst>
              <a:gd name="adj1" fmla="val 886"/>
              <a:gd name="adj2" fmla="val 1707"/>
              <a:gd name="adj3" fmla="val 6358"/>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8" name="正方形/長方形 7">
            <a:extLst>
              <a:ext uri="{FF2B5EF4-FFF2-40B4-BE49-F238E27FC236}">
                <a16:creationId xmlns:a16="http://schemas.microsoft.com/office/drawing/2014/main" id="{7D111393-3710-861E-B648-F218D46FE370}"/>
              </a:ext>
            </a:extLst>
          </p:cNvPr>
          <p:cNvSpPr/>
          <p:nvPr/>
        </p:nvSpPr>
        <p:spPr>
          <a:xfrm>
            <a:off x="6130680" y="3576935"/>
            <a:ext cx="931665" cy="369332"/>
          </a:xfrm>
          <a:prstGeom prst="rect">
            <a:avLst/>
          </a:prstGeom>
          <a:noFill/>
        </p:spPr>
        <p:txBody>
          <a:bodyPr wrap="none" lIns="91440" tIns="45720" rIns="91440" bIns="45720">
            <a:spAutoFit/>
          </a:bodyPr>
          <a:lstStyle/>
          <a:p>
            <a:pPr algn="ctr"/>
            <a:r>
              <a:rPr lang="en-US" altLang="ja-JP" dirty="0">
                <a:ln w="0"/>
                <a:latin typeface="UD デジタル 教科書体 NK-R" panose="02020400000000000000" pitchFamily="18" charset="-128"/>
                <a:ea typeface="UD デジタル 教科書体 NK-R" panose="02020400000000000000" pitchFamily="18" charset="-128"/>
              </a:rPr>
              <a:t>【</a:t>
            </a:r>
            <a:r>
              <a:rPr lang="ja-JP" altLang="en-US" dirty="0">
                <a:ln w="0"/>
                <a:latin typeface="UD デジタル 教科書体 NK-R" panose="02020400000000000000" pitchFamily="18" charset="-128"/>
                <a:ea typeface="UD デジタル 教科書体 NK-R" panose="02020400000000000000" pitchFamily="18" charset="-128"/>
              </a:rPr>
              <a:t>脅威</a:t>
            </a:r>
            <a:r>
              <a:rPr lang="en-US" altLang="ja-JP" dirty="0">
                <a:ln w="0"/>
                <a:latin typeface="UD デジタル 教科書体 NK-R" panose="02020400000000000000" pitchFamily="18" charset="-128"/>
                <a:ea typeface="UD デジタル 教科書体 NK-R" panose="02020400000000000000" pitchFamily="18" charset="-128"/>
              </a:rPr>
              <a:t>】</a:t>
            </a:r>
            <a:endParaRPr lang="ja-JP" altLang="en-US"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9" name="正方形/長方形 8">
            <a:extLst>
              <a:ext uri="{FF2B5EF4-FFF2-40B4-BE49-F238E27FC236}">
                <a16:creationId xmlns:a16="http://schemas.microsoft.com/office/drawing/2014/main" id="{EF2F0464-7EE0-1E44-45D5-A572C8C36130}"/>
              </a:ext>
            </a:extLst>
          </p:cNvPr>
          <p:cNvSpPr/>
          <p:nvPr/>
        </p:nvSpPr>
        <p:spPr>
          <a:xfrm>
            <a:off x="6130681" y="541887"/>
            <a:ext cx="931665" cy="369332"/>
          </a:xfrm>
          <a:prstGeom prst="rect">
            <a:avLst/>
          </a:prstGeom>
          <a:noFill/>
        </p:spPr>
        <p:txBody>
          <a:bodyPr wrap="none" lIns="91440" tIns="45720" rIns="91440" bIns="45720">
            <a:spAutoFit/>
          </a:bodyPr>
          <a:lstStyle/>
          <a:p>
            <a:pPr algn="ctr"/>
            <a:r>
              <a:rPr lang="en-US" altLang="ja-JP" dirty="0">
                <a:ln w="0"/>
                <a:latin typeface="UD デジタル 教科書体 NK-R" panose="02020400000000000000" pitchFamily="18" charset="-128"/>
                <a:ea typeface="UD デジタル 教科書体 NK-R" panose="02020400000000000000" pitchFamily="18" charset="-128"/>
              </a:rPr>
              <a:t>【</a:t>
            </a:r>
            <a:r>
              <a:rPr lang="ja-JP" altLang="en-US" dirty="0">
                <a:ln w="0"/>
                <a:latin typeface="UD デジタル 教科書体 NK-R" panose="02020400000000000000" pitchFamily="18" charset="-128"/>
                <a:ea typeface="UD デジタル 教科書体 NK-R" panose="02020400000000000000" pitchFamily="18" charset="-128"/>
              </a:rPr>
              <a:t>機会</a:t>
            </a:r>
            <a:r>
              <a:rPr lang="en-US" altLang="ja-JP" dirty="0">
                <a:ln w="0"/>
                <a:latin typeface="UD デジタル 教科書体 NK-R" panose="02020400000000000000" pitchFamily="18" charset="-128"/>
                <a:ea typeface="UD デジタル 教科書体 NK-R" panose="02020400000000000000" pitchFamily="18" charset="-128"/>
              </a:rPr>
              <a:t>】</a:t>
            </a:r>
            <a:endParaRPr lang="ja-JP" altLang="en-US"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0" name="正方形/長方形 9">
            <a:extLst>
              <a:ext uri="{FF2B5EF4-FFF2-40B4-BE49-F238E27FC236}">
                <a16:creationId xmlns:a16="http://schemas.microsoft.com/office/drawing/2014/main" id="{B0B1F30B-06E3-6A1B-CCA0-BD19B3FFD7BC}"/>
              </a:ext>
            </a:extLst>
          </p:cNvPr>
          <p:cNvSpPr/>
          <p:nvPr/>
        </p:nvSpPr>
        <p:spPr>
          <a:xfrm>
            <a:off x="2436903" y="3576935"/>
            <a:ext cx="917239" cy="369332"/>
          </a:xfrm>
          <a:prstGeom prst="rect">
            <a:avLst/>
          </a:prstGeom>
          <a:noFill/>
        </p:spPr>
        <p:txBody>
          <a:bodyPr wrap="none" lIns="91440" tIns="45720" rIns="91440" bIns="45720">
            <a:spAutoFit/>
          </a:bodyPr>
          <a:lstStyle/>
          <a:p>
            <a:pPr algn="ctr"/>
            <a:r>
              <a:rPr lang="en-US" altLang="ja-JP" dirty="0">
                <a:ln w="0"/>
                <a:latin typeface="UD デジタル 教科書体 NK-R" panose="02020400000000000000" pitchFamily="18" charset="-128"/>
                <a:ea typeface="UD デジタル 教科書体 NK-R" panose="02020400000000000000" pitchFamily="18" charset="-128"/>
              </a:rPr>
              <a:t>【</a:t>
            </a:r>
            <a:r>
              <a:rPr lang="ja-JP" altLang="en-US" dirty="0">
                <a:ln w="0"/>
                <a:latin typeface="UD デジタル 教科書体 NK-R" panose="02020400000000000000" pitchFamily="18" charset="-128"/>
                <a:ea typeface="UD デジタル 教科書体 NK-R" panose="02020400000000000000" pitchFamily="18" charset="-128"/>
              </a:rPr>
              <a:t>弱み</a:t>
            </a:r>
            <a:r>
              <a:rPr lang="en-US" altLang="ja-JP" dirty="0">
                <a:ln w="0"/>
                <a:latin typeface="UD デジタル 教科書体 NK-R" panose="02020400000000000000" pitchFamily="18" charset="-128"/>
                <a:ea typeface="UD デジタル 教科書体 NK-R" panose="02020400000000000000" pitchFamily="18" charset="-128"/>
              </a:rPr>
              <a:t>】</a:t>
            </a:r>
            <a:endParaRPr lang="ja-JP" altLang="en-US"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1" name="正方形/長方形 10">
            <a:extLst>
              <a:ext uri="{FF2B5EF4-FFF2-40B4-BE49-F238E27FC236}">
                <a16:creationId xmlns:a16="http://schemas.microsoft.com/office/drawing/2014/main" id="{9166883B-B2B6-1DC1-B17A-D771FDD6E306}"/>
              </a:ext>
            </a:extLst>
          </p:cNvPr>
          <p:cNvSpPr/>
          <p:nvPr/>
        </p:nvSpPr>
        <p:spPr>
          <a:xfrm>
            <a:off x="2436903" y="541887"/>
            <a:ext cx="917238" cy="369332"/>
          </a:xfrm>
          <a:prstGeom prst="rect">
            <a:avLst/>
          </a:prstGeom>
          <a:noFill/>
        </p:spPr>
        <p:txBody>
          <a:bodyPr wrap="none" lIns="91440" tIns="45720" rIns="91440" bIns="45720">
            <a:spAutoFit/>
          </a:bodyPr>
          <a:lstStyle/>
          <a:p>
            <a:pPr algn="ctr"/>
            <a:r>
              <a:rPr lang="en-US" altLang="ja-JP" dirty="0">
                <a:ln w="0"/>
                <a:latin typeface="UD デジタル 教科書体 NK-R" panose="02020400000000000000" pitchFamily="18" charset="-128"/>
                <a:ea typeface="UD デジタル 教科書体 NK-R" panose="02020400000000000000" pitchFamily="18" charset="-128"/>
              </a:rPr>
              <a:t>【</a:t>
            </a:r>
            <a:r>
              <a:rPr lang="ja-JP" altLang="en-US" dirty="0">
                <a:ln w="0"/>
                <a:latin typeface="UD デジタル 教科書体 NK-R" panose="02020400000000000000" pitchFamily="18" charset="-128"/>
                <a:ea typeface="UD デジタル 教科書体 NK-R" panose="02020400000000000000" pitchFamily="18" charset="-128"/>
              </a:rPr>
              <a:t>強み</a:t>
            </a:r>
            <a:r>
              <a:rPr lang="en-US" altLang="ja-JP" dirty="0">
                <a:ln w="0"/>
                <a:latin typeface="UD デジタル 教科書体 NK-R" panose="02020400000000000000" pitchFamily="18" charset="-128"/>
                <a:ea typeface="UD デジタル 教科書体 NK-R" panose="02020400000000000000" pitchFamily="18" charset="-128"/>
              </a:rPr>
              <a:t>】</a:t>
            </a:r>
            <a:endParaRPr lang="ja-JP" altLang="en-US" b="0" cap="none" spc="0" dirty="0">
              <a:ln w="0"/>
              <a:solidFill>
                <a:schemeClr val="tx1"/>
              </a:solidFill>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1682129879"/>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BBE8F8-CF14-4E3B-9EA9-A883A7D92C3F}"/>
              </a:ext>
            </a:extLst>
          </p:cNvPr>
          <p:cNvSpPr>
            <a:spLocks noGrp="1"/>
          </p:cNvSpPr>
          <p:nvPr>
            <p:ph type="title"/>
          </p:nvPr>
        </p:nvSpPr>
        <p:spPr/>
        <p:txBody>
          <a:bodyPr>
            <a:normAutofit/>
          </a:bodyPr>
          <a:lstStyle/>
          <a:p>
            <a:r>
              <a:rPr lang="ja-JP" altLang="en-US" sz="3600" b="0" dirty="0"/>
              <a:t>労働関係法令の基礎理解</a:t>
            </a:r>
            <a:endParaRPr kumimoji="1" lang="ja-JP" altLang="en-US" sz="3600" b="0" dirty="0"/>
          </a:p>
        </p:txBody>
      </p:sp>
      <p:sp>
        <p:nvSpPr>
          <p:cNvPr id="3" name="テキスト プレースホルダー 2">
            <a:extLst>
              <a:ext uri="{FF2B5EF4-FFF2-40B4-BE49-F238E27FC236}">
                <a16:creationId xmlns:a16="http://schemas.microsoft.com/office/drawing/2014/main" id="{80B4AE15-C9C8-4CB6-BE8F-193A746A197A}"/>
              </a:ext>
            </a:extLst>
          </p:cNvPr>
          <p:cNvSpPr>
            <a:spLocks noGrp="1"/>
          </p:cNvSpPr>
          <p:nvPr>
            <p:ph type="body" idx="1"/>
          </p:nvPr>
        </p:nvSpPr>
        <p:spPr>
          <a:xfrm>
            <a:off x="831850" y="4589463"/>
            <a:ext cx="10515600" cy="1898423"/>
          </a:xfrm>
        </p:spPr>
        <p:txBody>
          <a:bodyPr>
            <a:normAutofit/>
          </a:bodyPr>
          <a:lstStyle/>
          <a:p>
            <a:r>
              <a:rPr kumimoji="1" lang="ja-JP" altLang="en-US" sz="2000" dirty="0"/>
              <a:t>・働く権利を保障する法令とは</a:t>
            </a:r>
            <a:endParaRPr kumimoji="1" lang="en-US" altLang="ja-JP" sz="2000" dirty="0"/>
          </a:p>
          <a:p>
            <a:r>
              <a:rPr lang="ja-JP" altLang="en-US" sz="2000" dirty="0"/>
              <a:t>・演習（グループワーク）「事例検討」</a:t>
            </a:r>
            <a:endParaRPr kumimoji="1" lang="ja-JP" altLang="en-US" sz="2000" dirty="0"/>
          </a:p>
        </p:txBody>
      </p:sp>
    </p:spTree>
    <p:extLst>
      <p:ext uri="{BB962C8B-B14F-4D97-AF65-F5344CB8AC3E}">
        <p14:creationId xmlns:p14="http://schemas.microsoft.com/office/powerpoint/2010/main" val="163383770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5">
            <a:extLst>
              <a:ext uri="{FF2B5EF4-FFF2-40B4-BE49-F238E27FC236}">
                <a16:creationId xmlns:a16="http://schemas.microsoft.com/office/drawing/2014/main" id="{42A77062-7E0B-43B0-91FB-93500A41BC1F}"/>
              </a:ext>
            </a:extLst>
          </p:cNvPr>
          <p:cNvGraphicFramePr>
            <a:graphicFrameLocks/>
          </p:cNvGraphicFramePr>
          <p:nvPr>
            <p:extLst>
              <p:ext uri="{D42A27DB-BD31-4B8C-83A1-F6EECF244321}">
                <p14:modId xmlns:p14="http://schemas.microsoft.com/office/powerpoint/2010/main" val="2242429130"/>
              </p:ext>
            </p:extLst>
          </p:nvPr>
        </p:nvGraphicFramePr>
        <p:xfrm>
          <a:off x="5128589" y="277661"/>
          <a:ext cx="6997150" cy="574942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2" name="タイトル 1">
            <a:extLst>
              <a:ext uri="{FF2B5EF4-FFF2-40B4-BE49-F238E27FC236}">
                <a16:creationId xmlns:a16="http://schemas.microsoft.com/office/drawing/2014/main" id="{50EECED2-85D4-4669-A914-DF501F4CA0AB}"/>
              </a:ext>
            </a:extLst>
          </p:cNvPr>
          <p:cNvSpPr>
            <a:spLocks noGrp="1"/>
          </p:cNvSpPr>
          <p:nvPr>
            <p:ph type="title"/>
          </p:nvPr>
        </p:nvSpPr>
        <p:spPr/>
        <p:txBody>
          <a:bodyPr anchor="ctr">
            <a:normAutofit/>
          </a:bodyPr>
          <a:lstStyle/>
          <a:p>
            <a:r>
              <a:rPr lang="ja-JP" altLang="en-US" sz="3600" b="0" dirty="0"/>
              <a:t>労働関係法令に関する基礎理解</a:t>
            </a:r>
            <a:br>
              <a:rPr lang="en-US" altLang="ja-JP" sz="3600" b="0" dirty="0"/>
            </a:br>
            <a:r>
              <a:rPr lang="ja-JP" altLang="en-US" sz="2000" b="0" u="none" dirty="0"/>
              <a:t>働く権利を保障するということ</a:t>
            </a:r>
            <a:endParaRPr lang="ja-JP" altLang="en-US" sz="3600" b="0" dirty="0"/>
          </a:p>
        </p:txBody>
      </p:sp>
      <p:graphicFrame>
        <p:nvGraphicFramePr>
          <p:cNvPr id="4" name="図表 3">
            <a:extLst>
              <a:ext uri="{FF2B5EF4-FFF2-40B4-BE49-F238E27FC236}">
                <a16:creationId xmlns:a16="http://schemas.microsoft.com/office/drawing/2014/main" id="{CF4DFBAC-E0A6-4C11-8D1B-2310F031C05E}"/>
              </a:ext>
            </a:extLst>
          </p:cNvPr>
          <p:cNvGraphicFramePr/>
          <p:nvPr>
            <p:extLst>
              <p:ext uri="{D42A27DB-BD31-4B8C-83A1-F6EECF244321}">
                <p14:modId xmlns:p14="http://schemas.microsoft.com/office/powerpoint/2010/main" val="1290803198"/>
              </p:ext>
            </p:extLst>
          </p:nvPr>
        </p:nvGraphicFramePr>
        <p:xfrm>
          <a:off x="750738" y="1596061"/>
          <a:ext cx="4290389" cy="4637099"/>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graphicFrame>
        <p:nvGraphicFramePr>
          <p:cNvPr id="6" name="表 5">
            <a:extLst>
              <a:ext uri="{FF2B5EF4-FFF2-40B4-BE49-F238E27FC236}">
                <a16:creationId xmlns:a16="http://schemas.microsoft.com/office/drawing/2014/main" id="{B4FD1612-D02C-4A9D-B8D2-618AB59E8508}"/>
              </a:ext>
            </a:extLst>
          </p:cNvPr>
          <p:cNvGraphicFramePr>
            <a:graphicFrameLocks noGrp="1"/>
          </p:cNvGraphicFramePr>
          <p:nvPr>
            <p:extLst>
              <p:ext uri="{D42A27DB-BD31-4B8C-83A1-F6EECF244321}">
                <p14:modId xmlns:p14="http://schemas.microsoft.com/office/powerpoint/2010/main" val="1274700997"/>
              </p:ext>
            </p:extLst>
          </p:nvPr>
        </p:nvGraphicFramePr>
        <p:xfrm>
          <a:off x="7437806" y="3597275"/>
          <a:ext cx="2513888" cy="2712720"/>
        </p:xfrm>
        <a:graphic>
          <a:graphicData uri="http://schemas.openxmlformats.org/drawingml/2006/table">
            <a:tbl>
              <a:tblPr firstRow="1" bandRow="1">
                <a:tableStyleId>{5C22544A-7EE6-4342-B048-85BDC9FD1C3A}</a:tableStyleId>
              </a:tblPr>
              <a:tblGrid>
                <a:gridCol w="750578">
                  <a:extLst>
                    <a:ext uri="{9D8B030D-6E8A-4147-A177-3AD203B41FA5}">
                      <a16:colId xmlns:a16="http://schemas.microsoft.com/office/drawing/2014/main" val="20000"/>
                    </a:ext>
                  </a:extLst>
                </a:gridCol>
                <a:gridCol w="881655">
                  <a:extLst>
                    <a:ext uri="{9D8B030D-6E8A-4147-A177-3AD203B41FA5}">
                      <a16:colId xmlns:a16="http://schemas.microsoft.com/office/drawing/2014/main" val="20001"/>
                    </a:ext>
                  </a:extLst>
                </a:gridCol>
                <a:gridCol w="881655">
                  <a:extLst>
                    <a:ext uri="{9D8B030D-6E8A-4147-A177-3AD203B41FA5}">
                      <a16:colId xmlns:a16="http://schemas.microsoft.com/office/drawing/2014/main" val="1373158700"/>
                    </a:ext>
                  </a:extLst>
                </a:gridCol>
              </a:tblGrid>
              <a:tr h="153163">
                <a:tc>
                  <a:txBody>
                    <a:bodyPr/>
                    <a:lstStyle/>
                    <a:p>
                      <a:pPr algn="ctr"/>
                      <a:r>
                        <a:rPr kumimoji="1" lang="ja-JP" altLang="en-US" sz="700" b="1" dirty="0">
                          <a:latin typeface="UD デジタル 教科書体 NK-R" panose="02020400000000000000" pitchFamily="18" charset="-128"/>
                          <a:ea typeface="UD デジタル 教科書体 NK-R" panose="02020400000000000000" pitchFamily="18" charset="-128"/>
                        </a:rPr>
                        <a:t>都道府県名</a:t>
                      </a:r>
                    </a:p>
                  </a:txBody>
                  <a:tcPr anchor="ctr"/>
                </a:tc>
                <a:tc>
                  <a:txBody>
                    <a:bodyPr/>
                    <a:lstStyle/>
                    <a:p>
                      <a:pPr algn="ctr"/>
                      <a:r>
                        <a:rPr kumimoji="1" lang="ja-JP" altLang="en-US" sz="700" b="1" dirty="0">
                          <a:latin typeface="UD デジタル 教科書体 NK-R" panose="02020400000000000000" pitchFamily="18" charset="-128"/>
                          <a:ea typeface="UD デジタル 教科書体 NK-R" panose="02020400000000000000" pitchFamily="18" charset="-128"/>
                        </a:rPr>
                        <a:t>令和２年度額</a:t>
                      </a:r>
                      <a:endParaRPr kumimoji="1" lang="en-US" altLang="ja-JP" sz="700" b="1" dirty="0">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700" b="1" dirty="0">
                          <a:latin typeface="UD デジタル 教科書体 NK-R" panose="02020400000000000000" pitchFamily="18" charset="-128"/>
                          <a:ea typeface="UD デジタル 教科書体 NK-R" panose="02020400000000000000" pitchFamily="18" charset="-128"/>
                        </a:rPr>
                        <a:t>令和３年度額</a:t>
                      </a:r>
                      <a:endParaRPr kumimoji="1" lang="en-US" altLang="ja-JP" sz="700" b="1" dirty="0">
                        <a:latin typeface="UD デジタル 教科書体 NK-R" panose="02020400000000000000" pitchFamily="18" charset="-128"/>
                        <a:ea typeface="UD デジタル 教科書体 NK-R" panose="02020400000000000000" pitchFamily="18" charset="-128"/>
                      </a:endParaRPr>
                    </a:p>
                  </a:txBody>
                  <a:tcPr anchor="ctr"/>
                </a:tc>
                <a:extLst>
                  <a:ext uri="{0D108BD9-81ED-4DB2-BD59-A6C34878D82A}">
                    <a16:rowId xmlns:a16="http://schemas.microsoft.com/office/drawing/2014/main" val="10000"/>
                  </a:ext>
                </a:extLst>
              </a:tr>
              <a:tr h="194399">
                <a:tc>
                  <a:txBody>
                    <a:bodyPr/>
                    <a:lstStyle/>
                    <a:p>
                      <a:pPr algn="ctr"/>
                      <a:r>
                        <a:rPr kumimoji="1" lang="ja-JP" altLang="en-US" sz="1000" b="1" dirty="0">
                          <a:latin typeface="UD デジタル 教科書体 NK-R" panose="02020400000000000000" pitchFamily="18" charset="-128"/>
                          <a:ea typeface="UD デジタル 教科書体 NK-R" panose="02020400000000000000" pitchFamily="18" charset="-128"/>
                        </a:rPr>
                        <a:t>東京都</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latin typeface="UD デジタル 教科書体 NK-R" panose="02020400000000000000" pitchFamily="18" charset="-128"/>
                          <a:ea typeface="UD デジタル 教科書体 NK-R" panose="02020400000000000000" pitchFamily="18" charset="-128"/>
                        </a:rPr>
                        <a:t>１，０１３円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１，０４１円</a:t>
                      </a:r>
                    </a:p>
                  </a:txBody>
                  <a:tcPr anchor="ctr"/>
                </a:tc>
                <a:extLst>
                  <a:ext uri="{0D108BD9-81ED-4DB2-BD59-A6C34878D82A}">
                    <a16:rowId xmlns:a16="http://schemas.microsoft.com/office/drawing/2014/main" val="10001"/>
                  </a:ext>
                </a:extLst>
              </a:tr>
              <a:tr h="194399">
                <a:tc>
                  <a:txBody>
                    <a:bodyPr/>
                    <a:lstStyle/>
                    <a:p>
                      <a:pPr algn="ctr"/>
                      <a:r>
                        <a:rPr kumimoji="1" lang="ja-JP" altLang="en-US" sz="1000" b="1" dirty="0">
                          <a:latin typeface="UD デジタル 教科書体 NK-R" panose="02020400000000000000" pitchFamily="18" charset="-128"/>
                          <a:ea typeface="UD デジタル 教科書体 NK-R" panose="02020400000000000000" pitchFamily="18" charset="-128"/>
                        </a:rPr>
                        <a:t>神奈川県</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latin typeface="UD デジタル 教科書体 NK-R" panose="02020400000000000000" pitchFamily="18" charset="-128"/>
                          <a:ea typeface="UD デジタル 教科書体 NK-R" panose="02020400000000000000" pitchFamily="18" charset="-128"/>
                        </a:rPr>
                        <a:t>１，０１２円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１，０４０円</a:t>
                      </a:r>
                    </a:p>
                  </a:txBody>
                  <a:tcPr anchor="ctr"/>
                </a:tc>
                <a:extLst>
                  <a:ext uri="{0D108BD9-81ED-4DB2-BD59-A6C34878D82A}">
                    <a16:rowId xmlns:a16="http://schemas.microsoft.com/office/drawing/2014/main" val="10002"/>
                  </a:ext>
                </a:extLst>
              </a:tr>
              <a:tr h="194399">
                <a:tc>
                  <a:txBody>
                    <a:bodyPr/>
                    <a:lstStyle/>
                    <a:p>
                      <a:pPr algn="ctr"/>
                      <a:r>
                        <a:rPr kumimoji="1" lang="ja-JP" altLang="en-US" sz="1000" b="1" dirty="0">
                          <a:latin typeface="UD デジタル 教科書体 NK-R" panose="02020400000000000000" pitchFamily="18" charset="-128"/>
                          <a:ea typeface="UD デジタル 教科書体 NK-R" panose="02020400000000000000" pitchFamily="18" charset="-128"/>
                        </a:rPr>
                        <a:t>大阪府</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1050" b="1" dirty="0">
                          <a:latin typeface="UD デジタル 教科書体 NK-R" panose="02020400000000000000" pitchFamily="18" charset="-128"/>
                          <a:ea typeface="UD デジタル 教科書体 NK-R" panose="02020400000000000000" pitchFamily="18" charset="-128"/>
                        </a:rPr>
                        <a:t>9</a:t>
                      </a:r>
                      <a:r>
                        <a:rPr kumimoji="1" lang="ja-JP" altLang="en-US" sz="1050" b="1" dirty="0">
                          <a:latin typeface="UD デジタル 教科書体 NK-R" panose="02020400000000000000" pitchFamily="18" charset="-128"/>
                          <a:ea typeface="UD デジタル 教科書体 NK-R" panose="02020400000000000000" pitchFamily="18" charset="-128"/>
                        </a:rPr>
                        <a:t>６４円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９９２円</a:t>
                      </a:r>
                    </a:p>
                  </a:txBody>
                  <a:tcPr anchor="ctr"/>
                </a:tc>
                <a:extLst>
                  <a:ext uri="{0D108BD9-81ED-4DB2-BD59-A6C34878D82A}">
                    <a16:rowId xmlns:a16="http://schemas.microsoft.com/office/drawing/2014/main" val="10003"/>
                  </a:ext>
                </a:extLst>
              </a:tr>
              <a:tr h="1943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UD デジタル 教科書体 NK-R" panose="02020400000000000000" pitchFamily="18" charset="-128"/>
                          <a:ea typeface="UD デジタル 教科書体 NK-R" panose="02020400000000000000" pitchFamily="18" charset="-128"/>
                        </a:rPr>
                        <a:t>埼玉県</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latin typeface="UD デジタル 教科書体 NK-R" panose="02020400000000000000" pitchFamily="18" charset="-128"/>
                          <a:ea typeface="UD デジタル 教科書体 NK-R" panose="02020400000000000000" pitchFamily="18" charset="-128"/>
                        </a:rPr>
                        <a:t>９２８円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９５６円</a:t>
                      </a:r>
                    </a:p>
                  </a:txBody>
                  <a:tcPr anchor="ctr"/>
                </a:tc>
                <a:extLst>
                  <a:ext uri="{0D108BD9-81ED-4DB2-BD59-A6C34878D82A}">
                    <a16:rowId xmlns:a16="http://schemas.microsoft.com/office/drawing/2014/main" val="10004"/>
                  </a:ext>
                </a:extLst>
              </a:tr>
              <a:tr h="194399">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1" lang="ja-JP" altLang="en-US" sz="1000" b="1" dirty="0">
                          <a:latin typeface="UD デジタル 教科書体 NK-R" panose="02020400000000000000" pitchFamily="18" charset="-128"/>
                          <a:ea typeface="UD デジタル 教科書体 NK-R" panose="02020400000000000000" pitchFamily="18" charset="-128"/>
                        </a:rPr>
                        <a:t>愛知県</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latin typeface="UD デジタル 教科書体 NK-R" panose="02020400000000000000" pitchFamily="18" charset="-128"/>
                          <a:ea typeface="UD デジタル 教科書体 NK-R" panose="02020400000000000000" pitchFamily="18" charset="-128"/>
                        </a:rPr>
                        <a:t>９２７円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９５５円</a:t>
                      </a:r>
                    </a:p>
                  </a:txBody>
                  <a:tcPr anchor="ctr"/>
                </a:tc>
                <a:extLst>
                  <a:ext uri="{0D108BD9-81ED-4DB2-BD59-A6C34878D82A}">
                    <a16:rowId xmlns:a16="http://schemas.microsoft.com/office/drawing/2014/main" val="10005"/>
                  </a:ext>
                </a:extLst>
              </a:tr>
              <a:tr h="194399">
                <a:tc>
                  <a:txBody>
                    <a:bodyPr/>
                    <a:lstStyle/>
                    <a:p>
                      <a:pPr algn="ctr"/>
                      <a:r>
                        <a:rPr kumimoji="1" lang="ja-JP" altLang="en-US" sz="1000" b="1" dirty="0">
                          <a:latin typeface="UD デジタル 教科書体 NK-R" panose="02020400000000000000" pitchFamily="18" charset="-128"/>
                          <a:ea typeface="UD デジタル 教科書体 NK-R" panose="02020400000000000000" pitchFamily="18" charset="-128"/>
                        </a:rPr>
                        <a:t>千葉県</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latin typeface="UD デジタル 教科書体 NK-R" panose="02020400000000000000" pitchFamily="18" charset="-128"/>
                          <a:ea typeface="UD デジタル 教科書体 NK-R" panose="02020400000000000000" pitchFamily="18" charset="-128"/>
                        </a:rPr>
                        <a:t>９２５円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９５３円</a:t>
                      </a:r>
                    </a:p>
                  </a:txBody>
                  <a:tcPr anchor="ctr"/>
                </a:tc>
                <a:extLst>
                  <a:ext uri="{0D108BD9-81ED-4DB2-BD59-A6C34878D82A}">
                    <a16:rowId xmlns:a16="http://schemas.microsoft.com/office/drawing/2014/main" val="10006"/>
                  </a:ext>
                </a:extLst>
              </a:tr>
              <a:tr h="194399">
                <a:tc>
                  <a:txBody>
                    <a:bodyPr/>
                    <a:lstStyle/>
                    <a:p>
                      <a:pPr algn="ctr"/>
                      <a:r>
                        <a:rPr kumimoji="1" lang="ja-JP" altLang="en-US" sz="1000" b="1" dirty="0">
                          <a:latin typeface="UD デジタル 教科書体 NK-R" panose="02020400000000000000" pitchFamily="18" charset="-128"/>
                          <a:ea typeface="UD デジタル 教科書体 NK-R" panose="02020400000000000000" pitchFamily="18" charset="-128"/>
                        </a:rPr>
                        <a:t>京都府</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latin typeface="UD デジタル 教科書体 NK-R" panose="02020400000000000000" pitchFamily="18" charset="-128"/>
                          <a:ea typeface="UD デジタル 教科書体 NK-R" panose="02020400000000000000" pitchFamily="18" charset="-128"/>
                        </a:rPr>
                        <a:t>９０９円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９３７円</a:t>
                      </a:r>
                    </a:p>
                  </a:txBody>
                  <a:tcPr anchor="ctr"/>
                </a:tc>
                <a:extLst>
                  <a:ext uri="{0D108BD9-81ED-4DB2-BD59-A6C34878D82A}">
                    <a16:rowId xmlns:a16="http://schemas.microsoft.com/office/drawing/2014/main" val="10007"/>
                  </a:ext>
                </a:extLst>
              </a:tr>
              <a:tr h="194399">
                <a:tc>
                  <a:txBody>
                    <a:bodyPr/>
                    <a:lstStyle/>
                    <a:p>
                      <a:pPr algn="ctr"/>
                      <a:r>
                        <a:rPr kumimoji="1" lang="ja-JP" altLang="en-US" sz="1000" b="1" dirty="0">
                          <a:latin typeface="UD デジタル 教科書体 NK-R" panose="02020400000000000000" pitchFamily="18" charset="-128"/>
                          <a:ea typeface="UD デジタル 教科書体 NK-R" panose="02020400000000000000" pitchFamily="18" charset="-128"/>
                        </a:rPr>
                        <a:t>兵庫県</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latin typeface="UD デジタル 教科書体 NK-R" panose="02020400000000000000" pitchFamily="18" charset="-128"/>
                          <a:ea typeface="UD デジタル 教科書体 NK-R" panose="02020400000000000000" pitchFamily="18" charset="-128"/>
                        </a:rPr>
                        <a:t>９００円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９２８円</a:t>
                      </a:r>
                    </a:p>
                  </a:txBody>
                  <a:tcPr anchor="ctr"/>
                </a:tc>
                <a:extLst>
                  <a:ext uri="{0D108BD9-81ED-4DB2-BD59-A6C34878D82A}">
                    <a16:rowId xmlns:a16="http://schemas.microsoft.com/office/drawing/2014/main" val="10008"/>
                  </a:ext>
                </a:extLst>
              </a:tr>
              <a:tr h="194399">
                <a:tc>
                  <a:txBody>
                    <a:bodyPr/>
                    <a:lstStyle/>
                    <a:p>
                      <a:pPr algn="ctr"/>
                      <a:r>
                        <a:rPr kumimoji="1" lang="ja-JP" altLang="en-US" sz="1000" b="1" dirty="0">
                          <a:latin typeface="UD デジタル 教科書体 NK-R" panose="02020400000000000000" pitchFamily="18" charset="-128"/>
                          <a:ea typeface="UD デジタル 教科書体 NK-R" panose="02020400000000000000" pitchFamily="18" charset="-128"/>
                        </a:rPr>
                        <a:t>静岡県</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1050" b="1" dirty="0">
                          <a:latin typeface="UD デジタル 教科書体 NK-R" panose="02020400000000000000" pitchFamily="18" charset="-128"/>
                          <a:ea typeface="UD デジタル 教科書体 NK-R" panose="02020400000000000000" pitchFamily="18" charset="-128"/>
                        </a:rPr>
                        <a:t>8</a:t>
                      </a:r>
                      <a:r>
                        <a:rPr kumimoji="1" lang="ja-JP" altLang="en-US" sz="1050" b="1" dirty="0">
                          <a:latin typeface="UD デジタル 教科書体 NK-R" panose="02020400000000000000" pitchFamily="18" charset="-128"/>
                          <a:ea typeface="UD デジタル 教科書体 NK-R" panose="02020400000000000000" pitchFamily="18" charset="-128"/>
                        </a:rPr>
                        <a:t>８５円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９１３円</a:t>
                      </a:r>
                    </a:p>
                  </a:txBody>
                  <a:tcPr anchor="ctr"/>
                </a:tc>
                <a:extLst>
                  <a:ext uri="{0D108BD9-81ED-4DB2-BD59-A6C34878D82A}">
                    <a16:rowId xmlns:a16="http://schemas.microsoft.com/office/drawing/2014/main" val="10009"/>
                  </a:ext>
                </a:extLst>
              </a:tr>
              <a:tr h="194399">
                <a:tc>
                  <a:txBody>
                    <a:bodyPr/>
                    <a:lstStyle/>
                    <a:p>
                      <a:pPr algn="ctr"/>
                      <a:r>
                        <a:rPr kumimoji="1" lang="ja-JP" altLang="en-US" sz="1000" b="1" dirty="0">
                          <a:latin typeface="UD デジタル 教科書体 NK-R" panose="02020400000000000000" pitchFamily="18" charset="-128"/>
                          <a:ea typeface="UD デジタル 教科書体 NK-R" panose="02020400000000000000" pitchFamily="18" charset="-128"/>
                        </a:rPr>
                        <a:t>三重県</a:t>
                      </a:r>
                      <a:endParaRPr kumimoji="1" lang="ja-JP" altLang="en-US" sz="100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en-US" altLang="ja-JP" sz="1050" b="1" dirty="0">
                          <a:latin typeface="UD デジタル 教科書体 NK-R" panose="02020400000000000000" pitchFamily="18" charset="-128"/>
                          <a:ea typeface="UD デジタル 教科書体 NK-R" panose="02020400000000000000" pitchFamily="18" charset="-128"/>
                        </a:rPr>
                        <a:t>8</a:t>
                      </a:r>
                      <a:r>
                        <a:rPr kumimoji="1" lang="ja-JP" altLang="en-US" sz="1050" b="1" dirty="0">
                          <a:latin typeface="UD デジタル 教科書体 NK-R" panose="02020400000000000000" pitchFamily="18" charset="-128"/>
                          <a:ea typeface="UD デジタル 教科書体 NK-R" panose="02020400000000000000" pitchFamily="18" charset="-128"/>
                        </a:rPr>
                        <a:t>７４円</a:t>
                      </a:r>
                      <a:endParaRPr kumimoji="1" lang="ja-JP" altLang="en-US" sz="1050" b="1" dirty="0">
                        <a:solidFill>
                          <a:srgbClr val="000000"/>
                        </a:solidFill>
                        <a:latin typeface="UD デジタル 教科書体 NK-R" panose="02020400000000000000" pitchFamily="18" charset="-128"/>
                        <a:ea typeface="UD デジタル 教科書体 NK-R" panose="02020400000000000000" pitchFamily="18" charset="-128"/>
                      </a:endParaRPr>
                    </a:p>
                  </a:txBody>
                  <a:tcPr anchor="ctr"/>
                </a:tc>
                <a:tc>
                  <a:txBody>
                    <a:bodyPr/>
                    <a:lstStyle/>
                    <a:p>
                      <a:pPr algn="ctr"/>
                      <a:r>
                        <a:rPr kumimoji="1" lang="ja-JP" altLang="en-US" sz="1050" b="1" dirty="0">
                          <a:solidFill>
                            <a:srgbClr val="FF0000"/>
                          </a:solidFill>
                          <a:latin typeface="UD デジタル 教科書体 NK-R" panose="02020400000000000000" pitchFamily="18" charset="-128"/>
                          <a:ea typeface="UD デジタル 教科書体 NK-R" panose="02020400000000000000" pitchFamily="18" charset="-128"/>
                        </a:rPr>
                        <a:t>９０２円</a:t>
                      </a:r>
                    </a:p>
                  </a:txBody>
                  <a:tcPr anchor="ct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392997028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0EECED2-85D4-4669-A914-DF501F4CA0AB}"/>
              </a:ext>
            </a:extLst>
          </p:cNvPr>
          <p:cNvSpPr>
            <a:spLocks noGrp="1"/>
          </p:cNvSpPr>
          <p:nvPr>
            <p:ph type="title"/>
          </p:nvPr>
        </p:nvSpPr>
        <p:spPr/>
        <p:txBody>
          <a:bodyPr anchor="ctr">
            <a:normAutofit/>
          </a:bodyPr>
          <a:lstStyle/>
          <a:p>
            <a:r>
              <a:rPr lang="ja-JP" altLang="en-US" sz="3600" b="0" dirty="0"/>
              <a:t>労働関係法令に関する基礎理解</a:t>
            </a:r>
            <a:br>
              <a:rPr lang="en-US" altLang="ja-JP" sz="3600" b="0" dirty="0"/>
            </a:br>
            <a:r>
              <a:rPr lang="ja-JP" altLang="en-US" sz="2000" b="0" u="none" dirty="0"/>
              <a:t>働く権利を保障するということ</a:t>
            </a:r>
            <a:endParaRPr lang="ja-JP" altLang="en-US" sz="3600" b="0" dirty="0"/>
          </a:p>
        </p:txBody>
      </p:sp>
      <p:graphicFrame>
        <p:nvGraphicFramePr>
          <p:cNvPr id="7" name="図表 6">
            <a:extLst>
              <a:ext uri="{FF2B5EF4-FFF2-40B4-BE49-F238E27FC236}">
                <a16:creationId xmlns:a16="http://schemas.microsoft.com/office/drawing/2014/main" id="{88BB8D3F-9A6A-41D7-8998-0D3BD49052CC}"/>
              </a:ext>
            </a:extLst>
          </p:cNvPr>
          <p:cNvGraphicFramePr/>
          <p:nvPr>
            <p:extLst>
              <p:ext uri="{D42A27DB-BD31-4B8C-83A1-F6EECF244321}">
                <p14:modId xmlns:p14="http://schemas.microsoft.com/office/powerpoint/2010/main" val="3604808969"/>
              </p:ext>
            </p:extLst>
          </p:nvPr>
        </p:nvGraphicFramePr>
        <p:xfrm>
          <a:off x="838198" y="1596061"/>
          <a:ext cx="10515601" cy="463709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3634023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46D1B2F-F9C9-4197-958E-44F9FD25697D}"/>
              </a:ext>
            </a:extLst>
          </p:cNvPr>
          <p:cNvSpPr>
            <a:spLocks noGrp="1"/>
          </p:cNvSpPr>
          <p:nvPr>
            <p:ph type="title"/>
          </p:nvPr>
        </p:nvSpPr>
        <p:spPr/>
        <p:txBody>
          <a:bodyPr>
            <a:normAutofit/>
          </a:bodyPr>
          <a:lstStyle/>
          <a:p>
            <a:r>
              <a:rPr lang="ja-JP" altLang="en-US" sz="3600" b="0" dirty="0"/>
              <a:t>労働関係法令の基礎理解</a:t>
            </a:r>
            <a:br>
              <a:rPr kumimoji="1" lang="en-US" altLang="ja-JP" sz="3600" b="0" dirty="0"/>
            </a:br>
            <a:r>
              <a:rPr kumimoji="1" lang="ja-JP" altLang="en-US" sz="2000" b="0" u="none" dirty="0"/>
              <a:t>演習：演習の説明</a:t>
            </a:r>
            <a:endParaRPr kumimoji="1" lang="ja-JP" altLang="en-US" sz="2400" b="0" u="none" dirty="0"/>
          </a:p>
        </p:txBody>
      </p:sp>
      <p:sp>
        <p:nvSpPr>
          <p:cNvPr id="4" name="正方形/長方形 3">
            <a:extLst>
              <a:ext uri="{FF2B5EF4-FFF2-40B4-BE49-F238E27FC236}">
                <a16:creationId xmlns:a16="http://schemas.microsoft.com/office/drawing/2014/main" id="{1A26F062-95B0-5C28-61F6-2C21459855C5}"/>
              </a:ext>
            </a:extLst>
          </p:cNvPr>
          <p:cNvSpPr/>
          <p:nvPr/>
        </p:nvSpPr>
        <p:spPr>
          <a:xfrm>
            <a:off x="838200" y="1400787"/>
            <a:ext cx="10515600" cy="765628"/>
          </a:xfrm>
          <a:prstGeom prst="rect">
            <a:avLst/>
          </a:prstGeom>
          <a:solidFill>
            <a:schemeClr val="tx2">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000" dirty="0">
                <a:solidFill>
                  <a:schemeClr val="tx1"/>
                </a:solidFill>
                <a:latin typeface="UD デジタル 教科書体 NK-R" panose="02020400000000000000" pitchFamily="18" charset="-128"/>
                <a:ea typeface="UD デジタル 教科書体 NK-R" panose="02020400000000000000" pitchFamily="18" charset="-128"/>
              </a:rPr>
              <a:t>ある発達障害のある夫婦の支援事例を通じ、労働関係法令に照らした際に、どの様なことが法律に抵触しているのか、またモラルハザードとして捉えるべき事項は何かについて検討する。</a:t>
            </a:r>
            <a:endParaRPr kumimoji="1" lang="ja-JP" altLang="en-US" sz="2000" dirty="0">
              <a:solidFill>
                <a:schemeClr val="tx1"/>
              </a:solidFill>
              <a:latin typeface="UD デジタル 教科書体 NK-R" panose="02020400000000000000" pitchFamily="18" charset="-128"/>
              <a:ea typeface="UD デジタル 教科書体 NK-R" panose="02020400000000000000" pitchFamily="18" charset="-128"/>
            </a:endParaRPr>
          </a:p>
        </p:txBody>
      </p:sp>
      <p:graphicFrame>
        <p:nvGraphicFramePr>
          <p:cNvPr id="3" name="図表 2">
            <a:extLst>
              <a:ext uri="{FF2B5EF4-FFF2-40B4-BE49-F238E27FC236}">
                <a16:creationId xmlns:a16="http://schemas.microsoft.com/office/drawing/2014/main" id="{83B9BEDE-7CEB-1D03-1C80-774336412B27}"/>
              </a:ext>
            </a:extLst>
          </p:cNvPr>
          <p:cNvGraphicFramePr/>
          <p:nvPr>
            <p:extLst>
              <p:ext uri="{D42A27DB-BD31-4B8C-83A1-F6EECF244321}">
                <p14:modId xmlns:p14="http://schemas.microsoft.com/office/powerpoint/2010/main" val="1546004260"/>
              </p:ext>
            </p:extLst>
          </p:nvPr>
        </p:nvGraphicFramePr>
        <p:xfrm>
          <a:off x="838200" y="2459431"/>
          <a:ext cx="10515600" cy="9872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6" name="正方形/長方形 5">
            <a:extLst>
              <a:ext uri="{FF2B5EF4-FFF2-40B4-BE49-F238E27FC236}">
                <a16:creationId xmlns:a16="http://schemas.microsoft.com/office/drawing/2014/main" id="{3AA43B50-34CF-0C81-4584-3C650F5A2275}"/>
              </a:ext>
            </a:extLst>
          </p:cNvPr>
          <p:cNvSpPr/>
          <p:nvPr/>
        </p:nvSpPr>
        <p:spPr>
          <a:xfrm>
            <a:off x="838200" y="2166415"/>
            <a:ext cx="1603324" cy="369332"/>
          </a:xfrm>
          <a:prstGeom prst="rect">
            <a:avLst/>
          </a:prstGeom>
          <a:noFill/>
        </p:spPr>
        <p:txBody>
          <a:bodyPr wrap="none" lIns="91440" tIns="45720" rIns="91440" bIns="45720">
            <a:spAutoFit/>
          </a:bodyPr>
          <a:lstStyle/>
          <a:p>
            <a:pPr algn="ctr"/>
            <a:r>
              <a:rPr lang="en-US" altLang="ja-JP"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dirty="0">
                <a:ln w="0">
                  <a:noFill/>
                </a:ln>
                <a:latin typeface="UD デジタル 教科書体 NK-R" panose="02020400000000000000" pitchFamily="18" charset="-128"/>
                <a:ea typeface="UD デジタル 教科書体 NK-R" panose="02020400000000000000" pitchFamily="18" charset="-128"/>
              </a:rPr>
              <a:t>演習の流れ</a:t>
            </a:r>
            <a:r>
              <a:rPr lang="en-US" altLang="ja-JP" dirty="0">
                <a:ln w="0">
                  <a:noFill/>
                </a:ln>
                <a:latin typeface="UD デジタル 教科書体 NK-R" panose="02020400000000000000" pitchFamily="18" charset="-128"/>
                <a:ea typeface="UD デジタル 教科書体 NK-R" panose="02020400000000000000" pitchFamily="18" charset="-128"/>
              </a:rPr>
              <a:t>】</a:t>
            </a:r>
            <a:endParaRPr lang="ja-JP" altLang="en-US"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7" name="正方形/長方形 6">
            <a:extLst>
              <a:ext uri="{FF2B5EF4-FFF2-40B4-BE49-F238E27FC236}">
                <a16:creationId xmlns:a16="http://schemas.microsoft.com/office/drawing/2014/main" id="{9FAFE2E8-7A54-AB7E-EC9F-36D4C0B99120}"/>
              </a:ext>
            </a:extLst>
          </p:cNvPr>
          <p:cNvSpPr/>
          <p:nvPr/>
        </p:nvSpPr>
        <p:spPr>
          <a:xfrm>
            <a:off x="2320500" y="2166415"/>
            <a:ext cx="720069" cy="369332"/>
          </a:xfrm>
          <a:prstGeom prst="rect">
            <a:avLst/>
          </a:prstGeom>
          <a:noFill/>
        </p:spPr>
        <p:txBody>
          <a:bodyPr wrap="none" lIns="91440" tIns="45720" rIns="91440" bIns="45720">
            <a:spAutoFit/>
          </a:bodyPr>
          <a:lstStyle/>
          <a:p>
            <a:pPr algn="ctr"/>
            <a:r>
              <a:rPr lang="ja-JP" altLang="en-US" dirty="0">
                <a:ln w="0">
                  <a:noFill/>
                </a:ln>
                <a:latin typeface="UD デジタル 教科書体 NK-R" panose="02020400000000000000" pitchFamily="18" charset="-128"/>
                <a:ea typeface="UD デジタル 教科書体 NK-R" panose="02020400000000000000" pitchFamily="18" charset="-128"/>
              </a:rPr>
              <a:t>４５分</a:t>
            </a:r>
            <a:endParaRPr lang="ja-JP" altLang="en-US"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0" name="吹き出し: 四角形 9">
            <a:extLst>
              <a:ext uri="{FF2B5EF4-FFF2-40B4-BE49-F238E27FC236}">
                <a16:creationId xmlns:a16="http://schemas.microsoft.com/office/drawing/2014/main" id="{74FB2F2A-636B-A92C-AD83-DD7D1660140B}"/>
              </a:ext>
            </a:extLst>
          </p:cNvPr>
          <p:cNvSpPr/>
          <p:nvPr/>
        </p:nvSpPr>
        <p:spPr>
          <a:xfrm>
            <a:off x="808867" y="3739660"/>
            <a:ext cx="4463403" cy="2849653"/>
          </a:xfrm>
          <a:prstGeom prst="wedgeRectCallout">
            <a:avLst>
              <a:gd name="adj1" fmla="val 55045"/>
              <a:gd name="adj2" fmla="val -10182"/>
            </a:avLst>
          </a:prstGeom>
        </p:spPr>
        <p:style>
          <a:lnRef idx="2">
            <a:schemeClr val="accent5"/>
          </a:lnRef>
          <a:fillRef idx="1">
            <a:schemeClr val="lt1"/>
          </a:fillRef>
          <a:effectRef idx="0">
            <a:schemeClr val="accent5"/>
          </a:effectRef>
          <a:fontRef idx="minor">
            <a:schemeClr val="dk1"/>
          </a:fontRef>
        </p:style>
        <p:txBody>
          <a:bodyPr rtlCol="0" anchor="ctr"/>
          <a:lstStyle/>
          <a:p>
            <a:r>
              <a:rPr lang="ja-JP" altLang="en-US" sz="1300" dirty="0">
                <a:latin typeface="UD デジタル 教科書体 NK-R" panose="02020400000000000000" pitchFamily="18" charset="-128"/>
                <a:ea typeface="UD デジタル 教科書体 NK-R" panose="02020400000000000000" pitchFamily="18" charset="-128"/>
              </a:rPr>
              <a:t>〇夫の</a:t>
            </a:r>
            <a:r>
              <a:rPr lang="en-US" altLang="ja-JP" sz="1300" dirty="0">
                <a:latin typeface="UD デジタル 教科書体 NK-R" panose="02020400000000000000" pitchFamily="18" charset="-128"/>
                <a:ea typeface="UD デジタル 教科書体 NK-R" panose="02020400000000000000" pitchFamily="18" charset="-128"/>
              </a:rPr>
              <a:t>A</a:t>
            </a:r>
            <a:r>
              <a:rPr lang="ja-JP" altLang="en-US" sz="1300" dirty="0">
                <a:latin typeface="UD デジタル 教科書体 NK-R" panose="02020400000000000000" pitchFamily="18" charset="-128"/>
                <a:ea typeface="UD デジタル 教科書体 NK-R" panose="02020400000000000000" pitchFamily="18" charset="-128"/>
              </a:rPr>
              <a:t>さん</a:t>
            </a:r>
            <a:endParaRPr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・年齢５０歳代</a:t>
            </a:r>
            <a:r>
              <a:rPr lang="ja-JP" altLang="en-US" sz="1300" dirty="0">
                <a:latin typeface="UD デジタル 教科書体 NK-R" panose="02020400000000000000" pitchFamily="18" charset="-128"/>
                <a:ea typeface="UD デジタル 教科書体 NK-R" panose="02020400000000000000" pitchFamily="18" charset="-128"/>
              </a:rPr>
              <a:t>、アスペルガー症候群の診断あり</a:t>
            </a:r>
            <a:endParaRPr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・精神科への通院歴（不眠症状）あり</a:t>
            </a:r>
            <a:endParaRPr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＜就労に関する相談内容＞</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・都内の就労移行支援事業所を利用。</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・利用後、６ヶ月で法人が契約している委託契約先事業所へ配属が決まる。</a:t>
            </a:r>
            <a:r>
              <a:rPr kumimoji="1" lang="ja-JP" altLang="en-US" sz="1300" dirty="0">
                <a:latin typeface="UD デジタル 教科書体 NK-R" panose="02020400000000000000" pitchFamily="18" charset="-128"/>
                <a:ea typeface="UD デジタル 教科書体 NK-R" panose="02020400000000000000" pitchFamily="18" charset="-128"/>
              </a:rPr>
              <a:t>同時に同法人の就労継続支援</a:t>
            </a:r>
            <a:r>
              <a:rPr kumimoji="1" lang="en-US" altLang="ja-JP" sz="1300" dirty="0">
                <a:latin typeface="UD デジタル 教科書体 NK-R" panose="02020400000000000000" pitchFamily="18" charset="-128"/>
                <a:ea typeface="UD デジタル 教科書体 NK-R" panose="02020400000000000000" pitchFamily="18" charset="-128"/>
              </a:rPr>
              <a:t>A</a:t>
            </a:r>
            <a:r>
              <a:rPr kumimoji="1" lang="ja-JP" altLang="en-US" sz="1300" dirty="0">
                <a:latin typeface="UD デジタル 教科書体 NK-R" panose="02020400000000000000" pitchFamily="18" charset="-128"/>
                <a:ea typeface="UD デジタル 教科書体 NK-R" panose="02020400000000000000" pitchFamily="18" charset="-128"/>
              </a:rPr>
              <a:t>型事業所へ雇用も決まり、転籍となる。</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＜生活に関する</a:t>
            </a:r>
            <a:r>
              <a:rPr lang="ja-JP" altLang="en-US" sz="1300" dirty="0">
                <a:latin typeface="UD デジタル 教科書体 NK-R" panose="02020400000000000000" pitchFamily="18" charset="-128"/>
                <a:ea typeface="UD デジタル 教科書体 NK-R" panose="02020400000000000000" pitchFamily="18" charset="-128"/>
              </a:rPr>
              <a:t>相談内容</a:t>
            </a:r>
            <a:r>
              <a:rPr kumimoji="1" lang="ja-JP" altLang="en-US" sz="1300" dirty="0">
                <a:latin typeface="UD デジタル 教科書体 NK-R" panose="02020400000000000000" pitchFamily="18" charset="-128"/>
                <a:ea typeface="UD デジタル 教科書体 NK-R" panose="02020400000000000000" pitchFamily="18" charset="-128"/>
              </a:rPr>
              <a:t>＞</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・ゴミ屋敷となっている自宅の片付け</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a:t>
            </a:r>
            <a:r>
              <a:rPr lang="ja-JP" altLang="en-US" sz="1300" dirty="0">
                <a:latin typeface="UD デジタル 教科書体 NK-R" panose="02020400000000000000" pitchFamily="18" charset="-128"/>
                <a:ea typeface="UD デジタル 教科書体 NK-R" panose="02020400000000000000" pitchFamily="18" charset="-128"/>
              </a:rPr>
              <a:t>妻と意見が折り合わわず、日常的にトラブル</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・夫婦の別居に関する</a:t>
            </a:r>
            <a:r>
              <a:rPr lang="ja-JP" altLang="en-US" sz="1300" dirty="0">
                <a:latin typeface="UD デジタル 教科書体 NK-R" panose="02020400000000000000" pitchFamily="18" charset="-128"/>
                <a:ea typeface="UD デジタル 教科書体 NK-R" panose="02020400000000000000" pitchFamily="18" charset="-128"/>
              </a:rPr>
              <a:t>相談</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a:t>
            </a:r>
            <a:r>
              <a:rPr lang="ja-JP" altLang="en-US" sz="1300" dirty="0">
                <a:latin typeface="UD デジタル 教科書体 NK-R" panose="02020400000000000000" pitchFamily="18" charset="-128"/>
                <a:ea typeface="UD デジタル 教科書体 NK-R" panose="02020400000000000000" pitchFamily="18" charset="-128"/>
              </a:rPr>
              <a:t>妻の借金や</a:t>
            </a:r>
            <a:r>
              <a:rPr kumimoji="1" lang="ja-JP" altLang="en-US" sz="1300" dirty="0">
                <a:latin typeface="UD デジタル 教科書体 NK-R" panose="02020400000000000000" pitchFamily="18" charset="-128"/>
                <a:ea typeface="UD デジタル 教科書体 NK-R" panose="02020400000000000000" pitchFamily="18" charset="-128"/>
              </a:rPr>
              <a:t>散財</a:t>
            </a:r>
            <a:r>
              <a:rPr lang="ja-JP" altLang="en-US" sz="1300" dirty="0">
                <a:latin typeface="UD デジタル 教科書体 NK-R" panose="02020400000000000000" pitchFamily="18" charset="-128"/>
                <a:ea typeface="UD デジタル 教科書体 NK-R" panose="02020400000000000000" pitchFamily="18" charset="-128"/>
              </a:rPr>
              <a:t>に関する相談</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・自身の腰痛に関する相談</a:t>
            </a:r>
            <a:endParaRPr kumimoji="1" lang="en-US" altLang="ja-JP" sz="1300" dirty="0">
              <a:latin typeface="UD デジタル 教科書体 NK-R" panose="02020400000000000000" pitchFamily="18" charset="-128"/>
              <a:ea typeface="UD デジタル 教科書体 NK-R" panose="02020400000000000000" pitchFamily="18" charset="-128"/>
            </a:endParaRPr>
          </a:p>
        </p:txBody>
      </p:sp>
      <p:sp>
        <p:nvSpPr>
          <p:cNvPr id="11" name="正方形/長方形 10">
            <a:extLst>
              <a:ext uri="{FF2B5EF4-FFF2-40B4-BE49-F238E27FC236}">
                <a16:creationId xmlns:a16="http://schemas.microsoft.com/office/drawing/2014/main" id="{83275F6C-7E0E-567A-964B-153F995B0464}"/>
              </a:ext>
            </a:extLst>
          </p:cNvPr>
          <p:cNvSpPr/>
          <p:nvPr/>
        </p:nvSpPr>
        <p:spPr>
          <a:xfrm>
            <a:off x="833394" y="3429000"/>
            <a:ext cx="1612941" cy="369332"/>
          </a:xfrm>
          <a:prstGeom prst="rect">
            <a:avLst/>
          </a:prstGeom>
          <a:noFill/>
        </p:spPr>
        <p:txBody>
          <a:bodyPr wrap="none" lIns="91440" tIns="45720" rIns="91440" bIns="45720">
            <a:spAutoFit/>
          </a:bodyPr>
          <a:lstStyle/>
          <a:p>
            <a:pPr algn="ctr"/>
            <a:r>
              <a:rPr lang="en-US" altLang="ja-JP"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rPr>
              <a:t>【</a:t>
            </a:r>
            <a:r>
              <a:rPr lang="ja-JP" altLang="en-US"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rPr>
              <a:t>事例の概要</a:t>
            </a:r>
            <a:r>
              <a:rPr lang="en-US" altLang="ja-JP" dirty="0">
                <a:ln w="0">
                  <a:noFill/>
                </a:ln>
                <a:latin typeface="UD デジタル 教科書体 NK-R" panose="02020400000000000000" pitchFamily="18" charset="-128"/>
                <a:ea typeface="UD デジタル 教科書体 NK-R" panose="02020400000000000000" pitchFamily="18" charset="-128"/>
              </a:rPr>
              <a:t>】</a:t>
            </a:r>
            <a:endParaRPr lang="ja-JP" altLang="en-US" b="0" cap="none" spc="0" dirty="0">
              <a:ln w="0">
                <a:noFill/>
              </a:ln>
              <a:solidFill>
                <a:schemeClr val="tx1"/>
              </a:solidFill>
              <a:latin typeface="UD デジタル 教科書体 NK-R" panose="02020400000000000000" pitchFamily="18" charset="-128"/>
              <a:ea typeface="UD デジタル 教科書体 NK-R" panose="02020400000000000000" pitchFamily="18" charset="-128"/>
            </a:endParaRPr>
          </a:p>
        </p:txBody>
      </p:sp>
      <p:sp>
        <p:nvSpPr>
          <p:cNvPr id="12" name="吹き出し: 四角形 11">
            <a:extLst>
              <a:ext uri="{FF2B5EF4-FFF2-40B4-BE49-F238E27FC236}">
                <a16:creationId xmlns:a16="http://schemas.microsoft.com/office/drawing/2014/main" id="{6FB901C2-0597-E61C-9447-9C01E41BECE8}"/>
              </a:ext>
            </a:extLst>
          </p:cNvPr>
          <p:cNvSpPr/>
          <p:nvPr/>
        </p:nvSpPr>
        <p:spPr>
          <a:xfrm>
            <a:off x="7013045" y="3739661"/>
            <a:ext cx="4340755" cy="2849652"/>
          </a:xfrm>
          <a:prstGeom prst="wedgeRectCallout">
            <a:avLst>
              <a:gd name="adj1" fmla="val -53270"/>
              <a:gd name="adj2" fmla="val -12326"/>
            </a:avLst>
          </a:prstGeom>
          <a:ln>
            <a:solidFill>
              <a:srgbClr val="FF0000"/>
            </a:solidFill>
          </a:ln>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sz="1300" dirty="0">
                <a:latin typeface="UD デジタル 教科書体 NK-R" panose="02020400000000000000" pitchFamily="18" charset="-128"/>
                <a:ea typeface="UD デジタル 教科書体 NK-R" panose="02020400000000000000" pitchFamily="18" charset="-128"/>
              </a:rPr>
              <a:t>〇妻の</a:t>
            </a:r>
            <a:r>
              <a:rPr kumimoji="1" lang="en-US" altLang="ja-JP" sz="1300" dirty="0">
                <a:latin typeface="UD デジタル 教科書体 NK-R" panose="02020400000000000000" pitchFamily="18" charset="-128"/>
                <a:ea typeface="UD デジタル 教科書体 NK-R" panose="02020400000000000000" pitchFamily="18" charset="-128"/>
              </a:rPr>
              <a:t>B</a:t>
            </a:r>
            <a:r>
              <a:rPr kumimoji="1" lang="ja-JP" altLang="en-US" sz="1300" dirty="0">
                <a:latin typeface="UD デジタル 教科書体 NK-R" panose="02020400000000000000" pitchFamily="18" charset="-128"/>
                <a:ea typeface="UD デジタル 教科書体 NK-R" panose="02020400000000000000" pitchFamily="18" charset="-128"/>
              </a:rPr>
              <a:t>さん</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・年齢４０歳代、</a:t>
            </a:r>
            <a:r>
              <a:rPr kumimoji="1" lang="ja-JP" altLang="en-US" sz="1300" dirty="0">
                <a:latin typeface="UD デジタル 教科書体 NK-R" panose="02020400000000000000" pitchFamily="18" charset="-128"/>
                <a:ea typeface="UD デジタル 教科書体 NK-R" panose="02020400000000000000" pitchFamily="18" charset="-128"/>
              </a:rPr>
              <a:t>アスペルガー症候群の診断あり</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・精神科への通院歴（社会不安障害）あり</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＜就労に関する相談内容＞</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・短時間でのパート職を希望。</a:t>
            </a:r>
            <a:endParaRPr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・動物関連の仕事を希望。</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lang="ja-JP" altLang="en-US" sz="1300" dirty="0">
                <a:latin typeface="UD デジタル 教科書体 NK-R" panose="02020400000000000000" pitchFamily="18" charset="-128"/>
                <a:ea typeface="UD デジタル 教科書体 NK-R" panose="02020400000000000000" pitchFamily="18" charset="-128"/>
              </a:rPr>
              <a:t>・福祉サービスの利用は、子どもが２人いるため考えていない。</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・＜生活に関する</a:t>
            </a:r>
            <a:r>
              <a:rPr lang="ja-JP" altLang="en-US" sz="1300" dirty="0">
                <a:latin typeface="UD デジタル 教科書体 NK-R" panose="02020400000000000000" pitchFamily="18" charset="-128"/>
                <a:ea typeface="UD デジタル 教科書体 NK-R" panose="02020400000000000000" pitchFamily="18" charset="-128"/>
              </a:rPr>
              <a:t>相談内容</a:t>
            </a:r>
            <a:r>
              <a:rPr kumimoji="1" lang="ja-JP" altLang="en-US" sz="1300" dirty="0">
                <a:latin typeface="UD デジタル 教科書体 NK-R" panose="02020400000000000000" pitchFamily="18" charset="-128"/>
                <a:ea typeface="UD デジタル 教科書体 NK-R" panose="02020400000000000000" pitchFamily="18" charset="-128"/>
              </a:rPr>
              <a:t>＞</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・ゴミ屋敷となっている自宅の片付け</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・自己破産含めた自身の借金に関する</a:t>
            </a:r>
            <a:r>
              <a:rPr lang="ja-JP" altLang="en-US" sz="1300" dirty="0">
                <a:latin typeface="UD デジタル 教科書体 NK-R" panose="02020400000000000000" pitchFamily="18" charset="-128"/>
                <a:ea typeface="UD デジタル 教科書体 NK-R" panose="02020400000000000000" pitchFamily="18" charset="-128"/>
              </a:rPr>
              <a:t>相談</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a:t>
            </a:r>
            <a:r>
              <a:rPr lang="ja-JP" altLang="en-US" sz="1300" dirty="0">
                <a:latin typeface="UD デジタル 教科書体 NK-R" panose="02020400000000000000" pitchFamily="18" charset="-128"/>
                <a:ea typeface="UD デジタル 教科書体 NK-R" panose="02020400000000000000" pitchFamily="18" charset="-128"/>
              </a:rPr>
              <a:t>自身の医療機関への通院に関する相談</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・夫の両親との関係に関する相談</a:t>
            </a:r>
            <a:endParaRPr kumimoji="1"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・子育てに関する</a:t>
            </a:r>
            <a:r>
              <a:rPr lang="ja-JP" altLang="en-US" sz="1300" dirty="0">
                <a:latin typeface="UD デジタル 教科書体 NK-R" panose="02020400000000000000" pitchFamily="18" charset="-128"/>
                <a:ea typeface="UD デジタル 教科書体 NK-R" panose="02020400000000000000" pitchFamily="18" charset="-128"/>
              </a:rPr>
              <a:t>相談</a:t>
            </a:r>
            <a:endParaRPr lang="en-US" altLang="ja-JP" sz="1300" dirty="0">
              <a:latin typeface="UD デジタル 教科書体 NK-R" panose="02020400000000000000" pitchFamily="18" charset="-128"/>
              <a:ea typeface="UD デジタル 教科書体 NK-R" panose="02020400000000000000" pitchFamily="18" charset="-128"/>
            </a:endParaRPr>
          </a:p>
          <a:p>
            <a:r>
              <a:rPr kumimoji="1" lang="ja-JP" altLang="en-US" sz="1300" dirty="0">
                <a:latin typeface="UD デジタル 教科書体 NK-R" panose="02020400000000000000" pitchFamily="18" charset="-128"/>
                <a:ea typeface="UD デジタル 教科書体 NK-R" panose="02020400000000000000" pitchFamily="18" charset="-128"/>
              </a:rPr>
              <a:t>・一時的な避難生活の場所に関する相談</a:t>
            </a:r>
            <a:endParaRPr kumimoji="1" lang="en-US" altLang="ja-JP" sz="1300" dirty="0">
              <a:latin typeface="UD デジタル 教科書体 NK-R" panose="02020400000000000000" pitchFamily="18" charset="-128"/>
              <a:ea typeface="UD デジタル 教科書体 NK-R" panose="02020400000000000000" pitchFamily="18" charset="-128"/>
            </a:endParaRPr>
          </a:p>
        </p:txBody>
      </p:sp>
      <p:pic>
        <p:nvPicPr>
          <p:cNvPr id="13" name="図 12">
            <a:extLst>
              <a:ext uri="{FF2B5EF4-FFF2-40B4-BE49-F238E27FC236}">
                <a16:creationId xmlns:a16="http://schemas.microsoft.com/office/drawing/2014/main" id="{47FCD53F-DAC2-FC61-CD3C-5CD4C0D7843B}"/>
              </a:ext>
            </a:extLst>
          </p:cNvPr>
          <p:cNvPicPr>
            <a:picLocks noChangeAspect="1"/>
          </p:cNvPicPr>
          <p:nvPr/>
        </p:nvPicPr>
        <p:blipFill>
          <a:blip r:embed="rId7" cstate="hqprint">
            <a:extLst>
              <a:ext uri="{28A0092B-C50C-407E-A947-70E740481C1C}">
                <a14:useLocalDpi xmlns:a14="http://schemas.microsoft.com/office/drawing/2010/main" val="0"/>
              </a:ext>
              <a:ext uri="{837473B0-CC2E-450A-ABE3-18F120FF3D39}">
                <a1611:picAttrSrcUrl xmlns:a1611="http://schemas.microsoft.com/office/drawing/2016/11/main" r:id="rId8"/>
              </a:ext>
            </a:extLst>
          </a:blip>
          <a:stretch>
            <a:fillRect/>
          </a:stretch>
        </p:blipFill>
        <p:spPr>
          <a:xfrm>
            <a:off x="5583685" y="4722643"/>
            <a:ext cx="1336047" cy="1164866"/>
          </a:xfrm>
          <a:prstGeom prst="rect">
            <a:avLst/>
          </a:prstGeom>
        </p:spPr>
      </p:pic>
      <p:sp>
        <p:nvSpPr>
          <p:cNvPr id="14" name="四角形: 角を丸くする 13">
            <a:extLst>
              <a:ext uri="{FF2B5EF4-FFF2-40B4-BE49-F238E27FC236}">
                <a16:creationId xmlns:a16="http://schemas.microsoft.com/office/drawing/2014/main" id="{A187EA39-DE91-628C-D747-0AA1CEEB4CCE}"/>
              </a:ext>
            </a:extLst>
          </p:cNvPr>
          <p:cNvSpPr/>
          <p:nvPr/>
        </p:nvSpPr>
        <p:spPr>
          <a:xfrm>
            <a:off x="5493684" y="5891838"/>
            <a:ext cx="1426048" cy="697475"/>
          </a:xfrm>
          <a:prstGeom prst="roundRect">
            <a:avLst/>
          </a:prstGeom>
        </p:spPr>
        <p:style>
          <a:lnRef idx="2">
            <a:schemeClr val="accent4"/>
          </a:lnRef>
          <a:fillRef idx="1">
            <a:schemeClr val="lt1"/>
          </a:fillRef>
          <a:effectRef idx="0">
            <a:schemeClr val="accent4"/>
          </a:effectRef>
          <a:fontRef idx="minor">
            <a:schemeClr val="dk1"/>
          </a:fontRef>
        </p:style>
        <p:txBody>
          <a:bodyPr rtlCol="0" anchor="ctr"/>
          <a:lstStyle/>
          <a:p>
            <a:pPr algn="ctr"/>
            <a:r>
              <a:rPr kumimoji="1" lang="ja-JP" altLang="en-US" dirty="0">
                <a:latin typeface="UD デジタル 教科書体 NK-R" panose="02020400000000000000" pitchFamily="18" charset="-128"/>
                <a:ea typeface="UD デジタル 教科書体 NK-R" panose="02020400000000000000" pitchFamily="18" charset="-128"/>
              </a:rPr>
              <a:t>♂５歳の子</a:t>
            </a:r>
            <a:endParaRPr kumimoji="1" lang="en-US" altLang="ja-JP" dirty="0">
              <a:latin typeface="UD デジタル 教科書体 NK-R" panose="02020400000000000000" pitchFamily="18" charset="-128"/>
              <a:ea typeface="UD デジタル 教科書体 NK-R" panose="02020400000000000000" pitchFamily="18" charset="-128"/>
            </a:endParaRPr>
          </a:p>
          <a:p>
            <a:pPr algn="ctr"/>
            <a:r>
              <a:rPr lang="ja-JP" altLang="en-US" dirty="0">
                <a:latin typeface="UD デジタル 教科書体 NK-R" panose="02020400000000000000" pitchFamily="18" charset="-128"/>
                <a:ea typeface="UD デジタル 教科書体 NK-R" panose="02020400000000000000" pitchFamily="18" charset="-128"/>
              </a:rPr>
              <a:t>♀３歳の子</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62367478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四角形: 角を丸くする 14">
            <a:extLst>
              <a:ext uri="{FF2B5EF4-FFF2-40B4-BE49-F238E27FC236}">
                <a16:creationId xmlns:a16="http://schemas.microsoft.com/office/drawing/2014/main" id="{6FF7E2A4-92F2-411F-8320-91234685DA74}"/>
              </a:ext>
            </a:extLst>
          </p:cNvPr>
          <p:cNvSpPr/>
          <p:nvPr/>
        </p:nvSpPr>
        <p:spPr>
          <a:xfrm>
            <a:off x="751114" y="2292827"/>
            <a:ext cx="3184072" cy="3740580"/>
          </a:xfrm>
          <a:prstGeom prst="roundRect">
            <a:avLst/>
          </a:prstGeom>
        </p:spPr>
        <p:style>
          <a:lnRef idx="1">
            <a:schemeClr val="accent3"/>
          </a:lnRef>
          <a:fillRef idx="2">
            <a:schemeClr val="accent3"/>
          </a:fillRef>
          <a:effectRef idx="1">
            <a:schemeClr val="accent3"/>
          </a:effectRef>
          <a:fontRef idx="minor">
            <a:schemeClr val="dk1"/>
          </a:fontRef>
        </p:style>
        <p:txBody>
          <a:bodyPr rtlCol="0" anchor="t"/>
          <a:lstStyle/>
          <a:p>
            <a:r>
              <a:rPr kumimoji="1" lang="ja-JP" altLang="en-US" dirty="0">
                <a:latin typeface="UD デジタル 教科書体 NK-R" panose="02020400000000000000" pitchFamily="18" charset="-128"/>
                <a:ea typeface="UD デジタル 教科書体 NK-R" panose="02020400000000000000" pitchFamily="18" charset="-128"/>
              </a:rPr>
              <a:t>とある都内の株式系事業所</a:t>
            </a:r>
            <a:endParaRPr kumimoji="1" lang="en-US" altLang="ja-JP" dirty="0">
              <a:latin typeface="UD デジタル 教科書体 NK-R" panose="02020400000000000000" pitchFamily="18" charset="-128"/>
              <a:ea typeface="UD デジタル 教科書体 NK-R" panose="02020400000000000000" pitchFamily="18" charset="-128"/>
            </a:endParaRPr>
          </a:p>
          <a:p>
            <a:endParaRPr lang="en-US" altLang="ja-JP" dirty="0">
              <a:latin typeface="UD デジタル 教科書体 NK-R" panose="02020400000000000000" pitchFamily="18" charset="-128"/>
              <a:ea typeface="UD デジタル 教科書体 NK-R" panose="02020400000000000000" pitchFamily="18" charset="-128"/>
            </a:endParaRPr>
          </a:p>
          <a:p>
            <a:endParaRPr kumimoji="1" lang="en-US" altLang="ja-JP" dirty="0">
              <a:latin typeface="UD デジタル 教科書体 NK-R" panose="02020400000000000000" pitchFamily="18" charset="-128"/>
              <a:ea typeface="UD デジタル 教科書体 NK-R" panose="02020400000000000000" pitchFamily="18" charset="-128"/>
            </a:endParaRPr>
          </a:p>
          <a:p>
            <a:endParaRPr lang="en-US" altLang="ja-JP" dirty="0">
              <a:latin typeface="UD デジタル 教科書体 NK-R" panose="02020400000000000000" pitchFamily="18" charset="-128"/>
              <a:ea typeface="UD デジタル 教科書体 NK-R" panose="02020400000000000000" pitchFamily="18" charset="-128"/>
            </a:endParaRPr>
          </a:p>
          <a:p>
            <a:endParaRPr kumimoji="1" lang="en-US" altLang="ja-JP" dirty="0">
              <a:latin typeface="UD デジタル 教科書体 NK-R" panose="02020400000000000000" pitchFamily="18" charset="-128"/>
              <a:ea typeface="UD デジタル 教科書体 NK-R" panose="02020400000000000000" pitchFamily="18" charset="-128"/>
            </a:endParaRPr>
          </a:p>
          <a:p>
            <a:endParaRPr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　　実は</a:t>
            </a:r>
            <a:r>
              <a:rPr kumimoji="1" lang="en-US" altLang="ja-JP" dirty="0">
                <a:latin typeface="UD デジタル 教科書体 NK-R" panose="02020400000000000000" pitchFamily="18" charset="-128"/>
                <a:ea typeface="UD デジタル 教科書体 NK-R" panose="02020400000000000000" pitchFamily="18" charset="-128"/>
              </a:rPr>
              <a:t>…</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sp>
        <p:nvSpPr>
          <p:cNvPr id="2" name="タイトル 1">
            <a:extLst>
              <a:ext uri="{FF2B5EF4-FFF2-40B4-BE49-F238E27FC236}">
                <a16:creationId xmlns:a16="http://schemas.microsoft.com/office/drawing/2014/main" id="{39478374-4178-47E0-B2CF-A442C996E48B}"/>
              </a:ext>
            </a:extLst>
          </p:cNvPr>
          <p:cNvSpPr>
            <a:spLocks noGrp="1"/>
          </p:cNvSpPr>
          <p:nvPr>
            <p:ph type="title"/>
          </p:nvPr>
        </p:nvSpPr>
        <p:spPr/>
        <p:txBody>
          <a:bodyPr>
            <a:normAutofit/>
          </a:bodyPr>
          <a:lstStyle/>
          <a:p>
            <a:r>
              <a:rPr kumimoji="1" lang="ja-JP" altLang="en-US" sz="3600" b="0" dirty="0"/>
              <a:t>労働関係法令の基礎理解</a:t>
            </a:r>
            <a:br>
              <a:rPr kumimoji="1" lang="en-US" altLang="ja-JP" sz="3600" b="0" dirty="0"/>
            </a:br>
            <a:r>
              <a:rPr kumimoji="1" lang="ja-JP" altLang="en-US" sz="2000" b="0" u="none" dirty="0"/>
              <a:t>演習：</a:t>
            </a:r>
            <a:r>
              <a:rPr lang="ja-JP" altLang="en-US" sz="2000" b="0" u="none" dirty="0"/>
              <a:t>事例</a:t>
            </a:r>
            <a:r>
              <a:rPr kumimoji="1" lang="ja-JP" altLang="en-US" sz="2000" b="0" u="none" dirty="0"/>
              <a:t>検討</a:t>
            </a:r>
            <a:endParaRPr kumimoji="1" lang="ja-JP" altLang="en-US" sz="3600" b="0" u="none" dirty="0"/>
          </a:p>
        </p:txBody>
      </p:sp>
      <p:sp>
        <p:nvSpPr>
          <p:cNvPr id="3" name="コンテンツ プレースホルダー 2">
            <a:extLst>
              <a:ext uri="{FF2B5EF4-FFF2-40B4-BE49-F238E27FC236}">
                <a16:creationId xmlns:a16="http://schemas.microsoft.com/office/drawing/2014/main" id="{0A1A42E2-8E4E-4452-964E-24B5B71E4CFD}"/>
              </a:ext>
            </a:extLst>
          </p:cNvPr>
          <p:cNvSpPr>
            <a:spLocks noGrp="1"/>
          </p:cNvSpPr>
          <p:nvPr>
            <p:ph idx="1"/>
          </p:nvPr>
        </p:nvSpPr>
        <p:spPr/>
        <p:txBody>
          <a:bodyPr>
            <a:normAutofit/>
          </a:bodyPr>
          <a:lstStyle/>
          <a:p>
            <a:r>
              <a:rPr lang="ja-JP" altLang="en-US" sz="2800" dirty="0"/>
              <a:t>夫</a:t>
            </a:r>
            <a:r>
              <a:rPr lang="en-US" altLang="ja-JP" sz="2800" dirty="0"/>
              <a:t>A</a:t>
            </a:r>
            <a:r>
              <a:rPr lang="ja-JP" altLang="en-US" sz="2800" dirty="0"/>
              <a:t>さんの事例から検討</a:t>
            </a:r>
            <a:endParaRPr lang="en-US" altLang="ja-JP" sz="2800" dirty="0"/>
          </a:p>
        </p:txBody>
      </p:sp>
      <p:sp>
        <p:nvSpPr>
          <p:cNvPr id="4" name="正方形/長方形 3">
            <a:extLst>
              <a:ext uri="{FF2B5EF4-FFF2-40B4-BE49-F238E27FC236}">
                <a16:creationId xmlns:a16="http://schemas.microsoft.com/office/drawing/2014/main" id="{A9C73741-9E87-4CA4-BCFC-7EE2E4AFD317}"/>
              </a:ext>
            </a:extLst>
          </p:cNvPr>
          <p:cNvSpPr/>
          <p:nvPr/>
        </p:nvSpPr>
        <p:spPr>
          <a:xfrm>
            <a:off x="989359" y="3385423"/>
            <a:ext cx="2600076" cy="59058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a:latin typeface="UD デジタル 教科書体 NK-R" panose="02020400000000000000" pitchFamily="18" charset="-128"/>
                <a:ea typeface="UD デジタル 教科書体 NK-R" panose="02020400000000000000" pitchFamily="18" charset="-128"/>
              </a:rPr>
              <a:t>就労移行支援事業所</a:t>
            </a:r>
          </a:p>
        </p:txBody>
      </p:sp>
      <p:sp>
        <p:nvSpPr>
          <p:cNvPr id="6" name="楕円 5">
            <a:extLst>
              <a:ext uri="{FF2B5EF4-FFF2-40B4-BE49-F238E27FC236}">
                <a16:creationId xmlns:a16="http://schemas.microsoft.com/office/drawing/2014/main" id="{6CD2B0A9-208C-48AD-9831-438C083F9862}"/>
              </a:ext>
            </a:extLst>
          </p:cNvPr>
          <p:cNvSpPr/>
          <p:nvPr/>
        </p:nvSpPr>
        <p:spPr>
          <a:xfrm>
            <a:off x="1001285" y="2837746"/>
            <a:ext cx="1288112" cy="628153"/>
          </a:xfrm>
          <a:prstGeom prst="ellipse">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利用契約</a:t>
            </a:r>
          </a:p>
        </p:txBody>
      </p:sp>
      <p:sp>
        <p:nvSpPr>
          <p:cNvPr id="10" name="四角形: 角を丸くする 9">
            <a:extLst>
              <a:ext uri="{FF2B5EF4-FFF2-40B4-BE49-F238E27FC236}">
                <a16:creationId xmlns:a16="http://schemas.microsoft.com/office/drawing/2014/main" id="{3223F5DA-4FB4-4DDF-8524-0088E52F2E6A}"/>
              </a:ext>
            </a:extLst>
          </p:cNvPr>
          <p:cNvSpPr/>
          <p:nvPr/>
        </p:nvSpPr>
        <p:spPr>
          <a:xfrm>
            <a:off x="4344872" y="2292827"/>
            <a:ext cx="7008928" cy="1683179"/>
          </a:xfrm>
          <a:prstGeom prst="roundRect">
            <a:avLst/>
          </a:prstGeom>
        </p:spPr>
        <p:style>
          <a:lnRef idx="2">
            <a:schemeClr val="accent3"/>
          </a:lnRef>
          <a:fillRef idx="1">
            <a:schemeClr val="lt1"/>
          </a:fillRef>
          <a:effectRef idx="0">
            <a:schemeClr val="accent3"/>
          </a:effectRef>
          <a:fontRef idx="minor">
            <a:schemeClr val="dk1"/>
          </a:fontRef>
        </p:style>
        <p:txBody>
          <a:bodyPr rtlCol="0" anchor="ctr"/>
          <a:lstStyle/>
          <a:p>
            <a:r>
              <a:rPr kumimoji="1" lang="ja-JP" altLang="en-US" sz="1400" dirty="0">
                <a:latin typeface="UD デジタル 教科書体 NK-R" panose="02020400000000000000" pitchFamily="18" charset="-128"/>
                <a:ea typeface="UD デジタル 教科書体 NK-R" panose="02020400000000000000" pitchFamily="18" charset="-128"/>
              </a:rPr>
              <a:t>就労移行支援事業所を３ヶ月ほど利用した頃</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本人より以下の連絡が入る。</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①県税事務所に就職が決まった。</a:t>
            </a:r>
            <a:endParaRPr kumimoji="1" lang="en-US" altLang="ja-JP" sz="1600" dirty="0">
              <a:solidFill>
                <a:srgbClr val="FF0000"/>
              </a:solidFill>
              <a:latin typeface="UD デジタル 教科書体 NK-R" panose="02020400000000000000" pitchFamily="18" charset="-128"/>
              <a:ea typeface="UD デジタル 教科書体 NK-R" panose="02020400000000000000" pitchFamily="18" charset="-128"/>
            </a:endParaRPr>
          </a:p>
          <a:p>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②施設の営業さんより、書類を提出して欲しい</a:t>
            </a:r>
            <a:r>
              <a:rPr kumimoji="1" lang="en-US" altLang="ja-JP" sz="1600" dirty="0">
                <a:solidFill>
                  <a:srgbClr val="FF0000"/>
                </a:solidFill>
                <a:latin typeface="UD デジタル 教科書体 NK-R" panose="02020400000000000000" pitchFamily="18" charset="-128"/>
                <a:ea typeface="UD デジタル 教科書体 NK-R" panose="02020400000000000000" pitchFamily="18" charset="-128"/>
              </a:rPr>
              <a:t>…</a:t>
            </a:r>
            <a:r>
              <a:rPr kumimoji="1" lang="ja-JP" altLang="en-US" sz="1600" dirty="0">
                <a:solidFill>
                  <a:srgbClr val="FF0000"/>
                </a:solidFill>
                <a:latin typeface="UD デジタル 教科書体 NK-R" panose="02020400000000000000" pitchFamily="18" charset="-128"/>
                <a:ea typeface="UD デジタル 教科書体 NK-R" panose="02020400000000000000" pitchFamily="18" charset="-128"/>
              </a:rPr>
              <a:t>と預かってきているが、内容が分からないから何の書類なのか見て欲しい。</a:t>
            </a:r>
          </a:p>
        </p:txBody>
      </p:sp>
      <p:cxnSp>
        <p:nvCxnSpPr>
          <p:cNvPr id="12" name="直線矢印コネクタ 11">
            <a:extLst>
              <a:ext uri="{FF2B5EF4-FFF2-40B4-BE49-F238E27FC236}">
                <a16:creationId xmlns:a16="http://schemas.microsoft.com/office/drawing/2014/main" id="{93068440-0D6E-49FA-9800-D797E747EB87}"/>
              </a:ext>
            </a:extLst>
          </p:cNvPr>
          <p:cNvCxnSpPr>
            <a:cxnSpLocks/>
          </p:cNvCxnSpPr>
          <p:nvPr/>
        </p:nvCxnSpPr>
        <p:spPr>
          <a:xfrm>
            <a:off x="3666439" y="2929601"/>
            <a:ext cx="537493"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16" name="正方形/長方形 15">
            <a:extLst>
              <a:ext uri="{FF2B5EF4-FFF2-40B4-BE49-F238E27FC236}">
                <a16:creationId xmlns:a16="http://schemas.microsoft.com/office/drawing/2014/main" id="{06F1DF15-9078-4BF6-B707-99FBB0AA59B9}"/>
              </a:ext>
            </a:extLst>
          </p:cNvPr>
          <p:cNvSpPr/>
          <p:nvPr/>
        </p:nvSpPr>
        <p:spPr>
          <a:xfrm>
            <a:off x="966007" y="5067872"/>
            <a:ext cx="2754286" cy="590584"/>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pPr algn="ctr"/>
            <a:r>
              <a:rPr kumimoji="1" lang="ja-JP" altLang="en-US" dirty="0">
                <a:latin typeface="UD デジタル 教科書体 NK-R" panose="02020400000000000000" pitchFamily="18" charset="-128"/>
                <a:ea typeface="UD デジタル 教科書体 NK-R" panose="02020400000000000000" pitchFamily="18" charset="-128"/>
              </a:rPr>
              <a:t>就労継続支援</a:t>
            </a:r>
            <a:r>
              <a:rPr kumimoji="1" lang="en-US" altLang="ja-JP" dirty="0">
                <a:latin typeface="UD デジタル 教科書体 NK-R" panose="02020400000000000000" pitchFamily="18" charset="-128"/>
                <a:ea typeface="UD デジタル 教科書体 NK-R" panose="02020400000000000000" pitchFamily="18" charset="-128"/>
              </a:rPr>
              <a:t>A</a:t>
            </a:r>
            <a:r>
              <a:rPr kumimoji="1" lang="ja-JP" altLang="en-US" dirty="0">
                <a:latin typeface="UD デジタル 教科書体 NK-R" panose="02020400000000000000" pitchFamily="18" charset="-128"/>
                <a:ea typeface="UD デジタル 教科書体 NK-R" panose="02020400000000000000" pitchFamily="18" charset="-128"/>
              </a:rPr>
              <a:t>型事業所</a:t>
            </a:r>
          </a:p>
        </p:txBody>
      </p:sp>
      <p:cxnSp>
        <p:nvCxnSpPr>
          <p:cNvPr id="17" name="直線矢印コネクタ 16">
            <a:extLst>
              <a:ext uri="{FF2B5EF4-FFF2-40B4-BE49-F238E27FC236}">
                <a16:creationId xmlns:a16="http://schemas.microsoft.com/office/drawing/2014/main" id="{534D0496-29F7-471E-AB22-51CE519194DF}"/>
              </a:ext>
            </a:extLst>
          </p:cNvPr>
          <p:cNvCxnSpPr>
            <a:cxnSpLocks/>
          </p:cNvCxnSpPr>
          <p:nvPr/>
        </p:nvCxnSpPr>
        <p:spPr>
          <a:xfrm>
            <a:off x="1123275" y="4344654"/>
            <a:ext cx="0" cy="519718"/>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0" name="楕円 19">
            <a:extLst>
              <a:ext uri="{FF2B5EF4-FFF2-40B4-BE49-F238E27FC236}">
                <a16:creationId xmlns:a16="http://schemas.microsoft.com/office/drawing/2014/main" id="{7AEF3566-F760-4CB9-885E-9EB45393A869}"/>
              </a:ext>
            </a:extLst>
          </p:cNvPr>
          <p:cNvSpPr/>
          <p:nvPr/>
        </p:nvSpPr>
        <p:spPr>
          <a:xfrm>
            <a:off x="1251083" y="4477831"/>
            <a:ext cx="1981973" cy="628153"/>
          </a:xfrm>
          <a:prstGeom prst="ellipse">
            <a:avLst/>
          </a:prstGeom>
          <a:solidFill>
            <a:schemeClr val="accent2">
              <a:alpha val="50000"/>
            </a:schemeClr>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r>
              <a:rPr kumimoji="1" lang="ja-JP" altLang="en-US" sz="1400" dirty="0">
                <a:solidFill>
                  <a:schemeClr val="tx1"/>
                </a:solidFill>
                <a:latin typeface="UD デジタル 教科書体 NK-R" panose="02020400000000000000" pitchFamily="18" charset="-128"/>
                <a:ea typeface="UD デジタル 教科書体 NK-R" panose="02020400000000000000" pitchFamily="18" charset="-128"/>
              </a:rPr>
              <a:t>就職＋利用契約</a:t>
            </a:r>
          </a:p>
        </p:txBody>
      </p:sp>
      <p:cxnSp>
        <p:nvCxnSpPr>
          <p:cNvPr id="21" name="直線矢印コネクタ 20">
            <a:extLst>
              <a:ext uri="{FF2B5EF4-FFF2-40B4-BE49-F238E27FC236}">
                <a16:creationId xmlns:a16="http://schemas.microsoft.com/office/drawing/2014/main" id="{0EE6C3D6-CE5C-4D1D-ACA7-881CDDF0E8D7}"/>
              </a:ext>
            </a:extLst>
          </p:cNvPr>
          <p:cNvCxnSpPr>
            <a:cxnSpLocks/>
          </p:cNvCxnSpPr>
          <p:nvPr/>
        </p:nvCxnSpPr>
        <p:spPr>
          <a:xfrm>
            <a:off x="3720293" y="5363164"/>
            <a:ext cx="537493" cy="0"/>
          </a:xfrm>
          <a:prstGeom prst="straightConnector1">
            <a:avLst/>
          </a:prstGeom>
          <a:ln w="3810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22" name="正方形/長方形 21">
            <a:extLst>
              <a:ext uri="{FF2B5EF4-FFF2-40B4-BE49-F238E27FC236}">
                <a16:creationId xmlns:a16="http://schemas.microsoft.com/office/drawing/2014/main" id="{126941B5-4228-4F37-A21C-DA128B7CACEF}"/>
              </a:ext>
            </a:extLst>
          </p:cNvPr>
          <p:cNvSpPr/>
          <p:nvPr/>
        </p:nvSpPr>
        <p:spPr>
          <a:xfrm>
            <a:off x="4344872" y="4163117"/>
            <a:ext cx="7008928" cy="1870288"/>
          </a:xfrm>
          <a:prstGeom prst="rect">
            <a:avLst/>
          </a:prstGeom>
        </p:spPr>
        <p:style>
          <a:lnRef idx="2">
            <a:schemeClr val="accent5"/>
          </a:lnRef>
          <a:fillRef idx="1">
            <a:schemeClr val="lt1"/>
          </a:fillRef>
          <a:effectRef idx="0">
            <a:schemeClr val="accent5"/>
          </a:effectRef>
          <a:fontRef idx="minor">
            <a:schemeClr val="dk1"/>
          </a:fontRef>
        </p:style>
        <p:txBody>
          <a:bodyPr rtlCol="0" anchor="ctr"/>
          <a:lstStyle/>
          <a:p>
            <a:r>
              <a:rPr lang="ja-JP" altLang="en-US" dirty="0">
                <a:latin typeface="UD デジタル 教科書体 NK-R" panose="02020400000000000000" pitchFamily="18" charset="-128"/>
                <a:ea typeface="UD デジタル 教科書体 NK-R" panose="02020400000000000000" pitchFamily="18" charset="-128"/>
              </a:rPr>
              <a:t>＜法人間業務委託契約＞</a:t>
            </a:r>
            <a:endParaRPr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・県税事務所へ出向させる</a:t>
            </a:r>
            <a:endParaRPr kumimoji="1" lang="en-US" altLang="ja-JP" dirty="0">
              <a:latin typeface="UD デジタル 教科書体 NK-R" panose="02020400000000000000" pitchFamily="18" charset="-128"/>
              <a:ea typeface="UD デジタル 教科書体 NK-R" panose="02020400000000000000" pitchFamily="18" charset="-128"/>
            </a:endParaRPr>
          </a:p>
          <a:p>
            <a:r>
              <a:rPr lang="ja-JP" altLang="en-US" dirty="0">
                <a:latin typeface="UD デジタル 教科書体 NK-R" panose="02020400000000000000" pitchFamily="18" charset="-128"/>
                <a:ea typeface="UD デジタル 教科書体 NK-R" panose="02020400000000000000" pitchFamily="18" charset="-128"/>
              </a:rPr>
              <a:t>・事務業務をグループ処理</a:t>
            </a:r>
            <a:endParaRPr lang="en-US" altLang="ja-JP" dirty="0">
              <a:latin typeface="UD デジタル 教科書体 NK-R" panose="02020400000000000000" pitchFamily="18" charset="-128"/>
              <a:ea typeface="UD デジタル 教科書体 NK-R" panose="02020400000000000000" pitchFamily="18" charset="-128"/>
            </a:endParaRPr>
          </a:p>
          <a:p>
            <a:r>
              <a:rPr kumimoji="1" lang="ja-JP" altLang="en-US" dirty="0">
                <a:latin typeface="UD デジタル 教科書体 NK-R" panose="02020400000000000000" pitchFamily="18" charset="-128"/>
                <a:ea typeface="UD デジタル 教科書体 NK-R" panose="02020400000000000000" pitchFamily="18" charset="-128"/>
              </a:rPr>
              <a:t>・本人と派遣先では雇用関係は無い</a:t>
            </a:r>
            <a:endParaRPr kumimoji="1" lang="en-US" altLang="ja-JP" dirty="0">
              <a:latin typeface="UD デジタル 教科書体 NK-R" panose="02020400000000000000" pitchFamily="18" charset="-128"/>
              <a:ea typeface="UD デジタル 教科書体 NK-R" panose="02020400000000000000" pitchFamily="18" charset="-128"/>
            </a:endParaRPr>
          </a:p>
          <a:p>
            <a:r>
              <a:rPr lang="ja-JP" altLang="en-US" dirty="0">
                <a:latin typeface="UD デジタル 教科書体 NK-R" panose="02020400000000000000" pitchFamily="18" charset="-128"/>
                <a:ea typeface="UD デジタル 教科書体 NK-R" panose="02020400000000000000" pitchFamily="18" charset="-128"/>
              </a:rPr>
              <a:t>・派遣規約期間を６ヶ月としていた</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8915336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36F3D9A-0555-51A7-A926-7563ABFD48FA}"/>
              </a:ext>
            </a:extLst>
          </p:cNvPr>
          <p:cNvSpPr>
            <a:spLocks noGrp="1"/>
          </p:cNvSpPr>
          <p:nvPr>
            <p:ph type="title"/>
          </p:nvPr>
        </p:nvSpPr>
        <p:spPr/>
        <p:txBody>
          <a:bodyPr anchor="t"/>
          <a:lstStyle/>
          <a:p>
            <a:r>
              <a:rPr kumimoji="1" lang="ja-JP" altLang="en-US" sz="4000" b="0" dirty="0"/>
              <a:t>Ｃｏｎｔｅｎｔｓ</a:t>
            </a:r>
            <a:br>
              <a:rPr kumimoji="1" lang="en-US" altLang="ja-JP" sz="4000" b="0" dirty="0"/>
            </a:br>
            <a:r>
              <a:rPr kumimoji="1" lang="ja-JP" altLang="en-US" sz="2400" b="0" u="none" dirty="0"/>
              <a:t>この時間の内容</a:t>
            </a:r>
            <a:endParaRPr kumimoji="1" lang="ja-JP" altLang="en-US" b="0" dirty="0"/>
          </a:p>
        </p:txBody>
      </p:sp>
      <p:sp>
        <p:nvSpPr>
          <p:cNvPr id="3" name="コンテンツ プレースホルダー 2">
            <a:extLst>
              <a:ext uri="{FF2B5EF4-FFF2-40B4-BE49-F238E27FC236}">
                <a16:creationId xmlns:a16="http://schemas.microsoft.com/office/drawing/2014/main" id="{63442467-1F34-0753-6CAB-695D32465718}"/>
              </a:ext>
            </a:extLst>
          </p:cNvPr>
          <p:cNvSpPr>
            <a:spLocks noGrp="1"/>
          </p:cNvSpPr>
          <p:nvPr>
            <p:ph idx="1"/>
          </p:nvPr>
        </p:nvSpPr>
        <p:spPr>
          <a:xfrm>
            <a:off x="838200" y="1508760"/>
            <a:ext cx="10515600" cy="4984115"/>
          </a:xfrm>
        </p:spPr>
        <p:txBody>
          <a:bodyPr anchor="ctr">
            <a:normAutofit/>
          </a:bodyPr>
          <a:lstStyle/>
          <a:p>
            <a:r>
              <a:rPr lang="ja-JP" altLang="en-US" sz="2600" dirty="0"/>
              <a:t>企業文化を理解する</a:t>
            </a:r>
            <a:endParaRPr lang="en-US" altLang="ja-JP" sz="2600" dirty="0"/>
          </a:p>
          <a:p>
            <a:pPr lvl="1"/>
            <a:r>
              <a:rPr lang="ja-JP" altLang="en-US" sz="2000" dirty="0"/>
              <a:t>企業の定義、企業文化の定義／コーポレート・アイディンティティ</a:t>
            </a:r>
            <a:endParaRPr lang="en-US" altLang="ja-JP" sz="2000" dirty="0"/>
          </a:p>
          <a:p>
            <a:pPr lvl="1"/>
            <a:r>
              <a:rPr lang="ja-JP" altLang="en-US" sz="2000" dirty="0"/>
              <a:t>金業における人材マネジメント</a:t>
            </a:r>
            <a:endParaRPr lang="en-US" altLang="ja-JP" sz="2000" dirty="0"/>
          </a:p>
          <a:p>
            <a:r>
              <a:rPr lang="ja-JP" altLang="en-US" sz="2600" dirty="0"/>
              <a:t>企業経営の基礎</a:t>
            </a:r>
            <a:endParaRPr lang="en-US" altLang="ja-JP" sz="2600" dirty="0"/>
          </a:p>
          <a:p>
            <a:pPr lvl="1"/>
            <a:r>
              <a:rPr kumimoji="1" lang="ja-JP" altLang="en-US" sz="2000" b="0" u="none" dirty="0"/>
              <a:t>財務諸表と損益分岐点の理解</a:t>
            </a:r>
            <a:r>
              <a:rPr lang="ja-JP" altLang="en-US" sz="2000" dirty="0"/>
              <a:t>・経営環境の分析</a:t>
            </a:r>
            <a:endParaRPr kumimoji="1" lang="en-US" altLang="ja-JP" sz="2000" b="0" u="none" dirty="0"/>
          </a:p>
          <a:p>
            <a:pPr lvl="1"/>
            <a:r>
              <a:rPr lang="ja-JP" altLang="en-US" sz="2000" dirty="0"/>
              <a:t>演習「</a:t>
            </a:r>
            <a:r>
              <a:rPr lang="en-US" altLang="ja-JP" sz="2000" dirty="0"/>
              <a:t>SWOT</a:t>
            </a:r>
            <a:r>
              <a:rPr lang="ja-JP" altLang="en-US" sz="2000" dirty="0"/>
              <a:t>分析を活用してみよう！」</a:t>
            </a:r>
            <a:endParaRPr lang="en-US" altLang="ja-JP" sz="2000" dirty="0"/>
          </a:p>
          <a:p>
            <a:r>
              <a:rPr kumimoji="1" lang="ja-JP" altLang="en-US" sz="2600" b="0" u="none" dirty="0"/>
              <a:t>労働関係法令の基礎理解</a:t>
            </a:r>
            <a:endParaRPr kumimoji="1" lang="en-US" altLang="ja-JP" sz="2600" b="0" u="none" dirty="0"/>
          </a:p>
          <a:p>
            <a:pPr lvl="1"/>
            <a:r>
              <a:rPr lang="ja-JP" altLang="en-US" sz="2000" dirty="0"/>
              <a:t>働く権利を保障する法令とは</a:t>
            </a:r>
            <a:endParaRPr lang="en-US" altLang="ja-JP" sz="2000" dirty="0"/>
          </a:p>
          <a:p>
            <a:pPr lvl="1"/>
            <a:r>
              <a:rPr kumimoji="1" lang="ja-JP" altLang="en-US" sz="2000" b="0" u="none" dirty="0"/>
              <a:t>演習（グループワーク）「事例検討」</a:t>
            </a:r>
            <a:endParaRPr kumimoji="1" lang="en-US" altLang="ja-JP" sz="2000" b="0" u="none" dirty="0"/>
          </a:p>
          <a:p>
            <a:r>
              <a:rPr kumimoji="1" lang="ja-JP" altLang="en-US" sz="2600" b="0" u="none" dirty="0"/>
              <a:t>企業における障害者雇用</a:t>
            </a:r>
            <a:endParaRPr kumimoji="1" lang="en-US" altLang="ja-JP" sz="2600" b="0" u="none" dirty="0"/>
          </a:p>
          <a:p>
            <a:pPr lvl="1"/>
            <a:r>
              <a:rPr lang="ja-JP" altLang="en-US" sz="2000" dirty="0"/>
              <a:t>企業が障害者雇用をする理由、しない理由とは</a:t>
            </a:r>
            <a:endParaRPr kumimoji="1" lang="en-US" altLang="ja-JP" sz="2000" dirty="0"/>
          </a:p>
          <a:p>
            <a:pPr lvl="1"/>
            <a:r>
              <a:rPr lang="ja-JP" altLang="en-US" sz="2000" dirty="0"/>
              <a:t>障害者雇用が直面している問題点</a:t>
            </a:r>
            <a:endParaRPr lang="en-US" altLang="ja-JP" sz="2000" dirty="0"/>
          </a:p>
          <a:p>
            <a:pPr lvl="1"/>
            <a:r>
              <a:rPr kumimoji="1" lang="ja-JP" altLang="en-US" sz="2000" dirty="0"/>
              <a:t>中小企業における障害者雇用の課題と対応策</a:t>
            </a:r>
          </a:p>
        </p:txBody>
      </p:sp>
    </p:spTree>
    <p:extLst>
      <p:ext uri="{BB962C8B-B14F-4D97-AF65-F5344CB8AC3E}">
        <p14:creationId xmlns:p14="http://schemas.microsoft.com/office/powerpoint/2010/main" val="107361123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四角形: 角を丸くする 2">
            <a:extLst>
              <a:ext uri="{FF2B5EF4-FFF2-40B4-BE49-F238E27FC236}">
                <a16:creationId xmlns:a16="http://schemas.microsoft.com/office/drawing/2014/main" id="{ED6B0A07-3B9E-F474-1278-000EDE1BB870}"/>
              </a:ext>
            </a:extLst>
          </p:cNvPr>
          <p:cNvSpPr/>
          <p:nvPr/>
        </p:nvSpPr>
        <p:spPr>
          <a:xfrm>
            <a:off x="631371" y="644434"/>
            <a:ext cx="10929257" cy="5643155"/>
          </a:xfrm>
          <a:prstGeom prst="roundRect">
            <a:avLst/>
          </a:prstGeom>
        </p:spPr>
        <p:style>
          <a:lnRef idx="2">
            <a:schemeClr val="accent4"/>
          </a:lnRef>
          <a:fillRef idx="1">
            <a:schemeClr val="lt1"/>
          </a:fillRef>
          <a:effectRef idx="0">
            <a:schemeClr val="accent4"/>
          </a:effectRef>
          <a:fontRef idx="minor">
            <a:schemeClr val="dk1"/>
          </a:fontRef>
        </p:style>
        <p:txBody>
          <a:bodyPr rtlCol="0" anchor="t"/>
          <a:lstStyle/>
          <a:p>
            <a:r>
              <a:rPr kumimoji="1" lang="ja-JP" altLang="en-US" sz="2400" dirty="0">
                <a:latin typeface="UD デジタル 教科書体 NK-R" panose="02020400000000000000" pitchFamily="18" charset="-128"/>
                <a:ea typeface="UD デジタル 教科書体 NK-R" panose="02020400000000000000" pitchFamily="18" charset="-128"/>
              </a:rPr>
              <a:t>〇何が問題であると思いますか？　整理してみてください。</a:t>
            </a:r>
          </a:p>
        </p:txBody>
      </p:sp>
    </p:spTree>
    <p:extLst>
      <p:ext uri="{BB962C8B-B14F-4D97-AF65-F5344CB8AC3E}">
        <p14:creationId xmlns:p14="http://schemas.microsoft.com/office/powerpoint/2010/main" val="369670579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BBE8F8-CF14-4E3B-9EA9-A883A7D92C3F}"/>
              </a:ext>
            </a:extLst>
          </p:cNvPr>
          <p:cNvSpPr>
            <a:spLocks noGrp="1"/>
          </p:cNvSpPr>
          <p:nvPr>
            <p:ph type="title"/>
          </p:nvPr>
        </p:nvSpPr>
        <p:spPr/>
        <p:txBody>
          <a:bodyPr>
            <a:normAutofit/>
          </a:bodyPr>
          <a:lstStyle/>
          <a:p>
            <a:r>
              <a:rPr kumimoji="1" lang="ja-JP" altLang="en-US" sz="3600" b="0" dirty="0"/>
              <a:t>企業経営に</a:t>
            </a:r>
            <a:r>
              <a:rPr lang="ja-JP" altLang="en-US" sz="3600" b="0" dirty="0"/>
              <a:t>おける</a:t>
            </a:r>
            <a:r>
              <a:rPr kumimoji="1" lang="ja-JP" altLang="en-US" sz="3600" b="0" dirty="0"/>
              <a:t>障害者雇用</a:t>
            </a:r>
          </a:p>
        </p:txBody>
      </p:sp>
      <p:sp>
        <p:nvSpPr>
          <p:cNvPr id="3" name="テキスト プレースホルダー 2">
            <a:extLst>
              <a:ext uri="{FF2B5EF4-FFF2-40B4-BE49-F238E27FC236}">
                <a16:creationId xmlns:a16="http://schemas.microsoft.com/office/drawing/2014/main" id="{80B4AE15-C9C8-4CB6-BE8F-193A746A197A}"/>
              </a:ext>
            </a:extLst>
          </p:cNvPr>
          <p:cNvSpPr>
            <a:spLocks noGrp="1"/>
          </p:cNvSpPr>
          <p:nvPr>
            <p:ph type="body" idx="1"/>
          </p:nvPr>
        </p:nvSpPr>
        <p:spPr/>
        <p:txBody>
          <a:bodyPr>
            <a:normAutofit/>
          </a:bodyPr>
          <a:lstStyle/>
          <a:p>
            <a:r>
              <a:rPr kumimoji="1" lang="ja-JP" altLang="en-US" sz="2000" dirty="0"/>
              <a:t>・</a:t>
            </a:r>
            <a:r>
              <a:rPr lang="ja-JP" altLang="en-US" sz="2000" dirty="0"/>
              <a:t>企業が障害者雇用をする理由、しない理由とは</a:t>
            </a:r>
            <a:endParaRPr kumimoji="1" lang="en-US" altLang="ja-JP" sz="2000" dirty="0"/>
          </a:p>
          <a:p>
            <a:r>
              <a:rPr lang="ja-JP" altLang="en-US" sz="2000" dirty="0"/>
              <a:t>・障害者雇用が直面している問題点</a:t>
            </a:r>
            <a:endParaRPr lang="en-US" altLang="ja-JP" sz="2000" dirty="0"/>
          </a:p>
          <a:p>
            <a:r>
              <a:rPr kumimoji="1" lang="ja-JP" altLang="en-US" sz="2000" dirty="0"/>
              <a:t>・中小企業における障害者雇用の課題と対応策</a:t>
            </a:r>
          </a:p>
        </p:txBody>
      </p:sp>
    </p:spTree>
    <p:extLst>
      <p:ext uri="{BB962C8B-B14F-4D97-AF65-F5344CB8AC3E}">
        <p14:creationId xmlns:p14="http://schemas.microsoft.com/office/powerpoint/2010/main" val="203650662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6FCAD1-479E-48CD-B1D1-6C60DA647166}"/>
              </a:ext>
            </a:extLst>
          </p:cNvPr>
          <p:cNvSpPr>
            <a:spLocks noGrp="1"/>
          </p:cNvSpPr>
          <p:nvPr>
            <p:ph type="title"/>
          </p:nvPr>
        </p:nvSpPr>
        <p:spPr/>
        <p:txBody>
          <a:bodyPr>
            <a:normAutofit/>
          </a:bodyPr>
          <a:lstStyle/>
          <a:p>
            <a:r>
              <a:rPr kumimoji="1" lang="ja-JP" altLang="en-US" sz="3600" b="0" dirty="0"/>
              <a:t>企業経営における障害者雇用</a:t>
            </a:r>
            <a:br>
              <a:rPr kumimoji="1" lang="en-US" altLang="ja-JP" sz="3600" b="0" dirty="0"/>
            </a:br>
            <a:r>
              <a:rPr kumimoji="1" lang="ja-JP" altLang="en-US" sz="2000" b="0" u="none" dirty="0"/>
              <a:t>企業が障害者雇用をする理由、しない理由とは</a:t>
            </a:r>
          </a:p>
        </p:txBody>
      </p:sp>
      <p:sp>
        <p:nvSpPr>
          <p:cNvPr id="4" name="テキスト プレースホルダー 3">
            <a:extLst>
              <a:ext uri="{FF2B5EF4-FFF2-40B4-BE49-F238E27FC236}">
                <a16:creationId xmlns:a16="http://schemas.microsoft.com/office/drawing/2014/main" id="{55BEE706-7128-4953-8837-08ACA9666A4D}"/>
              </a:ext>
            </a:extLst>
          </p:cNvPr>
          <p:cNvSpPr>
            <a:spLocks noGrp="1"/>
          </p:cNvSpPr>
          <p:nvPr>
            <p:ph type="body" idx="1"/>
          </p:nvPr>
        </p:nvSpPr>
        <p:spPr/>
        <p:txBody>
          <a:bodyPr anchor="ctr"/>
          <a:lstStyle/>
          <a:p>
            <a:r>
              <a:rPr lang="ja-JP" altLang="en-US" b="0" u="sng" dirty="0"/>
              <a:t>障害者を雇用をする理由とは？</a:t>
            </a:r>
          </a:p>
        </p:txBody>
      </p:sp>
      <p:sp>
        <p:nvSpPr>
          <p:cNvPr id="5" name="コンテンツ プレースホルダー 4">
            <a:extLst>
              <a:ext uri="{FF2B5EF4-FFF2-40B4-BE49-F238E27FC236}">
                <a16:creationId xmlns:a16="http://schemas.microsoft.com/office/drawing/2014/main" id="{FD96BDD1-5947-40BA-A58D-8367518F1EC8}"/>
              </a:ext>
            </a:extLst>
          </p:cNvPr>
          <p:cNvSpPr>
            <a:spLocks noGrp="1"/>
          </p:cNvSpPr>
          <p:nvPr>
            <p:ph sz="half" idx="2"/>
          </p:nvPr>
        </p:nvSpPr>
        <p:spPr/>
        <p:txBody>
          <a:bodyPr>
            <a:normAutofit lnSpcReduction="10000"/>
          </a:bodyPr>
          <a:lstStyle/>
          <a:p>
            <a:r>
              <a:rPr lang="ja-JP" altLang="en-US" sz="2000" dirty="0"/>
              <a:t>コンプライアンスとモラル</a:t>
            </a:r>
            <a:endParaRPr lang="en-US" altLang="ja-JP" sz="2000" dirty="0"/>
          </a:p>
          <a:p>
            <a:pPr lvl="1"/>
            <a:r>
              <a:rPr lang="ja-JP" altLang="en-US" sz="1600" dirty="0"/>
              <a:t>法令順守の遂行、企業倫理の維持</a:t>
            </a:r>
            <a:endParaRPr lang="en-US" altLang="ja-JP" sz="1600" dirty="0"/>
          </a:p>
          <a:p>
            <a:r>
              <a:rPr lang="en-US" altLang="ja-JP" sz="2000" dirty="0"/>
              <a:t>CSR</a:t>
            </a:r>
            <a:r>
              <a:rPr lang="ja-JP" altLang="en-US" sz="2000" dirty="0"/>
              <a:t>、</a:t>
            </a:r>
            <a:r>
              <a:rPr lang="en-US" altLang="ja-JP" sz="2000" dirty="0"/>
              <a:t>SRI</a:t>
            </a:r>
            <a:r>
              <a:rPr lang="ja-JP" altLang="en-US" sz="2000" dirty="0"/>
              <a:t>、</a:t>
            </a:r>
            <a:r>
              <a:rPr lang="en-US" altLang="ja-JP" sz="2000" dirty="0"/>
              <a:t>ESG</a:t>
            </a:r>
            <a:r>
              <a:rPr lang="ja-JP" altLang="en-US" sz="2000" dirty="0"/>
              <a:t>、</a:t>
            </a:r>
            <a:r>
              <a:rPr lang="en-US" altLang="ja-JP" sz="2000" dirty="0"/>
              <a:t>SDG’</a:t>
            </a:r>
            <a:r>
              <a:rPr lang="ja-JP" altLang="en-US" sz="2000" dirty="0"/>
              <a:t>ｓ</a:t>
            </a:r>
            <a:endParaRPr lang="en-US" altLang="ja-JP" sz="2000" dirty="0"/>
          </a:p>
          <a:p>
            <a:pPr lvl="1"/>
            <a:r>
              <a:rPr lang="en-US" altLang="ja-JP" sz="1600" spc="-150" dirty="0"/>
              <a:t>Corporate Social Responsibility</a:t>
            </a:r>
          </a:p>
          <a:p>
            <a:pPr lvl="1"/>
            <a:r>
              <a:rPr lang="en-US" altLang="ja-JP" sz="1800" spc="-150" dirty="0"/>
              <a:t>Socially responsible</a:t>
            </a:r>
            <a:r>
              <a:rPr lang="ja-JP" altLang="en-US" sz="1800" spc="-150" dirty="0"/>
              <a:t>　</a:t>
            </a:r>
            <a:r>
              <a:rPr lang="en-US" altLang="ja-JP" sz="1800" spc="-150" dirty="0"/>
              <a:t>investment</a:t>
            </a:r>
          </a:p>
          <a:p>
            <a:pPr lvl="1"/>
            <a:r>
              <a:rPr lang="en-US" altLang="ja-JP" sz="1800" i="0" dirty="0">
                <a:solidFill>
                  <a:srgbClr val="222222"/>
                </a:solidFill>
                <a:effectLst/>
              </a:rPr>
              <a:t>Environment Social Governance</a:t>
            </a:r>
          </a:p>
          <a:p>
            <a:pPr lvl="1"/>
            <a:r>
              <a:rPr lang="en-US" altLang="ja-JP" sz="1800" i="0" dirty="0">
                <a:solidFill>
                  <a:srgbClr val="222222"/>
                </a:solidFill>
                <a:effectLst/>
              </a:rPr>
              <a:t>Sustainable Development Goals</a:t>
            </a:r>
            <a:endParaRPr lang="en-US" altLang="ja-JP" sz="1800" dirty="0"/>
          </a:p>
          <a:p>
            <a:r>
              <a:rPr lang="ja-JP" altLang="en-US" sz="2000" dirty="0"/>
              <a:t>安定的な労働力の確保</a:t>
            </a:r>
            <a:endParaRPr lang="en-US" altLang="ja-JP" sz="2000" dirty="0"/>
          </a:p>
          <a:p>
            <a:r>
              <a:rPr lang="ja-JP" altLang="en-US" sz="2000" dirty="0"/>
              <a:t>決定権を持つ個人的な価値観</a:t>
            </a:r>
            <a:endParaRPr lang="en-US" altLang="ja-JP" sz="2000" dirty="0"/>
          </a:p>
          <a:p>
            <a:r>
              <a:rPr lang="ja-JP" altLang="en-US" sz="2000" dirty="0"/>
              <a:t>事業入札の要件として</a:t>
            </a:r>
            <a:endParaRPr lang="en-US" altLang="ja-JP" sz="2000" dirty="0"/>
          </a:p>
          <a:p>
            <a:r>
              <a:rPr lang="ja-JP" altLang="en-US" sz="2000" dirty="0"/>
              <a:t>納付金を納めたくない</a:t>
            </a:r>
            <a:endParaRPr lang="en-US" altLang="ja-JP" sz="2000" dirty="0"/>
          </a:p>
        </p:txBody>
      </p:sp>
      <p:sp>
        <p:nvSpPr>
          <p:cNvPr id="6" name="テキスト プレースホルダー 5">
            <a:extLst>
              <a:ext uri="{FF2B5EF4-FFF2-40B4-BE49-F238E27FC236}">
                <a16:creationId xmlns:a16="http://schemas.microsoft.com/office/drawing/2014/main" id="{E81B179E-B4C6-4F9F-BEFC-1C576A8566A0}"/>
              </a:ext>
            </a:extLst>
          </p:cNvPr>
          <p:cNvSpPr>
            <a:spLocks noGrp="1"/>
          </p:cNvSpPr>
          <p:nvPr>
            <p:ph type="body" sz="quarter" idx="3"/>
          </p:nvPr>
        </p:nvSpPr>
        <p:spPr/>
        <p:txBody>
          <a:bodyPr anchor="ctr"/>
          <a:lstStyle/>
          <a:p>
            <a:r>
              <a:rPr lang="ja-JP" altLang="en-US" b="0" u="sng" dirty="0"/>
              <a:t>障害者を雇用をしない理由とは？</a:t>
            </a:r>
          </a:p>
        </p:txBody>
      </p:sp>
      <p:sp>
        <p:nvSpPr>
          <p:cNvPr id="7" name="コンテンツ プレースホルダー 6">
            <a:extLst>
              <a:ext uri="{FF2B5EF4-FFF2-40B4-BE49-F238E27FC236}">
                <a16:creationId xmlns:a16="http://schemas.microsoft.com/office/drawing/2014/main" id="{9314E4D6-43E4-46E4-88DD-34E1AA63F73F}"/>
              </a:ext>
            </a:extLst>
          </p:cNvPr>
          <p:cNvSpPr>
            <a:spLocks noGrp="1"/>
          </p:cNvSpPr>
          <p:nvPr>
            <p:ph sz="quarter" idx="4"/>
          </p:nvPr>
        </p:nvSpPr>
        <p:spPr/>
        <p:txBody>
          <a:bodyPr>
            <a:noAutofit/>
          </a:bodyPr>
          <a:lstStyle/>
          <a:p>
            <a:r>
              <a:rPr lang="ja-JP" altLang="en-US" sz="2000" dirty="0"/>
              <a:t>組織の決定プロセスが複雑</a:t>
            </a:r>
            <a:endParaRPr lang="en-US" altLang="ja-JP" sz="2000" dirty="0"/>
          </a:p>
          <a:p>
            <a:pPr lvl="1"/>
            <a:r>
              <a:rPr lang="ja-JP" altLang="en-US" sz="1600" dirty="0"/>
              <a:t>経営陣、人事、現場の相反する考え</a:t>
            </a:r>
            <a:endParaRPr lang="en-US" altLang="ja-JP" sz="1600" dirty="0"/>
          </a:p>
          <a:p>
            <a:r>
              <a:rPr lang="ja-JP" altLang="en-US" sz="2000" dirty="0"/>
              <a:t>障害者雇用をコストとして考えている</a:t>
            </a:r>
            <a:endParaRPr lang="en-US" altLang="ja-JP" sz="2000" dirty="0"/>
          </a:p>
          <a:p>
            <a:pPr lvl="1"/>
            <a:r>
              <a:rPr lang="ja-JP" altLang="en-US" sz="1600" dirty="0"/>
              <a:t>雇用することよりも雇用しないコストを計上</a:t>
            </a:r>
            <a:endParaRPr lang="en-US" altLang="ja-JP" sz="1600" dirty="0"/>
          </a:p>
          <a:p>
            <a:r>
              <a:rPr lang="ja-JP" altLang="en-US" sz="2000" dirty="0"/>
              <a:t>組織課題としての優先順位が低い</a:t>
            </a:r>
            <a:endParaRPr lang="en-US" altLang="ja-JP" sz="2000" dirty="0"/>
          </a:p>
          <a:p>
            <a:pPr lvl="1"/>
            <a:r>
              <a:rPr lang="ja-JP" altLang="en-US" sz="1600" dirty="0"/>
              <a:t>事業低迷による新たな雇用の創出ができない</a:t>
            </a:r>
            <a:endParaRPr lang="en-US" altLang="ja-JP" sz="1600" dirty="0"/>
          </a:p>
          <a:p>
            <a:pPr lvl="1"/>
            <a:r>
              <a:rPr lang="ja-JP" altLang="en-US" sz="1600" dirty="0"/>
              <a:t>本来業務に関連するタスクが優先</a:t>
            </a:r>
            <a:endParaRPr lang="en-US" altLang="ja-JP" sz="1600" dirty="0"/>
          </a:p>
          <a:p>
            <a:r>
              <a:rPr lang="ja-JP" altLang="en-US" sz="2000" dirty="0"/>
              <a:t>職場内の教育体制や教育ノウハウが無い</a:t>
            </a:r>
            <a:endParaRPr lang="en-US" altLang="ja-JP" sz="2000" dirty="0"/>
          </a:p>
          <a:p>
            <a:r>
              <a:rPr lang="ja-JP" altLang="en-US" sz="2000" dirty="0"/>
              <a:t>採用後の雇用管理に自信が無い</a:t>
            </a:r>
          </a:p>
        </p:txBody>
      </p:sp>
    </p:spTree>
    <p:extLst>
      <p:ext uri="{BB962C8B-B14F-4D97-AF65-F5344CB8AC3E}">
        <p14:creationId xmlns:p14="http://schemas.microsoft.com/office/powerpoint/2010/main" val="92541024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B6A1D43-4A7F-4EEE-A118-0906CFA3CBD3}"/>
              </a:ext>
            </a:extLst>
          </p:cNvPr>
          <p:cNvSpPr>
            <a:spLocks noGrp="1"/>
          </p:cNvSpPr>
          <p:nvPr>
            <p:ph type="title"/>
          </p:nvPr>
        </p:nvSpPr>
        <p:spPr/>
        <p:txBody>
          <a:bodyPr/>
          <a:lstStyle/>
          <a:p>
            <a:r>
              <a:rPr kumimoji="1" lang="ja-JP" altLang="en-US" sz="3600" b="0" dirty="0"/>
              <a:t>企業経営における障害者雇用</a:t>
            </a:r>
            <a:br>
              <a:rPr kumimoji="1" lang="en-US" altLang="ja-JP" sz="3600" b="0" dirty="0"/>
            </a:br>
            <a:r>
              <a:rPr kumimoji="1" lang="ja-JP" altLang="en-US" sz="2000" b="0" u="none" dirty="0"/>
              <a:t>障害者雇用が直面している問題点</a:t>
            </a:r>
            <a:endParaRPr kumimoji="1" lang="ja-JP" altLang="en-US" sz="2400" b="0" u="none" dirty="0"/>
          </a:p>
        </p:txBody>
      </p:sp>
      <p:sp>
        <p:nvSpPr>
          <p:cNvPr id="3" name="コンテンツ プレースホルダー 2">
            <a:extLst>
              <a:ext uri="{FF2B5EF4-FFF2-40B4-BE49-F238E27FC236}">
                <a16:creationId xmlns:a16="http://schemas.microsoft.com/office/drawing/2014/main" id="{3D664564-5856-4366-AD39-8D74DED2771A}"/>
              </a:ext>
            </a:extLst>
          </p:cNvPr>
          <p:cNvSpPr>
            <a:spLocks noGrp="1"/>
          </p:cNvSpPr>
          <p:nvPr>
            <p:ph idx="1"/>
          </p:nvPr>
        </p:nvSpPr>
        <p:spPr/>
        <p:txBody>
          <a:bodyPr>
            <a:normAutofit/>
          </a:bodyPr>
          <a:lstStyle/>
          <a:p>
            <a:r>
              <a:rPr kumimoji="1" lang="ja-JP" altLang="en-US" sz="2400" dirty="0"/>
              <a:t>民間企業にとって、事業を継続的に発展させるという経営目的との調和が不可欠であり、「福祉的な視点」による雇用ではなく、「人材」「戦力」として雇用する。</a:t>
            </a:r>
            <a:endParaRPr kumimoji="1" lang="en-US" altLang="ja-JP" sz="2400" dirty="0"/>
          </a:p>
          <a:p>
            <a:r>
              <a:rPr lang="ja-JP" altLang="en-US" sz="2400" dirty="0"/>
              <a:t>法定雇用率の上昇（５年ごとの定期改定）に伴い</a:t>
            </a:r>
            <a:r>
              <a:rPr lang="en-US" altLang="ja-JP" sz="2400" dirty="0"/>
              <a:t>…</a:t>
            </a:r>
            <a:endParaRPr kumimoji="1" lang="ja-JP" altLang="en-US" sz="2400" dirty="0"/>
          </a:p>
        </p:txBody>
      </p:sp>
      <p:graphicFrame>
        <p:nvGraphicFramePr>
          <p:cNvPr id="4" name="図表 3">
            <a:extLst>
              <a:ext uri="{FF2B5EF4-FFF2-40B4-BE49-F238E27FC236}">
                <a16:creationId xmlns:a16="http://schemas.microsoft.com/office/drawing/2014/main" id="{6555B193-278C-4E53-A692-50748E798D50}"/>
              </a:ext>
            </a:extLst>
          </p:cNvPr>
          <p:cNvGraphicFramePr/>
          <p:nvPr/>
        </p:nvGraphicFramePr>
        <p:xfrm>
          <a:off x="1149405" y="3037399"/>
          <a:ext cx="10022178" cy="336801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26640365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F6FCAD1-479E-48CD-B1D1-6C60DA647166}"/>
              </a:ext>
            </a:extLst>
          </p:cNvPr>
          <p:cNvSpPr>
            <a:spLocks noGrp="1"/>
          </p:cNvSpPr>
          <p:nvPr>
            <p:ph type="title"/>
          </p:nvPr>
        </p:nvSpPr>
        <p:spPr/>
        <p:txBody>
          <a:bodyPr>
            <a:normAutofit/>
          </a:bodyPr>
          <a:lstStyle/>
          <a:p>
            <a:r>
              <a:rPr kumimoji="1" lang="ja-JP" altLang="en-US" sz="3600" b="0" dirty="0"/>
              <a:t>企業経営における障害者雇用</a:t>
            </a:r>
            <a:br>
              <a:rPr kumimoji="1" lang="en-US" altLang="ja-JP" sz="3600" b="0" dirty="0"/>
            </a:br>
            <a:r>
              <a:rPr lang="ja-JP" altLang="en-US" sz="2000" b="0" u="none" dirty="0"/>
              <a:t>中小企業における障害者雇用の課題と対応策</a:t>
            </a:r>
            <a:endParaRPr kumimoji="1" lang="ja-JP" altLang="en-US" sz="3600" b="0" dirty="0"/>
          </a:p>
        </p:txBody>
      </p:sp>
      <p:sp>
        <p:nvSpPr>
          <p:cNvPr id="4" name="テキスト プレースホルダー 3">
            <a:extLst>
              <a:ext uri="{FF2B5EF4-FFF2-40B4-BE49-F238E27FC236}">
                <a16:creationId xmlns:a16="http://schemas.microsoft.com/office/drawing/2014/main" id="{55BEE706-7128-4953-8837-08ACA9666A4D}"/>
              </a:ext>
            </a:extLst>
          </p:cNvPr>
          <p:cNvSpPr>
            <a:spLocks noGrp="1"/>
          </p:cNvSpPr>
          <p:nvPr>
            <p:ph type="body" idx="1"/>
          </p:nvPr>
        </p:nvSpPr>
        <p:spPr/>
        <p:txBody>
          <a:bodyPr anchor="ctr"/>
          <a:lstStyle/>
          <a:p>
            <a:r>
              <a:rPr lang="ja-JP" altLang="en-US" b="0" dirty="0"/>
              <a:t>＜課題＞</a:t>
            </a:r>
          </a:p>
        </p:txBody>
      </p:sp>
      <p:sp>
        <p:nvSpPr>
          <p:cNvPr id="5" name="コンテンツ プレースホルダー 4">
            <a:extLst>
              <a:ext uri="{FF2B5EF4-FFF2-40B4-BE49-F238E27FC236}">
                <a16:creationId xmlns:a16="http://schemas.microsoft.com/office/drawing/2014/main" id="{FD96BDD1-5947-40BA-A58D-8367518F1EC8}"/>
              </a:ext>
            </a:extLst>
          </p:cNvPr>
          <p:cNvSpPr>
            <a:spLocks noGrp="1"/>
          </p:cNvSpPr>
          <p:nvPr>
            <p:ph sz="half" idx="2"/>
          </p:nvPr>
        </p:nvSpPr>
        <p:spPr/>
        <p:txBody>
          <a:bodyPr>
            <a:normAutofit fontScale="70000" lnSpcReduction="20000"/>
          </a:bodyPr>
          <a:lstStyle/>
          <a:p>
            <a:r>
              <a:rPr lang="ja-JP" altLang="en-US" dirty="0"/>
              <a:t>企業側に障害者を雇用した経験がない、または身体障害者中心の雇用のみ</a:t>
            </a:r>
            <a:endParaRPr lang="en-US" altLang="ja-JP" dirty="0"/>
          </a:p>
          <a:p>
            <a:r>
              <a:rPr lang="ja-JP" altLang="en-US" dirty="0"/>
              <a:t>作業内容・手順の改善、物理的な環境整備、作業能力（生産性）、経営トップの方針等に壁</a:t>
            </a:r>
            <a:endParaRPr lang="en-US" altLang="ja-JP" dirty="0"/>
          </a:p>
          <a:p>
            <a:r>
              <a:rPr lang="ja-JP" altLang="en-US" dirty="0"/>
              <a:t>障害者（及び家族）の大企業志向、中小企業には目が向かない</a:t>
            </a:r>
            <a:endParaRPr lang="en-US" altLang="ja-JP" dirty="0"/>
          </a:p>
          <a:p>
            <a:r>
              <a:rPr lang="ja-JP" altLang="en-US" dirty="0"/>
              <a:t>就業・生活支援面のサポートの不安　→障害者雇用を支えるマンパワーの不足</a:t>
            </a:r>
            <a:endParaRPr lang="en-US" altLang="ja-JP" dirty="0"/>
          </a:p>
          <a:p>
            <a:r>
              <a:rPr lang="ja-JP" altLang="en-US" dirty="0"/>
              <a:t>企業数が多く、個別企業レベルには行政の目が届かない</a:t>
            </a:r>
          </a:p>
        </p:txBody>
      </p:sp>
      <p:sp>
        <p:nvSpPr>
          <p:cNvPr id="6" name="テキスト プレースホルダー 5">
            <a:extLst>
              <a:ext uri="{FF2B5EF4-FFF2-40B4-BE49-F238E27FC236}">
                <a16:creationId xmlns:a16="http://schemas.microsoft.com/office/drawing/2014/main" id="{E81B179E-B4C6-4F9F-BEFC-1C576A8566A0}"/>
              </a:ext>
            </a:extLst>
          </p:cNvPr>
          <p:cNvSpPr>
            <a:spLocks noGrp="1"/>
          </p:cNvSpPr>
          <p:nvPr>
            <p:ph type="body" sz="quarter" idx="3"/>
          </p:nvPr>
        </p:nvSpPr>
        <p:spPr/>
        <p:txBody>
          <a:bodyPr anchor="ctr"/>
          <a:lstStyle/>
          <a:p>
            <a:r>
              <a:rPr lang="ja-JP" altLang="en-US" b="0" dirty="0"/>
              <a:t>＜対応策＞</a:t>
            </a:r>
          </a:p>
        </p:txBody>
      </p:sp>
      <p:sp>
        <p:nvSpPr>
          <p:cNvPr id="7" name="コンテンツ プレースホルダー 6">
            <a:extLst>
              <a:ext uri="{FF2B5EF4-FFF2-40B4-BE49-F238E27FC236}">
                <a16:creationId xmlns:a16="http://schemas.microsoft.com/office/drawing/2014/main" id="{9314E4D6-43E4-46E4-88DD-34E1AA63F73F}"/>
              </a:ext>
            </a:extLst>
          </p:cNvPr>
          <p:cNvSpPr>
            <a:spLocks noGrp="1"/>
          </p:cNvSpPr>
          <p:nvPr>
            <p:ph sz="quarter" idx="4"/>
          </p:nvPr>
        </p:nvSpPr>
        <p:spPr/>
        <p:txBody>
          <a:bodyPr>
            <a:noAutofit/>
          </a:bodyPr>
          <a:lstStyle/>
          <a:p>
            <a:r>
              <a:rPr lang="ja-JP" altLang="en-US" sz="2200" dirty="0"/>
              <a:t>経営層の理解　→トップダウンが効果的</a:t>
            </a:r>
            <a:endParaRPr lang="en-US" altLang="ja-JP" sz="2200" dirty="0"/>
          </a:p>
          <a:p>
            <a:r>
              <a:rPr lang="ja-JP" altLang="en-US" sz="2200" dirty="0"/>
              <a:t>社内環境の整備　→全社的なコンセンサスづくりが重要</a:t>
            </a:r>
            <a:endParaRPr lang="en-US" altLang="ja-JP" sz="2200" dirty="0"/>
          </a:p>
          <a:p>
            <a:r>
              <a:rPr lang="ja-JP" altLang="en-US" sz="2200" dirty="0"/>
              <a:t>地域就労支援機関とのパイプ　→安心感の醸成</a:t>
            </a:r>
            <a:endParaRPr lang="en-US" altLang="ja-JP" sz="2200" dirty="0"/>
          </a:p>
          <a:p>
            <a:r>
              <a:rPr lang="ja-JP" altLang="en-US" sz="2200" dirty="0"/>
              <a:t>障害者を知る機会づくり　→他者の見学会、職場実習の受入</a:t>
            </a:r>
            <a:endParaRPr lang="en-US" altLang="ja-JP" sz="2200" dirty="0"/>
          </a:p>
          <a:p>
            <a:r>
              <a:rPr lang="ja-JP" altLang="en-US" sz="2200" dirty="0"/>
              <a:t>障害者・支援機関は、「中小企業の価値」を理解する必要がある</a:t>
            </a:r>
            <a:endParaRPr lang="en-US" altLang="ja-JP" sz="2200" dirty="0"/>
          </a:p>
          <a:p>
            <a:r>
              <a:rPr lang="ja-JP" altLang="en-US" sz="2200" dirty="0"/>
              <a:t>制度活用メリットの理解（トライアル雇用、各種助成金）</a:t>
            </a:r>
          </a:p>
        </p:txBody>
      </p:sp>
    </p:spTree>
    <p:extLst>
      <p:ext uri="{BB962C8B-B14F-4D97-AF65-F5344CB8AC3E}">
        <p14:creationId xmlns:p14="http://schemas.microsoft.com/office/powerpoint/2010/main" val="22732165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BBE8F8-CF14-4E3B-9EA9-A883A7D92C3F}"/>
              </a:ext>
            </a:extLst>
          </p:cNvPr>
          <p:cNvSpPr>
            <a:spLocks noGrp="1"/>
          </p:cNvSpPr>
          <p:nvPr>
            <p:ph type="title"/>
          </p:nvPr>
        </p:nvSpPr>
        <p:spPr/>
        <p:txBody>
          <a:bodyPr>
            <a:normAutofit/>
          </a:bodyPr>
          <a:lstStyle/>
          <a:p>
            <a:r>
              <a:rPr kumimoji="1" lang="ja-JP" altLang="en-US" sz="3600" b="0" dirty="0"/>
              <a:t>企業文化を理解する</a:t>
            </a:r>
          </a:p>
        </p:txBody>
      </p:sp>
      <p:sp>
        <p:nvSpPr>
          <p:cNvPr id="3" name="テキスト プレースホルダー 2">
            <a:extLst>
              <a:ext uri="{FF2B5EF4-FFF2-40B4-BE49-F238E27FC236}">
                <a16:creationId xmlns:a16="http://schemas.microsoft.com/office/drawing/2014/main" id="{80B4AE15-C9C8-4CB6-BE8F-193A746A197A}"/>
              </a:ext>
            </a:extLst>
          </p:cNvPr>
          <p:cNvSpPr>
            <a:spLocks noGrp="1"/>
          </p:cNvSpPr>
          <p:nvPr>
            <p:ph type="body" idx="1"/>
          </p:nvPr>
        </p:nvSpPr>
        <p:spPr/>
        <p:txBody>
          <a:bodyPr/>
          <a:lstStyle/>
          <a:p>
            <a:r>
              <a:rPr kumimoji="1" lang="ja-JP" altLang="en-US" dirty="0"/>
              <a:t>・企業の定義、分類</a:t>
            </a:r>
            <a:endParaRPr kumimoji="1" lang="en-US" altLang="ja-JP" dirty="0"/>
          </a:p>
          <a:p>
            <a:r>
              <a:rPr lang="ja-JP" altLang="en-US" dirty="0"/>
              <a:t>・企業文化の定義、コーポレート・アイデンティティ</a:t>
            </a:r>
            <a:endParaRPr lang="en-US" altLang="ja-JP" dirty="0"/>
          </a:p>
          <a:p>
            <a:r>
              <a:rPr kumimoji="1" lang="ja-JP" altLang="en-US" dirty="0"/>
              <a:t>・企業における人材マネジメント</a:t>
            </a:r>
          </a:p>
        </p:txBody>
      </p:sp>
    </p:spTree>
    <p:extLst>
      <p:ext uri="{BB962C8B-B14F-4D97-AF65-F5344CB8AC3E}">
        <p14:creationId xmlns:p14="http://schemas.microsoft.com/office/powerpoint/2010/main" val="26397304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E95831-C2C6-4414-BD7E-B6DC1F7ABC2F}"/>
              </a:ext>
            </a:extLst>
          </p:cNvPr>
          <p:cNvSpPr>
            <a:spLocks noGrp="1"/>
          </p:cNvSpPr>
          <p:nvPr>
            <p:ph type="title"/>
          </p:nvPr>
        </p:nvSpPr>
        <p:spPr/>
        <p:txBody>
          <a:bodyPr/>
          <a:lstStyle/>
          <a:p>
            <a:r>
              <a:rPr kumimoji="1" lang="ja-JP" altLang="en-US" sz="3600" b="0" dirty="0"/>
              <a:t>企業とは何か？</a:t>
            </a:r>
            <a:br>
              <a:rPr kumimoji="1" lang="en-US" altLang="ja-JP" sz="3600" b="0" dirty="0"/>
            </a:br>
            <a:r>
              <a:rPr kumimoji="1" lang="ja-JP" altLang="en-US" sz="2000" b="0" u="none" dirty="0"/>
              <a:t>企業の定義</a:t>
            </a:r>
            <a:endParaRPr kumimoji="1" lang="ja-JP" altLang="en-US" b="0" dirty="0"/>
          </a:p>
        </p:txBody>
      </p:sp>
      <p:graphicFrame>
        <p:nvGraphicFramePr>
          <p:cNvPr id="5" name="図表 4">
            <a:extLst>
              <a:ext uri="{FF2B5EF4-FFF2-40B4-BE49-F238E27FC236}">
                <a16:creationId xmlns:a16="http://schemas.microsoft.com/office/drawing/2014/main" id="{2AE72C84-0F35-4311-87DE-FD9118B56AF3}"/>
              </a:ext>
            </a:extLst>
          </p:cNvPr>
          <p:cNvGraphicFramePr/>
          <p:nvPr>
            <p:extLst>
              <p:ext uri="{D42A27DB-BD31-4B8C-83A1-F6EECF244321}">
                <p14:modId xmlns:p14="http://schemas.microsoft.com/office/powerpoint/2010/main" val="3375757754"/>
              </p:ext>
            </p:extLst>
          </p:nvPr>
        </p:nvGraphicFramePr>
        <p:xfrm>
          <a:off x="838200" y="1690689"/>
          <a:ext cx="10515600" cy="420917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2471797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1E95831-C2C6-4414-BD7E-B6DC1F7ABC2F}"/>
              </a:ext>
            </a:extLst>
          </p:cNvPr>
          <p:cNvSpPr>
            <a:spLocks noGrp="1"/>
          </p:cNvSpPr>
          <p:nvPr>
            <p:ph type="title"/>
          </p:nvPr>
        </p:nvSpPr>
        <p:spPr/>
        <p:txBody>
          <a:bodyPr/>
          <a:lstStyle/>
          <a:p>
            <a:r>
              <a:rPr kumimoji="1" lang="ja-JP" altLang="en-US" sz="3600" b="0" dirty="0"/>
              <a:t>企業とは何か？</a:t>
            </a:r>
            <a:br>
              <a:rPr kumimoji="1" lang="en-US" altLang="ja-JP" sz="3600" b="0" dirty="0"/>
            </a:br>
            <a:r>
              <a:rPr kumimoji="1" lang="ja-JP" altLang="en-US" sz="2000" b="0" u="none" dirty="0"/>
              <a:t>企業の</a:t>
            </a:r>
            <a:r>
              <a:rPr lang="ja-JP" altLang="en-US" sz="2000" b="0" u="none" dirty="0"/>
              <a:t>分類</a:t>
            </a:r>
            <a:endParaRPr kumimoji="1" lang="ja-JP" altLang="en-US" b="0" dirty="0"/>
          </a:p>
        </p:txBody>
      </p:sp>
      <p:graphicFrame>
        <p:nvGraphicFramePr>
          <p:cNvPr id="7" name="グラフ 6">
            <a:extLst>
              <a:ext uri="{FF2B5EF4-FFF2-40B4-BE49-F238E27FC236}">
                <a16:creationId xmlns:a16="http://schemas.microsoft.com/office/drawing/2014/main" id="{FB0DEA3F-A584-4DD9-8E32-796C8FAEF452}"/>
              </a:ext>
            </a:extLst>
          </p:cNvPr>
          <p:cNvGraphicFramePr/>
          <p:nvPr>
            <p:extLst>
              <p:ext uri="{D42A27DB-BD31-4B8C-83A1-F6EECF244321}">
                <p14:modId xmlns:p14="http://schemas.microsoft.com/office/powerpoint/2010/main" val="1562494134"/>
              </p:ext>
            </p:extLst>
          </p:nvPr>
        </p:nvGraphicFramePr>
        <p:xfrm>
          <a:off x="7231050" y="1488881"/>
          <a:ext cx="4226780" cy="2895600"/>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9" name="表 9">
            <a:extLst>
              <a:ext uri="{FF2B5EF4-FFF2-40B4-BE49-F238E27FC236}">
                <a16:creationId xmlns:a16="http://schemas.microsoft.com/office/drawing/2014/main" id="{6F57F6A2-D03B-42A3-86AD-7692476AC13A}"/>
              </a:ext>
            </a:extLst>
          </p:cNvPr>
          <p:cNvGraphicFramePr>
            <a:graphicFrameLocks noGrp="1"/>
          </p:cNvGraphicFramePr>
          <p:nvPr>
            <p:extLst>
              <p:ext uri="{D42A27DB-BD31-4B8C-83A1-F6EECF244321}">
                <p14:modId xmlns:p14="http://schemas.microsoft.com/office/powerpoint/2010/main" val="2035718093"/>
              </p:ext>
            </p:extLst>
          </p:nvPr>
        </p:nvGraphicFramePr>
        <p:xfrm>
          <a:off x="1012466" y="1488881"/>
          <a:ext cx="5579165" cy="2895600"/>
        </p:xfrm>
        <a:graphic>
          <a:graphicData uri="http://schemas.openxmlformats.org/drawingml/2006/table">
            <a:tbl>
              <a:tblPr firstRow="1" bandRow="1">
                <a:tableStyleId>{5940675A-B579-460E-94D1-54222C63F5DA}</a:tableStyleId>
              </a:tblPr>
              <a:tblGrid>
                <a:gridCol w="1016931">
                  <a:extLst>
                    <a:ext uri="{9D8B030D-6E8A-4147-A177-3AD203B41FA5}">
                      <a16:colId xmlns:a16="http://schemas.microsoft.com/office/drawing/2014/main" val="1269284525"/>
                    </a:ext>
                  </a:extLst>
                </a:gridCol>
                <a:gridCol w="1073818">
                  <a:extLst>
                    <a:ext uri="{9D8B030D-6E8A-4147-A177-3AD203B41FA5}">
                      <a16:colId xmlns:a16="http://schemas.microsoft.com/office/drawing/2014/main" val="985588200"/>
                    </a:ext>
                  </a:extLst>
                </a:gridCol>
                <a:gridCol w="1168573">
                  <a:extLst>
                    <a:ext uri="{9D8B030D-6E8A-4147-A177-3AD203B41FA5}">
                      <a16:colId xmlns:a16="http://schemas.microsoft.com/office/drawing/2014/main" val="3869099751"/>
                    </a:ext>
                  </a:extLst>
                </a:gridCol>
                <a:gridCol w="2319843">
                  <a:extLst>
                    <a:ext uri="{9D8B030D-6E8A-4147-A177-3AD203B41FA5}">
                      <a16:colId xmlns:a16="http://schemas.microsoft.com/office/drawing/2014/main" val="370773874"/>
                    </a:ext>
                  </a:extLst>
                </a:gridCol>
              </a:tblGrid>
              <a:tr h="0">
                <a:tc rowSpan="7">
                  <a:txBody>
                    <a:bodyPr/>
                    <a:lstStyle/>
                    <a:p>
                      <a:r>
                        <a:rPr kumimoji="1" lang="ja-JP" altLang="en-US" sz="1400" dirty="0">
                          <a:latin typeface="UD デジタル 教科書体 NK-R" panose="02020400000000000000" pitchFamily="18" charset="-128"/>
                          <a:ea typeface="UD デジタル 教科書体 NK-R" panose="02020400000000000000" pitchFamily="18" charset="-128"/>
                        </a:rPr>
                        <a:t>民間企業</a:t>
                      </a:r>
                    </a:p>
                  </a:txBody>
                  <a:tcPr anchor="ctr">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個人企業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gridSpan="2">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個人商店・農家・タレントなど</a:t>
                      </a:r>
                    </a:p>
                  </a:txBody>
                  <a:tcPr anchor="ctr">
                    <a:lnL w="12700" cap="flat" cmpd="sng" algn="ctr">
                      <a:solidFill>
                        <a:schemeClr val="tx1"/>
                      </a:solidFill>
                      <a:prstDash val="solid"/>
                      <a:round/>
                      <a:headEnd type="none" w="med" len="med"/>
                      <a:tailEnd type="none" w="med" len="med"/>
                    </a:lnL>
                    <a:noFill/>
                  </a:tcPr>
                </a:tc>
                <a:tc h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solidFill>
                      <a:schemeClr val="bg1">
                        <a:lumMod val="95000"/>
                      </a:schemeClr>
                    </a:solidFill>
                  </a:tcPr>
                </a:tc>
                <a:extLst>
                  <a:ext uri="{0D108BD9-81ED-4DB2-BD59-A6C34878D82A}">
                    <a16:rowId xmlns:a16="http://schemas.microsoft.com/office/drawing/2014/main" val="1887522675"/>
                  </a:ext>
                </a:extLst>
              </a:tr>
              <a:tr h="213095">
                <a:tc vMerge="1">
                  <a:txBody>
                    <a:bodyPr/>
                    <a:lstStyle/>
                    <a:p>
                      <a:endParaRPr kumimoji="1" lang="ja-JP" altLang="en-US" dirty="0"/>
                    </a:p>
                  </a:txBody>
                  <a:tcPr>
                    <a:lnR w="12700" cap="flat" cmpd="sng" algn="ctr">
                      <a:solidFill>
                        <a:schemeClr val="tx1"/>
                      </a:solidFill>
                      <a:prstDash val="solid"/>
                      <a:round/>
                      <a:headEnd type="none" w="med" len="med"/>
                      <a:tailEnd type="none" w="med" len="med"/>
                    </a:lnR>
                    <a:solidFill>
                      <a:schemeClr val="bg1">
                        <a:lumMod val="95000"/>
                      </a:schemeClr>
                    </a:solidFill>
                  </a:tcPr>
                </a:tc>
                <a:tc rowSpan="6">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法人企業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rowSpan="4">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会社企業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株式会社</a:t>
                      </a:r>
                    </a:p>
                  </a:txBody>
                  <a:tcPr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005242413"/>
                  </a:ext>
                </a:extLst>
              </a:tr>
              <a:tr h="213095">
                <a:tc vMerge="1">
                  <a:txBody>
                    <a:bodyPr/>
                    <a:lstStyle/>
                    <a:p>
                      <a:endParaRPr kumimoji="1" lang="ja-JP" altLang="en-US" dirty="0"/>
                    </a:p>
                  </a:txBody>
                  <a:tcPr>
                    <a:lnR w="12700" cap="flat" cmpd="sng" algn="ctr">
                      <a:solidFill>
                        <a:schemeClr val="tx1"/>
                      </a:solidFill>
                      <a:prstDash val="solid"/>
                      <a:round/>
                      <a:headEnd type="none" w="med" len="med"/>
                      <a:tailEnd type="none" w="med" len="med"/>
                    </a:lnR>
                    <a:solidFill>
                      <a:schemeClr val="bg1">
                        <a:lumMod val="95000"/>
                      </a:schemeClr>
                    </a:solidFill>
                  </a:tcPr>
                </a:tc>
                <a:tc v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v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合名会社</a:t>
                      </a:r>
                    </a:p>
                  </a:txBody>
                  <a:tcPr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2720215045"/>
                  </a:ext>
                </a:extLst>
              </a:tr>
              <a:tr h="213095">
                <a:tc vMerge="1">
                  <a:txBody>
                    <a:bodyPr/>
                    <a:lstStyle/>
                    <a:p>
                      <a:endParaRPr kumimoji="1" lang="ja-JP" altLang="en-US" dirty="0"/>
                    </a:p>
                  </a:txBody>
                  <a:tcPr>
                    <a:lnR w="12700" cap="flat" cmpd="sng" algn="ctr">
                      <a:solidFill>
                        <a:schemeClr val="tx1"/>
                      </a:solidFill>
                      <a:prstDash val="solid"/>
                      <a:round/>
                      <a:headEnd type="none" w="med" len="med"/>
                      <a:tailEnd type="none" w="med" len="med"/>
                    </a:lnR>
                    <a:solidFill>
                      <a:schemeClr val="bg1">
                        <a:lumMod val="95000"/>
                      </a:schemeClr>
                    </a:solidFill>
                  </a:tcPr>
                </a:tc>
                <a:tc v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v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合資会社</a:t>
                      </a:r>
                    </a:p>
                  </a:txBody>
                  <a:tcPr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53689313"/>
                  </a:ext>
                </a:extLst>
              </a:tr>
              <a:tr h="213095">
                <a:tc vMerge="1">
                  <a:txBody>
                    <a:bodyPr/>
                    <a:lstStyle/>
                    <a:p>
                      <a:endParaRPr kumimoji="1" lang="ja-JP" altLang="en-US"/>
                    </a:p>
                  </a:txBody>
                  <a:tcPr>
                    <a:lnR w="12700" cap="flat" cmpd="sng" algn="ctr">
                      <a:solidFill>
                        <a:schemeClr val="tx1"/>
                      </a:solidFill>
                      <a:prstDash val="solid"/>
                      <a:round/>
                      <a:headEnd type="none" w="med" len="med"/>
                      <a:tailEnd type="none" w="med" len="med"/>
                    </a:lnR>
                    <a:solidFill>
                      <a:schemeClr val="bg1">
                        <a:lumMod val="95000"/>
                      </a:schemeClr>
                    </a:solidFill>
                  </a:tcPr>
                </a:tc>
                <a:tc v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v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合同会社</a:t>
                      </a:r>
                    </a:p>
                  </a:txBody>
                  <a:tcPr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98754689"/>
                  </a:ext>
                </a:extLst>
              </a:tr>
              <a:tr h="213095">
                <a:tc vMerge="1">
                  <a:txBody>
                    <a:bodyPr/>
                    <a:lstStyle/>
                    <a:p>
                      <a:endParaRPr kumimoji="1" lang="ja-JP" altLang="en-US"/>
                    </a:p>
                  </a:txBody>
                  <a:tcPr>
                    <a:lnR w="12700" cap="flat" cmpd="sng" algn="ctr">
                      <a:solidFill>
                        <a:schemeClr val="tx1"/>
                      </a:solidFill>
                      <a:prstDash val="solid"/>
                      <a:round/>
                      <a:headEnd type="none" w="med" len="med"/>
                      <a:tailEnd type="none" w="med" len="med"/>
                    </a:lnR>
                    <a:solidFill>
                      <a:schemeClr val="bg1">
                        <a:lumMod val="95000"/>
                      </a:schemeClr>
                    </a:solidFill>
                  </a:tcPr>
                </a:tc>
                <a:tc v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組合企業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農業協同組合など</a:t>
                      </a:r>
                    </a:p>
                  </a:txBody>
                  <a:tcPr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4078536534"/>
                  </a:ext>
                </a:extLst>
              </a:tr>
              <a:tr h="213095">
                <a:tc vMerge="1">
                  <a:txBody>
                    <a:bodyPr/>
                    <a:lstStyle/>
                    <a:p>
                      <a:endParaRPr kumimoji="1" lang="ja-JP" altLang="en-US"/>
                    </a:p>
                  </a:txBody>
                  <a:tcPr>
                    <a:lnR w="12700" cap="flat" cmpd="sng" algn="ctr">
                      <a:solidFill>
                        <a:schemeClr val="tx1"/>
                      </a:solidFill>
                      <a:prstDash val="solid"/>
                      <a:round/>
                      <a:headEnd type="none" w="med" len="med"/>
                      <a:tailEnd type="none" w="med" len="med"/>
                    </a:lnR>
                    <a:solidFill>
                      <a:schemeClr val="bg1">
                        <a:lumMod val="95000"/>
                      </a:schemeClr>
                    </a:solidFill>
                  </a:tcPr>
                </a:tc>
                <a:tc v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その他法人</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医療法人・学校法人など</a:t>
                      </a:r>
                    </a:p>
                  </a:txBody>
                  <a:tcPr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343597223"/>
                  </a:ext>
                </a:extLst>
              </a:tr>
              <a:tr h="213095">
                <a:tc rowSpan="3">
                  <a:txBody>
                    <a:bodyPr/>
                    <a:lstStyle/>
                    <a:p>
                      <a:r>
                        <a:rPr kumimoji="1" lang="ja-JP" altLang="en-US" sz="1400" dirty="0">
                          <a:latin typeface="UD デジタル 教科書体 NK-R" panose="02020400000000000000" pitchFamily="18" charset="-128"/>
                          <a:ea typeface="UD デジタル 教科書体 NK-R" panose="02020400000000000000" pitchFamily="18" charset="-128"/>
                        </a:rPr>
                        <a:t>公企業</a:t>
                      </a:r>
                    </a:p>
                  </a:txBody>
                  <a:tcPr anchor="ctr">
                    <a:lnR w="12700" cap="flat" cmpd="sng" algn="ctr">
                      <a:solidFill>
                        <a:schemeClr val="tx1"/>
                      </a:solidFill>
                      <a:prstDash val="solid"/>
                      <a:round/>
                      <a:headEnd type="none" w="med" len="med"/>
                      <a:tailEnd type="none" w="med" len="med"/>
                    </a:lnR>
                    <a:solidFill>
                      <a:schemeClr val="bg1">
                        <a:lumMod val="95000"/>
                      </a:schemeClr>
                    </a:solidFill>
                  </a:tcPr>
                </a:tc>
                <a:tc gridSpan="2">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国有企業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かつての国有林野など</a:t>
                      </a:r>
                    </a:p>
                  </a:txBody>
                  <a:tcPr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2410248566"/>
                  </a:ext>
                </a:extLst>
              </a:tr>
              <a:tr h="213095">
                <a:tc vMerge="1">
                  <a:txBody>
                    <a:bodyPr/>
                    <a:lstStyle/>
                    <a:p>
                      <a:endParaRPr kumimoji="1" lang="ja-JP" altLang="en-US" dirty="0"/>
                    </a:p>
                  </a:txBody>
                  <a:tcPr>
                    <a:lnR w="12700" cap="flat" cmpd="sng" algn="ctr">
                      <a:solidFill>
                        <a:schemeClr val="tx1"/>
                      </a:solidFill>
                      <a:prstDash val="solid"/>
                      <a:round/>
                      <a:headEnd type="none" w="med" len="med"/>
                      <a:tailEnd type="none" w="med" len="med"/>
                    </a:lnR>
                    <a:solidFill>
                      <a:schemeClr val="bg1">
                        <a:lumMod val="95000"/>
                      </a:schemeClr>
                    </a:solidFill>
                  </a:tcPr>
                </a:tc>
                <a:tc gridSpan="2">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地方公営企業</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市営バス・水道など</a:t>
                      </a:r>
                    </a:p>
                  </a:txBody>
                  <a:tcPr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073399982"/>
                  </a:ext>
                </a:extLst>
              </a:tr>
              <a:tr h="213095">
                <a:tc vMerge="1">
                  <a:txBody>
                    <a:bodyPr/>
                    <a:lstStyle/>
                    <a:p>
                      <a:endParaRPr kumimoji="1" lang="ja-JP" altLang="en-US" dirty="0"/>
                    </a:p>
                  </a:txBody>
                  <a:tcPr>
                    <a:lnR w="12700" cap="flat" cmpd="sng" algn="ctr">
                      <a:solidFill>
                        <a:schemeClr val="tx1"/>
                      </a:solidFill>
                      <a:prstDash val="solid"/>
                      <a:round/>
                      <a:headEnd type="none" w="med" len="med"/>
                      <a:tailEnd type="none" w="med" len="med"/>
                    </a:lnR>
                    <a:solidFill>
                      <a:schemeClr val="bg1">
                        <a:lumMod val="95000"/>
                      </a:schemeClr>
                    </a:solidFill>
                  </a:tcPr>
                </a:tc>
                <a:tc gridSpan="2">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独立行政法人など</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noFill/>
                  </a:tcPr>
                </a:tc>
                <a:tc hMerge="1">
                  <a:txBody>
                    <a:bodyPr/>
                    <a:lstStyle/>
                    <a:p>
                      <a:endParaRPr kumimoji="1" lang="ja-JP" altLang="en-US" dirty="0">
                        <a:latin typeface="UD デジタル 教科書体 NK-R" panose="02020400000000000000" pitchFamily="18" charset="-128"/>
                        <a:ea typeface="UD デジタル 教科書体 NK-R" panose="02020400000000000000" pitchFamily="18"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solidFill>
                      <a:schemeClr val="bg1">
                        <a:lumMod val="95000"/>
                      </a:schemeClr>
                    </a:solidFill>
                  </a:tcPr>
                </a:tc>
                <a:tc>
                  <a:txBody>
                    <a:bodyPr/>
                    <a:lstStyle/>
                    <a:p>
                      <a:r>
                        <a:rPr kumimoji="1" lang="ja-JP" altLang="en-US" sz="1300" dirty="0">
                          <a:latin typeface="UD デジタル 教科書体 NK-R" panose="02020400000000000000" pitchFamily="18" charset="-128"/>
                          <a:ea typeface="UD デジタル 教科書体 NK-R" panose="02020400000000000000" pitchFamily="18" charset="-128"/>
                        </a:rPr>
                        <a:t>特殊法人など</a:t>
                      </a:r>
                    </a:p>
                  </a:txBody>
                  <a:tcPr anchor="ctr">
                    <a:lnL w="127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818607411"/>
                  </a:ext>
                </a:extLst>
              </a:tr>
            </a:tbl>
          </a:graphicData>
        </a:graphic>
      </p:graphicFrame>
      <p:sp>
        <p:nvSpPr>
          <p:cNvPr id="11" name="四角形: 角を丸くする 10">
            <a:extLst>
              <a:ext uri="{FF2B5EF4-FFF2-40B4-BE49-F238E27FC236}">
                <a16:creationId xmlns:a16="http://schemas.microsoft.com/office/drawing/2014/main" id="{2F65D102-02C7-4463-9F42-1C162A596908}"/>
              </a:ext>
            </a:extLst>
          </p:cNvPr>
          <p:cNvSpPr/>
          <p:nvPr/>
        </p:nvSpPr>
        <p:spPr>
          <a:xfrm>
            <a:off x="1012466" y="4678966"/>
            <a:ext cx="3138115" cy="165059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latin typeface="UD デジタル 教科書体 NK-R" panose="02020400000000000000" pitchFamily="18" charset="-128"/>
                <a:ea typeface="UD デジタル 教科書体 NK-R" panose="02020400000000000000" pitchFamily="18" charset="-128"/>
              </a:rPr>
              <a:t>大分類</a:t>
            </a:r>
            <a:r>
              <a:rPr lang="en-US" altLang="ja-JP" sz="1400" dirty="0">
                <a:latin typeface="UD デジタル 教科書体 NK-R" panose="02020400000000000000" pitchFamily="18" charset="-128"/>
                <a:ea typeface="UD デジタル 教科書体 NK-R" panose="02020400000000000000" pitchFamily="18" charset="-128"/>
              </a:rPr>
              <a:t>A</a:t>
            </a:r>
            <a:r>
              <a:rPr lang="ja-JP" altLang="en-US" sz="1400" dirty="0">
                <a:latin typeface="UD デジタル 教科書体 NK-R" panose="02020400000000000000" pitchFamily="18" charset="-128"/>
                <a:ea typeface="UD デジタル 教科書体 NK-R" panose="02020400000000000000" pitchFamily="18" charset="-128"/>
              </a:rPr>
              <a:t>　農業、林業</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大分類Ｂ</a:t>
            </a:r>
            <a:r>
              <a:rPr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a:latin typeface="UD デジタル 教科書体 NK-R" panose="02020400000000000000" pitchFamily="18" charset="-128"/>
                <a:ea typeface="UD デジタル 教科書体 NK-R" panose="02020400000000000000" pitchFamily="18" charset="-128"/>
              </a:rPr>
              <a:t>漁業</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大分類Ｃ　鉱業、採石業、砂利採取業</a:t>
            </a:r>
            <a:endParaRPr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大分類Ｄ　建設業</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大分類Ｅ</a:t>
            </a:r>
            <a:r>
              <a:rPr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a:latin typeface="UD デジタル 教科書体 NK-R" panose="02020400000000000000" pitchFamily="18" charset="-128"/>
                <a:ea typeface="UD デジタル 教科書体 NK-R" panose="02020400000000000000" pitchFamily="18" charset="-128"/>
              </a:rPr>
              <a:t>製造業</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大分類Ｆ　電気・ガス・熱供給・水道業</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大分類Ｇ</a:t>
            </a:r>
            <a:r>
              <a:rPr lang="ja-JP" altLang="en-US" sz="1400" dirty="0">
                <a:latin typeface="UD デジタル 教科書体 NK-R" panose="02020400000000000000" pitchFamily="18" charset="-128"/>
                <a:ea typeface="UD デジタル 教科書体 NK-R" panose="02020400000000000000" pitchFamily="18" charset="-128"/>
              </a:rPr>
              <a:t>　</a:t>
            </a:r>
            <a:r>
              <a:rPr kumimoji="1" lang="ja-JP" altLang="en-US" sz="1400" dirty="0">
                <a:latin typeface="UD デジタル 教科書体 NK-R" panose="02020400000000000000" pitchFamily="18" charset="-128"/>
                <a:ea typeface="UD デジタル 教科書体 NK-R" panose="02020400000000000000" pitchFamily="18" charset="-128"/>
              </a:rPr>
              <a:t>情報通信業</a:t>
            </a:r>
            <a:endParaRPr kumimoji="1"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12" name="四角形: 角を丸くする 11">
            <a:extLst>
              <a:ext uri="{FF2B5EF4-FFF2-40B4-BE49-F238E27FC236}">
                <a16:creationId xmlns:a16="http://schemas.microsoft.com/office/drawing/2014/main" id="{B39DADF9-020C-4C59-A2BD-12D000584AF1}"/>
              </a:ext>
            </a:extLst>
          </p:cNvPr>
          <p:cNvSpPr/>
          <p:nvPr/>
        </p:nvSpPr>
        <p:spPr>
          <a:xfrm>
            <a:off x="7680960" y="4678966"/>
            <a:ext cx="3776870" cy="165059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1400" dirty="0">
                <a:latin typeface="UD デジタル 教科書体 NK-R" panose="02020400000000000000" pitchFamily="18" charset="-128"/>
                <a:ea typeface="UD デジタル 教科書体 NK-R" panose="02020400000000000000" pitchFamily="18" charset="-128"/>
              </a:rPr>
              <a:t>大分類Ｏ　教育、学習支援業</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大分類Ｐ　医療、福祉</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大分類Ｑ　複合サービス事業</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大分類Ｒ　サービス業（他に分類されないもの）</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大分類Ｓ　公務（他に分類されないものを除く）</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大分類Ｔ　分類不能の産業</a:t>
            </a:r>
          </a:p>
        </p:txBody>
      </p:sp>
      <p:sp>
        <p:nvSpPr>
          <p:cNvPr id="13" name="四角形: 角を丸くする 12">
            <a:extLst>
              <a:ext uri="{FF2B5EF4-FFF2-40B4-BE49-F238E27FC236}">
                <a16:creationId xmlns:a16="http://schemas.microsoft.com/office/drawing/2014/main" id="{BCD0A1F9-489C-4653-8720-1FBF22B2E953}"/>
              </a:ext>
            </a:extLst>
          </p:cNvPr>
          <p:cNvSpPr/>
          <p:nvPr/>
        </p:nvSpPr>
        <p:spPr>
          <a:xfrm>
            <a:off x="4150581" y="4678966"/>
            <a:ext cx="3530379" cy="1650590"/>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r>
              <a:rPr lang="ja-JP" altLang="en-US" sz="1400" dirty="0">
                <a:latin typeface="UD デジタル 教科書体 NK-R" panose="02020400000000000000" pitchFamily="18" charset="-128"/>
                <a:ea typeface="UD デジタル 教科書体 NK-R" panose="02020400000000000000" pitchFamily="18" charset="-128"/>
              </a:rPr>
              <a:t>大分類Ｈ　運輸業、郵便業</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大分類Ｉ　卸売業、小売業</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大分類Ｊ　金融業、保険業</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大分類Ｋ　不動産業、物品賃貸業</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大分類Ｌ　学術研究、専門・技術サービス業</a:t>
            </a:r>
            <a:endParaRPr lang="en-US" altLang="ja-JP" sz="1400" dirty="0">
              <a:latin typeface="UD デジタル 教科書体 NK-R" panose="02020400000000000000" pitchFamily="18" charset="-128"/>
              <a:ea typeface="UD デジタル 教科書体 NK-R" panose="02020400000000000000" pitchFamily="18" charset="-128"/>
            </a:endParaRPr>
          </a:p>
          <a:p>
            <a:r>
              <a:rPr kumimoji="1" lang="ja-JP" altLang="en-US" sz="1400" dirty="0">
                <a:latin typeface="UD デジタル 教科書体 NK-R" panose="02020400000000000000" pitchFamily="18" charset="-128"/>
                <a:ea typeface="UD デジタル 教科書体 NK-R" panose="02020400000000000000" pitchFamily="18" charset="-128"/>
              </a:rPr>
              <a:t>大分類Ｍ　宿泊業、飲食サービス業</a:t>
            </a:r>
            <a:endParaRPr kumimoji="1" lang="en-US" altLang="ja-JP" sz="1400" dirty="0">
              <a:latin typeface="UD デジタル 教科書体 NK-R" panose="02020400000000000000" pitchFamily="18" charset="-128"/>
              <a:ea typeface="UD デジタル 教科書体 NK-R" panose="02020400000000000000" pitchFamily="18" charset="-128"/>
            </a:endParaRPr>
          </a:p>
          <a:p>
            <a:r>
              <a:rPr lang="ja-JP" altLang="en-US" sz="1400" dirty="0">
                <a:latin typeface="UD デジタル 教科書体 NK-R" panose="02020400000000000000" pitchFamily="18" charset="-128"/>
                <a:ea typeface="UD デジタル 教科書体 NK-R" panose="02020400000000000000" pitchFamily="18" charset="-128"/>
              </a:rPr>
              <a:t>大分類Ｎ　生活関連サービス業、娯楽業</a:t>
            </a:r>
            <a:endParaRPr lang="en-US" altLang="ja-JP" sz="1400" dirty="0">
              <a:latin typeface="UD デジタル 教科書体 NK-R" panose="02020400000000000000" pitchFamily="18" charset="-128"/>
              <a:ea typeface="UD デジタル 教科書体 NK-R" panose="02020400000000000000" pitchFamily="18" charset="-128"/>
            </a:endParaRPr>
          </a:p>
        </p:txBody>
      </p:sp>
      <p:sp>
        <p:nvSpPr>
          <p:cNvPr id="8" name="正方形/長方形 7">
            <a:extLst>
              <a:ext uri="{FF2B5EF4-FFF2-40B4-BE49-F238E27FC236}">
                <a16:creationId xmlns:a16="http://schemas.microsoft.com/office/drawing/2014/main" id="{655EB346-72D3-4E74-B543-814191D6E10B}"/>
              </a:ext>
            </a:extLst>
          </p:cNvPr>
          <p:cNvSpPr/>
          <p:nvPr/>
        </p:nvSpPr>
        <p:spPr>
          <a:xfrm>
            <a:off x="4142629" y="4440427"/>
            <a:ext cx="3538331" cy="238539"/>
          </a:xfrm>
          <a:prstGeom prst="rect">
            <a:avLst/>
          </a:prstGeom>
          <a:solidFill>
            <a:schemeClr val="accent6">
              <a:lumMod val="20000"/>
              <a:lumOff val="80000"/>
            </a:schemeClr>
          </a:solidFill>
          <a:ln>
            <a:headEnd type="none" w="med" len="med"/>
            <a:tailEnd type="none" w="med" len="med"/>
          </a:ln>
        </p:spPr>
        <p:style>
          <a:lnRef idx="1">
            <a:schemeClr val="accent6"/>
          </a:lnRef>
          <a:fillRef idx="2">
            <a:schemeClr val="accent6"/>
          </a:fillRef>
          <a:effectRef idx="1">
            <a:schemeClr val="accent6"/>
          </a:effectRef>
          <a:fontRef idx="minor">
            <a:schemeClr val="dk1"/>
          </a:fontRef>
        </p:style>
        <p:txBody>
          <a:bodyPr rtlCol="0" anchor="ctr"/>
          <a:lstStyle/>
          <a:p>
            <a:pPr algn="ctr"/>
            <a:r>
              <a:rPr kumimoji="1" lang="ja-JP" altLang="en-US" sz="1400" dirty="0">
                <a:latin typeface="UD デジタル 教科書体 NK-R" panose="02020400000000000000" pitchFamily="18" charset="-128"/>
                <a:ea typeface="UD デジタル 教科書体 NK-R" panose="02020400000000000000" pitchFamily="18" charset="-128"/>
              </a:rPr>
              <a:t>日本標準産業分類（第１３回改訂分類項目）</a:t>
            </a:r>
          </a:p>
        </p:txBody>
      </p:sp>
    </p:spTree>
    <p:extLst>
      <p:ext uri="{BB962C8B-B14F-4D97-AF65-F5344CB8AC3E}">
        <p14:creationId xmlns:p14="http://schemas.microsoft.com/office/powerpoint/2010/main" val="2610310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CC9A41B-E25A-4D73-95BE-E148C886FA9C}"/>
              </a:ext>
            </a:extLst>
          </p:cNvPr>
          <p:cNvSpPr>
            <a:spLocks noGrp="1"/>
          </p:cNvSpPr>
          <p:nvPr>
            <p:ph type="title"/>
          </p:nvPr>
        </p:nvSpPr>
        <p:spPr/>
        <p:txBody>
          <a:bodyPr/>
          <a:lstStyle/>
          <a:p>
            <a:r>
              <a:rPr kumimoji="1" lang="ja-JP" altLang="en-US" sz="3600" b="0" dirty="0"/>
              <a:t>企業文化を理解する</a:t>
            </a:r>
            <a:br>
              <a:rPr kumimoji="1" lang="en-US" altLang="ja-JP" sz="3600" b="0" dirty="0"/>
            </a:br>
            <a:r>
              <a:rPr kumimoji="1" lang="ja-JP" altLang="en-US" sz="2000" b="0" u="none" dirty="0"/>
              <a:t>企業文化の定義</a:t>
            </a:r>
            <a:endParaRPr kumimoji="1" lang="ja-JP" altLang="en-US" b="0" u="none" dirty="0"/>
          </a:p>
        </p:txBody>
      </p:sp>
      <p:sp>
        <p:nvSpPr>
          <p:cNvPr id="14" name="コンテンツ プレースホルダー 13">
            <a:extLst>
              <a:ext uri="{FF2B5EF4-FFF2-40B4-BE49-F238E27FC236}">
                <a16:creationId xmlns:a16="http://schemas.microsoft.com/office/drawing/2014/main" id="{EAB00A19-F46E-4A4B-977D-DC65D78AB12D}"/>
              </a:ext>
            </a:extLst>
          </p:cNvPr>
          <p:cNvSpPr>
            <a:spLocks noGrp="1"/>
          </p:cNvSpPr>
          <p:nvPr>
            <p:ph idx="1"/>
          </p:nvPr>
        </p:nvSpPr>
        <p:spPr/>
        <p:txBody>
          <a:bodyPr>
            <a:normAutofit/>
          </a:bodyPr>
          <a:lstStyle/>
          <a:p>
            <a:r>
              <a:rPr lang="ja-JP" altLang="en-US" sz="2400" dirty="0"/>
              <a:t>企業は、利潤目的を追求するために、経営資源（人・物・金・情報）を活用して価値を創造する。</a:t>
            </a:r>
          </a:p>
        </p:txBody>
      </p:sp>
      <p:graphicFrame>
        <p:nvGraphicFramePr>
          <p:cNvPr id="5" name="図表 4">
            <a:extLst>
              <a:ext uri="{FF2B5EF4-FFF2-40B4-BE49-F238E27FC236}">
                <a16:creationId xmlns:a16="http://schemas.microsoft.com/office/drawing/2014/main" id="{E3D336FB-11CC-4726-B9A0-C1A58D19508E}"/>
              </a:ext>
            </a:extLst>
          </p:cNvPr>
          <p:cNvGraphicFramePr/>
          <p:nvPr>
            <p:extLst>
              <p:ext uri="{D42A27DB-BD31-4B8C-83A1-F6EECF244321}">
                <p14:modId xmlns:p14="http://schemas.microsoft.com/office/powerpoint/2010/main" val="4266746004"/>
              </p:ext>
            </p:extLst>
          </p:nvPr>
        </p:nvGraphicFramePr>
        <p:xfrm>
          <a:off x="761272" y="2686971"/>
          <a:ext cx="6119188" cy="391861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7" name="図表 6">
            <a:extLst>
              <a:ext uri="{FF2B5EF4-FFF2-40B4-BE49-F238E27FC236}">
                <a16:creationId xmlns:a16="http://schemas.microsoft.com/office/drawing/2014/main" id="{690CA74F-4960-49B4-AE3B-D95FEFB55468}"/>
              </a:ext>
            </a:extLst>
          </p:cNvPr>
          <p:cNvGraphicFramePr/>
          <p:nvPr>
            <p:extLst>
              <p:ext uri="{D42A27DB-BD31-4B8C-83A1-F6EECF244321}">
                <p14:modId xmlns:p14="http://schemas.microsoft.com/office/powerpoint/2010/main" val="1828430218"/>
              </p:ext>
            </p:extLst>
          </p:nvPr>
        </p:nvGraphicFramePr>
        <p:xfrm>
          <a:off x="8157374" y="2657336"/>
          <a:ext cx="3641697" cy="3729163"/>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9" name="四角形: 角を丸くする 8">
            <a:extLst>
              <a:ext uri="{FF2B5EF4-FFF2-40B4-BE49-F238E27FC236}">
                <a16:creationId xmlns:a16="http://schemas.microsoft.com/office/drawing/2014/main" id="{6F112A88-01F5-4CFC-9826-04E1900D4E9D}"/>
              </a:ext>
            </a:extLst>
          </p:cNvPr>
          <p:cNvSpPr/>
          <p:nvPr/>
        </p:nvSpPr>
        <p:spPr>
          <a:xfrm>
            <a:off x="7156070" y="2447799"/>
            <a:ext cx="2657674" cy="811183"/>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kumimoji="1" lang="ja-JP" altLang="en-US" sz="1400" u="sng" dirty="0">
                <a:latin typeface="UD デジタル 教科書体 NK-R" panose="02020400000000000000" pitchFamily="18" charset="-128"/>
                <a:ea typeface="UD デジタル 教科書体 NK-R" panose="02020400000000000000" pitchFamily="18" charset="-128"/>
              </a:rPr>
              <a:t>人類学や哲学の領域</a:t>
            </a:r>
            <a:endParaRPr kumimoji="1" lang="en-US" altLang="ja-JP" sz="1400" u="sng" dirty="0">
              <a:latin typeface="UD デジタル 教科書体 NK-R" panose="02020400000000000000" pitchFamily="18" charset="-128"/>
              <a:ea typeface="UD デジタル 教科書体 NK-R" panose="02020400000000000000" pitchFamily="18" charset="-128"/>
            </a:endParaRPr>
          </a:p>
          <a:p>
            <a:r>
              <a:rPr lang="ja-JP" altLang="en-US" sz="1100" dirty="0">
                <a:latin typeface="UD デジタル 教科書体 NK-R" panose="02020400000000000000" pitchFamily="18" charset="-128"/>
                <a:ea typeface="UD デジタル 教科書体 NK-R" panose="02020400000000000000" pitchFamily="18" charset="-128"/>
              </a:rPr>
              <a:t>人々の行動をガイドし、自分達の行動・経験に解釈を与える組織の目的や意味づけ、組織の中で共有された価値観や信条。</a:t>
            </a:r>
            <a:endParaRPr kumimoji="1" lang="ja-JP" altLang="en-US" sz="1100" dirty="0">
              <a:latin typeface="UD デジタル 教科書体 NK-R" panose="02020400000000000000" pitchFamily="18" charset="-128"/>
              <a:ea typeface="UD デジタル 教科書体 NK-R" panose="02020400000000000000" pitchFamily="18" charset="-128"/>
            </a:endParaRPr>
          </a:p>
        </p:txBody>
      </p:sp>
      <p:sp>
        <p:nvSpPr>
          <p:cNvPr id="11" name="四角形: 角を丸くする 10">
            <a:extLst>
              <a:ext uri="{FF2B5EF4-FFF2-40B4-BE49-F238E27FC236}">
                <a16:creationId xmlns:a16="http://schemas.microsoft.com/office/drawing/2014/main" id="{41D4CCAC-B0B8-4CD5-824E-4B39B5D6DC5A}"/>
              </a:ext>
            </a:extLst>
          </p:cNvPr>
          <p:cNvSpPr/>
          <p:nvPr/>
        </p:nvSpPr>
        <p:spPr>
          <a:xfrm>
            <a:off x="10089354" y="5814504"/>
            <a:ext cx="1893262" cy="78153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lang="ja-JP" altLang="en-US" sz="1400" u="sng" dirty="0">
                <a:latin typeface="UD デジタル 教科書体 NK-R" panose="02020400000000000000" pitchFamily="18" charset="-128"/>
                <a:ea typeface="UD デジタル 教科書体 NK-R" panose="02020400000000000000" pitchFamily="18" charset="-128"/>
              </a:rPr>
              <a:t>心理学の領域</a:t>
            </a:r>
            <a:endParaRPr kumimoji="1" lang="en-US" altLang="ja-JP" sz="1400" u="sng" dirty="0">
              <a:latin typeface="UD デジタル 教科書体 NK-R" panose="02020400000000000000" pitchFamily="18" charset="-128"/>
              <a:ea typeface="UD デジタル 教科書体 NK-R" panose="02020400000000000000" pitchFamily="18" charset="-128"/>
            </a:endParaRPr>
          </a:p>
          <a:p>
            <a:r>
              <a:rPr kumimoji="1" lang="ja-JP" altLang="en-US" sz="1100" dirty="0">
                <a:latin typeface="UD デジタル 教科書体 NK-R" panose="02020400000000000000" pitchFamily="18" charset="-128"/>
                <a:ea typeface="UD デジタル 教科書体 NK-R" panose="02020400000000000000" pitchFamily="18" charset="-128"/>
              </a:rPr>
              <a:t>個々人が、何を成し遂げたいのか、どうなれば満足するのか。</a:t>
            </a:r>
          </a:p>
        </p:txBody>
      </p:sp>
      <p:sp>
        <p:nvSpPr>
          <p:cNvPr id="13" name="四角形: 角を丸くする 12">
            <a:extLst>
              <a:ext uri="{FF2B5EF4-FFF2-40B4-BE49-F238E27FC236}">
                <a16:creationId xmlns:a16="http://schemas.microsoft.com/office/drawing/2014/main" id="{A83D1E25-CD93-4581-BB2D-E75737890329}"/>
              </a:ext>
            </a:extLst>
          </p:cNvPr>
          <p:cNvSpPr/>
          <p:nvPr/>
        </p:nvSpPr>
        <p:spPr>
          <a:xfrm>
            <a:off x="7064005" y="5610195"/>
            <a:ext cx="2186737" cy="942872"/>
          </a:xfrm>
          <a:prstGeom prst="roundRect">
            <a:avLst/>
          </a:prstGeom>
        </p:spPr>
        <p:style>
          <a:lnRef idx="2">
            <a:schemeClr val="accent5"/>
          </a:lnRef>
          <a:fillRef idx="1">
            <a:schemeClr val="lt1"/>
          </a:fillRef>
          <a:effectRef idx="0">
            <a:schemeClr val="accent5"/>
          </a:effectRef>
          <a:fontRef idx="minor">
            <a:schemeClr val="dk1"/>
          </a:fontRef>
        </p:style>
        <p:txBody>
          <a:bodyPr rtlCol="0" anchor="ctr"/>
          <a:lstStyle/>
          <a:p>
            <a:r>
              <a:rPr lang="ja-JP" altLang="en-US" sz="1400" u="sng" dirty="0">
                <a:latin typeface="UD デジタル 教科書体 NK-R" panose="02020400000000000000" pitchFamily="18" charset="-128"/>
                <a:ea typeface="UD デジタル 教科書体 NK-R" panose="02020400000000000000" pitchFamily="18" charset="-128"/>
              </a:rPr>
              <a:t>社会学の領域</a:t>
            </a:r>
            <a:endParaRPr kumimoji="1" lang="en-US" altLang="ja-JP" sz="1400" u="sng" dirty="0">
              <a:latin typeface="UD デジタル 教科書体 NK-R" panose="02020400000000000000" pitchFamily="18" charset="-128"/>
              <a:ea typeface="UD デジタル 教科書体 NK-R" panose="02020400000000000000" pitchFamily="18" charset="-128"/>
            </a:endParaRPr>
          </a:p>
          <a:p>
            <a:r>
              <a:rPr kumimoji="1" lang="ja-JP" altLang="en-US" sz="1100" dirty="0">
                <a:latin typeface="UD デジタル 教科書体 NK-R" panose="02020400000000000000" pitchFamily="18" charset="-128"/>
                <a:ea typeface="UD デジタル 教科書体 NK-R" panose="02020400000000000000" pitchFamily="18" charset="-128"/>
              </a:rPr>
              <a:t>通常取られる行動パターン。権限、パワーの割り当て、行動規範、人間関係等。</a:t>
            </a:r>
          </a:p>
        </p:txBody>
      </p:sp>
    </p:spTree>
    <p:extLst>
      <p:ext uri="{BB962C8B-B14F-4D97-AF65-F5344CB8AC3E}">
        <p14:creationId xmlns:p14="http://schemas.microsoft.com/office/powerpoint/2010/main" val="4525485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61FCCA91-DFC3-431C-909E-364213E3C0B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838200" y="3601277"/>
            <a:ext cx="3617844" cy="2891598"/>
          </a:xfrm>
          <a:prstGeom prst="rect">
            <a:avLst/>
          </a:prstGeom>
          <a:noFill/>
          <a:extLst>
            <a:ext uri="{909E8E84-426E-40DD-AFC4-6F175D3DCCD1}">
              <a14:hiddenFill xmlns:a14="http://schemas.microsoft.com/office/drawing/2010/main">
                <a:solidFill>
                  <a:srgbClr val="FFFFFF"/>
                </a:solidFill>
              </a14:hiddenFill>
            </a:ext>
          </a:extLst>
        </p:spPr>
      </p:pic>
      <p:sp>
        <p:nvSpPr>
          <p:cNvPr id="2" name="タイトル 1">
            <a:extLst>
              <a:ext uri="{FF2B5EF4-FFF2-40B4-BE49-F238E27FC236}">
                <a16:creationId xmlns:a16="http://schemas.microsoft.com/office/drawing/2014/main" id="{1DB66562-BC9E-4476-A555-EB8A8C0F94CE}"/>
              </a:ext>
            </a:extLst>
          </p:cNvPr>
          <p:cNvSpPr>
            <a:spLocks noGrp="1"/>
          </p:cNvSpPr>
          <p:nvPr>
            <p:ph type="title"/>
          </p:nvPr>
        </p:nvSpPr>
        <p:spPr/>
        <p:txBody>
          <a:bodyPr>
            <a:normAutofit/>
          </a:bodyPr>
          <a:lstStyle/>
          <a:p>
            <a:r>
              <a:rPr kumimoji="1" lang="ja-JP" altLang="en-US" sz="3600" b="0" dirty="0"/>
              <a:t>企業文化を理解する</a:t>
            </a:r>
            <a:br>
              <a:rPr kumimoji="1" lang="en-US" altLang="ja-JP" b="0" dirty="0"/>
            </a:br>
            <a:r>
              <a:rPr lang="ja-JP" altLang="en-US" sz="2000" b="0" u="none" dirty="0">
                <a:cs typeface="Meiryo UI" panose="020B0604030504040204" pitchFamily="50" charset="-128"/>
              </a:rPr>
              <a:t>コーポレートアイデンティティ（</a:t>
            </a:r>
            <a:r>
              <a:rPr lang="en-US" altLang="ja-JP" sz="2000" b="0" u="none" dirty="0">
                <a:cs typeface="Meiryo UI" panose="020B0604030504040204" pitchFamily="50" charset="-128"/>
              </a:rPr>
              <a:t>Corporate Identity</a:t>
            </a:r>
            <a:r>
              <a:rPr lang="ja-JP" altLang="en-US" sz="2000" b="0" u="none" dirty="0">
                <a:cs typeface="Meiryo UI" panose="020B0604030504040204" pitchFamily="50" charset="-128"/>
              </a:rPr>
              <a:t>）</a:t>
            </a:r>
            <a:endParaRPr kumimoji="1" lang="ja-JP" altLang="en-US" sz="2400" b="0" u="none" dirty="0"/>
          </a:p>
        </p:txBody>
      </p:sp>
      <p:sp>
        <p:nvSpPr>
          <p:cNvPr id="3" name="コンテンツ プレースホルダー 2">
            <a:extLst>
              <a:ext uri="{FF2B5EF4-FFF2-40B4-BE49-F238E27FC236}">
                <a16:creationId xmlns:a16="http://schemas.microsoft.com/office/drawing/2014/main" id="{39460EFE-1E7E-4441-9BA7-A53BD8864765}"/>
              </a:ext>
            </a:extLst>
          </p:cNvPr>
          <p:cNvSpPr>
            <a:spLocks noGrp="1"/>
          </p:cNvSpPr>
          <p:nvPr>
            <p:ph idx="1"/>
          </p:nvPr>
        </p:nvSpPr>
        <p:spPr/>
        <p:txBody>
          <a:bodyPr>
            <a:normAutofit/>
          </a:bodyPr>
          <a:lstStyle/>
          <a:p>
            <a:r>
              <a:rPr lang="ja-JP" altLang="en-US" sz="2400" dirty="0">
                <a:cs typeface="Meiryo UI" panose="020B0604030504040204" pitchFamily="50" charset="-128"/>
              </a:rPr>
              <a:t>企業が掲げてきた理念や事業内容、また企業の社会的任（</a:t>
            </a:r>
            <a:r>
              <a:rPr lang="en-US" altLang="ja-JP" sz="2400" dirty="0">
                <a:cs typeface="Meiryo UI" panose="020B0604030504040204" pitchFamily="50" charset="-128"/>
              </a:rPr>
              <a:t>CSR</a:t>
            </a:r>
            <a:r>
              <a:rPr lang="ja-JP" altLang="en-US" sz="2400" dirty="0">
                <a:cs typeface="Meiryo UI" panose="020B0604030504040204" pitchFamily="50" charset="-128"/>
              </a:rPr>
              <a:t>）等に基づいて自らの存在価値を体系的に整理し、改めて定めた理念やそれに基づく行動指針を企業内外で共有することでより良い企業活動を行っていこうとするもの。またそれを実施するための計画。</a:t>
            </a:r>
            <a:endParaRPr lang="en-US" altLang="ja-JP" sz="2400" dirty="0">
              <a:cs typeface="Meiryo UI" panose="020B0604030504040204" pitchFamily="50" charset="-128"/>
            </a:endParaRPr>
          </a:p>
          <a:p>
            <a:r>
              <a:rPr lang="en-US" altLang="ja-JP" sz="2400" dirty="0">
                <a:cs typeface="Meiryo UI" panose="020B0604030504040204" pitchFamily="50" charset="-128"/>
              </a:rPr>
              <a:t>CI</a:t>
            </a:r>
            <a:r>
              <a:rPr lang="ja-JP" altLang="en-US" sz="2400" dirty="0">
                <a:cs typeface="Meiryo UI" panose="020B0604030504040204" pitchFamily="50" charset="-128"/>
              </a:rPr>
              <a:t>を構成する３つの要素</a:t>
            </a:r>
            <a:endParaRPr lang="en-US" altLang="ja-JP" sz="2400" dirty="0">
              <a:cs typeface="Meiryo UI" panose="020B0604030504040204" pitchFamily="50" charset="-128"/>
            </a:endParaRPr>
          </a:p>
        </p:txBody>
      </p:sp>
      <p:pic>
        <p:nvPicPr>
          <p:cNvPr id="1026" name="Picture 2" descr="企業経営を変えるCI（コーポレートアイデンティティ）戦略とは">
            <a:extLst>
              <a:ext uri="{FF2B5EF4-FFF2-40B4-BE49-F238E27FC236}">
                <a16:creationId xmlns:a16="http://schemas.microsoft.com/office/drawing/2014/main" id="{54873957-1FF8-4896-BAC3-11302F29E91F}"/>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911548" y="2973127"/>
            <a:ext cx="3787472" cy="3787472"/>
          </a:xfrm>
          <a:prstGeom prst="rect">
            <a:avLst/>
          </a:prstGeom>
          <a:noFill/>
          <a:extLst>
            <a:ext uri="{909E8E84-426E-40DD-AFC4-6F175D3DCCD1}">
              <a14:hiddenFill xmlns:a14="http://schemas.microsoft.com/office/drawing/2010/main">
                <a:solidFill>
                  <a:srgbClr val="FFFFFF"/>
                </a:solidFill>
              </a14:hiddenFill>
            </a:ext>
          </a:extLst>
        </p:spPr>
      </p:pic>
      <p:sp>
        <p:nvSpPr>
          <p:cNvPr id="4" name="四角形: 角を丸くする 3">
            <a:extLst>
              <a:ext uri="{FF2B5EF4-FFF2-40B4-BE49-F238E27FC236}">
                <a16:creationId xmlns:a16="http://schemas.microsoft.com/office/drawing/2014/main" id="{AC59BDF9-D621-4BFC-AE24-F46CD5090E33}"/>
              </a:ext>
            </a:extLst>
          </p:cNvPr>
          <p:cNvSpPr/>
          <p:nvPr/>
        </p:nvSpPr>
        <p:spPr>
          <a:xfrm>
            <a:off x="3593329" y="3768401"/>
            <a:ext cx="4142629" cy="1531261"/>
          </a:xfrm>
          <a:prstGeom prst="roundRect">
            <a:avLst/>
          </a:prstGeom>
        </p:spPr>
        <p:style>
          <a:lnRef idx="2">
            <a:schemeClr val="accent6"/>
          </a:lnRef>
          <a:fillRef idx="1">
            <a:schemeClr val="lt1"/>
          </a:fillRef>
          <a:effectRef idx="0">
            <a:schemeClr val="accent6"/>
          </a:effectRef>
          <a:fontRef idx="minor">
            <a:schemeClr val="dk1"/>
          </a:fontRef>
        </p:style>
        <p:txBody>
          <a:bodyPr rtlCol="0" anchor="ctr"/>
          <a:lstStyle/>
          <a:p>
            <a:pPr>
              <a:lnSpc>
                <a:spcPct val="150000"/>
              </a:lnSpc>
            </a:pPr>
            <a:r>
              <a:rPr kumimoji="1" lang="ja-JP" altLang="en-US" dirty="0">
                <a:latin typeface="UD デジタル 教科書体 NK-R" panose="02020400000000000000" pitchFamily="18" charset="-128"/>
                <a:ea typeface="UD デジタル 教科書体 NK-R" panose="02020400000000000000" pitchFamily="18" charset="-128"/>
              </a:rPr>
              <a:t>理念の統一</a:t>
            </a:r>
            <a:r>
              <a:rPr kumimoji="1" lang="en-US" altLang="ja-JP" dirty="0">
                <a:latin typeface="UD デジタル 教科書体 NK-R" panose="02020400000000000000" pitchFamily="18" charset="-128"/>
                <a:ea typeface="UD デジタル 教科書体 NK-R" panose="02020400000000000000" pitchFamily="18" charset="-128"/>
              </a:rPr>
              <a:t>【MI</a:t>
            </a:r>
            <a:r>
              <a:rPr kumimoji="1" lang="ja-JP" altLang="en-US" dirty="0">
                <a:latin typeface="UD デジタル 教科書体 NK-R" panose="02020400000000000000" pitchFamily="18" charset="-128"/>
                <a:ea typeface="UD デジタル 教科書体 NK-R" panose="02020400000000000000" pitchFamily="18" charset="-128"/>
              </a:rPr>
              <a:t>：</a:t>
            </a:r>
            <a:r>
              <a:rPr kumimoji="1" lang="en-US" altLang="ja-JP" dirty="0">
                <a:latin typeface="UD デジタル 教科書体 NK-R" panose="02020400000000000000" pitchFamily="18" charset="-128"/>
                <a:ea typeface="UD デジタル 教科書体 NK-R" panose="02020400000000000000" pitchFamily="18" charset="-128"/>
              </a:rPr>
              <a:t>Mind Identity】</a:t>
            </a:r>
          </a:p>
          <a:p>
            <a:pPr>
              <a:lnSpc>
                <a:spcPct val="150000"/>
              </a:lnSpc>
            </a:pPr>
            <a:r>
              <a:rPr lang="ja-JP" altLang="en-US" dirty="0">
                <a:latin typeface="UD デジタル 教科書体 NK-R" panose="02020400000000000000" pitchFamily="18" charset="-128"/>
                <a:ea typeface="UD デジタル 教科書体 NK-R" panose="02020400000000000000" pitchFamily="18" charset="-128"/>
              </a:rPr>
              <a:t>行動の統一</a:t>
            </a:r>
            <a:r>
              <a:rPr lang="en-US" altLang="ja-JP" dirty="0">
                <a:latin typeface="UD デジタル 教科書体 NK-R" panose="02020400000000000000" pitchFamily="18" charset="-128"/>
                <a:ea typeface="UD デジタル 教科書体 NK-R" panose="02020400000000000000" pitchFamily="18" charset="-128"/>
              </a:rPr>
              <a:t>【BI</a:t>
            </a:r>
            <a:r>
              <a:rPr lang="ja-JP" altLang="en-US" dirty="0">
                <a:latin typeface="UD デジタル 教科書体 NK-R" panose="02020400000000000000" pitchFamily="18" charset="-128"/>
                <a:ea typeface="UD デジタル 教科書体 NK-R" panose="02020400000000000000" pitchFamily="18" charset="-128"/>
              </a:rPr>
              <a:t>：</a:t>
            </a:r>
            <a:r>
              <a:rPr lang="en-US" altLang="ja-JP" dirty="0">
                <a:latin typeface="UD デジタル 教科書体 NK-R" panose="02020400000000000000" pitchFamily="18" charset="-128"/>
                <a:ea typeface="UD デジタル 教科書体 NK-R" panose="02020400000000000000" pitchFamily="18" charset="-128"/>
              </a:rPr>
              <a:t>Behavior</a:t>
            </a:r>
            <a:r>
              <a:rPr lang="ja-JP" altLang="en-US" dirty="0">
                <a:latin typeface="UD デジタル 教科書体 NK-R" panose="02020400000000000000" pitchFamily="18" charset="-128"/>
                <a:ea typeface="UD デジタル 教科書体 NK-R" panose="02020400000000000000" pitchFamily="18" charset="-128"/>
              </a:rPr>
              <a:t> </a:t>
            </a:r>
            <a:r>
              <a:rPr lang="en-US" altLang="ja-JP" dirty="0">
                <a:latin typeface="UD デジタル 教科書体 NK-R" panose="02020400000000000000" pitchFamily="18" charset="-128"/>
                <a:ea typeface="UD デジタル 教科書体 NK-R" panose="02020400000000000000" pitchFamily="18" charset="-128"/>
              </a:rPr>
              <a:t>Identity】</a:t>
            </a:r>
          </a:p>
          <a:p>
            <a:pPr>
              <a:lnSpc>
                <a:spcPct val="150000"/>
              </a:lnSpc>
            </a:pPr>
            <a:r>
              <a:rPr kumimoji="1" lang="ja-JP" altLang="en-US" dirty="0">
                <a:latin typeface="UD デジタル 教科書体 NK-R" panose="02020400000000000000" pitchFamily="18" charset="-128"/>
                <a:ea typeface="UD デジタル 教科書体 NK-R" panose="02020400000000000000" pitchFamily="18" charset="-128"/>
              </a:rPr>
              <a:t>視覚の統一</a:t>
            </a:r>
            <a:r>
              <a:rPr kumimoji="1" lang="en-US" altLang="ja-JP" dirty="0">
                <a:latin typeface="UD デジタル 教科書体 NK-R" panose="02020400000000000000" pitchFamily="18" charset="-128"/>
                <a:ea typeface="UD デジタル 教科書体 NK-R" panose="02020400000000000000" pitchFamily="18" charset="-128"/>
              </a:rPr>
              <a:t>【VI</a:t>
            </a:r>
            <a:r>
              <a:rPr kumimoji="1" lang="ja-JP" altLang="en-US" dirty="0">
                <a:latin typeface="UD デジタル 教科書体 NK-R" panose="02020400000000000000" pitchFamily="18" charset="-128"/>
                <a:ea typeface="UD デジタル 教科書体 NK-R" panose="02020400000000000000" pitchFamily="18" charset="-128"/>
              </a:rPr>
              <a:t>：</a:t>
            </a:r>
            <a:r>
              <a:rPr kumimoji="1" lang="en-US" altLang="ja-JP" dirty="0">
                <a:latin typeface="UD デジタル 教科書体 NK-R" panose="02020400000000000000" pitchFamily="18" charset="-128"/>
                <a:ea typeface="UD デジタル 教科書体 NK-R" panose="02020400000000000000" pitchFamily="18" charset="-128"/>
              </a:rPr>
              <a:t>Visual Identity】</a:t>
            </a:r>
            <a:endParaRPr kumimoji="1" lang="ja-JP" altLang="en-US" dirty="0">
              <a:latin typeface="UD デジタル 教科書体 NK-R" panose="02020400000000000000" pitchFamily="18" charset="-128"/>
              <a:ea typeface="UD デジタル 教科書体 NK-R" panose="02020400000000000000" pitchFamily="18" charset="-128"/>
            </a:endParaRPr>
          </a:p>
        </p:txBody>
      </p:sp>
    </p:spTree>
    <p:extLst>
      <p:ext uri="{BB962C8B-B14F-4D97-AF65-F5344CB8AC3E}">
        <p14:creationId xmlns:p14="http://schemas.microsoft.com/office/powerpoint/2010/main" val="3187180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0657AF16-BF5A-4AC4-A4DE-2DF27066B15A}"/>
              </a:ext>
            </a:extLst>
          </p:cNvPr>
          <p:cNvSpPr>
            <a:spLocks noGrp="1"/>
          </p:cNvSpPr>
          <p:nvPr>
            <p:ph type="title"/>
          </p:nvPr>
        </p:nvSpPr>
        <p:spPr/>
        <p:txBody>
          <a:bodyPr>
            <a:normAutofit/>
          </a:bodyPr>
          <a:lstStyle/>
          <a:p>
            <a:r>
              <a:rPr kumimoji="1" lang="ja-JP" altLang="en-US" sz="3600" b="0" dirty="0"/>
              <a:t>企業文化を理解する</a:t>
            </a:r>
            <a:br>
              <a:rPr kumimoji="1" lang="en-US" altLang="ja-JP" sz="3600" b="0" dirty="0"/>
            </a:br>
            <a:r>
              <a:rPr kumimoji="1" lang="ja-JP" altLang="en-US" sz="2000" b="0" u="none" dirty="0"/>
              <a:t>経営資源としての人材マネジメント</a:t>
            </a:r>
            <a:endParaRPr kumimoji="1" lang="ja-JP" altLang="en-US" b="0" dirty="0"/>
          </a:p>
        </p:txBody>
      </p:sp>
      <p:sp>
        <p:nvSpPr>
          <p:cNvPr id="3" name="コンテンツ プレースホルダー 2">
            <a:extLst>
              <a:ext uri="{FF2B5EF4-FFF2-40B4-BE49-F238E27FC236}">
                <a16:creationId xmlns:a16="http://schemas.microsoft.com/office/drawing/2014/main" id="{8A29CEED-B86B-41E7-9607-DD27FB639FC9}"/>
              </a:ext>
            </a:extLst>
          </p:cNvPr>
          <p:cNvSpPr>
            <a:spLocks noGrp="1"/>
          </p:cNvSpPr>
          <p:nvPr>
            <p:ph idx="1"/>
          </p:nvPr>
        </p:nvSpPr>
        <p:spPr/>
        <p:txBody>
          <a:bodyPr>
            <a:normAutofit/>
          </a:bodyPr>
          <a:lstStyle/>
          <a:p>
            <a:r>
              <a:rPr kumimoji="1" lang="ja-JP" altLang="en-US" sz="2400" dirty="0"/>
              <a:t>最重要な資源としての「人」を活用し能力を発揮させるために</a:t>
            </a:r>
            <a:endParaRPr kumimoji="1" lang="en-US" altLang="ja-JP" sz="2400" dirty="0"/>
          </a:p>
        </p:txBody>
      </p:sp>
      <p:graphicFrame>
        <p:nvGraphicFramePr>
          <p:cNvPr id="4" name="表 4">
            <a:extLst>
              <a:ext uri="{FF2B5EF4-FFF2-40B4-BE49-F238E27FC236}">
                <a16:creationId xmlns:a16="http://schemas.microsoft.com/office/drawing/2014/main" id="{C2B19DF5-FE6B-4BA1-9F7B-F3591627EAD0}"/>
              </a:ext>
            </a:extLst>
          </p:cNvPr>
          <p:cNvGraphicFramePr>
            <a:graphicFrameLocks noGrp="1"/>
          </p:cNvGraphicFramePr>
          <p:nvPr/>
        </p:nvGraphicFramePr>
        <p:xfrm>
          <a:off x="838200" y="2335428"/>
          <a:ext cx="6467944" cy="4091476"/>
        </p:xfrm>
        <a:graphic>
          <a:graphicData uri="http://schemas.openxmlformats.org/drawingml/2006/table">
            <a:tbl>
              <a:tblPr firstRow="1" bandRow="1">
                <a:tableStyleId>{5940675A-B579-460E-94D1-54222C63F5DA}</a:tableStyleId>
              </a:tblPr>
              <a:tblGrid>
                <a:gridCol w="920276">
                  <a:extLst>
                    <a:ext uri="{9D8B030D-6E8A-4147-A177-3AD203B41FA5}">
                      <a16:colId xmlns:a16="http://schemas.microsoft.com/office/drawing/2014/main" val="3276400536"/>
                    </a:ext>
                  </a:extLst>
                </a:gridCol>
                <a:gridCol w="5547668">
                  <a:extLst>
                    <a:ext uri="{9D8B030D-6E8A-4147-A177-3AD203B41FA5}">
                      <a16:colId xmlns:a16="http://schemas.microsoft.com/office/drawing/2014/main" val="3645404341"/>
                    </a:ext>
                  </a:extLst>
                </a:gridCol>
              </a:tblGrid>
              <a:tr h="403396">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採　用</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kumimoji="1" lang="ja-JP" altLang="en-US" dirty="0">
                          <a:latin typeface="UD デジタル 教科書体 NK-R" panose="02020400000000000000" pitchFamily="18" charset="-128"/>
                          <a:ea typeface="UD デジタル 教科書体 NK-R" panose="02020400000000000000" pitchFamily="18" charset="-128"/>
                        </a:rPr>
                        <a:t>雇用形態の多様化に伴い採用も多様化</a:t>
                      </a:r>
                      <a:endParaRPr kumimoji="1" lang="en-US" altLang="ja-JP"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dirty="0">
                          <a:latin typeface="UD デジタル 教科書体 NK-R" panose="02020400000000000000" pitchFamily="18" charset="-128"/>
                          <a:ea typeface="UD デジタル 教科書体 NK-R" panose="02020400000000000000" pitchFamily="18" charset="-128"/>
                        </a:rPr>
                        <a:t>・正社員、契約社員、パート、アルバイト、新卒採用、中途採用</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dirty="0">
                          <a:latin typeface="UD デジタル 教科書体 NK-R" panose="02020400000000000000" pitchFamily="18" charset="-128"/>
                          <a:ea typeface="UD デジタル 教科書体 NK-R" panose="02020400000000000000" pitchFamily="18" charset="-128"/>
                        </a:rPr>
                        <a:t>・固定費化する正社員比率の抑制を図る</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dirty="0">
                          <a:latin typeface="UD デジタル 教科書体 NK-R" panose="02020400000000000000" pitchFamily="18" charset="-128"/>
                          <a:ea typeface="UD デジタル 教科書体 NK-R" panose="02020400000000000000" pitchFamily="18" charset="-128"/>
                        </a:rPr>
                        <a:t>・人件費の流動費化と抑制を図る</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06985530"/>
                  </a:ext>
                </a:extLst>
              </a:tr>
              <a:tr h="403396">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配　置</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kumimoji="1" lang="ja-JP" altLang="en-US" dirty="0">
                          <a:latin typeface="UD デジタル 教科書体 NK-R" panose="02020400000000000000" pitchFamily="18" charset="-128"/>
                          <a:ea typeface="UD デジタル 教科書体 NK-R" panose="02020400000000000000" pitchFamily="18" charset="-128"/>
                        </a:rPr>
                        <a:t>適材適所を基本に、中長期的な視点で考える</a:t>
                      </a:r>
                      <a:endParaRPr kumimoji="1" lang="en-US" altLang="ja-JP" dirty="0">
                        <a:latin typeface="UD デジタル 教科書体 NK-R" panose="02020400000000000000" pitchFamily="18" charset="-128"/>
                        <a:ea typeface="UD デジタル 教科書体 NK-R" panose="02020400000000000000" pitchFamily="18" charset="-128"/>
                      </a:endParaRPr>
                    </a:p>
                    <a:p>
                      <a:pPr algn="l"/>
                      <a:r>
                        <a:rPr kumimoji="1" lang="ja-JP" altLang="en-US" dirty="0">
                          <a:latin typeface="UD デジタル 教科書体 NK-R" panose="02020400000000000000" pitchFamily="18" charset="-128"/>
                          <a:ea typeface="UD デジタル 教科書体 NK-R" panose="02020400000000000000" pitchFamily="18" charset="-128"/>
                        </a:rPr>
                        <a:t>・</a:t>
                      </a:r>
                      <a:r>
                        <a:rPr kumimoji="1" lang="ja-JP" altLang="en-US" sz="1600" dirty="0">
                          <a:latin typeface="UD デジタル 教科書体 NK-R" panose="02020400000000000000" pitchFamily="18" charset="-128"/>
                          <a:ea typeface="UD デジタル 教科書体 NK-R" panose="02020400000000000000" pitchFamily="18" charset="-128"/>
                        </a:rPr>
                        <a:t>社員の適性、能力、成長性を見出す</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dirty="0">
                          <a:latin typeface="UD デジタル 教科書体 NK-R" panose="02020400000000000000" pitchFamily="18" charset="-128"/>
                          <a:ea typeface="UD デジタル 教科書体 NK-R" panose="02020400000000000000" pitchFamily="18" charset="-128"/>
                        </a:rPr>
                        <a:t>・仕事と人材のマッチング</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7705070"/>
                  </a:ext>
                </a:extLst>
              </a:tr>
              <a:tr h="403396">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育　成</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kumimoji="1" lang="en-US" altLang="ja-JP" dirty="0">
                          <a:latin typeface="UD デジタル 教科書体 NK-R" panose="02020400000000000000" pitchFamily="18" charset="-128"/>
                          <a:ea typeface="UD デジタル 教科書体 NK-R" panose="02020400000000000000" pitchFamily="18" charset="-128"/>
                        </a:rPr>
                        <a:t>OJT</a:t>
                      </a:r>
                      <a:r>
                        <a:rPr kumimoji="1" lang="ja-JP" altLang="en-US" dirty="0">
                          <a:latin typeface="UD デジタル 教科書体 NK-R" panose="02020400000000000000" pitchFamily="18" charset="-128"/>
                          <a:ea typeface="UD デジタル 教科書体 NK-R" panose="02020400000000000000" pitchFamily="18" charset="-128"/>
                        </a:rPr>
                        <a:t>と研修</a:t>
                      </a:r>
                      <a:r>
                        <a:rPr kumimoji="1" lang="en-US" altLang="ja-JP" dirty="0">
                          <a:latin typeface="UD デジタル 教科書体 NK-R" panose="02020400000000000000" pitchFamily="18" charset="-128"/>
                          <a:ea typeface="UD デジタル 教科書体 NK-R" panose="02020400000000000000" pitchFamily="18" charset="-128"/>
                        </a:rPr>
                        <a:t>=Off-JT</a:t>
                      </a:r>
                      <a:r>
                        <a:rPr kumimoji="1" lang="ja-JP" altLang="en-US" dirty="0">
                          <a:latin typeface="UD デジタル 教科書体 NK-R" panose="02020400000000000000" pitchFamily="18" charset="-128"/>
                          <a:ea typeface="UD デジタル 教科書体 NK-R" panose="02020400000000000000" pitchFamily="18" charset="-128"/>
                        </a:rPr>
                        <a:t>が基本</a:t>
                      </a:r>
                      <a:endParaRPr kumimoji="1" lang="en-US" altLang="ja-JP" dirty="0">
                        <a:latin typeface="UD デジタル 教科書体 NK-R" panose="02020400000000000000" pitchFamily="18" charset="-128"/>
                        <a:ea typeface="UD デジタル 教科書体 NK-R" panose="02020400000000000000" pitchFamily="18" charset="-128"/>
                      </a:endParaRP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62332314"/>
                  </a:ext>
                </a:extLst>
              </a:tr>
              <a:tr h="403396">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評　価</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kumimoji="1" lang="ja-JP" altLang="en-US" dirty="0">
                          <a:latin typeface="UD デジタル 教科書体 NK-R" panose="02020400000000000000" pitchFamily="18" charset="-128"/>
                          <a:ea typeface="UD デジタル 教科書体 NK-R" panose="02020400000000000000" pitchFamily="18" charset="-128"/>
                        </a:rPr>
                        <a:t>適切な評価によるモチベーションの維持・向上</a:t>
                      </a:r>
                      <a:endParaRPr kumimoji="1" lang="en-US" altLang="ja-JP"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dirty="0">
                          <a:latin typeface="UD デジタル 教科書体 NK-R" panose="02020400000000000000" pitchFamily="18" charset="-128"/>
                          <a:ea typeface="UD デジタル 教科書体 NK-R" panose="02020400000000000000" pitchFamily="18" charset="-128"/>
                        </a:rPr>
                        <a:t>・目標管理</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dirty="0">
                          <a:latin typeface="UD デジタル 教科書体 NK-R" panose="02020400000000000000" pitchFamily="18" charset="-128"/>
                          <a:ea typeface="UD デジタル 教科書体 NK-R" panose="02020400000000000000" pitchFamily="18" charset="-128"/>
                        </a:rPr>
                        <a:t>（目標設定→支援協力→自己評価→妥当性をチェック）</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320628114"/>
                  </a:ext>
                </a:extLst>
              </a:tr>
              <a:tr h="403396">
                <a:tc>
                  <a:txBody>
                    <a:bodyPr/>
                    <a:lstStyle/>
                    <a:p>
                      <a:pPr algn="ctr"/>
                      <a:r>
                        <a:rPr kumimoji="1" lang="ja-JP" altLang="en-US" dirty="0">
                          <a:latin typeface="UD デジタル 教科書体 NK-R" panose="02020400000000000000" pitchFamily="18" charset="-128"/>
                          <a:ea typeface="UD デジタル 教科書体 NK-R" panose="02020400000000000000" pitchFamily="18" charset="-128"/>
                        </a:rPr>
                        <a:t>処　遇</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solidFill>
                      <a:schemeClr val="accent1">
                        <a:lumMod val="20000"/>
                        <a:lumOff val="80000"/>
                      </a:schemeClr>
                    </a:solidFill>
                  </a:tcPr>
                </a:tc>
                <a:tc>
                  <a:txBody>
                    <a:bodyPr/>
                    <a:lstStyle/>
                    <a:p>
                      <a:pPr algn="l"/>
                      <a:r>
                        <a:rPr kumimoji="1" lang="ja-JP" altLang="en-US" dirty="0">
                          <a:latin typeface="UD デジタル 教科書体 NK-R" panose="02020400000000000000" pitchFamily="18" charset="-128"/>
                          <a:ea typeface="UD デジタル 教科書体 NK-R" panose="02020400000000000000" pitchFamily="18" charset="-128"/>
                        </a:rPr>
                        <a:t>ポストと報酬</a:t>
                      </a:r>
                      <a:endParaRPr kumimoji="1" lang="en-US" altLang="ja-JP"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dirty="0">
                          <a:latin typeface="UD デジタル 教科書体 NK-R" panose="02020400000000000000" pitchFamily="18" charset="-128"/>
                          <a:ea typeface="UD デジタル 教科書体 NK-R" panose="02020400000000000000" pitchFamily="18" charset="-128"/>
                        </a:rPr>
                        <a:t>・基本給、職能給、職務給、賞与、退職金など</a:t>
                      </a:r>
                      <a:endParaRPr kumimoji="1" lang="en-US" altLang="ja-JP" sz="1600" dirty="0">
                        <a:latin typeface="UD デジタル 教科書体 NK-R" panose="02020400000000000000" pitchFamily="18" charset="-128"/>
                        <a:ea typeface="UD デジタル 教科書体 NK-R" panose="02020400000000000000" pitchFamily="18" charset="-128"/>
                      </a:endParaRPr>
                    </a:p>
                    <a:p>
                      <a:pPr algn="l"/>
                      <a:r>
                        <a:rPr kumimoji="1" lang="ja-JP" altLang="en-US" sz="1600" dirty="0">
                          <a:latin typeface="UD デジタル 教科書体 NK-R" panose="02020400000000000000" pitchFamily="18" charset="-128"/>
                          <a:ea typeface="UD デジタル 教科書体 NK-R" panose="02020400000000000000" pitchFamily="18" charset="-128"/>
                        </a:rPr>
                        <a:t>・加齢と定年への対応</a:t>
                      </a:r>
                    </a:p>
                  </a:txBody>
                  <a:tcPr anchor="ctr">
                    <a:lnL w="6350" cap="flat" cmpd="sng" algn="ctr">
                      <a:solidFill>
                        <a:schemeClr val="tx1"/>
                      </a:solidFill>
                      <a:prstDash val="solid"/>
                      <a:round/>
                      <a:headEnd type="none" w="med" len="med"/>
                      <a:tailEnd type="none" w="med" len="med"/>
                    </a:lnL>
                    <a:lnR w="6350" cap="flat" cmpd="sng" algn="ctr">
                      <a:solidFill>
                        <a:schemeClr val="tx1"/>
                      </a:solidFill>
                      <a:prstDash val="solid"/>
                      <a:round/>
                      <a:headEnd type="none" w="med" len="med"/>
                      <a:tailEnd type="none" w="med" len="med"/>
                    </a:lnR>
                    <a:lnT w="6350" cap="flat" cmpd="sng" algn="ctr">
                      <a:solidFill>
                        <a:schemeClr val="tx1"/>
                      </a:solidFill>
                      <a:prstDash val="solid"/>
                      <a:round/>
                      <a:headEnd type="none" w="med" len="med"/>
                      <a:tailEnd type="none" w="med" len="med"/>
                    </a:lnT>
                    <a:lnB w="63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83849058"/>
                  </a:ext>
                </a:extLst>
              </a:tr>
            </a:tbl>
          </a:graphicData>
        </a:graphic>
      </p:graphicFrame>
      <p:graphicFrame>
        <p:nvGraphicFramePr>
          <p:cNvPr id="6" name="図表 5">
            <a:extLst>
              <a:ext uri="{FF2B5EF4-FFF2-40B4-BE49-F238E27FC236}">
                <a16:creationId xmlns:a16="http://schemas.microsoft.com/office/drawing/2014/main" id="{36221345-61A0-4E3D-9A48-A163C5DCC250}"/>
              </a:ext>
            </a:extLst>
          </p:cNvPr>
          <p:cNvGraphicFramePr/>
          <p:nvPr/>
        </p:nvGraphicFramePr>
        <p:xfrm>
          <a:off x="7093670" y="2172374"/>
          <a:ext cx="4677134" cy="44175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54465193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8CBBE8F8-CF14-4E3B-9EA9-A883A7D92C3F}"/>
              </a:ext>
            </a:extLst>
          </p:cNvPr>
          <p:cNvSpPr>
            <a:spLocks noGrp="1"/>
          </p:cNvSpPr>
          <p:nvPr>
            <p:ph type="title"/>
          </p:nvPr>
        </p:nvSpPr>
        <p:spPr/>
        <p:txBody>
          <a:bodyPr>
            <a:normAutofit/>
          </a:bodyPr>
          <a:lstStyle/>
          <a:p>
            <a:r>
              <a:rPr kumimoji="1" lang="ja-JP" altLang="en-US" sz="3600" b="0" dirty="0"/>
              <a:t>企業経営の基礎</a:t>
            </a:r>
          </a:p>
        </p:txBody>
      </p:sp>
      <p:sp>
        <p:nvSpPr>
          <p:cNvPr id="3" name="テキスト プレースホルダー 2">
            <a:extLst>
              <a:ext uri="{FF2B5EF4-FFF2-40B4-BE49-F238E27FC236}">
                <a16:creationId xmlns:a16="http://schemas.microsoft.com/office/drawing/2014/main" id="{80B4AE15-C9C8-4CB6-BE8F-193A746A197A}"/>
              </a:ext>
            </a:extLst>
          </p:cNvPr>
          <p:cNvSpPr>
            <a:spLocks noGrp="1"/>
          </p:cNvSpPr>
          <p:nvPr>
            <p:ph type="body" idx="1"/>
          </p:nvPr>
        </p:nvSpPr>
        <p:spPr>
          <a:xfrm>
            <a:off x="831850" y="4589463"/>
            <a:ext cx="10515600" cy="1950674"/>
          </a:xfrm>
        </p:spPr>
        <p:txBody>
          <a:bodyPr>
            <a:normAutofit/>
          </a:bodyPr>
          <a:lstStyle/>
          <a:p>
            <a:r>
              <a:rPr kumimoji="1" lang="ja-JP" altLang="en-US" sz="2000" dirty="0"/>
              <a:t>・</a:t>
            </a:r>
            <a:r>
              <a:rPr kumimoji="1" lang="ja-JP" altLang="en-US" sz="2000" b="0" u="none" dirty="0"/>
              <a:t>財務諸表と損益分岐点の理解</a:t>
            </a:r>
            <a:endParaRPr kumimoji="1" lang="en-US" altLang="ja-JP" sz="2000" b="0" u="none" dirty="0"/>
          </a:p>
          <a:p>
            <a:r>
              <a:rPr lang="ja-JP" altLang="en-US" sz="2000" dirty="0"/>
              <a:t>・経営環境の分析</a:t>
            </a:r>
            <a:endParaRPr kumimoji="1" lang="en-US" altLang="ja-JP" sz="2000" b="0" u="none" dirty="0"/>
          </a:p>
          <a:p>
            <a:r>
              <a:rPr lang="ja-JP" altLang="en-US" sz="2000" dirty="0"/>
              <a:t>・選択演習①「損益分岐点を活用してみよう！</a:t>
            </a:r>
            <a:r>
              <a:rPr kumimoji="1" lang="ja-JP" altLang="en-US" sz="2000" b="0" u="none" dirty="0"/>
              <a:t>」</a:t>
            </a:r>
            <a:endParaRPr kumimoji="1" lang="en-US" altLang="ja-JP" sz="2000" b="0" u="none" dirty="0"/>
          </a:p>
          <a:p>
            <a:r>
              <a:rPr lang="ja-JP" altLang="en-US" sz="2000" dirty="0"/>
              <a:t>・選択演習②「</a:t>
            </a:r>
            <a:r>
              <a:rPr lang="en-US" altLang="ja-JP" sz="2000" dirty="0"/>
              <a:t>SWOT</a:t>
            </a:r>
            <a:r>
              <a:rPr lang="ja-JP" altLang="en-US" sz="2000" dirty="0"/>
              <a:t>分析を活用してみよう！」</a:t>
            </a:r>
            <a:endParaRPr kumimoji="1" lang="en-US" altLang="ja-JP" sz="2000" b="0" u="none" dirty="0"/>
          </a:p>
        </p:txBody>
      </p:sp>
    </p:spTree>
    <p:extLst>
      <p:ext uri="{BB962C8B-B14F-4D97-AF65-F5344CB8AC3E}">
        <p14:creationId xmlns:p14="http://schemas.microsoft.com/office/powerpoint/2010/main" val="3048245704"/>
      </p:ext>
    </p:extLst>
  </p:cSld>
  <p:clrMapOvr>
    <a:masterClrMapping/>
  </p:clrMapOvr>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1996</TotalTime>
  <Words>3606</Words>
  <Application>Microsoft Office PowerPoint</Application>
  <PresentationFormat>ワイド画面</PresentationFormat>
  <Paragraphs>394</Paragraphs>
  <Slides>24</Slides>
  <Notes>3</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24</vt:i4>
      </vt:variant>
    </vt:vector>
  </HeadingPairs>
  <TitlesOfParts>
    <vt:vector size="30" baseType="lpstr">
      <vt:lpstr>Meiryo UI</vt:lpstr>
      <vt:lpstr>UD デジタル 教科書体 NK-R</vt:lpstr>
      <vt:lpstr>游ゴシック</vt:lpstr>
      <vt:lpstr>Arial</vt:lpstr>
      <vt:lpstr>Wingdings</vt:lpstr>
      <vt:lpstr>Office テーマ</vt:lpstr>
      <vt:lpstr>企業と経営の基礎理解</vt:lpstr>
      <vt:lpstr>Ｃｏｎｔｅｎｔｓ この時間の内容</vt:lpstr>
      <vt:lpstr>企業文化を理解する</vt:lpstr>
      <vt:lpstr>企業とは何か？ 企業の定義</vt:lpstr>
      <vt:lpstr>企業とは何か？ 企業の分類</vt:lpstr>
      <vt:lpstr>企業文化を理解する 企業文化の定義</vt:lpstr>
      <vt:lpstr>企業文化を理解する コーポレートアイデンティティ（Corporate Identity）</vt:lpstr>
      <vt:lpstr>企業文化を理解する 経営資源としての人材マネジメント</vt:lpstr>
      <vt:lpstr>企業経営の基礎</vt:lpstr>
      <vt:lpstr>経営分析の手法を学ぶ 財務諸表と損益分岐点の理解</vt:lpstr>
      <vt:lpstr>経営分析の手法を学ぶ 財務諸表と損益分岐点の理解</vt:lpstr>
      <vt:lpstr>経営分析の手法を学ぶ 経営環境の分析</vt:lpstr>
      <vt:lpstr>経営分析の手法を学ぶ 選択演習②SWOT分析を活用してみよう！！</vt:lpstr>
      <vt:lpstr>PowerPoint プレゼンテーション</vt:lpstr>
      <vt:lpstr>労働関係法令の基礎理解</vt:lpstr>
      <vt:lpstr>労働関係法令に関する基礎理解 働く権利を保障するということ</vt:lpstr>
      <vt:lpstr>労働関係法令に関する基礎理解 働く権利を保障するということ</vt:lpstr>
      <vt:lpstr>労働関係法令の基礎理解 演習：演習の説明</vt:lpstr>
      <vt:lpstr>労働関係法令の基礎理解 演習：事例検討</vt:lpstr>
      <vt:lpstr>PowerPoint プレゼンテーション</vt:lpstr>
      <vt:lpstr>企業経営における障害者雇用</vt:lpstr>
      <vt:lpstr>企業経営における障害者雇用 企業が障害者雇用をする理由、しない理由とは</vt:lpstr>
      <vt:lpstr>企業経営における障害者雇用 障害者雇用が直面している問題点</vt:lpstr>
      <vt:lpstr>企業経営における障害者雇用 中小企業における障害者雇用の課題と対応策</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企業経営の基礎</dc:title>
  <dc:creator>勝己 若尾</dc:creator>
  <cp:lastModifiedBy>Masaki Wakao</cp:lastModifiedBy>
  <cp:revision>21</cp:revision>
  <cp:lastPrinted>2023-06-29T06:00:16Z</cp:lastPrinted>
  <dcterms:created xsi:type="dcterms:W3CDTF">2021-12-25T05:59:27Z</dcterms:created>
  <dcterms:modified xsi:type="dcterms:W3CDTF">2024-08-08T22:23:56Z</dcterms:modified>
</cp:coreProperties>
</file>